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Ubuntu"/>
      <p:regular r:id="rId30"/>
      <p:bold r:id="rId31"/>
      <p:italic r:id="rId32"/>
      <p:boldItalic r:id="rId33"/>
    </p:embeddedFont>
    <p:embeddedFont>
      <p:font typeface="Poppins"/>
      <p:regular r:id="rId34"/>
      <p:bold r:id="rId35"/>
      <p:italic r:id="rId36"/>
      <p:boldItalic r:id="rId37"/>
    </p:embeddedFont>
    <p:embeddedFont>
      <p:font typeface="Abril Fatface"/>
      <p:regular r:id="rId38"/>
    </p:embeddedFont>
    <p:embeddedFont>
      <p:font typeface="Griffy"/>
      <p:regular r:id="rId39"/>
    </p:embeddedFont>
    <p:embeddedFont>
      <p:font typeface="Barlow Condensed"/>
      <p:regular r:id="rId40"/>
      <p:bold r:id="rId41"/>
      <p:italic r:id="rId42"/>
      <p:boldItalic r:id="rId43"/>
    </p:embeddedFont>
    <p:embeddedFont>
      <p:font typeface="Delius"/>
      <p:regular r:id="rId44"/>
    </p:embeddedFont>
    <p:embeddedFont>
      <p:font typeface="Homemade Apple"/>
      <p:regular r:id="rId45"/>
    </p:embeddedFont>
    <p:embeddedFont>
      <p:font typeface="Spicy Rice"/>
      <p:regular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arlowCondensed-regular.fntdata"/><Relationship Id="rId20" Type="http://schemas.openxmlformats.org/officeDocument/2006/relationships/slide" Target="slides/slide15.xml"/><Relationship Id="rId42" Type="http://schemas.openxmlformats.org/officeDocument/2006/relationships/font" Target="fonts/BarlowCondensed-italic.fntdata"/><Relationship Id="rId41" Type="http://schemas.openxmlformats.org/officeDocument/2006/relationships/font" Target="fonts/BarlowCondensed-bold.fntdata"/><Relationship Id="rId22" Type="http://schemas.openxmlformats.org/officeDocument/2006/relationships/slide" Target="slides/slide17.xml"/><Relationship Id="rId44" Type="http://schemas.openxmlformats.org/officeDocument/2006/relationships/font" Target="fonts/Delius-regular.fntdata"/><Relationship Id="rId21" Type="http://schemas.openxmlformats.org/officeDocument/2006/relationships/slide" Target="slides/slide16.xml"/><Relationship Id="rId43" Type="http://schemas.openxmlformats.org/officeDocument/2006/relationships/font" Target="fonts/BarlowCondensed-boldItalic.fntdata"/><Relationship Id="rId24" Type="http://schemas.openxmlformats.org/officeDocument/2006/relationships/slide" Target="slides/slide19.xml"/><Relationship Id="rId46" Type="http://schemas.openxmlformats.org/officeDocument/2006/relationships/font" Target="fonts/SpicyRice-regular.fntdata"/><Relationship Id="rId23" Type="http://schemas.openxmlformats.org/officeDocument/2006/relationships/slide" Target="slides/slide18.xml"/><Relationship Id="rId45" Type="http://schemas.openxmlformats.org/officeDocument/2006/relationships/font" Target="fonts/HomemadeApple-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Ubuntu-bold.fntdata"/><Relationship Id="rId30" Type="http://schemas.openxmlformats.org/officeDocument/2006/relationships/font" Target="fonts/Ubuntu-regular.fntdata"/><Relationship Id="rId11" Type="http://schemas.openxmlformats.org/officeDocument/2006/relationships/slide" Target="slides/slide6.xml"/><Relationship Id="rId33" Type="http://schemas.openxmlformats.org/officeDocument/2006/relationships/font" Target="fonts/Ubuntu-boldItalic.fntdata"/><Relationship Id="rId10" Type="http://schemas.openxmlformats.org/officeDocument/2006/relationships/slide" Target="slides/slide5.xml"/><Relationship Id="rId32" Type="http://schemas.openxmlformats.org/officeDocument/2006/relationships/font" Target="fonts/Ubuntu-italic.fntdata"/><Relationship Id="rId13" Type="http://schemas.openxmlformats.org/officeDocument/2006/relationships/slide" Target="slides/slide8.xml"/><Relationship Id="rId35" Type="http://schemas.openxmlformats.org/officeDocument/2006/relationships/font" Target="fonts/Poppins-bold.fntdata"/><Relationship Id="rId12" Type="http://schemas.openxmlformats.org/officeDocument/2006/relationships/slide" Target="slides/slide7.xml"/><Relationship Id="rId34" Type="http://schemas.openxmlformats.org/officeDocument/2006/relationships/font" Target="fonts/Poppins-regular.fntdata"/><Relationship Id="rId15" Type="http://schemas.openxmlformats.org/officeDocument/2006/relationships/slide" Target="slides/slide10.xml"/><Relationship Id="rId37" Type="http://schemas.openxmlformats.org/officeDocument/2006/relationships/font" Target="fonts/Poppins-boldItalic.fntdata"/><Relationship Id="rId14" Type="http://schemas.openxmlformats.org/officeDocument/2006/relationships/slide" Target="slides/slide9.xml"/><Relationship Id="rId36" Type="http://schemas.openxmlformats.org/officeDocument/2006/relationships/font" Target="fonts/Poppins-italic.fntdata"/><Relationship Id="rId17" Type="http://schemas.openxmlformats.org/officeDocument/2006/relationships/slide" Target="slides/slide12.xml"/><Relationship Id="rId39" Type="http://schemas.openxmlformats.org/officeDocument/2006/relationships/font" Target="fonts/Griffy-regular.fntdata"/><Relationship Id="rId16" Type="http://schemas.openxmlformats.org/officeDocument/2006/relationships/slide" Target="slides/slide11.xml"/><Relationship Id="rId38" Type="http://schemas.openxmlformats.org/officeDocument/2006/relationships/font" Target="fonts/AbrilFatface-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5" name="Google Shape;745;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a073618e6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4" name="Google Shape;754;ga073618e6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9" name="Google Shape;759;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3" name="Google Shape;793;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7" name="Google Shape;807;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8" name="Google Shape;1028;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3" name="Google Shape;1043;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0" name="Google Shape;1060;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2" name="Shape 1072"/>
        <p:cNvGrpSpPr/>
        <p:nvPr/>
      </p:nvGrpSpPr>
      <p:grpSpPr>
        <a:xfrm>
          <a:off x="0" y="0"/>
          <a:ext cx="0" cy="0"/>
          <a:chOff x="0" y="0"/>
          <a:chExt cx="0" cy="0"/>
        </a:xfrm>
      </p:grpSpPr>
      <p:sp>
        <p:nvSpPr>
          <p:cNvPr id="1073" name="Google Shape;1073;ga073618e60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4" name="Google Shape;1074;ga073618e60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5" name="Google Shape;1085;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6" name="Google Shape;1096;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0" name="Shape 1110"/>
        <p:cNvGrpSpPr/>
        <p:nvPr/>
      </p:nvGrpSpPr>
      <p:grpSpPr>
        <a:xfrm>
          <a:off x="0" y="0"/>
          <a:ext cx="0" cy="0"/>
          <a:chOff x="0" y="0"/>
          <a:chExt cx="0" cy="0"/>
        </a:xfrm>
      </p:grpSpPr>
      <p:sp>
        <p:nvSpPr>
          <p:cNvPr id="1111" name="Google Shape;1111;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2" name="Google Shape;1112;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6" name="Shape 1116"/>
        <p:cNvGrpSpPr/>
        <p:nvPr/>
      </p:nvGrpSpPr>
      <p:grpSpPr>
        <a:xfrm>
          <a:off x="0" y="0"/>
          <a:ext cx="0" cy="0"/>
          <a:chOff x="0" y="0"/>
          <a:chExt cx="0" cy="0"/>
        </a:xfrm>
      </p:grpSpPr>
      <p:sp>
        <p:nvSpPr>
          <p:cNvPr id="1117" name="Google Shape;1117;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8" name="Google Shape;1118;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7" name="Shape 1417"/>
        <p:cNvGrpSpPr/>
        <p:nvPr/>
      </p:nvGrpSpPr>
      <p:grpSpPr>
        <a:xfrm>
          <a:off x="0" y="0"/>
          <a:ext cx="0" cy="0"/>
          <a:chOff x="0" y="0"/>
          <a:chExt cx="0" cy="0"/>
        </a:xfrm>
      </p:grpSpPr>
      <p:sp>
        <p:nvSpPr>
          <p:cNvPr id="1418" name="Google Shape;1418;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9" name="Google Shape;1419;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6" name="Google Shape;696;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0" name="Google Shape;710;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5" name="Google Shape;725;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9" name="Google Shape;739;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5.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3.png"/><Relationship Id="rId12" Type="http://schemas.openxmlformats.org/officeDocument/2006/relationships/image" Target="../media/image4.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2.png"/><Relationship Id="rId7" Type="http://schemas.openxmlformats.org/officeDocument/2006/relationships/hyperlink" Target="https://twitter.com/SlidesManiaSM/" TargetMode="External"/><Relationship Id="rId8"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a:off x="0" y="2905654"/>
            <a:ext cx="12179336" cy="3489008"/>
          </a:xfrm>
          <a:custGeom>
            <a:rect b="b" l="l" r="r" t="t"/>
            <a:pathLst>
              <a:path extrusionOk="0" h="3489008" w="12364808">
                <a:moveTo>
                  <a:pt x="0" y="0"/>
                </a:moveTo>
                <a:lnTo>
                  <a:pt x="0" y="2631758"/>
                </a:lnTo>
                <a:cubicBezTo>
                  <a:pt x="687963" y="2631758"/>
                  <a:pt x="687963" y="3489008"/>
                  <a:pt x="1373610" y="3489008"/>
                </a:cubicBezTo>
                <a:cubicBezTo>
                  <a:pt x="2061574" y="3489960"/>
                  <a:pt x="2061574" y="2486978"/>
                  <a:pt x="2749537" y="2486978"/>
                </a:cubicBezTo>
                <a:cubicBezTo>
                  <a:pt x="3437500" y="2486978"/>
                  <a:pt x="3437500" y="3001328"/>
                  <a:pt x="4123147" y="3001328"/>
                </a:cubicBezTo>
                <a:cubicBezTo>
                  <a:pt x="4811111" y="3001328"/>
                  <a:pt x="4811111" y="2398395"/>
                  <a:pt x="5496758" y="2398395"/>
                </a:cubicBezTo>
                <a:cubicBezTo>
                  <a:pt x="6184721" y="2398395"/>
                  <a:pt x="6184721" y="3173730"/>
                  <a:pt x="6870368" y="3173730"/>
                </a:cubicBezTo>
                <a:cubicBezTo>
                  <a:pt x="7558331" y="3173730"/>
                  <a:pt x="7558331" y="2633663"/>
                  <a:pt x="8243978" y="2633663"/>
                </a:cubicBezTo>
                <a:cubicBezTo>
                  <a:pt x="8929625" y="2633663"/>
                  <a:pt x="8931942" y="3300413"/>
                  <a:pt x="9617589" y="3300413"/>
                </a:cubicBezTo>
                <a:cubicBezTo>
                  <a:pt x="10305552" y="3300413"/>
                  <a:pt x="10305552" y="2302193"/>
                  <a:pt x="10991199" y="2302193"/>
                </a:cubicBezTo>
                <a:cubicBezTo>
                  <a:pt x="11679163" y="2302193"/>
                  <a:pt x="11679163" y="3088005"/>
                  <a:pt x="12364809" y="3088005"/>
                </a:cubicBezTo>
                <a:lnTo>
                  <a:pt x="12364809" y="0"/>
                </a:lnTo>
                <a:lnTo>
                  <a:pt x="0" y="0"/>
                </a:ln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 name="Google Shape;12;p2"/>
          <p:cNvSpPr/>
          <p:nvPr/>
        </p:nvSpPr>
        <p:spPr>
          <a:xfrm>
            <a:off x="0" y="0"/>
            <a:ext cx="12192000" cy="6129867"/>
          </a:xfrm>
          <a:custGeom>
            <a:rect b="b" l="l" r="r" t="t"/>
            <a:pathLst>
              <a:path extrusionOk="0" h="6129867" w="12192000">
                <a:moveTo>
                  <a:pt x="0" y="0"/>
                </a:moveTo>
                <a:lnTo>
                  <a:pt x="12192000" y="0"/>
                </a:lnTo>
                <a:lnTo>
                  <a:pt x="12192000" y="3003592"/>
                </a:lnTo>
                <a:lnTo>
                  <a:pt x="12185084" y="3003592"/>
                </a:lnTo>
                <a:lnTo>
                  <a:pt x="12185084" y="5728865"/>
                </a:lnTo>
                <a:cubicBezTo>
                  <a:pt x="11509276" y="5728865"/>
                  <a:pt x="11509276" y="5134505"/>
                  <a:pt x="10831185" y="5134505"/>
                </a:cubicBezTo>
                <a:cubicBezTo>
                  <a:pt x="10155378" y="5134505"/>
                  <a:pt x="10155378" y="5941272"/>
                  <a:pt x="9477287" y="5941272"/>
                </a:cubicBezTo>
                <a:cubicBezTo>
                  <a:pt x="8801480" y="5941272"/>
                  <a:pt x="8799197" y="5422160"/>
                  <a:pt x="8123390" y="5422160"/>
                </a:cubicBezTo>
                <a:cubicBezTo>
                  <a:pt x="7447582" y="5422160"/>
                  <a:pt x="7447582" y="5813637"/>
                  <a:pt x="6769492" y="5813637"/>
                </a:cubicBezTo>
                <a:cubicBezTo>
                  <a:pt x="6093684" y="5813637"/>
                  <a:pt x="6093684" y="5213562"/>
                  <a:pt x="5415593" y="5213562"/>
                </a:cubicBezTo>
                <a:cubicBezTo>
                  <a:pt x="4739787" y="5213562"/>
                  <a:pt x="4739787" y="5641235"/>
                  <a:pt x="4061695" y="5641235"/>
                </a:cubicBezTo>
                <a:cubicBezTo>
                  <a:pt x="3385887" y="5641235"/>
                  <a:pt x="3385887" y="5323100"/>
                  <a:pt x="2707797" y="5323100"/>
                </a:cubicBezTo>
                <a:cubicBezTo>
                  <a:pt x="2031989" y="5323100"/>
                  <a:pt x="2031989" y="6129867"/>
                  <a:pt x="1353898" y="6129867"/>
                </a:cubicBezTo>
                <a:cubicBezTo>
                  <a:pt x="678091" y="6129867"/>
                  <a:pt x="678091" y="5423112"/>
                  <a:pt x="0" y="5423112"/>
                </a:cubicBezTo>
                <a:lnTo>
                  <a:pt x="0" y="3003592"/>
                </a:lnTo>
                <a:lnTo>
                  <a:pt x="0" y="263990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 name="Google Shape;13;p2"/>
          <p:cNvSpPr txBox="1"/>
          <p:nvPr>
            <p:ph type="title"/>
          </p:nvPr>
        </p:nvSpPr>
        <p:spPr>
          <a:xfrm>
            <a:off x="1547100" y="1717500"/>
            <a:ext cx="90978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rgbClr val="000000"/>
              </a:buClr>
              <a:buSzPts val="1100"/>
              <a:buFont typeface="Arial"/>
              <a:buNone/>
              <a:defRPr sz="7000">
                <a:solidFill>
                  <a:schemeClr val="accent4"/>
                </a:solidFill>
                <a:highlight>
                  <a:schemeClr val="lt1"/>
                </a:highlight>
              </a:defRPr>
            </a:lvl1pPr>
            <a:lvl2pPr lvl="1" algn="ctr">
              <a:spcBef>
                <a:spcPts val="0"/>
              </a:spcBef>
              <a:spcAft>
                <a:spcPts val="0"/>
              </a:spcAft>
              <a:buClr>
                <a:schemeClr val="accent4"/>
              </a:buClr>
              <a:buSzPts val="7000"/>
              <a:buNone/>
              <a:defRPr sz="7000">
                <a:solidFill>
                  <a:schemeClr val="accent4"/>
                </a:solidFill>
                <a:highlight>
                  <a:schemeClr val="lt1"/>
                </a:highlight>
              </a:defRPr>
            </a:lvl2pPr>
            <a:lvl3pPr lvl="2" algn="ctr">
              <a:spcBef>
                <a:spcPts val="0"/>
              </a:spcBef>
              <a:spcAft>
                <a:spcPts val="0"/>
              </a:spcAft>
              <a:buClr>
                <a:schemeClr val="accent4"/>
              </a:buClr>
              <a:buSzPts val="7000"/>
              <a:buNone/>
              <a:defRPr sz="7000">
                <a:solidFill>
                  <a:schemeClr val="accent4"/>
                </a:solidFill>
                <a:highlight>
                  <a:schemeClr val="lt1"/>
                </a:highlight>
              </a:defRPr>
            </a:lvl3pPr>
            <a:lvl4pPr lvl="3" algn="ctr">
              <a:spcBef>
                <a:spcPts val="0"/>
              </a:spcBef>
              <a:spcAft>
                <a:spcPts val="0"/>
              </a:spcAft>
              <a:buClr>
                <a:schemeClr val="accent4"/>
              </a:buClr>
              <a:buSzPts val="7000"/>
              <a:buNone/>
              <a:defRPr sz="7000">
                <a:solidFill>
                  <a:schemeClr val="accent4"/>
                </a:solidFill>
                <a:highlight>
                  <a:schemeClr val="lt1"/>
                </a:highlight>
              </a:defRPr>
            </a:lvl4pPr>
            <a:lvl5pPr lvl="4" algn="ctr">
              <a:spcBef>
                <a:spcPts val="0"/>
              </a:spcBef>
              <a:spcAft>
                <a:spcPts val="0"/>
              </a:spcAft>
              <a:buClr>
                <a:schemeClr val="accent4"/>
              </a:buClr>
              <a:buSzPts val="7000"/>
              <a:buNone/>
              <a:defRPr sz="7000">
                <a:solidFill>
                  <a:schemeClr val="accent4"/>
                </a:solidFill>
                <a:highlight>
                  <a:schemeClr val="lt1"/>
                </a:highlight>
              </a:defRPr>
            </a:lvl5pPr>
            <a:lvl6pPr lvl="5" algn="ctr">
              <a:spcBef>
                <a:spcPts val="0"/>
              </a:spcBef>
              <a:spcAft>
                <a:spcPts val="0"/>
              </a:spcAft>
              <a:buClr>
                <a:schemeClr val="accent4"/>
              </a:buClr>
              <a:buSzPts val="7000"/>
              <a:buNone/>
              <a:defRPr sz="7000">
                <a:solidFill>
                  <a:schemeClr val="accent4"/>
                </a:solidFill>
                <a:highlight>
                  <a:schemeClr val="lt1"/>
                </a:highlight>
              </a:defRPr>
            </a:lvl6pPr>
            <a:lvl7pPr lvl="6" algn="ctr">
              <a:spcBef>
                <a:spcPts val="0"/>
              </a:spcBef>
              <a:spcAft>
                <a:spcPts val="0"/>
              </a:spcAft>
              <a:buClr>
                <a:schemeClr val="accent4"/>
              </a:buClr>
              <a:buSzPts val="7000"/>
              <a:buNone/>
              <a:defRPr sz="7000">
                <a:solidFill>
                  <a:schemeClr val="accent4"/>
                </a:solidFill>
                <a:highlight>
                  <a:schemeClr val="lt1"/>
                </a:highlight>
              </a:defRPr>
            </a:lvl7pPr>
            <a:lvl8pPr lvl="7" algn="ctr">
              <a:spcBef>
                <a:spcPts val="0"/>
              </a:spcBef>
              <a:spcAft>
                <a:spcPts val="0"/>
              </a:spcAft>
              <a:buClr>
                <a:schemeClr val="accent4"/>
              </a:buClr>
              <a:buSzPts val="7000"/>
              <a:buNone/>
              <a:defRPr sz="7000">
                <a:solidFill>
                  <a:schemeClr val="accent4"/>
                </a:solidFill>
                <a:highlight>
                  <a:schemeClr val="lt1"/>
                </a:highlight>
              </a:defRPr>
            </a:lvl8pPr>
            <a:lvl9pPr lvl="8" algn="ctr">
              <a:spcBef>
                <a:spcPts val="0"/>
              </a:spcBef>
              <a:spcAft>
                <a:spcPts val="0"/>
              </a:spcAft>
              <a:buClr>
                <a:schemeClr val="accent4"/>
              </a:buClr>
              <a:buSzPts val="7000"/>
              <a:buNone/>
              <a:defRPr sz="7000">
                <a:solidFill>
                  <a:schemeClr val="accent4"/>
                </a:solidFill>
                <a:highlight>
                  <a:schemeClr val="lt1"/>
                </a:highlight>
              </a:defRPr>
            </a:lvl9pPr>
          </a:lstStyle>
          <a:p/>
        </p:txBody>
      </p:sp>
      <p:sp>
        <p:nvSpPr>
          <p:cNvPr id="14" name="Google Shape;14;p2"/>
          <p:cNvSpPr txBox="1"/>
          <p:nvPr>
            <p:ph idx="1" type="subTitle"/>
          </p:nvPr>
        </p:nvSpPr>
        <p:spPr>
          <a:xfrm>
            <a:off x="432800" y="6096300"/>
            <a:ext cx="113799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Clr>
                <a:schemeClr val="lt1"/>
              </a:buClr>
              <a:buSzPts val="2500"/>
              <a:buNone/>
              <a:defRPr sz="2500">
                <a:solidFill>
                  <a:schemeClr val="lt1"/>
                </a:solidFill>
              </a:defRPr>
            </a:lvl1pPr>
            <a:lvl2pPr lvl="1" algn="ctr">
              <a:spcBef>
                <a:spcPts val="2100"/>
              </a:spcBef>
              <a:spcAft>
                <a:spcPts val="0"/>
              </a:spcAft>
              <a:buClr>
                <a:schemeClr val="lt1"/>
              </a:buClr>
              <a:buSzPts val="2500"/>
              <a:buNone/>
              <a:defRPr sz="2500">
                <a:solidFill>
                  <a:schemeClr val="lt1"/>
                </a:solidFill>
              </a:defRPr>
            </a:lvl2pPr>
            <a:lvl3pPr lvl="2" algn="ctr">
              <a:spcBef>
                <a:spcPts val="2100"/>
              </a:spcBef>
              <a:spcAft>
                <a:spcPts val="0"/>
              </a:spcAft>
              <a:buClr>
                <a:schemeClr val="lt1"/>
              </a:buClr>
              <a:buSzPts val="2500"/>
              <a:buNone/>
              <a:defRPr sz="2500">
                <a:solidFill>
                  <a:schemeClr val="lt1"/>
                </a:solidFill>
              </a:defRPr>
            </a:lvl3pPr>
            <a:lvl4pPr lvl="3" algn="ctr">
              <a:spcBef>
                <a:spcPts val="2100"/>
              </a:spcBef>
              <a:spcAft>
                <a:spcPts val="0"/>
              </a:spcAft>
              <a:buClr>
                <a:schemeClr val="lt1"/>
              </a:buClr>
              <a:buSzPts val="2500"/>
              <a:buNone/>
              <a:defRPr sz="2500">
                <a:solidFill>
                  <a:schemeClr val="lt1"/>
                </a:solidFill>
              </a:defRPr>
            </a:lvl4pPr>
            <a:lvl5pPr lvl="4" algn="ctr">
              <a:spcBef>
                <a:spcPts val="2100"/>
              </a:spcBef>
              <a:spcAft>
                <a:spcPts val="0"/>
              </a:spcAft>
              <a:buClr>
                <a:schemeClr val="lt1"/>
              </a:buClr>
              <a:buSzPts val="2500"/>
              <a:buNone/>
              <a:defRPr sz="2500">
                <a:solidFill>
                  <a:schemeClr val="lt1"/>
                </a:solidFill>
              </a:defRPr>
            </a:lvl5pPr>
            <a:lvl6pPr lvl="5" algn="ctr">
              <a:spcBef>
                <a:spcPts val="2100"/>
              </a:spcBef>
              <a:spcAft>
                <a:spcPts val="0"/>
              </a:spcAft>
              <a:buClr>
                <a:schemeClr val="lt1"/>
              </a:buClr>
              <a:buSzPts val="2500"/>
              <a:buNone/>
              <a:defRPr sz="2500">
                <a:solidFill>
                  <a:schemeClr val="lt1"/>
                </a:solidFill>
              </a:defRPr>
            </a:lvl6pPr>
            <a:lvl7pPr lvl="6" algn="ctr">
              <a:spcBef>
                <a:spcPts val="2100"/>
              </a:spcBef>
              <a:spcAft>
                <a:spcPts val="0"/>
              </a:spcAft>
              <a:buClr>
                <a:schemeClr val="lt1"/>
              </a:buClr>
              <a:buSzPts val="2500"/>
              <a:buNone/>
              <a:defRPr sz="2500">
                <a:solidFill>
                  <a:schemeClr val="lt1"/>
                </a:solidFill>
              </a:defRPr>
            </a:lvl7pPr>
            <a:lvl8pPr lvl="7" algn="ctr">
              <a:spcBef>
                <a:spcPts val="2100"/>
              </a:spcBef>
              <a:spcAft>
                <a:spcPts val="0"/>
              </a:spcAft>
              <a:buClr>
                <a:schemeClr val="lt1"/>
              </a:buClr>
              <a:buSzPts val="2500"/>
              <a:buNone/>
              <a:defRPr sz="2500">
                <a:solidFill>
                  <a:schemeClr val="lt1"/>
                </a:solidFill>
              </a:defRPr>
            </a:lvl8pPr>
            <a:lvl9pPr lvl="8" algn="ctr">
              <a:spcBef>
                <a:spcPts val="2100"/>
              </a:spcBef>
              <a:spcAft>
                <a:spcPts val="2100"/>
              </a:spcAft>
              <a:buClr>
                <a:schemeClr val="lt1"/>
              </a:buClr>
              <a:buSzPts val="2500"/>
              <a:buNone/>
              <a:defRPr sz="2500">
                <a:solidFill>
                  <a:schemeClr val="lt1"/>
                </a:solidFill>
              </a:defRPr>
            </a:lvl9pPr>
          </a:lstStyle>
          <a:p/>
        </p:txBody>
      </p:sp>
      <p:sp>
        <p:nvSpPr>
          <p:cNvPr id="15" name="Google Shape;15;p2"/>
          <p:cNvSpPr/>
          <p:nvPr/>
        </p:nvSpPr>
        <p:spPr>
          <a:xfrm>
            <a:off x="4622357" y="284614"/>
            <a:ext cx="91483" cy="91480"/>
          </a:xfrm>
          <a:custGeom>
            <a:rect b="b" l="l" r="r" t="t"/>
            <a:pathLst>
              <a:path extrusionOk="0" h="36194"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 name="Google Shape;16;p2"/>
          <p:cNvSpPr/>
          <p:nvPr/>
        </p:nvSpPr>
        <p:spPr>
          <a:xfrm>
            <a:off x="9340110" y="655484"/>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7" name="Google Shape;17;p2"/>
          <p:cNvSpPr/>
          <p:nvPr/>
        </p:nvSpPr>
        <p:spPr>
          <a:xfrm>
            <a:off x="7423147" y="1153989"/>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8" name="Google Shape;18;p2"/>
          <p:cNvSpPr/>
          <p:nvPr/>
        </p:nvSpPr>
        <p:spPr>
          <a:xfrm>
            <a:off x="10356389" y="2562813"/>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9" name="Google Shape;19;p2"/>
          <p:cNvSpPr/>
          <p:nvPr/>
        </p:nvSpPr>
        <p:spPr>
          <a:xfrm>
            <a:off x="8894586" y="4720601"/>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0" name="Google Shape;20;p2"/>
          <p:cNvSpPr/>
          <p:nvPr/>
        </p:nvSpPr>
        <p:spPr>
          <a:xfrm>
            <a:off x="4359860" y="4720601"/>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1" name="Google Shape;21;p2"/>
          <p:cNvSpPr/>
          <p:nvPr/>
        </p:nvSpPr>
        <p:spPr>
          <a:xfrm>
            <a:off x="1970881" y="4195603"/>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2" name="Google Shape;22;p2"/>
          <p:cNvSpPr/>
          <p:nvPr/>
        </p:nvSpPr>
        <p:spPr>
          <a:xfrm>
            <a:off x="2079253" y="2389420"/>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3" name="Google Shape;23;p2"/>
          <p:cNvSpPr/>
          <p:nvPr/>
        </p:nvSpPr>
        <p:spPr>
          <a:xfrm>
            <a:off x="3500118" y="655484"/>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2"/>
          <p:cNvSpPr/>
          <p:nvPr/>
        </p:nvSpPr>
        <p:spPr>
          <a:xfrm>
            <a:off x="5518227" y="698832"/>
            <a:ext cx="129999" cy="129999"/>
          </a:xfrm>
          <a:custGeom>
            <a:rect b="b" l="l" r="r" t="t"/>
            <a:pathLst>
              <a:path extrusionOk="0" h="51434"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5" name="Google Shape;25;p2"/>
          <p:cNvSpPr/>
          <p:nvPr/>
        </p:nvSpPr>
        <p:spPr>
          <a:xfrm>
            <a:off x="3153328" y="2890203"/>
            <a:ext cx="130002" cy="130131"/>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6" name="Google Shape;26;p2"/>
          <p:cNvSpPr/>
          <p:nvPr/>
        </p:nvSpPr>
        <p:spPr>
          <a:xfrm>
            <a:off x="6915009" y="458005"/>
            <a:ext cx="129999" cy="130002"/>
          </a:xfrm>
          <a:custGeom>
            <a:rect b="b" l="l" r="r" t="t"/>
            <a:pathLst>
              <a:path extrusionOk="0" h="51435"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7" name="Google Shape;27;p2"/>
          <p:cNvSpPr/>
          <p:nvPr/>
        </p:nvSpPr>
        <p:spPr>
          <a:xfrm>
            <a:off x="9275086" y="157784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8" name="Google Shape;28;p2"/>
          <p:cNvSpPr/>
          <p:nvPr/>
        </p:nvSpPr>
        <p:spPr>
          <a:xfrm>
            <a:off x="10202262" y="3742853"/>
            <a:ext cx="129999" cy="129999"/>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9" name="Google Shape;29;p2"/>
          <p:cNvSpPr/>
          <p:nvPr/>
        </p:nvSpPr>
        <p:spPr>
          <a:xfrm>
            <a:off x="2122599" y="94447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0" name="Google Shape;30;p2"/>
          <p:cNvSpPr/>
          <p:nvPr/>
        </p:nvSpPr>
        <p:spPr>
          <a:xfrm>
            <a:off x="10334714" y="763853"/>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1" name="Google Shape;31;p2"/>
          <p:cNvSpPr/>
          <p:nvPr/>
        </p:nvSpPr>
        <p:spPr>
          <a:xfrm>
            <a:off x="6849985" y="4564063"/>
            <a:ext cx="129999" cy="130002"/>
          </a:xfrm>
          <a:custGeom>
            <a:rect b="b" l="l" r="r" t="t"/>
            <a:pathLst>
              <a:path extrusionOk="0" h="51435"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2" name="Google Shape;32;p2"/>
          <p:cNvSpPr/>
          <p:nvPr/>
        </p:nvSpPr>
        <p:spPr>
          <a:xfrm>
            <a:off x="2917320" y="146465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3" name="Google Shape;33;p2"/>
          <p:cNvSpPr/>
          <p:nvPr/>
        </p:nvSpPr>
        <p:spPr>
          <a:xfrm>
            <a:off x="4542886" y="1108234"/>
            <a:ext cx="91480" cy="91480"/>
          </a:xfrm>
          <a:custGeom>
            <a:rect b="b" l="l" r="r" t="t"/>
            <a:pathLst>
              <a:path extrusionOk="0" h="36194" w="36194">
                <a:moveTo>
                  <a:pt x="36195" y="18097"/>
                </a:moveTo>
                <a:cubicBezTo>
                  <a:pt x="36195" y="28575"/>
                  <a:pt x="27622" y="36195"/>
                  <a:pt x="18097" y="36195"/>
                </a:cubicBezTo>
                <a:cubicBezTo>
                  <a:pt x="7620" y="36195"/>
                  <a:pt x="0" y="27622"/>
                  <a:pt x="0" y="18097"/>
                </a:cubicBezTo>
                <a:cubicBezTo>
                  <a:pt x="0" y="7620"/>
                  <a:pt x="8572" y="0"/>
                  <a:pt x="18097" y="0"/>
                </a:cubicBezTo>
                <a:cubicBezTo>
                  <a:pt x="27622" y="0"/>
                  <a:pt x="36195" y="7620"/>
                  <a:pt x="36195" y="180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4" name="Google Shape;34;p2"/>
          <p:cNvSpPr/>
          <p:nvPr/>
        </p:nvSpPr>
        <p:spPr>
          <a:xfrm>
            <a:off x="8562248" y="1031170"/>
            <a:ext cx="91480" cy="91480"/>
          </a:xfrm>
          <a:custGeom>
            <a:rect b="b" l="l" r="r" t="t"/>
            <a:pathLst>
              <a:path extrusionOk="0" h="36194"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7620"/>
                  <a:pt x="36195" y="1809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5" name="Google Shape;35;p2"/>
          <p:cNvSpPr/>
          <p:nvPr/>
        </p:nvSpPr>
        <p:spPr>
          <a:xfrm>
            <a:off x="9229331" y="3294920"/>
            <a:ext cx="91483" cy="91483"/>
          </a:xfrm>
          <a:custGeom>
            <a:rect b="b" l="l" r="r" t="t"/>
            <a:pathLst>
              <a:path extrusionOk="0" h="36195" w="36195">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6" name="Google Shape;36;p2"/>
          <p:cNvSpPr/>
          <p:nvPr/>
        </p:nvSpPr>
        <p:spPr>
          <a:xfrm>
            <a:off x="10286549" y="1765683"/>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7" name="Google Shape;37;p2"/>
          <p:cNvSpPr/>
          <p:nvPr/>
        </p:nvSpPr>
        <p:spPr>
          <a:xfrm>
            <a:off x="2871564" y="3834364"/>
            <a:ext cx="91480" cy="91483"/>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8" name="Google Shape;38;p2"/>
          <p:cNvSpPr/>
          <p:nvPr/>
        </p:nvSpPr>
        <p:spPr>
          <a:xfrm>
            <a:off x="7873490" y="4366587"/>
            <a:ext cx="91480" cy="91483"/>
          </a:xfrm>
          <a:custGeom>
            <a:rect b="b" l="l" r="r" t="t"/>
            <a:pathLst>
              <a:path extrusionOk="0" h="36195" w="36194">
                <a:moveTo>
                  <a:pt x="36195" y="18097"/>
                </a:moveTo>
                <a:cubicBezTo>
                  <a:pt x="36195" y="28575"/>
                  <a:pt x="27622" y="36195"/>
                  <a:pt x="18097" y="36195"/>
                </a:cubicBezTo>
                <a:cubicBezTo>
                  <a:pt x="8572" y="36195"/>
                  <a:pt x="0" y="27622"/>
                  <a:pt x="0" y="18097"/>
                </a:cubicBezTo>
                <a:cubicBezTo>
                  <a:pt x="0" y="7620"/>
                  <a:pt x="8572" y="0"/>
                  <a:pt x="18097" y="0"/>
                </a:cubicBezTo>
                <a:cubicBezTo>
                  <a:pt x="27622" y="0"/>
                  <a:pt x="36195" y="8572"/>
                  <a:pt x="36195" y="180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9" name="Google Shape;39;p2"/>
          <p:cNvSpPr/>
          <p:nvPr/>
        </p:nvSpPr>
        <p:spPr>
          <a:xfrm>
            <a:off x="3562729" y="4629085"/>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0" name="Google Shape;40;p2"/>
          <p:cNvSpPr/>
          <p:nvPr/>
        </p:nvSpPr>
        <p:spPr>
          <a:xfrm>
            <a:off x="9499054" y="2449362"/>
            <a:ext cx="57776" cy="58042"/>
          </a:xfrm>
          <a:custGeom>
            <a:rect b="b" l="l" r="r" t="t"/>
            <a:pathLst>
              <a:path extrusionOk="0" h="22964" w="22859">
                <a:moveTo>
                  <a:pt x="22860" y="11534"/>
                </a:moveTo>
                <a:cubicBezTo>
                  <a:pt x="22860" y="18202"/>
                  <a:pt x="17145" y="22964"/>
                  <a:pt x="11430" y="22964"/>
                </a:cubicBezTo>
                <a:cubicBezTo>
                  <a:pt x="4763" y="22964"/>
                  <a:pt x="0" y="17249"/>
                  <a:pt x="0" y="11534"/>
                </a:cubicBezTo>
                <a:cubicBezTo>
                  <a:pt x="0" y="4867"/>
                  <a:pt x="5715" y="104"/>
                  <a:pt x="11430" y="104"/>
                </a:cubicBezTo>
                <a:cubicBezTo>
                  <a:pt x="17145" y="-848"/>
                  <a:pt x="22860" y="4867"/>
                  <a:pt x="22860" y="1153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1" name="Google Shape;41;p2"/>
          <p:cNvSpPr/>
          <p:nvPr/>
        </p:nvSpPr>
        <p:spPr>
          <a:xfrm>
            <a:off x="5980610" y="1312933"/>
            <a:ext cx="57776" cy="57779"/>
          </a:xfrm>
          <a:custGeom>
            <a:rect b="b" l="l" r="r" t="t"/>
            <a:pathLst>
              <a:path extrusionOk="0" h="22860" w="22859">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2" name="Google Shape;42;p2"/>
          <p:cNvSpPr/>
          <p:nvPr/>
        </p:nvSpPr>
        <p:spPr>
          <a:xfrm>
            <a:off x="3627753" y="1481510"/>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3" name="Google Shape;43;p2"/>
          <p:cNvSpPr/>
          <p:nvPr/>
        </p:nvSpPr>
        <p:spPr>
          <a:xfrm>
            <a:off x="3471219" y="3636888"/>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8097"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4" name="Google Shape;44;p2"/>
          <p:cNvSpPr/>
          <p:nvPr/>
        </p:nvSpPr>
        <p:spPr>
          <a:xfrm>
            <a:off x="2934179" y="4535164"/>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5" name="Google Shape;45;p2"/>
          <p:cNvSpPr/>
          <p:nvPr/>
        </p:nvSpPr>
        <p:spPr>
          <a:xfrm>
            <a:off x="5891503" y="4552021"/>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8097"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6" name="Google Shape;46;p2"/>
          <p:cNvSpPr/>
          <p:nvPr/>
        </p:nvSpPr>
        <p:spPr>
          <a:xfrm>
            <a:off x="9527953" y="4065558"/>
            <a:ext cx="57776" cy="57776"/>
          </a:xfrm>
          <a:custGeom>
            <a:rect b="b" l="l" r="r" t="t"/>
            <a:pathLst>
              <a:path extrusionOk="0" h="22859" w="22859">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7" name="Google Shape;47;p2"/>
          <p:cNvSpPr/>
          <p:nvPr/>
        </p:nvSpPr>
        <p:spPr>
          <a:xfrm>
            <a:off x="10351573" y="4491816"/>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 name="Google Shape;48;p2"/>
          <p:cNvSpPr/>
          <p:nvPr/>
        </p:nvSpPr>
        <p:spPr>
          <a:xfrm>
            <a:off x="585151" y="3251133"/>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9" name="Google Shape;49;p2"/>
          <p:cNvSpPr/>
          <p:nvPr/>
        </p:nvSpPr>
        <p:spPr>
          <a:xfrm>
            <a:off x="693523" y="1444950"/>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 name="Google Shape;50;p2"/>
          <p:cNvSpPr/>
          <p:nvPr/>
        </p:nvSpPr>
        <p:spPr>
          <a:xfrm>
            <a:off x="1767598" y="1945733"/>
            <a:ext cx="130002" cy="130131"/>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1" name="Google Shape;51;p2"/>
          <p:cNvSpPr/>
          <p:nvPr/>
        </p:nvSpPr>
        <p:spPr>
          <a:xfrm>
            <a:off x="809536" y="302782"/>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 name="Google Shape;52;p2"/>
          <p:cNvSpPr/>
          <p:nvPr/>
        </p:nvSpPr>
        <p:spPr>
          <a:xfrm>
            <a:off x="1531590" y="52018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3" name="Google Shape;53;p2"/>
          <p:cNvSpPr/>
          <p:nvPr/>
        </p:nvSpPr>
        <p:spPr>
          <a:xfrm>
            <a:off x="1485834" y="2889894"/>
            <a:ext cx="91480" cy="91483"/>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4" name="Google Shape;54;p2"/>
          <p:cNvSpPr/>
          <p:nvPr/>
        </p:nvSpPr>
        <p:spPr>
          <a:xfrm>
            <a:off x="2176999" y="3684615"/>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5" name="Google Shape;55;p2"/>
          <p:cNvSpPr/>
          <p:nvPr/>
        </p:nvSpPr>
        <p:spPr>
          <a:xfrm>
            <a:off x="527353" y="669495"/>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6" name="Google Shape;56;p2"/>
          <p:cNvSpPr/>
          <p:nvPr/>
        </p:nvSpPr>
        <p:spPr>
          <a:xfrm>
            <a:off x="262446" y="2413062"/>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7" name="Google Shape;57;p2"/>
          <p:cNvSpPr/>
          <p:nvPr/>
        </p:nvSpPr>
        <p:spPr>
          <a:xfrm>
            <a:off x="1548449" y="3590694"/>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8" name="Google Shape;58;p2"/>
          <p:cNvSpPr/>
          <p:nvPr/>
        </p:nvSpPr>
        <p:spPr>
          <a:xfrm>
            <a:off x="993940" y="4467274"/>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9" name="Google Shape;59;p2"/>
          <p:cNvSpPr/>
          <p:nvPr/>
        </p:nvSpPr>
        <p:spPr>
          <a:xfrm>
            <a:off x="196809" y="4375758"/>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0" name="Google Shape;60;p2"/>
          <p:cNvSpPr/>
          <p:nvPr/>
        </p:nvSpPr>
        <p:spPr>
          <a:xfrm>
            <a:off x="1251723" y="5371850"/>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1" name="Google Shape;61;p2"/>
          <p:cNvSpPr/>
          <p:nvPr/>
        </p:nvSpPr>
        <p:spPr>
          <a:xfrm>
            <a:off x="11383347" y="3433811"/>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2" name="Google Shape;62;p2"/>
          <p:cNvSpPr/>
          <p:nvPr/>
        </p:nvSpPr>
        <p:spPr>
          <a:xfrm>
            <a:off x="11491719" y="1627628"/>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3" name="Google Shape;63;p2"/>
          <p:cNvSpPr/>
          <p:nvPr/>
        </p:nvSpPr>
        <p:spPr>
          <a:xfrm>
            <a:off x="11535065" y="182678"/>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4" name="Google Shape;64;p2"/>
          <p:cNvSpPr/>
          <p:nvPr/>
        </p:nvSpPr>
        <p:spPr>
          <a:xfrm>
            <a:off x="11325549" y="852173"/>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5" name="Google Shape;65;p2"/>
          <p:cNvSpPr/>
          <p:nvPr/>
        </p:nvSpPr>
        <p:spPr>
          <a:xfrm>
            <a:off x="11060642" y="2595740"/>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6" name="Google Shape;66;p2"/>
          <p:cNvSpPr/>
          <p:nvPr/>
        </p:nvSpPr>
        <p:spPr>
          <a:xfrm>
            <a:off x="11792136" y="4649952"/>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7" name="Google Shape;67;p2"/>
          <p:cNvSpPr/>
          <p:nvPr/>
        </p:nvSpPr>
        <p:spPr>
          <a:xfrm>
            <a:off x="10995005" y="4558436"/>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8" name="Google Shape;68;p2"/>
          <p:cNvSpPr/>
          <p:nvPr/>
        </p:nvSpPr>
        <p:spPr>
          <a:xfrm>
            <a:off x="12049919" y="5554528"/>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 name="Google Shape;69;p2"/>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rtl="0">
              <a:buNone/>
              <a:defRPr>
                <a:latin typeface="Ubuntu"/>
                <a:ea typeface="Ubuntu"/>
                <a:cs typeface="Ubuntu"/>
                <a:sym typeface="Ubuntu"/>
              </a:defRPr>
            </a:lvl1pPr>
            <a:lvl2pPr lvl="1" rtl="0">
              <a:buNone/>
              <a:defRPr>
                <a:latin typeface="Ubuntu"/>
                <a:ea typeface="Ubuntu"/>
                <a:cs typeface="Ubuntu"/>
                <a:sym typeface="Ubuntu"/>
              </a:defRPr>
            </a:lvl2pPr>
            <a:lvl3pPr lvl="2" rtl="0">
              <a:buNone/>
              <a:defRPr>
                <a:latin typeface="Ubuntu"/>
                <a:ea typeface="Ubuntu"/>
                <a:cs typeface="Ubuntu"/>
                <a:sym typeface="Ubuntu"/>
              </a:defRPr>
            </a:lvl3pPr>
            <a:lvl4pPr lvl="3" rtl="0">
              <a:buNone/>
              <a:defRPr>
                <a:latin typeface="Ubuntu"/>
                <a:ea typeface="Ubuntu"/>
                <a:cs typeface="Ubuntu"/>
                <a:sym typeface="Ubuntu"/>
              </a:defRPr>
            </a:lvl4pPr>
            <a:lvl5pPr lvl="4" rtl="0">
              <a:buNone/>
              <a:defRPr>
                <a:latin typeface="Ubuntu"/>
                <a:ea typeface="Ubuntu"/>
                <a:cs typeface="Ubuntu"/>
                <a:sym typeface="Ubuntu"/>
              </a:defRPr>
            </a:lvl5pPr>
            <a:lvl6pPr lvl="5" rtl="0">
              <a:buNone/>
              <a:defRPr>
                <a:latin typeface="Ubuntu"/>
                <a:ea typeface="Ubuntu"/>
                <a:cs typeface="Ubuntu"/>
                <a:sym typeface="Ubuntu"/>
              </a:defRPr>
            </a:lvl6pPr>
            <a:lvl7pPr lvl="6" rtl="0">
              <a:buNone/>
              <a:defRPr>
                <a:latin typeface="Ubuntu"/>
                <a:ea typeface="Ubuntu"/>
                <a:cs typeface="Ubuntu"/>
                <a:sym typeface="Ubuntu"/>
              </a:defRPr>
            </a:lvl7pPr>
            <a:lvl8pPr lvl="7" rtl="0">
              <a:buNone/>
              <a:defRPr>
                <a:latin typeface="Ubuntu"/>
                <a:ea typeface="Ubuntu"/>
                <a:cs typeface="Ubuntu"/>
                <a:sym typeface="Ubuntu"/>
              </a:defRPr>
            </a:lvl8pPr>
            <a:lvl9pPr lvl="8" rtl="0">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bg>
      <p:bgPr>
        <a:solidFill>
          <a:schemeClr val="lt1"/>
        </a:solidFill>
      </p:bgPr>
    </p:bg>
    <p:spTree>
      <p:nvGrpSpPr>
        <p:cNvPr id="394" name="Shape 394"/>
        <p:cNvGrpSpPr/>
        <p:nvPr/>
      </p:nvGrpSpPr>
      <p:grpSpPr>
        <a:xfrm>
          <a:off x="0" y="0"/>
          <a:ext cx="0" cy="0"/>
          <a:chOff x="0" y="0"/>
          <a:chExt cx="0" cy="0"/>
        </a:xfrm>
      </p:grpSpPr>
      <p:sp>
        <p:nvSpPr>
          <p:cNvPr id="395" name="Google Shape;395;p11"/>
          <p:cNvSpPr txBox="1"/>
          <p:nvPr>
            <p:ph type="title"/>
          </p:nvPr>
        </p:nvSpPr>
        <p:spPr>
          <a:xfrm>
            <a:off x="3520025" y="1010463"/>
            <a:ext cx="7590300" cy="3160800"/>
          </a:xfrm>
          <a:prstGeom prst="rect">
            <a:avLst/>
          </a:prstGeom>
        </p:spPr>
        <p:txBody>
          <a:bodyPr anchorCtr="0" anchor="b" bIns="121900" lIns="121900" spcFirstLastPara="1" rIns="121900" wrap="square" tIns="121900">
            <a:noAutofit/>
          </a:bodyPr>
          <a:lstStyle>
            <a:lvl1pPr lvl="0" rtl="0" algn="r">
              <a:spcBef>
                <a:spcPts val="0"/>
              </a:spcBef>
              <a:spcAft>
                <a:spcPts val="0"/>
              </a:spcAft>
              <a:buSzPts val="8000"/>
              <a:buNone/>
              <a:defRPr sz="8000"/>
            </a:lvl1pPr>
            <a:lvl2pPr lvl="1" rtl="0" algn="r">
              <a:spcBef>
                <a:spcPts val="0"/>
              </a:spcBef>
              <a:spcAft>
                <a:spcPts val="0"/>
              </a:spcAft>
              <a:buClr>
                <a:schemeClr val="accent5"/>
              </a:buClr>
              <a:buSzPts val="8000"/>
              <a:buNone/>
              <a:defRPr sz="8000">
                <a:solidFill>
                  <a:schemeClr val="accent5"/>
                </a:solidFill>
              </a:defRPr>
            </a:lvl2pPr>
            <a:lvl3pPr lvl="2" rtl="0" algn="r">
              <a:spcBef>
                <a:spcPts val="0"/>
              </a:spcBef>
              <a:spcAft>
                <a:spcPts val="0"/>
              </a:spcAft>
              <a:buClr>
                <a:schemeClr val="accent5"/>
              </a:buClr>
              <a:buSzPts val="8000"/>
              <a:buNone/>
              <a:defRPr sz="8000">
                <a:solidFill>
                  <a:schemeClr val="accent5"/>
                </a:solidFill>
              </a:defRPr>
            </a:lvl3pPr>
            <a:lvl4pPr lvl="3" rtl="0" algn="r">
              <a:spcBef>
                <a:spcPts val="0"/>
              </a:spcBef>
              <a:spcAft>
                <a:spcPts val="0"/>
              </a:spcAft>
              <a:buClr>
                <a:schemeClr val="accent5"/>
              </a:buClr>
              <a:buSzPts val="8000"/>
              <a:buNone/>
              <a:defRPr sz="8000">
                <a:solidFill>
                  <a:schemeClr val="accent5"/>
                </a:solidFill>
              </a:defRPr>
            </a:lvl4pPr>
            <a:lvl5pPr lvl="4" rtl="0" algn="r">
              <a:spcBef>
                <a:spcPts val="0"/>
              </a:spcBef>
              <a:spcAft>
                <a:spcPts val="0"/>
              </a:spcAft>
              <a:buClr>
                <a:schemeClr val="accent5"/>
              </a:buClr>
              <a:buSzPts val="8000"/>
              <a:buNone/>
              <a:defRPr sz="8000">
                <a:solidFill>
                  <a:schemeClr val="accent5"/>
                </a:solidFill>
              </a:defRPr>
            </a:lvl5pPr>
            <a:lvl6pPr lvl="5" rtl="0" algn="r">
              <a:spcBef>
                <a:spcPts val="0"/>
              </a:spcBef>
              <a:spcAft>
                <a:spcPts val="0"/>
              </a:spcAft>
              <a:buClr>
                <a:schemeClr val="accent5"/>
              </a:buClr>
              <a:buSzPts val="8000"/>
              <a:buNone/>
              <a:defRPr sz="8000">
                <a:solidFill>
                  <a:schemeClr val="accent5"/>
                </a:solidFill>
              </a:defRPr>
            </a:lvl6pPr>
            <a:lvl7pPr lvl="6" rtl="0" algn="r">
              <a:spcBef>
                <a:spcPts val="0"/>
              </a:spcBef>
              <a:spcAft>
                <a:spcPts val="0"/>
              </a:spcAft>
              <a:buClr>
                <a:schemeClr val="accent5"/>
              </a:buClr>
              <a:buSzPts val="8000"/>
              <a:buNone/>
              <a:defRPr sz="8000">
                <a:solidFill>
                  <a:schemeClr val="accent5"/>
                </a:solidFill>
              </a:defRPr>
            </a:lvl7pPr>
            <a:lvl8pPr lvl="7" rtl="0" algn="r">
              <a:spcBef>
                <a:spcPts val="0"/>
              </a:spcBef>
              <a:spcAft>
                <a:spcPts val="0"/>
              </a:spcAft>
              <a:buClr>
                <a:schemeClr val="accent5"/>
              </a:buClr>
              <a:buSzPts val="8000"/>
              <a:buNone/>
              <a:defRPr sz="8000">
                <a:solidFill>
                  <a:schemeClr val="accent5"/>
                </a:solidFill>
              </a:defRPr>
            </a:lvl8pPr>
            <a:lvl9pPr lvl="8" rtl="0" algn="r">
              <a:spcBef>
                <a:spcPts val="0"/>
              </a:spcBef>
              <a:spcAft>
                <a:spcPts val="0"/>
              </a:spcAft>
              <a:buClr>
                <a:schemeClr val="accent5"/>
              </a:buClr>
              <a:buSzPts val="8000"/>
              <a:buNone/>
              <a:defRPr sz="8000">
                <a:solidFill>
                  <a:schemeClr val="accent5"/>
                </a:solidFill>
              </a:defRPr>
            </a:lvl9pPr>
          </a:lstStyle>
          <a:p/>
        </p:txBody>
      </p:sp>
      <p:sp>
        <p:nvSpPr>
          <p:cNvPr id="396" name="Google Shape;396;p11"/>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397" name="Google Shape;397;p11"/>
          <p:cNvSpPr/>
          <p:nvPr/>
        </p:nvSpPr>
        <p:spPr>
          <a:xfrm rot="10800000">
            <a:off x="0" y="5107025"/>
            <a:ext cx="12192000" cy="1719057"/>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98" name="Google Shape;398;p11"/>
          <p:cNvSpPr/>
          <p:nvPr/>
        </p:nvSpPr>
        <p:spPr>
          <a:xfrm rot="10800000">
            <a:off x="0" y="5385706"/>
            <a:ext cx="12192000" cy="1472426"/>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 name="Google Shape;399;p11"/>
          <p:cNvSpPr txBox="1"/>
          <p:nvPr>
            <p:ph idx="1" type="body"/>
          </p:nvPr>
        </p:nvSpPr>
        <p:spPr>
          <a:xfrm>
            <a:off x="633475" y="6381750"/>
            <a:ext cx="10909200" cy="301500"/>
          </a:xfrm>
          <a:prstGeom prst="rect">
            <a:avLst/>
          </a:prstGeom>
        </p:spPr>
        <p:txBody>
          <a:bodyPr anchorCtr="0" anchor="t" bIns="121900" lIns="121900" spcFirstLastPara="1" rIns="121900" wrap="square" tIns="121900">
            <a:noAutofit/>
          </a:bodyPr>
          <a:lstStyle>
            <a:lvl1pPr indent="-323850" lvl="0" marL="457200" algn="ctr">
              <a:spcBef>
                <a:spcPts val="0"/>
              </a:spcBef>
              <a:spcAft>
                <a:spcPts val="0"/>
              </a:spcAft>
              <a:buClr>
                <a:schemeClr val="lt1"/>
              </a:buClr>
              <a:buSzPts val="1500"/>
              <a:buChar char="●"/>
              <a:defRPr sz="1500">
                <a:solidFill>
                  <a:schemeClr val="lt1"/>
                </a:solidFill>
              </a:defRPr>
            </a:lvl1pPr>
            <a:lvl2pPr indent="-323850" lvl="1" marL="914400" algn="ctr">
              <a:spcBef>
                <a:spcPts val="2100"/>
              </a:spcBef>
              <a:spcAft>
                <a:spcPts val="0"/>
              </a:spcAft>
              <a:buClr>
                <a:schemeClr val="lt1"/>
              </a:buClr>
              <a:buSzPts val="1500"/>
              <a:buChar char="○"/>
              <a:defRPr sz="1500">
                <a:solidFill>
                  <a:schemeClr val="lt1"/>
                </a:solidFill>
              </a:defRPr>
            </a:lvl2pPr>
            <a:lvl3pPr indent="-323850" lvl="2" marL="1371600" algn="ctr">
              <a:spcBef>
                <a:spcPts val="2100"/>
              </a:spcBef>
              <a:spcAft>
                <a:spcPts val="0"/>
              </a:spcAft>
              <a:buClr>
                <a:schemeClr val="lt1"/>
              </a:buClr>
              <a:buSzPts val="1500"/>
              <a:buChar char="■"/>
              <a:defRPr sz="1500">
                <a:solidFill>
                  <a:schemeClr val="lt1"/>
                </a:solidFill>
              </a:defRPr>
            </a:lvl3pPr>
            <a:lvl4pPr indent="-323850" lvl="3" marL="1828800" algn="ctr">
              <a:spcBef>
                <a:spcPts val="2100"/>
              </a:spcBef>
              <a:spcAft>
                <a:spcPts val="0"/>
              </a:spcAft>
              <a:buClr>
                <a:schemeClr val="lt1"/>
              </a:buClr>
              <a:buSzPts val="1500"/>
              <a:buChar char="●"/>
              <a:defRPr sz="1500">
                <a:solidFill>
                  <a:schemeClr val="lt1"/>
                </a:solidFill>
              </a:defRPr>
            </a:lvl4pPr>
            <a:lvl5pPr indent="-323850" lvl="4" marL="2286000" algn="ctr">
              <a:spcBef>
                <a:spcPts val="2100"/>
              </a:spcBef>
              <a:spcAft>
                <a:spcPts val="0"/>
              </a:spcAft>
              <a:buClr>
                <a:schemeClr val="lt1"/>
              </a:buClr>
              <a:buSzPts val="1500"/>
              <a:buChar char="○"/>
              <a:defRPr sz="1500">
                <a:solidFill>
                  <a:schemeClr val="lt1"/>
                </a:solidFill>
              </a:defRPr>
            </a:lvl5pPr>
            <a:lvl6pPr indent="-323850" lvl="5" marL="2743200" algn="ctr">
              <a:spcBef>
                <a:spcPts val="2100"/>
              </a:spcBef>
              <a:spcAft>
                <a:spcPts val="0"/>
              </a:spcAft>
              <a:buClr>
                <a:schemeClr val="lt1"/>
              </a:buClr>
              <a:buSzPts val="1500"/>
              <a:buChar char="■"/>
              <a:defRPr sz="1500">
                <a:solidFill>
                  <a:schemeClr val="lt1"/>
                </a:solidFill>
              </a:defRPr>
            </a:lvl6pPr>
            <a:lvl7pPr indent="-323850" lvl="6" marL="3200400" algn="ctr">
              <a:spcBef>
                <a:spcPts val="2100"/>
              </a:spcBef>
              <a:spcAft>
                <a:spcPts val="0"/>
              </a:spcAft>
              <a:buClr>
                <a:schemeClr val="lt1"/>
              </a:buClr>
              <a:buSzPts val="1500"/>
              <a:buChar char="●"/>
              <a:defRPr sz="1500">
                <a:solidFill>
                  <a:schemeClr val="lt1"/>
                </a:solidFill>
              </a:defRPr>
            </a:lvl7pPr>
            <a:lvl8pPr indent="-323850" lvl="7" marL="3657600" algn="ctr">
              <a:spcBef>
                <a:spcPts val="2100"/>
              </a:spcBef>
              <a:spcAft>
                <a:spcPts val="0"/>
              </a:spcAft>
              <a:buClr>
                <a:schemeClr val="lt1"/>
              </a:buClr>
              <a:buSzPts val="1500"/>
              <a:buChar char="○"/>
              <a:defRPr sz="1500">
                <a:solidFill>
                  <a:schemeClr val="lt1"/>
                </a:solidFill>
              </a:defRPr>
            </a:lvl8pPr>
            <a:lvl9pPr indent="-323850" lvl="8" marL="4114800" algn="ctr">
              <a:spcBef>
                <a:spcPts val="2100"/>
              </a:spcBef>
              <a:spcAft>
                <a:spcPts val="2100"/>
              </a:spcAft>
              <a:buClr>
                <a:schemeClr val="lt1"/>
              </a:buClr>
              <a:buSzPts val="1500"/>
              <a:buChar char="■"/>
              <a:defRPr sz="1500">
                <a:solidFill>
                  <a:schemeClr val="lt1"/>
                </a:solidFill>
              </a:defRPr>
            </a:lvl9pPr>
          </a:lstStyle>
          <a:p/>
        </p:txBody>
      </p:sp>
      <p:sp>
        <p:nvSpPr>
          <p:cNvPr id="400" name="Google Shape;400;p11"/>
          <p:cNvSpPr txBox="1"/>
          <p:nvPr/>
        </p:nvSpPr>
        <p:spPr>
          <a:xfrm rot="5400000">
            <a:off x="-679350" y="49031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4"/>
                </a:solidFill>
                <a:latin typeface="Barlow Condensed"/>
                <a:ea typeface="Barlow Condensed"/>
                <a:cs typeface="Barlow Condensed"/>
                <a:sym typeface="Barlow Condensed"/>
              </a:rPr>
              <a:t>SLIDESMANIA.COM</a:t>
            </a:r>
            <a:endParaRPr>
              <a:solidFill>
                <a:schemeClr val="accent4"/>
              </a:solidFill>
              <a:latin typeface="Barlow Condensed"/>
              <a:ea typeface="Barlow Condensed"/>
              <a:cs typeface="Barlow Condensed"/>
              <a:sym typeface="Barlow Condense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bg>
      <p:bgPr>
        <a:solidFill>
          <a:schemeClr val="lt1"/>
        </a:solidFill>
      </p:bgPr>
    </p:bg>
    <p:spTree>
      <p:nvGrpSpPr>
        <p:cNvPr id="401" name="Shape 401"/>
        <p:cNvGrpSpPr/>
        <p:nvPr/>
      </p:nvGrpSpPr>
      <p:grpSpPr>
        <a:xfrm>
          <a:off x="0" y="0"/>
          <a:ext cx="0" cy="0"/>
          <a:chOff x="0" y="0"/>
          <a:chExt cx="0" cy="0"/>
        </a:xfrm>
      </p:grpSpPr>
      <p:sp>
        <p:nvSpPr>
          <p:cNvPr id="402" name="Google Shape;402;p12"/>
          <p:cNvSpPr/>
          <p:nvPr/>
        </p:nvSpPr>
        <p:spPr>
          <a:xfrm rot="-5400000">
            <a:off x="-2485080" y="2570464"/>
            <a:ext cx="6857995" cy="1717076"/>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403" name="Google Shape;403;p12"/>
          <p:cNvSpPr txBox="1"/>
          <p:nvPr>
            <p:ph idx="1" type="subTitle"/>
          </p:nvPr>
        </p:nvSpPr>
        <p:spPr>
          <a:xfrm>
            <a:off x="4065606" y="1729975"/>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404" name="Google Shape;404;p12"/>
          <p:cNvSpPr txBox="1"/>
          <p:nvPr>
            <p:ph idx="2" type="subTitle"/>
          </p:nvPr>
        </p:nvSpPr>
        <p:spPr>
          <a:xfrm>
            <a:off x="4065606" y="3334868"/>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405" name="Google Shape;405;p12"/>
          <p:cNvSpPr txBox="1"/>
          <p:nvPr>
            <p:ph idx="3" type="subTitle"/>
          </p:nvPr>
        </p:nvSpPr>
        <p:spPr>
          <a:xfrm>
            <a:off x="4065606" y="4939762"/>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406" name="Google Shape;406;p12"/>
          <p:cNvSpPr txBox="1"/>
          <p:nvPr>
            <p:ph type="title"/>
          </p:nvPr>
        </p:nvSpPr>
        <p:spPr>
          <a:xfrm>
            <a:off x="2148425" y="593375"/>
            <a:ext cx="82296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07" name="Google Shape;407;p12"/>
          <p:cNvSpPr txBox="1"/>
          <p:nvPr>
            <p:ph idx="4" type="body"/>
          </p:nvPr>
        </p:nvSpPr>
        <p:spPr>
          <a:xfrm>
            <a:off x="4065600" y="2167925"/>
            <a:ext cx="64068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408" name="Google Shape;408;p12"/>
          <p:cNvSpPr txBox="1"/>
          <p:nvPr>
            <p:ph idx="5" type="body"/>
          </p:nvPr>
        </p:nvSpPr>
        <p:spPr>
          <a:xfrm>
            <a:off x="4065600" y="3761388"/>
            <a:ext cx="64068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409" name="Google Shape;409;p12"/>
          <p:cNvSpPr txBox="1"/>
          <p:nvPr>
            <p:ph idx="6" type="body"/>
          </p:nvPr>
        </p:nvSpPr>
        <p:spPr>
          <a:xfrm>
            <a:off x="4065600" y="5353050"/>
            <a:ext cx="64077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410" name="Google Shape;410;p12"/>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411" name="Google Shape;411;p12"/>
          <p:cNvSpPr/>
          <p:nvPr/>
        </p:nvSpPr>
        <p:spPr>
          <a:xfrm rot="-5400000">
            <a:off x="-2620843" y="2601798"/>
            <a:ext cx="6857995" cy="1654409"/>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412" name="Google Shape;412;p12"/>
          <p:cNvSpPr/>
          <p:nvPr/>
        </p:nvSpPr>
        <p:spPr>
          <a:xfrm>
            <a:off x="10356389" y="3248613"/>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13" name="Google Shape;413;p12"/>
          <p:cNvSpPr/>
          <p:nvPr/>
        </p:nvSpPr>
        <p:spPr>
          <a:xfrm>
            <a:off x="10202262" y="4428653"/>
            <a:ext cx="129999" cy="129999"/>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14" name="Google Shape;414;p12"/>
          <p:cNvSpPr/>
          <p:nvPr/>
        </p:nvSpPr>
        <p:spPr>
          <a:xfrm>
            <a:off x="10334714" y="1449653"/>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15" name="Google Shape;415;p12"/>
          <p:cNvSpPr/>
          <p:nvPr/>
        </p:nvSpPr>
        <p:spPr>
          <a:xfrm>
            <a:off x="10286549" y="2451483"/>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16" name="Google Shape;416;p12"/>
          <p:cNvSpPr/>
          <p:nvPr/>
        </p:nvSpPr>
        <p:spPr>
          <a:xfrm>
            <a:off x="10351573" y="5177616"/>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17" name="Google Shape;417;p12"/>
          <p:cNvSpPr/>
          <p:nvPr/>
        </p:nvSpPr>
        <p:spPr>
          <a:xfrm>
            <a:off x="11383347" y="4119611"/>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18" name="Google Shape;418;p12"/>
          <p:cNvSpPr/>
          <p:nvPr/>
        </p:nvSpPr>
        <p:spPr>
          <a:xfrm>
            <a:off x="11491719" y="2313428"/>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19" name="Google Shape;419;p12"/>
          <p:cNvSpPr/>
          <p:nvPr/>
        </p:nvSpPr>
        <p:spPr>
          <a:xfrm>
            <a:off x="11535065" y="868478"/>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20" name="Google Shape;420;p12"/>
          <p:cNvSpPr/>
          <p:nvPr/>
        </p:nvSpPr>
        <p:spPr>
          <a:xfrm>
            <a:off x="11325549" y="1537973"/>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21" name="Google Shape;421;p12"/>
          <p:cNvSpPr/>
          <p:nvPr/>
        </p:nvSpPr>
        <p:spPr>
          <a:xfrm>
            <a:off x="11060642" y="3281540"/>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22" name="Google Shape;422;p12"/>
          <p:cNvSpPr/>
          <p:nvPr/>
        </p:nvSpPr>
        <p:spPr>
          <a:xfrm>
            <a:off x="11792136" y="5335752"/>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23" name="Google Shape;423;p12"/>
          <p:cNvSpPr/>
          <p:nvPr/>
        </p:nvSpPr>
        <p:spPr>
          <a:xfrm>
            <a:off x="10995005" y="5244236"/>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24" name="Google Shape;424;p12"/>
          <p:cNvSpPr/>
          <p:nvPr/>
        </p:nvSpPr>
        <p:spPr>
          <a:xfrm>
            <a:off x="12049919" y="6240328"/>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 name="Google Shape;425;p1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bg>
      <p:bgPr>
        <a:solidFill>
          <a:schemeClr val="lt1"/>
        </a:solidFill>
      </p:bgPr>
    </p:bg>
    <p:spTree>
      <p:nvGrpSpPr>
        <p:cNvPr id="426" name="Shape 426"/>
        <p:cNvGrpSpPr/>
        <p:nvPr/>
      </p:nvGrpSpPr>
      <p:grpSpPr>
        <a:xfrm>
          <a:off x="0" y="0"/>
          <a:ext cx="0" cy="0"/>
          <a:chOff x="0" y="0"/>
          <a:chExt cx="0" cy="0"/>
        </a:xfrm>
      </p:grpSpPr>
      <p:sp>
        <p:nvSpPr>
          <p:cNvPr id="427" name="Google Shape;427;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highlight>
                  <a:schemeClr val="lt1"/>
                </a:highlight>
              </a:defRPr>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428" name="Google Shape;428;p13"/>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
        <p:nvSpPr>
          <p:cNvPr id="429" name="Google Shape;429;p13"/>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430" name="Google Shape;430;p13"/>
          <p:cNvSpPr/>
          <p:nvPr/>
        </p:nvSpPr>
        <p:spPr>
          <a:xfrm>
            <a:off x="5297414" y="3177151"/>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31" name="Google Shape;431;p13"/>
          <p:cNvSpPr/>
          <p:nvPr/>
        </p:nvSpPr>
        <p:spPr>
          <a:xfrm>
            <a:off x="5143287" y="4357191"/>
            <a:ext cx="129999" cy="129999"/>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32" name="Google Shape;432;p13"/>
          <p:cNvSpPr/>
          <p:nvPr/>
        </p:nvSpPr>
        <p:spPr>
          <a:xfrm>
            <a:off x="5275739" y="137819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33" name="Google Shape;433;p13"/>
          <p:cNvSpPr/>
          <p:nvPr/>
        </p:nvSpPr>
        <p:spPr>
          <a:xfrm>
            <a:off x="5227574" y="2380021"/>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34" name="Google Shape;434;p13"/>
          <p:cNvSpPr/>
          <p:nvPr/>
        </p:nvSpPr>
        <p:spPr>
          <a:xfrm>
            <a:off x="5292598" y="5106154"/>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35" name="Google Shape;435;p13"/>
          <p:cNvSpPr/>
          <p:nvPr/>
        </p:nvSpPr>
        <p:spPr>
          <a:xfrm>
            <a:off x="6324372" y="4048148"/>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36" name="Google Shape;436;p13"/>
          <p:cNvSpPr/>
          <p:nvPr/>
        </p:nvSpPr>
        <p:spPr>
          <a:xfrm>
            <a:off x="6432744" y="2241966"/>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37" name="Google Shape;437;p13"/>
          <p:cNvSpPr/>
          <p:nvPr/>
        </p:nvSpPr>
        <p:spPr>
          <a:xfrm>
            <a:off x="6476090" y="797016"/>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38" name="Google Shape;438;p13"/>
          <p:cNvSpPr/>
          <p:nvPr/>
        </p:nvSpPr>
        <p:spPr>
          <a:xfrm>
            <a:off x="6266574" y="1466511"/>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39" name="Google Shape;439;p13"/>
          <p:cNvSpPr/>
          <p:nvPr/>
        </p:nvSpPr>
        <p:spPr>
          <a:xfrm>
            <a:off x="6001667" y="3210078"/>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40" name="Google Shape;440;p13"/>
          <p:cNvSpPr/>
          <p:nvPr/>
        </p:nvSpPr>
        <p:spPr>
          <a:xfrm>
            <a:off x="6733161" y="5264289"/>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41" name="Google Shape;441;p13"/>
          <p:cNvSpPr/>
          <p:nvPr/>
        </p:nvSpPr>
        <p:spPr>
          <a:xfrm>
            <a:off x="5936030" y="5172773"/>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42" name="Google Shape;442;p13"/>
          <p:cNvSpPr/>
          <p:nvPr/>
        </p:nvSpPr>
        <p:spPr>
          <a:xfrm>
            <a:off x="6990944" y="6168866"/>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 name="Google Shape;443;p13"/>
          <p:cNvSpPr/>
          <p:nvPr/>
        </p:nvSpPr>
        <p:spPr>
          <a:xfrm rot="10800000">
            <a:off x="4226325" y="3629837"/>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44" name="Google Shape;444;p13"/>
          <p:cNvSpPr/>
          <p:nvPr/>
        </p:nvSpPr>
        <p:spPr>
          <a:xfrm rot="10800000">
            <a:off x="4467123" y="2536467"/>
            <a:ext cx="129999" cy="129999"/>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45" name="Google Shape;445;p13"/>
          <p:cNvSpPr/>
          <p:nvPr/>
        </p:nvSpPr>
        <p:spPr>
          <a:xfrm rot="10800000">
            <a:off x="4334668" y="5515467"/>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46" name="Google Shape;446;p13"/>
          <p:cNvSpPr/>
          <p:nvPr/>
        </p:nvSpPr>
        <p:spPr>
          <a:xfrm rot="10800000">
            <a:off x="4421352" y="4552154"/>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47" name="Google Shape;447;p13"/>
          <p:cNvSpPr/>
          <p:nvPr/>
        </p:nvSpPr>
        <p:spPr>
          <a:xfrm rot="10800000">
            <a:off x="4390035" y="1859725"/>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48" name="Google Shape;448;p13"/>
          <p:cNvSpPr/>
          <p:nvPr/>
        </p:nvSpPr>
        <p:spPr>
          <a:xfrm rot="10800000">
            <a:off x="3199367" y="2758839"/>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49" name="Google Shape;449;p13"/>
          <p:cNvSpPr/>
          <p:nvPr/>
        </p:nvSpPr>
        <p:spPr>
          <a:xfrm rot="10800000">
            <a:off x="3090995" y="4565022"/>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50" name="Google Shape;450;p13"/>
          <p:cNvSpPr/>
          <p:nvPr/>
        </p:nvSpPr>
        <p:spPr>
          <a:xfrm rot="10800000">
            <a:off x="3134317" y="6096642"/>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51" name="Google Shape;451;p13"/>
          <p:cNvSpPr/>
          <p:nvPr/>
        </p:nvSpPr>
        <p:spPr>
          <a:xfrm rot="10800000">
            <a:off x="3416059" y="5499371"/>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52" name="Google Shape;452;p13"/>
          <p:cNvSpPr/>
          <p:nvPr/>
        </p:nvSpPr>
        <p:spPr>
          <a:xfrm rot="10800000">
            <a:off x="3680966" y="3755801"/>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53" name="Google Shape;453;p13"/>
          <p:cNvSpPr/>
          <p:nvPr/>
        </p:nvSpPr>
        <p:spPr>
          <a:xfrm rot="10800000">
            <a:off x="2790578" y="1542698"/>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54" name="Google Shape;454;p13"/>
          <p:cNvSpPr/>
          <p:nvPr/>
        </p:nvSpPr>
        <p:spPr>
          <a:xfrm rot="10800000">
            <a:off x="3712897" y="1759401"/>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55" name="Google Shape;455;p13"/>
          <p:cNvSpPr/>
          <p:nvPr/>
        </p:nvSpPr>
        <p:spPr>
          <a:xfrm rot="10800000">
            <a:off x="2691687" y="797016"/>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 name="Google Shape;456;p13"/>
          <p:cNvSpPr/>
          <p:nvPr/>
        </p:nvSpPr>
        <p:spPr>
          <a:xfrm>
            <a:off x="565414" y="3234926"/>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57" name="Google Shape;457;p13"/>
          <p:cNvSpPr/>
          <p:nvPr/>
        </p:nvSpPr>
        <p:spPr>
          <a:xfrm>
            <a:off x="411287" y="4414966"/>
            <a:ext cx="129999" cy="129999"/>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58" name="Google Shape;458;p13"/>
          <p:cNvSpPr/>
          <p:nvPr/>
        </p:nvSpPr>
        <p:spPr>
          <a:xfrm>
            <a:off x="543739" y="1435965"/>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59" name="Google Shape;459;p13"/>
          <p:cNvSpPr/>
          <p:nvPr/>
        </p:nvSpPr>
        <p:spPr>
          <a:xfrm>
            <a:off x="495574" y="2437796"/>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60" name="Google Shape;460;p13"/>
          <p:cNvSpPr/>
          <p:nvPr/>
        </p:nvSpPr>
        <p:spPr>
          <a:xfrm>
            <a:off x="560598" y="5163929"/>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61" name="Google Shape;461;p13"/>
          <p:cNvSpPr/>
          <p:nvPr/>
        </p:nvSpPr>
        <p:spPr>
          <a:xfrm>
            <a:off x="1592372" y="4105923"/>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62" name="Google Shape;462;p13"/>
          <p:cNvSpPr/>
          <p:nvPr/>
        </p:nvSpPr>
        <p:spPr>
          <a:xfrm>
            <a:off x="1700744" y="2299741"/>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63" name="Google Shape;463;p13"/>
          <p:cNvSpPr/>
          <p:nvPr/>
        </p:nvSpPr>
        <p:spPr>
          <a:xfrm>
            <a:off x="1744090" y="854791"/>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64" name="Google Shape;464;p13"/>
          <p:cNvSpPr/>
          <p:nvPr/>
        </p:nvSpPr>
        <p:spPr>
          <a:xfrm>
            <a:off x="1534574" y="1524286"/>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65" name="Google Shape;465;p13"/>
          <p:cNvSpPr/>
          <p:nvPr/>
        </p:nvSpPr>
        <p:spPr>
          <a:xfrm>
            <a:off x="1269667" y="3267853"/>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66" name="Google Shape;466;p13"/>
          <p:cNvSpPr/>
          <p:nvPr/>
        </p:nvSpPr>
        <p:spPr>
          <a:xfrm>
            <a:off x="2001161" y="5322064"/>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67" name="Google Shape;467;p13"/>
          <p:cNvSpPr/>
          <p:nvPr/>
        </p:nvSpPr>
        <p:spPr>
          <a:xfrm>
            <a:off x="1204030" y="5230548"/>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68" name="Google Shape;468;p13"/>
          <p:cNvSpPr/>
          <p:nvPr/>
        </p:nvSpPr>
        <p:spPr>
          <a:xfrm>
            <a:off x="2258944" y="6226641"/>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 name="Google Shape;469;p13"/>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4"/>
                </a:solidFill>
                <a:latin typeface="Barlow Condensed"/>
                <a:ea typeface="Barlow Condensed"/>
                <a:cs typeface="Barlow Condensed"/>
                <a:sym typeface="Barlow Condensed"/>
              </a:rPr>
              <a:t>SLIDESMANIA.COM</a:t>
            </a:r>
            <a:endParaRPr>
              <a:solidFill>
                <a:schemeClr val="accent4"/>
              </a:solidFill>
              <a:latin typeface="Barlow Condensed"/>
              <a:ea typeface="Barlow Condensed"/>
              <a:cs typeface="Barlow Condensed"/>
              <a:sym typeface="Barlow Condense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470" name="Shape 470"/>
        <p:cNvGrpSpPr/>
        <p:nvPr/>
      </p:nvGrpSpPr>
      <p:grpSpPr>
        <a:xfrm>
          <a:off x="0" y="0"/>
          <a:ext cx="0" cy="0"/>
          <a:chOff x="0" y="0"/>
          <a:chExt cx="0" cy="0"/>
        </a:xfrm>
      </p:grpSpPr>
      <p:sp>
        <p:nvSpPr>
          <p:cNvPr id="471" name="Google Shape;471;p14"/>
          <p:cNvSpPr txBox="1"/>
          <p:nvPr>
            <p:ph type="title"/>
          </p:nvPr>
        </p:nvSpPr>
        <p:spPr>
          <a:xfrm>
            <a:off x="5926675" y="2621400"/>
            <a:ext cx="5373900" cy="2377200"/>
          </a:xfrm>
          <a:prstGeom prst="rect">
            <a:avLst/>
          </a:prstGeom>
        </p:spPr>
        <p:txBody>
          <a:bodyPr anchorCtr="0" anchor="ctr" bIns="121900" lIns="121900" spcFirstLastPara="1" rIns="121900" wrap="square" tIns="121900">
            <a:noAutofit/>
          </a:bodyPr>
          <a:lstStyle>
            <a:lvl1pPr lvl="0" rtl="0" algn="r">
              <a:spcBef>
                <a:spcPts val="0"/>
              </a:spcBef>
              <a:spcAft>
                <a:spcPts val="0"/>
              </a:spcAft>
              <a:buClr>
                <a:schemeClr val="lt1"/>
              </a:buClr>
              <a:buSzPts val="8000"/>
              <a:buNone/>
              <a:defRPr sz="8000">
                <a:solidFill>
                  <a:schemeClr val="lt1"/>
                </a:solidFill>
              </a:defRPr>
            </a:lvl1pPr>
            <a:lvl2pPr lvl="1" rtl="0" algn="r">
              <a:spcBef>
                <a:spcPts val="0"/>
              </a:spcBef>
              <a:spcAft>
                <a:spcPts val="0"/>
              </a:spcAft>
              <a:buClr>
                <a:schemeClr val="lt1"/>
              </a:buClr>
              <a:buSzPts val="8000"/>
              <a:buNone/>
              <a:defRPr sz="8000">
                <a:solidFill>
                  <a:schemeClr val="lt1"/>
                </a:solidFill>
              </a:defRPr>
            </a:lvl2pPr>
            <a:lvl3pPr lvl="2" rtl="0" algn="r">
              <a:spcBef>
                <a:spcPts val="0"/>
              </a:spcBef>
              <a:spcAft>
                <a:spcPts val="0"/>
              </a:spcAft>
              <a:buClr>
                <a:schemeClr val="lt1"/>
              </a:buClr>
              <a:buSzPts val="8000"/>
              <a:buNone/>
              <a:defRPr sz="8000">
                <a:solidFill>
                  <a:schemeClr val="lt1"/>
                </a:solidFill>
              </a:defRPr>
            </a:lvl3pPr>
            <a:lvl4pPr lvl="3" rtl="0" algn="r">
              <a:spcBef>
                <a:spcPts val="0"/>
              </a:spcBef>
              <a:spcAft>
                <a:spcPts val="0"/>
              </a:spcAft>
              <a:buClr>
                <a:schemeClr val="lt1"/>
              </a:buClr>
              <a:buSzPts val="8000"/>
              <a:buNone/>
              <a:defRPr sz="8000">
                <a:solidFill>
                  <a:schemeClr val="lt1"/>
                </a:solidFill>
              </a:defRPr>
            </a:lvl4pPr>
            <a:lvl5pPr lvl="4" rtl="0" algn="r">
              <a:spcBef>
                <a:spcPts val="0"/>
              </a:spcBef>
              <a:spcAft>
                <a:spcPts val="0"/>
              </a:spcAft>
              <a:buClr>
                <a:schemeClr val="lt1"/>
              </a:buClr>
              <a:buSzPts val="8000"/>
              <a:buNone/>
              <a:defRPr sz="8000">
                <a:solidFill>
                  <a:schemeClr val="lt1"/>
                </a:solidFill>
              </a:defRPr>
            </a:lvl5pPr>
            <a:lvl6pPr lvl="5" rtl="0" algn="r">
              <a:spcBef>
                <a:spcPts val="0"/>
              </a:spcBef>
              <a:spcAft>
                <a:spcPts val="0"/>
              </a:spcAft>
              <a:buClr>
                <a:schemeClr val="lt1"/>
              </a:buClr>
              <a:buSzPts val="8000"/>
              <a:buNone/>
              <a:defRPr sz="8000">
                <a:solidFill>
                  <a:schemeClr val="lt1"/>
                </a:solidFill>
              </a:defRPr>
            </a:lvl6pPr>
            <a:lvl7pPr lvl="6" rtl="0" algn="r">
              <a:spcBef>
                <a:spcPts val="0"/>
              </a:spcBef>
              <a:spcAft>
                <a:spcPts val="0"/>
              </a:spcAft>
              <a:buClr>
                <a:schemeClr val="lt1"/>
              </a:buClr>
              <a:buSzPts val="8000"/>
              <a:buNone/>
              <a:defRPr sz="8000">
                <a:solidFill>
                  <a:schemeClr val="lt1"/>
                </a:solidFill>
              </a:defRPr>
            </a:lvl7pPr>
            <a:lvl8pPr lvl="7" rtl="0" algn="r">
              <a:spcBef>
                <a:spcPts val="0"/>
              </a:spcBef>
              <a:spcAft>
                <a:spcPts val="0"/>
              </a:spcAft>
              <a:buClr>
                <a:schemeClr val="lt1"/>
              </a:buClr>
              <a:buSzPts val="8000"/>
              <a:buNone/>
              <a:defRPr sz="8000">
                <a:solidFill>
                  <a:schemeClr val="lt1"/>
                </a:solidFill>
              </a:defRPr>
            </a:lvl8pPr>
            <a:lvl9pPr lvl="8" rtl="0" algn="r">
              <a:spcBef>
                <a:spcPts val="0"/>
              </a:spcBef>
              <a:spcAft>
                <a:spcPts val="0"/>
              </a:spcAft>
              <a:buClr>
                <a:schemeClr val="lt1"/>
              </a:buClr>
              <a:buSzPts val="8000"/>
              <a:buNone/>
              <a:defRPr sz="8000">
                <a:solidFill>
                  <a:schemeClr val="lt1"/>
                </a:solidFill>
              </a:defRPr>
            </a:lvl9pPr>
          </a:lstStyle>
          <a:p/>
        </p:txBody>
      </p:sp>
      <p:sp>
        <p:nvSpPr>
          <p:cNvPr id="472" name="Google Shape;472;p14"/>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473" name="Google Shape;473;p14"/>
          <p:cNvSpPr/>
          <p:nvPr/>
        </p:nvSpPr>
        <p:spPr>
          <a:xfrm>
            <a:off x="0" y="32050"/>
            <a:ext cx="12192000" cy="1719057"/>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74" name="Google Shape;474;p14"/>
          <p:cNvSpPr/>
          <p:nvPr/>
        </p:nvSpPr>
        <p:spPr>
          <a:xfrm>
            <a:off x="0" y="0"/>
            <a:ext cx="12192000" cy="1472426"/>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 name="Google Shape;475;p14"/>
          <p:cNvSpPr/>
          <p:nvPr/>
        </p:nvSpPr>
        <p:spPr>
          <a:xfrm>
            <a:off x="4622357" y="6304414"/>
            <a:ext cx="91483" cy="91480"/>
          </a:xfrm>
          <a:custGeom>
            <a:rect b="b" l="l" r="r" t="t"/>
            <a:pathLst>
              <a:path extrusionOk="0" h="36194"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 name="Google Shape;476;p14"/>
          <p:cNvSpPr/>
          <p:nvPr/>
        </p:nvSpPr>
        <p:spPr>
          <a:xfrm>
            <a:off x="5518227" y="1308432"/>
            <a:ext cx="129999" cy="129999"/>
          </a:xfrm>
          <a:custGeom>
            <a:rect b="b" l="l" r="r" t="t"/>
            <a:pathLst>
              <a:path extrusionOk="0" h="51434"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77" name="Google Shape;477;p14"/>
          <p:cNvSpPr/>
          <p:nvPr/>
        </p:nvSpPr>
        <p:spPr>
          <a:xfrm>
            <a:off x="3153328" y="3499803"/>
            <a:ext cx="130002" cy="130131"/>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78" name="Google Shape;478;p14"/>
          <p:cNvSpPr/>
          <p:nvPr/>
        </p:nvSpPr>
        <p:spPr>
          <a:xfrm>
            <a:off x="6915009" y="6477805"/>
            <a:ext cx="129999" cy="130002"/>
          </a:xfrm>
          <a:custGeom>
            <a:rect b="b" l="l" r="r" t="t"/>
            <a:pathLst>
              <a:path extrusionOk="0" h="51435"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79" name="Google Shape;479;p14"/>
          <p:cNvSpPr/>
          <p:nvPr/>
        </p:nvSpPr>
        <p:spPr>
          <a:xfrm>
            <a:off x="9275086" y="218744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0" name="Google Shape;480;p14"/>
          <p:cNvSpPr/>
          <p:nvPr/>
        </p:nvSpPr>
        <p:spPr>
          <a:xfrm>
            <a:off x="2122599" y="155407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1" name="Google Shape;481;p14"/>
          <p:cNvSpPr/>
          <p:nvPr/>
        </p:nvSpPr>
        <p:spPr>
          <a:xfrm>
            <a:off x="10334714" y="1373453"/>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2" name="Google Shape;482;p14"/>
          <p:cNvSpPr/>
          <p:nvPr/>
        </p:nvSpPr>
        <p:spPr>
          <a:xfrm>
            <a:off x="2917320" y="207425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3" name="Google Shape;483;p14"/>
          <p:cNvSpPr/>
          <p:nvPr/>
        </p:nvSpPr>
        <p:spPr>
          <a:xfrm>
            <a:off x="4542886" y="1717834"/>
            <a:ext cx="91480" cy="91480"/>
          </a:xfrm>
          <a:custGeom>
            <a:rect b="b" l="l" r="r" t="t"/>
            <a:pathLst>
              <a:path extrusionOk="0" h="36194" w="36194">
                <a:moveTo>
                  <a:pt x="36195" y="18097"/>
                </a:moveTo>
                <a:cubicBezTo>
                  <a:pt x="36195" y="28575"/>
                  <a:pt x="27622" y="36195"/>
                  <a:pt x="18097" y="36195"/>
                </a:cubicBezTo>
                <a:cubicBezTo>
                  <a:pt x="7620" y="36195"/>
                  <a:pt x="0" y="27622"/>
                  <a:pt x="0" y="18097"/>
                </a:cubicBezTo>
                <a:cubicBezTo>
                  <a:pt x="0" y="7620"/>
                  <a:pt x="8572" y="0"/>
                  <a:pt x="18097" y="0"/>
                </a:cubicBezTo>
                <a:cubicBezTo>
                  <a:pt x="27622" y="0"/>
                  <a:pt x="36195" y="7620"/>
                  <a:pt x="36195" y="1809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4" name="Google Shape;484;p14"/>
          <p:cNvSpPr/>
          <p:nvPr/>
        </p:nvSpPr>
        <p:spPr>
          <a:xfrm>
            <a:off x="8562248" y="1640770"/>
            <a:ext cx="91480" cy="91480"/>
          </a:xfrm>
          <a:custGeom>
            <a:rect b="b" l="l" r="r" t="t"/>
            <a:pathLst>
              <a:path extrusionOk="0" h="36194"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7620"/>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5" name="Google Shape;485;p14"/>
          <p:cNvSpPr/>
          <p:nvPr/>
        </p:nvSpPr>
        <p:spPr>
          <a:xfrm>
            <a:off x="10286549" y="2375283"/>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6" name="Google Shape;486;p14"/>
          <p:cNvSpPr/>
          <p:nvPr/>
        </p:nvSpPr>
        <p:spPr>
          <a:xfrm>
            <a:off x="2871564" y="4443964"/>
            <a:ext cx="91480" cy="91483"/>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7" name="Google Shape;487;p14"/>
          <p:cNvSpPr/>
          <p:nvPr/>
        </p:nvSpPr>
        <p:spPr>
          <a:xfrm>
            <a:off x="7873490" y="4976187"/>
            <a:ext cx="91480" cy="91483"/>
          </a:xfrm>
          <a:custGeom>
            <a:rect b="b" l="l" r="r" t="t"/>
            <a:pathLst>
              <a:path extrusionOk="0" h="36195" w="36194">
                <a:moveTo>
                  <a:pt x="36195" y="18097"/>
                </a:moveTo>
                <a:cubicBezTo>
                  <a:pt x="36195" y="28575"/>
                  <a:pt x="27622" y="36195"/>
                  <a:pt x="18097" y="36195"/>
                </a:cubicBezTo>
                <a:cubicBezTo>
                  <a:pt x="8572" y="36195"/>
                  <a:pt x="0" y="27622"/>
                  <a:pt x="0" y="18097"/>
                </a:cubicBezTo>
                <a:cubicBezTo>
                  <a:pt x="0" y="7620"/>
                  <a:pt x="8572" y="0"/>
                  <a:pt x="18097" y="0"/>
                </a:cubicBezTo>
                <a:cubicBezTo>
                  <a:pt x="27622" y="0"/>
                  <a:pt x="36195" y="8572"/>
                  <a:pt x="36195" y="1809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8" name="Google Shape;488;p14"/>
          <p:cNvSpPr/>
          <p:nvPr/>
        </p:nvSpPr>
        <p:spPr>
          <a:xfrm>
            <a:off x="3562729" y="5238685"/>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9" name="Google Shape;489;p14"/>
          <p:cNvSpPr/>
          <p:nvPr/>
        </p:nvSpPr>
        <p:spPr>
          <a:xfrm>
            <a:off x="9499054" y="3058962"/>
            <a:ext cx="57776" cy="58042"/>
          </a:xfrm>
          <a:custGeom>
            <a:rect b="b" l="l" r="r" t="t"/>
            <a:pathLst>
              <a:path extrusionOk="0" h="22964" w="22859">
                <a:moveTo>
                  <a:pt x="22860" y="11534"/>
                </a:moveTo>
                <a:cubicBezTo>
                  <a:pt x="22860" y="18202"/>
                  <a:pt x="17145" y="22964"/>
                  <a:pt x="11430" y="22964"/>
                </a:cubicBezTo>
                <a:cubicBezTo>
                  <a:pt x="4763" y="22964"/>
                  <a:pt x="0" y="17249"/>
                  <a:pt x="0" y="11534"/>
                </a:cubicBezTo>
                <a:cubicBezTo>
                  <a:pt x="0" y="4867"/>
                  <a:pt x="5715" y="104"/>
                  <a:pt x="11430" y="104"/>
                </a:cubicBezTo>
                <a:cubicBezTo>
                  <a:pt x="17145" y="-848"/>
                  <a:pt x="22860" y="4867"/>
                  <a:pt x="22860" y="115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90" name="Google Shape;490;p14"/>
          <p:cNvSpPr/>
          <p:nvPr/>
        </p:nvSpPr>
        <p:spPr>
          <a:xfrm>
            <a:off x="5980610" y="1922533"/>
            <a:ext cx="57776" cy="57779"/>
          </a:xfrm>
          <a:custGeom>
            <a:rect b="b" l="l" r="r" t="t"/>
            <a:pathLst>
              <a:path extrusionOk="0" h="22860" w="22859">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91" name="Google Shape;491;p14"/>
          <p:cNvSpPr/>
          <p:nvPr/>
        </p:nvSpPr>
        <p:spPr>
          <a:xfrm>
            <a:off x="3627753" y="2091110"/>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92" name="Google Shape;492;p14"/>
          <p:cNvSpPr/>
          <p:nvPr/>
        </p:nvSpPr>
        <p:spPr>
          <a:xfrm>
            <a:off x="3471219" y="4246488"/>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8097"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93" name="Google Shape;493;p14"/>
          <p:cNvSpPr/>
          <p:nvPr/>
        </p:nvSpPr>
        <p:spPr>
          <a:xfrm>
            <a:off x="2934179" y="5144764"/>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94" name="Google Shape;494;p14"/>
          <p:cNvSpPr/>
          <p:nvPr/>
        </p:nvSpPr>
        <p:spPr>
          <a:xfrm>
            <a:off x="5891503" y="5161621"/>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8097"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95" name="Google Shape;495;p14"/>
          <p:cNvSpPr/>
          <p:nvPr/>
        </p:nvSpPr>
        <p:spPr>
          <a:xfrm>
            <a:off x="9527953" y="4675158"/>
            <a:ext cx="57776" cy="57776"/>
          </a:xfrm>
          <a:custGeom>
            <a:rect b="b" l="l" r="r" t="t"/>
            <a:pathLst>
              <a:path extrusionOk="0" h="22859" w="22859">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96" name="Google Shape;496;p14"/>
          <p:cNvSpPr/>
          <p:nvPr/>
        </p:nvSpPr>
        <p:spPr>
          <a:xfrm>
            <a:off x="10351573" y="5101416"/>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97" name="Google Shape;497;p14"/>
          <p:cNvSpPr/>
          <p:nvPr/>
        </p:nvSpPr>
        <p:spPr>
          <a:xfrm>
            <a:off x="1767598" y="2555333"/>
            <a:ext cx="130002" cy="130131"/>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98" name="Google Shape;498;p14"/>
          <p:cNvSpPr/>
          <p:nvPr/>
        </p:nvSpPr>
        <p:spPr>
          <a:xfrm>
            <a:off x="809536" y="6322582"/>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 name="Google Shape;499;p14"/>
          <p:cNvSpPr/>
          <p:nvPr/>
        </p:nvSpPr>
        <p:spPr>
          <a:xfrm>
            <a:off x="1531590" y="653998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0" name="Google Shape;500;p14"/>
          <p:cNvSpPr/>
          <p:nvPr/>
        </p:nvSpPr>
        <p:spPr>
          <a:xfrm>
            <a:off x="1485834" y="3499494"/>
            <a:ext cx="91480" cy="91483"/>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1" name="Google Shape;501;p14"/>
          <p:cNvSpPr/>
          <p:nvPr/>
        </p:nvSpPr>
        <p:spPr>
          <a:xfrm>
            <a:off x="2176999" y="4294215"/>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2" name="Google Shape;502;p14"/>
          <p:cNvSpPr/>
          <p:nvPr/>
        </p:nvSpPr>
        <p:spPr>
          <a:xfrm>
            <a:off x="527353" y="1279095"/>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3" name="Google Shape;503;p14"/>
          <p:cNvSpPr/>
          <p:nvPr/>
        </p:nvSpPr>
        <p:spPr>
          <a:xfrm>
            <a:off x="262446" y="3022662"/>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4" name="Google Shape;504;p14"/>
          <p:cNvSpPr/>
          <p:nvPr/>
        </p:nvSpPr>
        <p:spPr>
          <a:xfrm>
            <a:off x="1548449" y="4200294"/>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5" name="Google Shape;505;p14"/>
          <p:cNvSpPr/>
          <p:nvPr/>
        </p:nvSpPr>
        <p:spPr>
          <a:xfrm>
            <a:off x="196809" y="4985358"/>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6" name="Google Shape;506;p14"/>
          <p:cNvSpPr/>
          <p:nvPr/>
        </p:nvSpPr>
        <p:spPr>
          <a:xfrm>
            <a:off x="1251723" y="5981450"/>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7" name="Google Shape;507;p14"/>
          <p:cNvSpPr/>
          <p:nvPr/>
        </p:nvSpPr>
        <p:spPr>
          <a:xfrm>
            <a:off x="9706265" y="6050078"/>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8" name="Google Shape;508;p14"/>
          <p:cNvSpPr/>
          <p:nvPr/>
        </p:nvSpPr>
        <p:spPr>
          <a:xfrm>
            <a:off x="11325549" y="1461773"/>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9" name="Google Shape;509;p14"/>
          <p:cNvSpPr/>
          <p:nvPr/>
        </p:nvSpPr>
        <p:spPr>
          <a:xfrm>
            <a:off x="11060642" y="3205340"/>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10" name="Google Shape;510;p14"/>
          <p:cNvSpPr/>
          <p:nvPr/>
        </p:nvSpPr>
        <p:spPr>
          <a:xfrm>
            <a:off x="10995005" y="5168036"/>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11" name="Google Shape;511;p14"/>
          <p:cNvSpPr/>
          <p:nvPr/>
        </p:nvSpPr>
        <p:spPr>
          <a:xfrm>
            <a:off x="12049919" y="6164128"/>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512" name="Shape 512"/>
        <p:cNvGrpSpPr/>
        <p:nvPr/>
      </p:nvGrpSpPr>
      <p:grpSpPr>
        <a:xfrm>
          <a:off x="0" y="0"/>
          <a:ext cx="0" cy="0"/>
          <a:chOff x="0" y="0"/>
          <a:chExt cx="0" cy="0"/>
        </a:xfrm>
      </p:grpSpPr>
      <p:sp>
        <p:nvSpPr>
          <p:cNvPr id="513" name="Google Shape;513;p15"/>
          <p:cNvSpPr/>
          <p:nvPr/>
        </p:nvSpPr>
        <p:spPr>
          <a:xfrm>
            <a:off x="-3675" y="-33125"/>
            <a:ext cx="12189000" cy="1018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514" name="Google Shape;514;p15"/>
          <p:cNvSpPr/>
          <p:nvPr/>
        </p:nvSpPr>
        <p:spPr>
          <a:xfrm>
            <a:off x="0" y="3362854"/>
            <a:ext cx="12179336" cy="3489008"/>
          </a:xfrm>
          <a:custGeom>
            <a:rect b="b" l="l" r="r" t="t"/>
            <a:pathLst>
              <a:path extrusionOk="0" h="3489008" w="12364808">
                <a:moveTo>
                  <a:pt x="0" y="0"/>
                </a:moveTo>
                <a:lnTo>
                  <a:pt x="0" y="2631758"/>
                </a:lnTo>
                <a:cubicBezTo>
                  <a:pt x="687963" y="2631758"/>
                  <a:pt x="687963" y="3489008"/>
                  <a:pt x="1373610" y="3489008"/>
                </a:cubicBezTo>
                <a:cubicBezTo>
                  <a:pt x="2061574" y="3489960"/>
                  <a:pt x="2061574" y="2486978"/>
                  <a:pt x="2749537" y="2486978"/>
                </a:cubicBezTo>
                <a:cubicBezTo>
                  <a:pt x="3437500" y="2486978"/>
                  <a:pt x="3437500" y="3001328"/>
                  <a:pt x="4123147" y="3001328"/>
                </a:cubicBezTo>
                <a:cubicBezTo>
                  <a:pt x="4811111" y="3001328"/>
                  <a:pt x="4811111" y="2398395"/>
                  <a:pt x="5496758" y="2398395"/>
                </a:cubicBezTo>
                <a:cubicBezTo>
                  <a:pt x="6184721" y="2398395"/>
                  <a:pt x="6184721" y="3173730"/>
                  <a:pt x="6870368" y="3173730"/>
                </a:cubicBezTo>
                <a:cubicBezTo>
                  <a:pt x="7558331" y="3173730"/>
                  <a:pt x="7558331" y="2633663"/>
                  <a:pt x="8243978" y="2633663"/>
                </a:cubicBezTo>
                <a:cubicBezTo>
                  <a:pt x="8929625" y="2633663"/>
                  <a:pt x="8931942" y="3300413"/>
                  <a:pt x="9617589" y="3300413"/>
                </a:cubicBezTo>
                <a:cubicBezTo>
                  <a:pt x="10305552" y="3300413"/>
                  <a:pt x="10305552" y="2302193"/>
                  <a:pt x="10991199" y="2302193"/>
                </a:cubicBezTo>
                <a:cubicBezTo>
                  <a:pt x="11679163" y="2302193"/>
                  <a:pt x="11679163" y="3088005"/>
                  <a:pt x="12364809" y="3088005"/>
                </a:cubicBezTo>
                <a:lnTo>
                  <a:pt x="12364809" y="0"/>
                </a:lnTo>
                <a:lnTo>
                  <a:pt x="0" y="0"/>
                </a:ln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 name="Google Shape;515;p15"/>
          <p:cNvSpPr/>
          <p:nvPr/>
        </p:nvSpPr>
        <p:spPr>
          <a:xfrm>
            <a:off x="-3675" y="457200"/>
            <a:ext cx="12192000" cy="6129867"/>
          </a:xfrm>
          <a:custGeom>
            <a:rect b="b" l="l" r="r" t="t"/>
            <a:pathLst>
              <a:path extrusionOk="0" h="6129867" w="12192000">
                <a:moveTo>
                  <a:pt x="0" y="0"/>
                </a:moveTo>
                <a:lnTo>
                  <a:pt x="12192000" y="0"/>
                </a:lnTo>
                <a:lnTo>
                  <a:pt x="12192000" y="3003592"/>
                </a:lnTo>
                <a:lnTo>
                  <a:pt x="12185084" y="3003592"/>
                </a:lnTo>
                <a:lnTo>
                  <a:pt x="12185084" y="5728865"/>
                </a:lnTo>
                <a:cubicBezTo>
                  <a:pt x="11509276" y="5728865"/>
                  <a:pt x="11509276" y="5134505"/>
                  <a:pt x="10831185" y="5134505"/>
                </a:cubicBezTo>
                <a:cubicBezTo>
                  <a:pt x="10155378" y="5134505"/>
                  <a:pt x="10155378" y="5941272"/>
                  <a:pt x="9477287" y="5941272"/>
                </a:cubicBezTo>
                <a:cubicBezTo>
                  <a:pt x="8801480" y="5941272"/>
                  <a:pt x="8799197" y="5422160"/>
                  <a:pt x="8123390" y="5422160"/>
                </a:cubicBezTo>
                <a:cubicBezTo>
                  <a:pt x="7447582" y="5422160"/>
                  <a:pt x="7447582" y="5813637"/>
                  <a:pt x="6769492" y="5813637"/>
                </a:cubicBezTo>
                <a:cubicBezTo>
                  <a:pt x="6093684" y="5813637"/>
                  <a:pt x="6093684" y="5213562"/>
                  <a:pt x="5415593" y="5213562"/>
                </a:cubicBezTo>
                <a:cubicBezTo>
                  <a:pt x="4739787" y="5213562"/>
                  <a:pt x="4739787" y="5641235"/>
                  <a:pt x="4061695" y="5641235"/>
                </a:cubicBezTo>
                <a:cubicBezTo>
                  <a:pt x="3385887" y="5641235"/>
                  <a:pt x="3385887" y="5323100"/>
                  <a:pt x="2707797" y="5323100"/>
                </a:cubicBezTo>
                <a:cubicBezTo>
                  <a:pt x="2031989" y="5323100"/>
                  <a:pt x="2031989" y="6129867"/>
                  <a:pt x="1353898" y="6129867"/>
                </a:cubicBezTo>
                <a:cubicBezTo>
                  <a:pt x="678091" y="6129867"/>
                  <a:pt x="678091" y="5423112"/>
                  <a:pt x="0" y="5423112"/>
                </a:cubicBezTo>
                <a:lnTo>
                  <a:pt x="0" y="3003592"/>
                </a:lnTo>
                <a:lnTo>
                  <a:pt x="0" y="263990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 name="Google Shape;516;p15"/>
          <p:cNvSpPr txBox="1"/>
          <p:nvPr>
            <p:ph hasCustomPrompt="1" type="title"/>
          </p:nvPr>
        </p:nvSpPr>
        <p:spPr>
          <a:xfrm>
            <a:off x="2703038" y="1537250"/>
            <a:ext cx="3510300" cy="1257300"/>
          </a:xfrm>
          <a:prstGeom prst="rect">
            <a:avLst/>
          </a:prstGeom>
        </p:spPr>
        <p:txBody>
          <a:bodyPr anchorCtr="0" anchor="b" bIns="121900" lIns="121900" spcFirstLastPara="1" rIns="121900" wrap="square" tIns="121900">
            <a:noAutofit/>
          </a:bodyPr>
          <a:lstStyle>
            <a:lvl1pPr lvl="0" rtl="0">
              <a:spcBef>
                <a:spcPts val="0"/>
              </a:spcBef>
              <a:spcAft>
                <a:spcPts val="0"/>
              </a:spcAft>
              <a:buClr>
                <a:schemeClr val="accent1"/>
              </a:buClr>
              <a:buSzPts val="6000"/>
              <a:buNone/>
              <a:defRPr sz="6000">
                <a:solidFill>
                  <a:schemeClr val="accent1"/>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517" name="Google Shape;517;p15"/>
          <p:cNvSpPr txBox="1"/>
          <p:nvPr>
            <p:ph idx="2" type="title"/>
          </p:nvPr>
        </p:nvSpPr>
        <p:spPr>
          <a:xfrm>
            <a:off x="415600" y="4409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518" name="Google Shape;518;p15"/>
          <p:cNvSpPr txBox="1"/>
          <p:nvPr>
            <p:ph hasCustomPrompt="1" idx="3" type="title"/>
          </p:nvPr>
        </p:nvSpPr>
        <p:spPr>
          <a:xfrm>
            <a:off x="2703038" y="2592288"/>
            <a:ext cx="3510300" cy="1257300"/>
          </a:xfrm>
          <a:prstGeom prst="rect">
            <a:avLst/>
          </a:prstGeom>
        </p:spPr>
        <p:txBody>
          <a:bodyPr anchorCtr="0" anchor="b" bIns="121900" lIns="121900" spcFirstLastPara="1" rIns="121900" wrap="square" tIns="121900">
            <a:noAutofit/>
          </a:bodyPr>
          <a:lstStyle>
            <a:lvl1pPr lvl="0" rtl="0">
              <a:spcBef>
                <a:spcPts val="0"/>
              </a:spcBef>
              <a:spcAft>
                <a:spcPts val="0"/>
              </a:spcAft>
              <a:buClr>
                <a:schemeClr val="accent2"/>
              </a:buClr>
              <a:buSzPts val="6000"/>
              <a:buNone/>
              <a:defRPr sz="6000">
                <a:solidFill>
                  <a:schemeClr val="accent2"/>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519" name="Google Shape;519;p15"/>
          <p:cNvSpPr txBox="1"/>
          <p:nvPr>
            <p:ph hasCustomPrompt="1" idx="4" type="title"/>
          </p:nvPr>
        </p:nvSpPr>
        <p:spPr>
          <a:xfrm>
            <a:off x="2703038" y="3647325"/>
            <a:ext cx="3510300" cy="1257300"/>
          </a:xfrm>
          <a:prstGeom prst="rect">
            <a:avLst/>
          </a:prstGeom>
        </p:spPr>
        <p:txBody>
          <a:bodyPr anchorCtr="0" anchor="b"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520" name="Google Shape;520;p15"/>
          <p:cNvSpPr txBox="1"/>
          <p:nvPr>
            <p:ph idx="1" type="body"/>
          </p:nvPr>
        </p:nvSpPr>
        <p:spPr>
          <a:xfrm>
            <a:off x="5050700" y="3799725"/>
            <a:ext cx="5448600" cy="925200"/>
          </a:xfrm>
          <a:prstGeom prst="rect">
            <a:avLst/>
          </a:prstGeom>
        </p:spPr>
        <p:txBody>
          <a:bodyPr anchorCtr="0" anchor="b" bIns="121900" lIns="121900" spcFirstLastPara="1" rIns="121900" wrap="square" tIns="121900">
            <a:noAutofit/>
          </a:bodyPr>
          <a:lstStyle>
            <a:lvl1pPr indent="-387350" lvl="0" marL="457200">
              <a:lnSpc>
                <a:spcPct val="100000"/>
              </a:lnSpc>
              <a:spcBef>
                <a:spcPts val="0"/>
              </a:spcBef>
              <a:spcAft>
                <a:spcPts val="0"/>
              </a:spcAft>
              <a:buSzPts val="2500"/>
              <a:buChar char="●"/>
              <a:defRPr sz="2500"/>
            </a:lvl1pPr>
            <a:lvl2pPr indent="-387350" lvl="1" marL="914400">
              <a:lnSpc>
                <a:spcPct val="100000"/>
              </a:lnSpc>
              <a:spcBef>
                <a:spcPts val="0"/>
              </a:spcBef>
              <a:spcAft>
                <a:spcPts val="0"/>
              </a:spcAft>
              <a:buSzPts val="2500"/>
              <a:buChar char="○"/>
              <a:defRPr sz="2500"/>
            </a:lvl2pPr>
            <a:lvl3pPr indent="-387350" lvl="2" marL="1371600">
              <a:lnSpc>
                <a:spcPct val="100000"/>
              </a:lnSpc>
              <a:spcBef>
                <a:spcPts val="0"/>
              </a:spcBef>
              <a:spcAft>
                <a:spcPts val="0"/>
              </a:spcAft>
              <a:buSzPts val="2500"/>
              <a:buChar char="■"/>
              <a:defRPr sz="2500"/>
            </a:lvl3pPr>
            <a:lvl4pPr indent="-387350" lvl="3" marL="1828800">
              <a:lnSpc>
                <a:spcPct val="100000"/>
              </a:lnSpc>
              <a:spcBef>
                <a:spcPts val="0"/>
              </a:spcBef>
              <a:spcAft>
                <a:spcPts val="0"/>
              </a:spcAft>
              <a:buSzPts val="2500"/>
              <a:buChar char="●"/>
              <a:defRPr sz="2500"/>
            </a:lvl4pPr>
            <a:lvl5pPr indent="-387350" lvl="4" marL="2286000">
              <a:lnSpc>
                <a:spcPct val="100000"/>
              </a:lnSpc>
              <a:spcBef>
                <a:spcPts val="0"/>
              </a:spcBef>
              <a:spcAft>
                <a:spcPts val="0"/>
              </a:spcAft>
              <a:buSzPts val="2500"/>
              <a:buChar char="○"/>
              <a:defRPr sz="2500"/>
            </a:lvl5pPr>
            <a:lvl6pPr indent="-387350" lvl="5" marL="2743200">
              <a:lnSpc>
                <a:spcPct val="100000"/>
              </a:lnSpc>
              <a:spcBef>
                <a:spcPts val="0"/>
              </a:spcBef>
              <a:spcAft>
                <a:spcPts val="0"/>
              </a:spcAft>
              <a:buSzPts val="2500"/>
              <a:buChar char="■"/>
              <a:defRPr sz="2500"/>
            </a:lvl6pPr>
            <a:lvl7pPr indent="-387350" lvl="6" marL="3200400">
              <a:lnSpc>
                <a:spcPct val="100000"/>
              </a:lnSpc>
              <a:spcBef>
                <a:spcPts val="0"/>
              </a:spcBef>
              <a:spcAft>
                <a:spcPts val="0"/>
              </a:spcAft>
              <a:buSzPts val="2500"/>
              <a:buChar char="●"/>
              <a:defRPr sz="2500"/>
            </a:lvl7pPr>
            <a:lvl8pPr indent="-387350" lvl="7" marL="3657600">
              <a:lnSpc>
                <a:spcPct val="100000"/>
              </a:lnSpc>
              <a:spcBef>
                <a:spcPts val="0"/>
              </a:spcBef>
              <a:spcAft>
                <a:spcPts val="0"/>
              </a:spcAft>
              <a:buSzPts val="2500"/>
              <a:buChar char="○"/>
              <a:defRPr sz="2500"/>
            </a:lvl8pPr>
            <a:lvl9pPr indent="-387350" lvl="8" marL="4114800">
              <a:lnSpc>
                <a:spcPct val="100000"/>
              </a:lnSpc>
              <a:spcBef>
                <a:spcPts val="0"/>
              </a:spcBef>
              <a:spcAft>
                <a:spcPts val="0"/>
              </a:spcAft>
              <a:buSzPts val="2500"/>
              <a:buChar char="■"/>
              <a:defRPr sz="2500"/>
            </a:lvl9pPr>
          </a:lstStyle>
          <a:p/>
        </p:txBody>
      </p:sp>
      <p:sp>
        <p:nvSpPr>
          <p:cNvPr id="521" name="Google Shape;521;p15"/>
          <p:cNvSpPr txBox="1"/>
          <p:nvPr>
            <p:ph idx="5" type="body"/>
          </p:nvPr>
        </p:nvSpPr>
        <p:spPr>
          <a:xfrm>
            <a:off x="5050700" y="2667025"/>
            <a:ext cx="5448600" cy="925200"/>
          </a:xfrm>
          <a:prstGeom prst="rect">
            <a:avLst/>
          </a:prstGeom>
        </p:spPr>
        <p:txBody>
          <a:bodyPr anchorCtr="0" anchor="b" bIns="121900" lIns="121900" spcFirstLastPara="1" rIns="121900" wrap="square" tIns="121900">
            <a:noAutofit/>
          </a:bodyPr>
          <a:lstStyle>
            <a:lvl1pPr indent="-387350" lvl="0" marL="457200" rtl="0">
              <a:lnSpc>
                <a:spcPct val="100000"/>
              </a:lnSpc>
              <a:spcBef>
                <a:spcPts val="0"/>
              </a:spcBef>
              <a:spcAft>
                <a:spcPts val="0"/>
              </a:spcAft>
              <a:buSzPts val="2500"/>
              <a:buChar char="●"/>
              <a:defRPr sz="2500"/>
            </a:lvl1pPr>
            <a:lvl2pPr indent="-387350" lvl="1" marL="914400" rtl="0">
              <a:lnSpc>
                <a:spcPct val="100000"/>
              </a:lnSpc>
              <a:spcBef>
                <a:spcPts val="0"/>
              </a:spcBef>
              <a:spcAft>
                <a:spcPts val="0"/>
              </a:spcAft>
              <a:buSzPts val="2500"/>
              <a:buChar char="○"/>
              <a:defRPr sz="2500"/>
            </a:lvl2pPr>
            <a:lvl3pPr indent="-387350" lvl="2" marL="1371600" rtl="0">
              <a:lnSpc>
                <a:spcPct val="100000"/>
              </a:lnSpc>
              <a:spcBef>
                <a:spcPts val="0"/>
              </a:spcBef>
              <a:spcAft>
                <a:spcPts val="0"/>
              </a:spcAft>
              <a:buSzPts val="2500"/>
              <a:buChar char="■"/>
              <a:defRPr sz="2500"/>
            </a:lvl3pPr>
            <a:lvl4pPr indent="-387350" lvl="3" marL="1828800" rtl="0">
              <a:lnSpc>
                <a:spcPct val="100000"/>
              </a:lnSpc>
              <a:spcBef>
                <a:spcPts val="0"/>
              </a:spcBef>
              <a:spcAft>
                <a:spcPts val="0"/>
              </a:spcAft>
              <a:buSzPts val="2500"/>
              <a:buChar char="●"/>
              <a:defRPr sz="2500"/>
            </a:lvl4pPr>
            <a:lvl5pPr indent="-387350" lvl="4" marL="2286000" rtl="0">
              <a:lnSpc>
                <a:spcPct val="100000"/>
              </a:lnSpc>
              <a:spcBef>
                <a:spcPts val="0"/>
              </a:spcBef>
              <a:spcAft>
                <a:spcPts val="0"/>
              </a:spcAft>
              <a:buSzPts val="2500"/>
              <a:buChar char="○"/>
              <a:defRPr sz="2500"/>
            </a:lvl5pPr>
            <a:lvl6pPr indent="-387350" lvl="5" marL="2743200" rtl="0">
              <a:lnSpc>
                <a:spcPct val="100000"/>
              </a:lnSpc>
              <a:spcBef>
                <a:spcPts val="0"/>
              </a:spcBef>
              <a:spcAft>
                <a:spcPts val="0"/>
              </a:spcAft>
              <a:buSzPts val="2500"/>
              <a:buChar char="■"/>
              <a:defRPr sz="2500"/>
            </a:lvl6pPr>
            <a:lvl7pPr indent="-387350" lvl="6" marL="3200400" rtl="0">
              <a:lnSpc>
                <a:spcPct val="100000"/>
              </a:lnSpc>
              <a:spcBef>
                <a:spcPts val="0"/>
              </a:spcBef>
              <a:spcAft>
                <a:spcPts val="0"/>
              </a:spcAft>
              <a:buSzPts val="2500"/>
              <a:buChar char="●"/>
              <a:defRPr sz="2500"/>
            </a:lvl7pPr>
            <a:lvl8pPr indent="-387350" lvl="7" marL="3657600" rtl="0">
              <a:lnSpc>
                <a:spcPct val="100000"/>
              </a:lnSpc>
              <a:spcBef>
                <a:spcPts val="0"/>
              </a:spcBef>
              <a:spcAft>
                <a:spcPts val="0"/>
              </a:spcAft>
              <a:buSzPts val="2500"/>
              <a:buChar char="○"/>
              <a:defRPr sz="2500"/>
            </a:lvl8pPr>
            <a:lvl9pPr indent="-387350" lvl="8" marL="4114800" rtl="0">
              <a:lnSpc>
                <a:spcPct val="100000"/>
              </a:lnSpc>
              <a:spcBef>
                <a:spcPts val="0"/>
              </a:spcBef>
              <a:spcAft>
                <a:spcPts val="0"/>
              </a:spcAft>
              <a:buSzPts val="2500"/>
              <a:buChar char="■"/>
              <a:defRPr sz="2500"/>
            </a:lvl9pPr>
          </a:lstStyle>
          <a:p/>
        </p:txBody>
      </p:sp>
      <p:sp>
        <p:nvSpPr>
          <p:cNvPr id="522" name="Google Shape;522;p15"/>
          <p:cNvSpPr txBox="1"/>
          <p:nvPr>
            <p:ph idx="6" type="body"/>
          </p:nvPr>
        </p:nvSpPr>
        <p:spPr>
          <a:xfrm>
            <a:off x="5050700" y="1534325"/>
            <a:ext cx="5448600" cy="925200"/>
          </a:xfrm>
          <a:prstGeom prst="rect">
            <a:avLst/>
          </a:prstGeom>
        </p:spPr>
        <p:txBody>
          <a:bodyPr anchorCtr="0" anchor="b" bIns="121900" lIns="121900" spcFirstLastPara="1" rIns="121900" wrap="square" tIns="121900">
            <a:noAutofit/>
          </a:bodyPr>
          <a:lstStyle>
            <a:lvl1pPr indent="-387350" lvl="0" marL="457200" rtl="0">
              <a:lnSpc>
                <a:spcPct val="100000"/>
              </a:lnSpc>
              <a:spcBef>
                <a:spcPts val="0"/>
              </a:spcBef>
              <a:spcAft>
                <a:spcPts val="0"/>
              </a:spcAft>
              <a:buSzPts val="2500"/>
              <a:buChar char="●"/>
              <a:defRPr sz="2500"/>
            </a:lvl1pPr>
            <a:lvl2pPr indent="-387350" lvl="1" marL="914400" rtl="0">
              <a:lnSpc>
                <a:spcPct val="100000"/>
              </a:lnSpc>
              <a:spcBef>
                <a:spcPts val="0"/>
              </a:spcBef>
              <a:spcAft>
                <a:spcPts val="0"/>
              </a:spcAft>
              <a:buSzPts val="2500"/>
              <a:buChar char="○"/>
              <a:defRPr sz="2500"/>
            </a:lvl2pPr>
            <a:lvl3pPr indent="-387350" lvl="2" marL="1371600" rtl="0">
              <a:lnSpc>
                <a:spcPct val="100000"/>
              </a:lnSpc>
              <a:spcBef>
                <a:spcPts val="0"/>
              </a:spcBef>
              <a:spcAft>
                <a:spcPts val="0"/>
              </a:spcAft>
              <a:buSzPts val="2500"/>
              <a:buChar char="■"/>
              <a:defRPr sz="2500"/>
            </a:lvl3pPr>
            <a:lvl4pPr indent="-387350" lvl="3" marL="1828800" rtl="0">
              <a:lnSpc>
                <a:spcPct val="100000"/>
              </a:lnSpc>
              <a:spcBef>
                <a:spcPts val="0"/>
              </a:spcBef>
              <a:spcAft>
                <a:spcPts val="0"/>
              </a:spcAft>
              <a:buSzPts val="2500"/>
              <a:buChar char="●"/>
              <a:defRPr sz="2500"/>
            </a:lvl4pPr>
            <a:lvl5pPr indent="-387350" lvl="4" marL="2286000" rtl="0">
              <a:lnSpc>
                <a:spcPct val="100000"/>
              </a:lnSpc>
              <a:spcBef>
                <a:spcPts val="0"/>
              </a:spcBef>
              <a:spcAft>
                <a:spcPts val="0"/>
              </a:spcAft>
              <a:buSzPts val="2500"/>
              <a:buChar char="○"/>
              <a:defRPr sz="2500"/>
            </a:lvl5pPr>
            <a:lvl6pPr indent="-387350" lvl="5" marL="2743200" rtl="0">
              <a:lnSpc>
                <a:spcPct val="100000"/>
              </a:lnSpc>
              <a:spcBef>
                <a:spcPts val="0"/>
              </a:spcBef>
              <a:spcAft>
                <a:spcPts val="0"/>
              </a:spcAft>
              <a:buSzPts val="2500"/>
              <a:buChar char="■"/>
              <a:defRPr sz="2500"/>
            </a:lvl6pPr>
            <a:lvl7pPr indent="-387350" lvl="6" marL="3200400" rtl="0">
              <a:lnSpc>
                <a:spcPct val="100000"/>
              </a:lnSpc>
              <a:spcBef>
                <a:spcPts val="0"/>
              </a:spcBef>
              <a:spcAft>
                <a:spcPts val="0"/>
              </a:spcAft>
              <a:buSzPts val="2500"/>
              <a:buChar char="●"/>
              <a:defRPr sz="2500"/>
            </a:lvl7pPr>
            <a:lvl8pPr indent="-387350" lvl="7" marL="3657600" rtl="0">
              <a:lnSpc>
                <a:spcPct val="100000"/>
              </a:lnSpc>
              <a:spcBef>
                <a:spcPts val="0"/>
              </a:spcBef>
              <a:spcAft>
                <a:spcPts val="0"/>
              </a:spcAft>
              <a:buSzPts val="2500"/>
              <a:buChar char="○"/>
              <a:defRPr sz="2500"/>
            </a:lvl8pPr>
            <a:lvl9pPr indent="-387350" lvl="8" marL="4114800" rtl="0">
              <a:lnSpc>
                <a:spcPct val="100000"/>
              </a:lnSpc>
              <a:spcBef>
                <a:spcPts val="0"/>
              </a:spcBef>
              <a:spcAft>
                <a:spcPts val="0"/>
              </a:spcAft>
              <a:buSzPts val="2500"/>
              <a:buChar char="■"/>
              <a:defRPr sz="2500"/>
            </a:lvl9pPr>
          </a:lstStyle>
          <a:p/>
        </p:txBody>
      </p:sp>
      <p:sp>
        <p:nvSpPr>
          <p:cNvPr id="523" name="Google Shape;523;p15"/>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bg>
      <p:bgPr>
        <a:solidFill>
          <a:schemeClr val="lt1"/>
        </a:solidFill>
      </p:bgPr>
    </p:bg>
    <p:spTree>
      <p:nvGrpSpPr>
        <p:cNvPr id="524" name="Shape 524"/>
        <p:cNvGrpSpPr/>
        <p:nvPr/>
      </p:nvGrpSpPr>
      <p:grpSpPr>
        <a:xfrm>
          <a:off x="0" y="0"/>
          <a:ext cx="0" cy="0"/>
          <a:chOff x="0" y="0"/>
          <a:chExt cx="0" cy="0"/>
        </a:xfrm>
      </p:grpSpPr>
      <p:sp>
        <p:nvSpPr>
          <p:cNvPr id="525" name="Google Shape;525;p16"/>
          <p:cNvSpPr txBox="1"/>
          <p:nvPr>
            <p:ph idx="1" type="subTitle"/>
          </p:nvPr>
        </p:nvSpPr>
        <p:spPr>
          <a:xfrm>
            <a:off x="1177600" y="19350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1"/>
              </a:buClr>
              <a:buSzPts val="1800"/>
              <a:buNone/>
              <a:defRPr b="1" sz="1800">
                <a:solidFill>
                  <a:schemeClr val="accent1"/>
                </a:solidFill>
              </a:defRPr>
            </a:lvl1pPr>
            <a:lvl2pPr lvl="1" rtl="0">
              <a:spcBef>
                <a:spcPts val="2100"/>
              </a:spcBef>
              <a:spcAft>
                <a:spcPts val="0"/>
              </a:spcAft>
              <a:buClr>
                <a:schemeClr val="accent1"/>
              </a:buClr>
              <a:buSzPts val="1800"/>
              <a:buNone/>
              <a:defRPr b="1" sz="1800">
                <a:solidFill>
                  <a:schemeClr val="accent1"/>
                </a:solidFill>
              </a:defRPr>
            </a:lvl2pPr>
            <a:lvl3pPr lvl="2" rtl="0">
              <a:spcBef>
                <a:spcPts val="2100"/>
              </a:spcBef>
              <a:spcAft>
                <a:spcPts val="0"/>
              </a:spcAft>
              <a:buClr>
                <a:schemeClr val="accent1"/>
              </a:buClr>
              <a:buSzPts val="1800"/>
              <a:buNone/>
              <a:defRPr b="1" sz="1800">
                <a:solidFill>
                  <a:schemeClr val="accent1"/>
                </a:solidFill>
              </a:defRPr>
            </a:lvl3pPr>
            <a:lvl4pPr lvl="3" rtl="0">
              <a:spcBef>
                <a:spcPts val="2100"/>
              </a:spcBef>
              <a:spcAft>
                <a:spcPts val="0"/>
              </a:spcAft>
              <a:buClr>
                <a:schemeClr val="accent1"/>
              </a:buClr>
              <a:buSzPts val="1800"/>
              <a:buNone/>
              <a:defRPr b="1" sz="1800">
                <a:solidFill>
                  <a:schemeClr val="accent1"/>
                </a:solidFill>
              </a:defRPr>
            </a:lvl4pPr>
            <a:lvl5pPr lvl="4" rtl="0">
              <a:spcBef>
                <a:spcPts val="2100"/>
              </a:spcBef>
              <a:spcAft>
                <a:spcPts val="0"/>
              </a:spcAft>
              <a:buClr>
                <a:schemeClr val="accent1"/>
              </a:buClr>
              <a:buSzPts val="1800"/>
              <a:buNone/>
              <a:defRPr b="1" sz="1800">
                <a:solidFill>
                  <a:schemeClr val="accent1"/>
                </a:solidFill>
              </a:defRPr>
            </a:lvl5pPr>
            <a:lvl6pPr lvl="5" rtl="0">
              <a:spcBef>
                <a:spcPts val="2100"/>
              </a:spcBef>
              <a:spcAft>
                <a:spcPts val="0"/>
              </a:spcAft>
              <a:buClr>
                <a:schemeClr val="accent1"/>
              </a:buClr>
              <a:buSzPts val="1800"/>
              <a:buNone/>
              <a:defRPr b="1" sz="1800">
                <a:solidFill>
                  <a:schemeClr val="accent1"/>
                </a:solidFill>
              </a:defRPr>
            </a:lvl6pPr>
            <a:lvl7pPr lvl="6" rtl="0">
              <a:spcBef>
                <a:spcPts val="2100"/>
              </a:spcBef>
              <a:spcAft>
                <a:spcPts val="0"/>
              </a:spcAft>
              <a:buClr>
                <a:schemeClr val="accent1"/>
              </a:buClr>
              <a:buSzPts val="1800"/>
              <a:buNone/>
              <a:defRPr b="1" sz="1800">
                <a:solidFill>
                  <a:schemeClr val="accent1"/>
                </a:solidFill>
              </a:defRPr>
            </a:lvl7pPr>
            <a:lvl8pPr lvl="7" rtl="0">
              <a:spcBef>
                <a:spcPts val="2100"/>
              </a:spcBef>
              <a:spcAft>
                <a:spcPts val="0"/>
              </a:spcAft>
              <a:buClr>
                <a:schemeClr val="accent1"/>
              </a:buClr>
              <a:buSzPts val="1800"/>
              <a:buNone/>
              <a:defRPr b="1" sz="1800">
                <a:solidFill>
                  <a:schemeClr val="accent1"/>
                </a:solidFill>
              </a:defRPr>
            </a:lvl8pPr>
            <a:lvl9pPr lvl="8" rtl="0">
              <a:spcBef>
                <a:spcPts val="2100"/>
              </a:spcBef>
              <a:spcAft>
                <a:spcPts val="2100"/>
              </a:spcAft>
              <a:buClr>
                <a:schemeClr val="accent1"/>
              </a:buClr>
              <a:buSzPts val="1800"/>
              <a:buNone/>
              <a:defRPr b="1" sz="1800">
                <a:solidFill>
                  <a:schemeClr val="accent1"/>
                </a:solidFill>
              </a:defRPr>
            </a:lvl9pPr>
          </a:lstStyle>
          <a:p/>
        </p:txBody>
      </p:sp>
      <p:sp>
        <p:nvSpPr>
          <p:cNvPr id="526" name="Google Shape;526;p16"/>
          <p:cNvSpPr txBox="1"/>
          <p:nvPr>
            <p:ph idx="2" type="subTitle"/>
          </p:nvPr>
        </p:nvSpPr>
        <p:spPr>
          <a:xfrm>
            <a:off x="1177600" y="34107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2"/>
              </a:buClr>
              <a:buSzPts val="1800"/>
              <a:buNone/>
              <a:defRPr b="1" sz="1800">
                <a:solidFill>
                  <a:schemeClr val="accent2"/>
                </a:solidFill>
              </a:defRPr>
            </a:lvl1pPr>
            <a:lvl2pPr lvl="1" rtl="0">
              <a:spcBef>
                <a:spcPts val="2100"/>
              </a:spcBef>
              <a:spcAft>
                <a:spcPts val="0"/>
              </a:spcAft>
              <a:buClr>
                <a:schemeClr val="accent2"/>
              </a:buClr>
              <a:buSzPts val="1800"/>
              <a:buNone/>
              <a:defRPr b="1" sz="1800">
                <a:solidFill>
                  <a:schemeClr val="accent2"/>
                </a:solidFill>
              </a:defRPr>
            </a:lvl2pPr>
            <a:lvl3pPr lvl="2" rtl="0">
              <a:spcBef>
                <a:spcPts val="2100"/>
              </a:spcBef>
              <a:spcAft>
                <a:spcPts val="0"/>
              </a:spcAft>
              <a:buClr>
                <a:schemeClr val="accent2"/>
              </a:buClr>
              <a:buSzPts val="1800"/>
              <a:buNone/>
              <a:defRPr b="1" sz="1800">
                <a:solidFill>
                  <a:schemeClr val="accent2"/>
                </a:solidFill>
              </a:defRPr>
            </a:lvl3pPr>
            <a:lvl4pPr lvl="3" rtl="0">
              <a:spcBef>
                <a:spcPts val="2100"/>
              </a:spcBef>
              <a:spcAft>
                <a:spcPts val="0"/>
              </a:spcAft>
              <a:buClr>
                <a:schemeClr val="accent2"/>
              </a:buClr>
              <a:buSzPts val="1800"/>
              <a:buNone/>
              <a:defRPr b="1" sz="1800">
                <a:solidFill>
                  <a:schemeClr val="accent2"/>
                </a:solidFill>
              </a:defRPr>
            </a:lvl4pPr>
            <a:lvl5pPr lvl="4" rtl="0">
              <a:spcBef>
                <a:spcPts val="2100"/>
              </a:spcBef>
              <a:spcAft>
                <a:spcPts val="0"/>
              </a:spcAft>
              <a:buClr>
                <a:schemeClr val="accent2"/>
              </a:buClr>
              <a:buSzPts val="1800"/>
              <a:buNone/>
              <a:defRPr b="1" sz="1800">
                <a:solidFill>
                  <a:schemeClr val="accent2"/>
                </a:solidFill>
              </a:defRPr>
            </a:lvl5pPr>
            <a:lvl6pPr lvl="5" rtl="0">
              <a:spcBef>
                <a:spcPts val="2100"/>
              </a:spcBef>
              <a:spcAft>
                <a:spcPts val="0"/>
              </a:spcAft>
              <a:buClr>
                <a:schemeClr val="accent2"/>
              </a:buClr>
              <a:buSzPts val="1800"/>
              <a:buNone/>
              <a:defRPr b="1" sz="1800">
                <a:solidFill>
                  <a:schemeClr val="accent2"/>
                </a:solidFill>
              </a:defRPr>
            </a:lvl6pPr>
            <a:lvl7pPr lvl="6" rtl="0">
              <a:spcBef>
                <a:spcPts val="2100"/>
              </a:spcBef>
              <a:spcAft>
                <a:spcPts val="0"/>
              </a:spcAft>
              <a:buClr>
                <a:schemeClr val="accent2"/>
              </a:buClr>
              <a:buSzPts val="1800"/>
              <a:buNone/>
              <a:defRPr b="1" sz="1800">
                <a:solidFill>
                  <a:schemeClr val="accent2"/>
                </a:solidFill>
              </a:defRPr>
            </a:lvl7pPr>
            <a:lvl8pPr lvl="7" rtl="0">
              <a:spcBef>
                <a:spcPts val="2100"/>
              </a:spcBef>
              <a:spcAft>
                <a:spcPts val="0"/>
              </a:spcAft>
              <a:buClr>
                <a:schemeClr val="accent2"/>
              </a:buClr>
              <a:buSzPts val="1800"/>
              <a:buNone/>
              <a:defRPr b="1" sz="1800">
                <a:solidFill>
                  <a:schemeClr val="accent2"/>
                </a:solidFill>
              </a:defRPr>
            </a:lvl8pPr>
            <a:lvl9pPr lvl="8" rtl="0">
              <a:spcBef>
                <a:spcPts val="2100"/>
              </a:spcBef>
              <a:spcAft>
                <a:spcPts val="2100"/>
              </a:spcAft>
              <a:buClr>
                <a:schemeClr val="accent2"/>
              </a:buClr>
              <a:buSzPts val="1800"/>
              <a:buNone/>
              <a:defRPr b="1" sz="1800">
                <a:solidFill>
                  <a:schemeClr val="accent2"/>
                </a:solidFill>
              </a:defRPr>
            </a:lvl9pPr>
          </a:lstStyle>
          <a:p/>
        </p:txBody>
      </p:sp>
      <p:sp>
        <p:nvSpPr>
          <p:cNvPr id="527" name="Google Shape;527;p16"/>
          <p:cNvSpPr txBox="1"/>
          <p:nvPr>
            <p:ph idx="3" type="subTitle"/>
          </p:nvPr>
        </p:nvSpPr>
        <p:spPr>
          <a:xfrm>
            <a:off x="1177600" y="49161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3"/>
              </a:buClr>
              <a:buSzPts val="1800"/>
              <a:buNone/>
              <a:defRPr b="1" sz="1800">
                <a:solidFill>
                  <a:schemeClr val="accent3"/>
                </a:solidFill>
              </a:defRPr>
            </a:lvl1pPr>
            <a:lvl2pPr lvl="1" rtl="0">
              <a:spcBef>
                <a:spcPts val="2100"/>
              </a:spcBef>
              <a:spcAft>
                <a:spcPts val="0"/>
              </a:spcAft>
              <a:buClr>
                <a:schemeClr val="accent3"/>
              </a:buClr>
              <a:buSzPts val="1800"/>
              <a:buNone/>
              <a:defRPr b="1" sz="1800">
                <a:solidFill>
                  <a:schemeClr val="accent3"/>
                </a:solidFill>
              </a:defRPr>
            </a:lvl2pPr>
            <a:lvl3pPr lvl="2" rtl="0">
              <a:spcBef>
                <a:spcPts val="2100"/>
              </a:spcBef>
              <a:spcAft>
                <a:spcPts val="0"/>
              </a:spcAft>
              <a:buClr>
                <a:schemeClr val="accent3"/>
              </a:buClr>
              <a:buSzPts val="1800"/>
              <a:buNone/>
              <a:defRPr b="1" sz="1800">
                <a:solidFill>
                  <a:schemeClr val="accent3"/>
                </a:solidFill>
              </a:defRPr>
            </a:lvl3pPr>
            <a:lvl4pPr lvl="3" rtl="0">
              <a:spcBef>
                <a:spcPts val="2100"/>
              </a:spcBef>
              <a:spcAft>
                <a:spcPts val="0"/>
              </a:spcAft>
              <a:buClr>
                <a:schemeClr val="accent3"/>
              </a:buClr>
              <a:buSzPts val="1800"/>
              <a:buNone/>
              <a:defRPr b="1" sz="1800">
                <a:solidFill>
                  <a:schemeClr val="accent3"/>
                </a:solidFill>
              </a:defRPr>
            </a:lvl4pPr>
            <a:lvl5pPr lvl="4" rtl="0">
              <a:spcBef>
                <a:spcPts val="2100"/>
              </a:spcBef>
              <a:spcAft>
                <a:spcPts val="0"/>
              </a:spcAft>
              <a:buClr>
                <a:schemeClr val="accent3"/>
              </a:buClr>
              <a:buSzPts val="1800"/>
              <a:buNone/>
              <a:defRPr b="1" sz="1800">
                <a:solidFill>
                  <a:schemeClr val="accent3"/>
                </a:solidFill>
              </a:defRPr>
            </a:lvl5pPr>
            <a:lvl6pPr lvl="5" rtl="0">
              <a:spcBef>
                <a:spcPts val="2100"/>
              </a:spcBef>
              <a:spcAft>
                <a:spcPts val="0"/>
              </a:spcAft>
              <a:buClr>
                <a:schemeClr val="accent3"/>
              </a:buClr>
              <a:buSzPts val="1800"/>
              <a:buNone/>
              <a:defRPr b="1" sz="1800">
                <a:solidFill>
                  <a:schemeClr val="accent3"/>
                </a:solidFill>
              </a:defRPr>
            </a:lvl6pPr>
            <a:lvl7pPr lvl="6" rtl="0">
              <a:spcBef>
                <a:spcPts val="2100"/>
              </a:spcBef>
              <a:spcAft>
                <a:spcPts val="0"/>
              </a:spcAft>
              <a:buClr>
                <a:schemeClr val="accent3"/>
              </a:buClr>
              <a:buSzPts val="1800"/>
              <a:buNone/>
              <a:defRPr b="1" sz="1800">
                <a:solidFill>
                  <a:schemeClr val="accent3"/>
                </a:solidFill>
              </a:defRPr>
            </a:lvl7pPr>
            <a:lvl8pPr lvl="7" rtl="0">
              <a:spcBef>
                <a:spcPts val="2100"/>
              </a:spcBef>
              <a:spcAft>
                <a:spcPts val="0"/>
              </a:spcAft>
              <a:buClr>
                <a:schemeClr val="accent3"/>
              </a:buClr>
              <a:buSzPts val="1800"/>
              <a:buNone/>
              <a:defRPr b="1" sz="1800">
                <a:solidFill>
                  <a:schemeClr val="accent3"/>
                </a:solidFill>
              </a:defRPr>
            </a:lvl8pPr>
            <a:lvl9pPr lvl="8" rtl="0">
              <a:spcBef>
                <a:spcPts val="2100"/>
              </a:spcBef>
              <a:spcAft>
                <a:spcPts val="2100"/>
              </a:spcAft>
              <a:buClr>
                <a:schemeClr val="accent3"/>
              </a:buClr>
              <a:buSzPts val="1800"/>
              <a:buNone/>
              <a:defRPr b="1" sz="1800">
                <a:solidFill>
                  <a:schemeClr val="accent3"/>
                </a:solidFill>
              </a:defRPr>
            </a:lvl9pPr>
          </a:lstStyle>
          <a:p/>
        </p:txBody>
      </p:sp>
      <p:sp>
        <p:nvSpPr>
          <p:cNvPr id="528" name="Google Shape;528;p16"/>
          <p:cNvSpPr txBox="1"/>
          <p:nvPr>
            <p:ph idx="4" type="subTitle"/>
          </p:nvPr>
        </p:nvSpPr>
        <p:spPr>
          <a:xfrm>
            <a:off x="5028987" y="19523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1800"/>
              <a:buNone/>
              <a:defRPr b="1" sz="1800">
                <a:solidFill>
                  <a:schemeClr val="accent4"/>
                </a:solidFill>
              </a:defRPr>
            </a:lvl1pPr>
            <a:lvl2pPr lvl="1" rtl="0">
              <a:spcBef>
                <a:spcPts val="2100"/>
              </a:spcBef>
              <a:spcAft>
                <a:spcPts val="0"/>
              </a:spcAft>
              <a:buClr>
                <a:schemeClr val="accent4"/>
              </a:buClr>
              <a:buSzPts val="1800"/>
              <a:buNone/>
              <a:defRPr b="1" sz="1800">
                <a:solidFill>
                  <a:schemeClr val="accent4"/>
                </a:solidFill>
              </a:defRPr>
            </a:lvl2pPr>
            <a:lvl3pPr lvl="2" rtl="0">
              <a:spcBef>
                <a:spcPts val="2100"/>
              </a:spcBef>
              <a:spcAft>
                <a:spcPts val="0"/>
              </a:spcAft>
              <a:buClr>
                <a:schemeClr val="accent4"/>
              </a:buClr>
              <a:buSzPts val="1800"/>
              <a:buNone/>
              <a:defRPr b="1" sz="1800">
                <a:solidFill>
                  <a:schemeClr val="accent4"/>
                </a:solidFill>
              </a:defRPr>
            </a:lvl3pPr>
            <a:lvl4pPr lvl="3" rtl="0">
              <a:spcBef>
                <a:spcPts val="2100"/>
              </a:spcBef>
              <a:spcAft>
                <a:spcPts val="0"/>
              </a:spcAft>
              <a:buClr>
                <a:schemeClr val="accent4"/>
              </a:buClr>
              <a:buSzPts val="1800"/>
              <a:buNone/>
              <a:defRPr b="1" sz="1800">
                <a:solidFill>
                  <a:schemeClr val="accent4"/>
                </a:solidFill>
              </a:defRPr>
            </a:lvl4pPr>
            <a:lvl5pPr lvl="4" rtl="0">
              <a:spcBef>
                <a:spcPts val="2100"/>
              </a:spcBef>
              <a:spcAft>
                <a:spcPts val="0"/>
              </a:spcAft>
              <a:buClr>
                <a:schemeClr val="accent4"/>
              </a:buClr>
              <a:buSzPts val="1800"/>
              <a:buNone/>
              <a:defRPr b="1" sz="1800">
                <a:solidFill>
                  <a:schemeClr val="accent4"/>
                </a:solidFill>
              </a:defRPr>
            </a:lvl5pPr>
            <a:lvl6pPr lvl="5" rtl="0">
              <a:spcBef>
                <a:spcPts val="2100"/>
              </a:spcBef>
              <a:spcAft>
                <a:spcPts val="0"/>
              </a:spcAft>
              <a:buClr>
                <a:schemeClr val="accent4"/>
              </a:buClr>
              <a:buSzPts val="1800"/>
              <a:buNone/>
              <a:defRPr b="1" sz="1800">
                <a:solidFill>
                  <a:schemeClr val="accent4"/>
                </a:solidFill>
              </a:defRPr>
            </a:lvl6pPr>
            <a:lvl7pPr lvl="6" rtl="0">
              <a:spcBef>
                <a:spcPts val="2100"/>
              </a:spcBef>
              <a:spcAft>
                <a:spcPts val="0"/>
              </a:spcAft>
              <a:buClr>
                <a:schemeClr val="accent4"/>
              </a:buClr>
              <a:buSzPts val="1800"/>
              <a:buNone/>
              <a:defRPr b="1" sz="1800">
                <a:solidFill>
                  <a:schemeClr val="accent4"/>
                </a:solidFill>
              </a:defRPr>
            </a:lvl7pPr>
            <a:lvl8pPr lvl="7" rtl="0">
              <a:spcBef>
                <a:spcPts val="2100"/>
              </a:spcBef>
              <a:spcAft>
                <a:spcPts val="0"/>
              </a:spcAft>
              <a:buClr>
                <a:schemeClr val="accent4"/>
              </a:buClr>
              <a:buSzPts val="1800"/>
              <a:buNone/>
              <a:defRPr b="1" sz="1800">
                <a:solidFill>
                  <a:schemeClr val="accent4"/>
                </a:solidFill>
              </a:defRPr>
            </a:lvl8pPr>
            <a:lvl9pPr lvl="8" rtl="0">
              <a:spcBef>
                <a:spcPts val="2100"/>
              </a:spcBef>
              <a:spcAft>
                <a:spcPts val="2100"/>
              </a:spcAft>
              <a:buClr>
                <a:schemeClr val="accent4"/>
              </a:buClr>
              <a:buSzPts val="1800"/>
              <a:buNone/>
              <a:defRPr b="1" sz="1800">
                <a:solidFill>
                  <a:schemeClr val="accent4"/>
                </a:solidFill>
              </a:defRPr>
            </a:lvl9pPr>
          </a:lstStyle>
          <a:p/>
        </p:txBody>
      </p:sp>
      <p:sp>
        <p:nvSpPr>
          <p:cNvPr id="529" name="Google Shape;529;p16"/>
          <p:cNvSpPr txBox="1"/>
          <p:nvPr>
            <p:ph idx="5" type="subTitle"/>
          </p:nvPr>
        </p:nvSpPr>
        <p:spPr>
          <a:xfrm>
            <a:off x="5028987" y="34107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5"/>
              </a:buClr>
              <a:buSzPts val="1800"/>
              <a:buNone/>
              <a:defRPr b="1" sz="1800">
                <a:solidFill>
                  <a:schemeClr val="accent5"/>
                </a:solidFill>
              </a:defRPr>
            </a:lvl1pPr>
            <a:lvl2pPr lvl="1" rtl="0">
              <a:spcBef>
                <a:spcPts val="2100"/>
              </a:spcBef>
              <a:spcAft>
                <a:spcPts val="0"/>
              </a:spcAft>
              <a:buClr>
                <a:schemeClr val="accent5"/>
              </a:buClr>
              <a:buSzPts val="1800"/>
              <a:buNone/>
              <a:defRPr b="1" sz="1800">
                <a:solidFill>
                  <a:schemeClr val="accent5"/>
                </a:solidFill>
              </a:defRPr>
            </a:lvl2pPr>
            <a:lvl3pPr lvl="2" rtl="0">
              <a:spcBef>
                <a:spcPts val="2100"/>
              </a:spcBef>
              <a:spcAft>
                <a:spcPts val="0"/>
              </a:spcAft>
              <a:buClr>
                <a:schemeClr val="accent5"/>
              </a:buClr>
              <a:buSzPts val="1800"/>
              <a:buNone/>
              <a:defRPr b="1" sz="1800">
                <a:solidFill>
                  <a:schemeClr val="accent5"/>
                </a:solidFill>
              </a:defRPr>
            </a:lvl3pPr>
            <a:lvl4pPr lvl="3" rtl="0">
              <a:spcBef>
                <a:spcPts val="2100"/>
              </a:spcBef>
              <a:spcAft>
                <a:spcPts val="0"/>
              </a:spcAft>
              <a:buClr>
                <a:schemeClr val="accent5"/>
              </a:buClr>
              <a:buSzPts val="1800"/>
              <a:buNone/>
              <a:defRPr b="1" sz="1800">
                <a:solidFill>
                  <a:schemeClr val="accent5"/>
                </a:solidFill>
              </a:defRPr>
            </a:lvl4pPr>
            <a:lvl5pPr lvl="4" rtl="0">
              <a:spcBef>
                <a:spcPts val="2100"/>
              </a:spcBef>
              <a:spcAft>
                <a:spcPts val="0"/>
              </a:spcAft>
              <a:buClr>
                <a:schemeClr val="accent5"/>
              </a:buClr>
              <a:buSzPts val="1800"/>
              <a:buNone/>
              <a:defRPr b="1" sz="1800">
                <a:solidFill>
                  <a:schemeClr val="accent5"/>
                </a:solidFill>
              </a:defRPr>
            </a:lvl5pPr>
            <a:lvl6pPr lvl="5" rtl="0">
              <a:spcBef>
                <a:spcPts val="2100"/>
              </a:spcBef>
              <a:spcAft>
                <a:spcPts val="0"/>
              </a:spcAft>
              <a:buClr>
                <a:schemeClr val="accent5"/>
              </a:buClr>
              <a:buSzPts val="1800"/>
              <a:buNone/>
              <a:defRPr b="1" sz="1800">
                <a:solidFill>
                  <a:schemeClr val="accent5"/>
                </a:solidFill>
              </a:defRPr>
            </a:lvl6pPr>
            <a:lvl7pPr lvl="6" rtl="0">
              <a:spcBef>
                <a:spcPts val="2100"/>
              </a:spcBef>
              <a:spcAft>
                <a:spcPts val="0"/>
              </a:spcAft>
              <a:buClr>
                <a:schemeClr val="accent5"/>
              </a:buClr>
              <a:buSzPts val="1800"/>
              <a:buNone/>
              <a:defRPr b="1" sz="1800">
                <a:solidFill>
                  <a:schemeClr val="accent5"/>
                </a:solidFill>
              </a:defRPr>
            </a:lvl7pPr>
            <a:lvl8pPr lvl="7" rtl="0">
              <a:spcBef>
                <a:spcPts val="2100"/>
              </a:spcBef>
              <a:spcAft>
                <a:spcPts val="0"/>
              </a:spcAft>
              <a:buClr>
                <a:schemeClr val="accent5"/>
              </a:buClr>
              <a:buSzPts val="1800"/>
              <a:buNone/>
              <a:defRPr b="1" sz="1800">
                <a:solidFill>
                  <a:schemeClr val="accent5"/>
                </a:solidFill>
              </a:defRPr>
            </a:lvl8pPr>
            <a:lvl9pPr lvl="8" rtl="0">
              <a:spcBef>
                <a:spcPts val="2100"/>
              </a:spcBef>
              <a:spcAft>
                <a:spcPts val="2100"/>
              </a:spcAft>
              <a:buClr>
                <a:schemeClr val="accent5"/>
              </a:buClr>
              <a:buSzPts val="1800"/>
              <a:buNone/>
              <a:defRPr b="1" sz="1800">
                <a:solidFill>
                  <a:schemeClr val="accent5"/>
                </a:solidFill>
              </a:defRPr>
            </a:lvl9pPr>
          </a:lstStyle>
          <a:p/>
        </p:txBody>
      </p:sp>
      <p:sp>
        <p:nvSpPr>
          <p:cNvPr id="530" name="Google Shape;530;p16"/>
          <p:cNvSpPr txBox="1"/>
          <p:nvPr>
            <p:ph idx="6" type="subTitle"/>
          </p:nvPr>
        </p:nvSpPr>
        <p:spPr>
          <a:xfrm>
            <a:off x="5028987" y="49161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6"/>
              </a:buClr>
              <a:buSzPts val="1800"/>
              <a:buNone/>
              <a:defRPr b="1" sz="1800">
                <a:solidFill>
                  <a:schemeClr val="accent6"/>
                </a:solidFill>
              </a:defRPr>
            </a:lvl1pPr>
            <a:lvl2pPr lvl="1" rtl="0">
              <a:spcBef>
                <a:spcPts val="2100"/>
              </a:spcBef>
              <a:spcAft>
                <a:spcPts val="0"/>
              </a:spcAft>
              <a:buClr>
                <a:schemeClr val="accent6"/>
              </a:buClr>
              <a:buSzPts val="1800"/>
              <a:buNone/>
              <a:defRPr b="1" sz="1800">
                <a:solidFill>
                  <a:schemeClr val="accent6"/>
                </a:solidFill>
              </a:defRPr>
            </a:lvl2pPr>
            <a:lvl3pPr lvl="2" rtl="0">
              <a:spcBef>
                <a:spcPts val="2100"/>
              </a:spcBef>
              <a:spcAft>
                <a:spcPts val="0"/>
              </a:spcAft>
              <a:buClr>
                <a:schemeClr val="accent6"/>
              </a:buClr>
              <a:buSzPts val="1800"/>
              <a:buNone/>
              <a:defRPr b="1" sz="1800">
                <a:solidFill>
                  <a:schemeClr val="accent6"/>
                </a:solidFill>
              </a:defRPr>
            </a:lvl3pPr>
            <a:lvl4pPr lvl="3" rtl="0">
              <a:spcBef>
                <a:spcPts val="2100"/>
              </a:spcBef>
              <a:spcAft>
                <a:spcPts val="0"/>
              </a:spcAft>
              <a:buClr>
                <a:schemeClr val="accent6"/>
              </a:buClr>
              <a:buSzPts val="1800"/>
              <a:buNone/>
              <a:defRPr b="1" sz="1800">
                <a:solidFill>
                  <a:schemeClr val="accent6"/>
                </a:solidFill>
              </a:defRPr>
            </a:lvl4pPr>
            <a:lvl5pPr lvl="4" rtl="0">
              <a:spcBef>
                <a:spcPts val="2100"/>
              </a:spcBef>
              <a:spcAft>
                <a:spcPts val="0"/>
              </a:spcAft>
              <a:buClr>
                <a:schemeClr val="accent6"/>
              </a:buClr>
              <a:buSzPts val="1800"/>
              <a:buNone/>
              <a:defRPr b="1" sz="1800">
                <a:solidFill>
                  <a:schemeClr val="accent6"/>
                </a:solidFill>
              </a:defRPr>
            </a:lvl5pPr>
            <a:lvl6pPr lvl="5" rtl="0">
              <a:spcBef>
                <a:spcPts val="2100"/>
              </a:spcBef>
              <a:spcAft>
                <a:spcPts val="0"/>
              </a:spcAft>
              <a:buClr>
                <a:schemeClr val="accent6"/>
              </a:buClr>
              <a:buSzPts val="1800"/>
              <a:buNone/>
              <a:defRPr b="1" sz="1800">
                <a:solidFill>
                  <a:schemeClr val="accent6"/>
                </a:solidFill>
              </a:defRPr>
            </a:lvl6pPr>
            <a:lvl7pPr lvl="6" rtl="0">
              <a:spcBef>
                <a:spcPts val="2100"/>
              </a:spcBef>
              <a:spcAft>
                <a:spcPts val="0"/>
              </a:spcAft>
              <a:buClr>
                <a:schemeClr val="accent6"/>
              </a:buClr>
              <a:buSzPts val="1800"/>
              <a:buNone/>
              <a:defRPr b="1" sz="1800">
                <a:solidFill>
                  <a:schemeClr val="accent6"/>
                </a:solidFill>
              </a:defRPr>
            </a:lvl7pPr>
            <a:lvl8pPr lvl="7" rtl="0">
              <a:spcBef>
                <a:spcPts val="2100"/>
              </a:spcBef>
              <a:spcAft>
                <a:spcPts val="0"/>
              </a:spcAft>
              <a:buClr>
                <a:schemeClr val="accent6"/>
              </a:buClr>
              <a:buSzPts val="1800"/>
              <a:buNone/>
              <a:defRPr b="1" sz="1800">
                <a:solidFill>
                  <a:schemeClr val="accent6"/>
                </a:solidFill>
              </a:defRPr>
            </a:lvl8pPr>
            <a:lvl9pPr lvl="8" rtl="0">
              <a:spcBef>
                <a:spcPts val="2100"/>
              </a:spcBef>
              <a:spcAft>
                <a:spcPts val="2100"/>
              </a:spcAft>
              <a:buClr>
                <a:schemeClr val="accent6"/>
              </a:buClr>
              <a:buSzPts val="1800"/>
              <a:buNone/>
              <a:defRPr b="1" sz="1800">
                <a:solidFill>
                  <a:schemeClr val="accent6"/>
                </a:solidFill>
              </a:defRPr>
            </a:lvl9pPr>
          </a:lstStyle>
          <a:p/>
        </p:txBody>
      </p:sp>
      <p:sp>
        <p:nvSpPr>
          <p:cNvPr id="531" name="Google Shape;531;p16"/>
          <p:cNvSpPr txBox="1"/>
          <p:nvPr>
            <p:ph type="title"/>
          </p:nvPr>
        </p:nvSpPr>
        <p:spPr>
          <a:xfrm>
            <a:off x="415600" y="3647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32" name="Google Shape;532;p16"/>
          <p:cNvSpPr txBox="1"/>
          <p:nvPr>
            <p:ph idx="7" type="body"/>
          </p:nvPr>
        </p:nvSpPr>
        <p:spPr>
          <a:xfrm>
            <a:off x="5028987" y="2361200"/>
            <a:ext cx="3250500" cy="8340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533" name="Google Shape;533;p16"/>
          <p:cNvSpPr txBox="1"/>
          <p:nvPr>
            <p:ph idx="8" type="body"/>
          </p:nvPr>
        </p:nvSpPr>
        <p:spPr>
          <a:xfrm>
            <a:off x="5028987" y="5333000"/>
            <a:ext cx="32505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534" name="Google Shape;534;p16"/>
          <p:cNvSpPr txBox="1"/>
          <p:nvPr>
            <p:ph idx="9" type="body"/>
          </p:nvPr>
        </p:nvSpPr>
        <p:spPr>
          <a:xfrm>
            <a:off x="5028987" y="3809000"/>
            <a:ext cx="32505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535" name="Google Shape;535;p16"/>
          <p:cNvSpPr txBox="1"/>
          <p:nvPr>
            <p:ph idx="13" type="body"/>
          </p:nvPr>
        </p:nvSpPr>
        <p:spPr>
          <a:xfrm>
            <a:off x="1177600" y="2361200"/>
            <a:ext cx="32505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536" name="Google Shape;536;p16"/>
          <p:cNvSpPr txBox="1"/>
          <p:nvPr>
            <p:ph idx="14" type="body"/>
          </p:nvPr>
        </p:nvSpPr>
        <p:spPr>
          <a:xfrm>
            <a:off x="1177600" y="5333000"/>
            <a:ext cx="32505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537" name="Google Shape;537;p16"/>
          <p:cNvSpPr txBox="1"/>
          <p:nvPr>
            <p:ph idx="15" type="body"/>
          </p:nvPr>
        </p:nvSpPr>
        <p:spPr>
          <a:xfrm>
            <a:off x="1177600" y="3809000"/>
            <a:ext cx="32505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538" name="Google Shape;538;p16"/>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539" name="Google Shape;539;p16"/>
          <p:cNvSpPr/>
          <p:nvPr/>
        </p:nvSpPr>
        <p:spPr>
          <a:xfrm flipH="1" rot="5400000">
            <a:off x="7800040" y="2570464"/>
            <a:ext cx="6857995" cy="1717076"/>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540" name="Google Shape;540;p16"/>
          <p:cNvSpPr/>
          <p:nvPr/>
        </p:nvSpPr>
        <p:spPr>
          <a:xfrm flipH="1" rot="5400000">
            <a:off x="7935804" y="2601798"/>
            <a:ext cx="6857995" cy="1654409"/>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541" name="Google Shape;541;p16"/>
          <p:cNvSpPr/>
          <p:nvPr/>
        </p:nvSpPr>
        <p:spPr>
          <a:xfrm>
            <a:off x="9289589" y="3248613"/>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42" name="Google Shape;542;p16"/>
          <p:cNvSpPr/>
          <p:nvPr/>
        </p:nvSpPr>
        <p:spPr>
          <a:xfrm>
            <a:off x="9135462" y="4428653"/>
            <a:ext cx="129999" cy="129999"/>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43" name="Google Shape;543;p16"/>
          <p:cNvSpPr/>
          <p:nvPr/>
        </p:nvSpPr>
        <p:spPr>
          <a:xfrm>
            <a:off x="9267914" y="1449653"/>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44" name="Google Shape;544;p16"/>
          <p:cNvSpPr/>
          <p:nvPr/>
        </p:nvSpPr>
        <p:spPr>
          <a:xfrm>
            <a:off x="9219749" y="2451483"/>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45" name="Google Shape;545;p16"/>
          <p:cNvSpPr/>
          <p:nvPr/>
        </p:nvSpPr>
        <p:spPr>
          <a:xfrm>
            <a:off x="9284773" y="5177616"/>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46" name="Google Shape;546;p16"/>
          <p:cNvSpPr/>
          <p:nvPr/>
        </p:nvSpPr>
        <p:spPr>
          <a:xfrm>
            <a:off x="10316547" y="4119611"/>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47" name="Google Shape;547;p16"/>
          <p:cNvSpPr/>
          <p:nvPr/>
        </p:nvSpPr>
        <p:spPr>
          <a:xfrm>
            <a:off x="10983119" y="1321303"/>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48" name="Google Shape;548;p16"/>
          <p:cNvSpPr/>
          <p:nvPr/>
        </p:nvSpPr>
        <p:spPr>
          <a:xfrm>
            <a:off x="10468265" y="868478"/>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49" name="Google Shape;549;p16"/>
          <p:cNvSpPr/>
          <p:nvPr/>
        </p:nvSpPr>
        <p:spPr>
          <a:xfrm>
            <a:off x="10258749" y="1537973"/>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50" name="Google Shape;550;p16"/>
          <p:cNvSpPr/>
          <p:nvPr/>
        </p:nvSpPr>
        <p:spPr>
          <a:xfrm>
            <a:off x="9993842" y="3281540"/>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51" name="Google Shape;551;p16"/>
          <p:cNvSpPr/>
          <p:nvPr/>
        </p:nvSpPr>
        <p:spPr>
          <a:xfrm>
            <a:off x="10316561" y="6160877"/>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52" name="Google Shape;552;p16"/>
          <p:cNvSpPr/>
          <p:nvPr/>
        </p:nvSpPr>
        <p:spPr>
          <a:xfrm>
            <a:off x="9928205" y="5244236"/>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53" name="Google Shape;553;p16"/>
          <p:cNvSpPr/>
          <p:nvPr/>
        </p:nvSpPr>
        <p:spPr>
          <a:xfrm>
            <a:off x="10983119" y="6240328"/>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 name="Google Shape;554;p16"/>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4"/>
                </a:solidFill>
                <a:latin typeface="Barlow Condensed"/>
                <a:ea typeface="Barlow Condensed"/>
                <a:cs typeface="Barlow Condensed"/>
                <a:sym typeface="Barlow Condensed"/>
              </a:rPr>
              <a:t>SLIDESMANIA.COM</a:t>
            </a:r>
            <a:endParaRPr>
              <a:solidFill>
                <a:schemeClr val="accent4"/>
              </a:solidFill>
              <a:latin typeface="Barlow Condensed"/>
              <a:ea typeface="Barlow Condensed"/>
              <a:cs typeface="Barlow Condensed"/>
              <a:sym typeface="Barlow Condense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bg>
      <p:bgPr>
        <a:solidFill>
          <a:schemeClr val="lt1"/>
        </a:solidFill>
      </p:bgPr>
    </p:bg>
    <p:spTree>
      <p:nvGrpSpPr>
        <p:cNvPr id="555" name="Shape 555"/>
        <p:cNvGrpSpPr/>
        <p:nvPr/>
      </p:nvGrpSpPr>
      <p:grpSpPr>
        <a:xfrm>
          <a:off x="0" y="0"/>
          <a:ext cx="0" cy="0"/>
          <a:chOff x="0" y="0"/>
          <a:chExt cx="0" cy="0"/>
        </a:xfrm>
      </p:grpSpPr>
      <p:sp>
        <p:nvSpPr>
          <p:cNvPr id="556" name="Google Shape;556;p17"/>
          <p:cNvSpPr/>
          <p:nvPr/>
        </p:nvSpPr>
        <p:spPr>
          <a:xfrm>
            <a:off x="-20250" y="-16575"/>
            <a:ext cx="12212400" cy="778500"/>
          </a:xfrm>
          <a:prstGeom prst="rect">
            <a:avLst/>
          </a:pr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17"/>
          <p:cNvSpPr/>
          <p:nvPr/>
        </p:nvSpPr>
        <p:spPr>
          <a:xfrm>
            <a:off x="0" y="489250"/>
            <a:ext cx="12192000" cy="1719057"/>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58" name="Google Shape;558;p17"/>
          <p:cNvSpPr/>
          <p:nvPr/>
        </p:nvSpPr>
        <p:spPr>
          <a:xfrm>
            <a:off x="0" y="457200"/>
            <a:ext cx="12192000" cy="1472426"/>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 name="Google Shape;559;p17"/>
          <p:cNvSpPr txBox="1"/>
          <p:nvPr>
            <p:ph idx="1" type="subTitle"/>
          </p:nvPr>
        </p:nvSpPr>
        <p:spPr>
          <a:xfrm>
            <a:off x="8225931"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560" name="Google Shape;560;p17"/>
          <p:cNvSpPr txBox="1"/>
          <p:nvPr>
            <p:ph idx="2" type="subTitle"/>
          </p:nvPr>
        </p:nvSpPr>
        <p:spPr>
          <a:xfrm>
            <a:off x="8225931"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561" name="Google Shape;561;p17"/>
          <p:cNvSpPr txBox="1"/>
          <p:nvPr>
            <p:ph type="title"/>
          </p:nvPr>
        </p:nvSpPr>
        <p:spPr>
          <a:xfrm>
            <a:off x="415600" y="212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lt1"/>
              </a:buClr>
              <a:buSzPts val="4000"/>
              <a:buFont typeface="Aldrich"/>
              <a:buNone/>
              <a:defRPr>
                <a:solidFill>
                  <a:schemeClr val="lt1"/>
                </a:solidFill>
              </a:defRPr>
            </a:lvl1pPr>
            <a:lvl2pPr lvl="1"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562" name="Google Shape;562;p17"/>
          <p:cNvSpPr txBox="1"/>
          <p:nvPr>
            <p:ph idx="3" type="body"/>
          </p:nvPr>
        </p:nvSpPr>
        <p:spPr>
          <a:xfrm>
            <a:off x="8225925"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563" name="Google Shape;563;p17"/>
          <p:cNvSpPr txBox="1"/>
          <p:nvPr>
            <p:ph idx="4" type="body"/>
          </p:nvPr>
        </p:nvSpPr>
        <p:spPr>
          <a:xfrm>
            <a:off x="8225925"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sp>
        <p:nvSpPr>
          <p:cNvPr id="564" name="Google Shape;564;p17"/>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565" name="Google Shape;565;p1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4"/>
                </a:solidFill>
                <a:latin typeface="Barlow Condensed"/>
                <a:ea typeface="Barlow Condensed"/>
                <a:cs typeface="Barlow Condensed"/>
                <a:sym typeface="Barlow Condensed"/>
              </a:rPr>
              <a:t>SLIDESMANIA.COM</a:t>
            </a:r>
            <a:endParaRPr>
              <a:solidFill>
                <a:schemeClr val="accent4"/>
              </a:solidFill>
              <a:latin typeface="Barlow Condensed"/>
              <a:ea typeface="Barlow Condensed"/>
              <a:cs typeface="Barlow Condensed"/>
              <a:sym typeface="Barlow Condense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bg>
      <p:bgPr>
        <a:solidFill>
          <a:schemeClr val="lt1"/>
        </a:solidFill>
      </p:bgPr>
    </p:bg>
    <p:spTree>
      <p:nvGrpSpPr>
        <p:cNvPr id="566" name="Shape 566"/>
        <p:cNvGrpSpPr/>
        <p:nvPr/>
      </p:nvGrpSpPr>
      <p:grpSpPr>
        <a:xfrm>
          <a:off x="0" y="0"/>
          <a:ext cx="0" cy="0"/>
          <a:chOff x="0" y="0"/>
          <a:chExt cx="0" cy="0"/>
        </a:xfrm>
      </p:grpSpPr>
      <p:grpSp>
        <p:nvGrpSpPr>
          <p:cNvPr id="567" name="Google Shape;567;p18"/>
          <p:cNvGrpSpPr/>
          <p:nvPr/>
        </p:nvGrpSpPr>
        <p:grpSpPr>
          <a:xfrm>
            <a:off x="-50" y="1406036"/>
            <a:ext cx="12192000" cy="3093104"/>
            <a:chOff x="152350" y="1820025"/>
            <a:chExt cx="12192000" cy="2562426"/>
          </a:xfrm>
        </p:grpSpPr>
        <p:sp>
          <p:nvSpPr>
            <p:cNvPr id="568" name="Google Shape;568;p18"/>
            <p:cNvSpPr/>
            <p:nvPr/>
          </p:nvSpPr>
          <p:spPr>
            <a:xfrm>
              <a:off x="152350" y="2910025"/>
              <a:ext cx="12192000" cy="1472426"/>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9" name="Google Shape;569;p18"/>
            <p:cNvSpPr/>
            <p:nvPr/>
          </p:nvSpPr>
          <p:spPr>
            <a:xfrm rot="10800000">
              <a:off x="152350" y="1820025"/>
              <a:ext cx="12192000" cy="1472426"/>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70" name="Google Shape;570;p18"/>
          <p:cNvSpPr/>
          <p:nvPr/>
        </p:nvSpPr>
        <p:spPr>
          <a:xfrm>
            <a:off x="-50" y="2757625"/>
            <a:ext cx="12192000" cy="1472426"/>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 name="Google Shape;571;p18"/>
          <p:cNvSpPr/>
          <p:nvPr/>
        </p:nvSpPr>
        <p:spPr>
          <a:xfrm rot="10800000">
            <a:off x="-50" y="1667625"/>
            <a:ext cx="12192000" cy="1472426"/>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 name="Google Shape;572;p18"/>
          <p:cNvSpPr txBox="1"/>
          <p:nvPr>
            <p:ph idx="1" type="subTitle"/>
          </p:nvPr>
        </p:nvSpPr>
        <p:spPr>
          <a:xfrm>
            <a:off x="415600" y="29256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b="1" sz="2200">
                <a:solidFill>
                  <a:schemeClr val="lt1"/>
                </a:solidFill>
              </a:defRPr>
            </a:lvl1pPr>
            <a:lvl2pPr lvl="1" rtl="0" algn="ctr">
              <a:spcBef>
                <a:spcPts val="2100"/>
              </a:spcBef>
              <a:spcAft>
                <a:spcPts val="0"/>
              </a:spcAft>
              <a:buClr>
                <a:schemeClr val="lt1"/>
              </a:buClr>
              <a:buSzPts val="2200"/>
              <a:buNone/>
              <a:defRPr b="1" sz="2200">
                <a:solidFill>
                  <a:schemeClr val="lt1"/>
                </a:solidFill>
              </a:defRPr>
            </a:lvl2pPr>
            <a:lvl3pPr lvl="2" rtl="0" algn="ctr">
              <a:spcBef>
                <a:spcPts val="2100"/>
              </a:spcBef>
              <a:spcAft>
                <a:spcPts val="0"/>
              </a:spcAft>
              <a:buClr>
                <a:schemeClr val="lt1"/>
              </a:buClr>
              <a:buSzPts val="2200"/>
              <a:buNone/>
              <a:defRPr b="1" sz="2200">
                <a:solidFill>
                  <a:schemeClr val="lt1"/>
                </a:solidFill>
              </a:defRPr>
            </a:lvl3pPr>
            <a:lvl4pPr lvl="3" rtl="0" algn="ctr">
              <a:spcBef>
                <a:spcPts val="2100"/>
              </a:spcBef>
              <a:spcAft>
                <a:spcPts val="0"/>
              </a:spcAft>
              <a:buClr>
                <a:schemeClr val="lt1"/>
              </a:buClr>
              <a:buSzPts val="2200"/>
              <a:buNone/>
              <a:defRPr b="1" sz="2200">
                <a:solidFill>
                  <a:schemeClr val="lt1"/>
                </a:solidFill>
              </a:defRPr>
            </a:lvl4pPr>
            <a:lvl5pPr lvl="4" rtl="0" algn="ctr">
              <a:spcBef>
                <a:spcPts val="2100"/>
              </a:spcBef>
              <a:spcAft>
                <a:spcPts val="0"/>
              </a:spcAft>
              <a:buClr>
                <a:schemeClr val="lt1"/>
              </a:buClr>
              <a:buSzPts val="2200"/>
              <a:buNone/>
              <a:defRPr b="1" sz="2200">
                <a:solidFill>
                  <a:schemeClr val="lt1"/>
                </a:solidFill>
              </a:defRPr>
            </a:lvl5pPr>
            <a:lvl6pPr lvl="5" rtl="0" algn="ctr">
              <a:spcBef>
                <a:spcPts val="2100"/>
              </a:spcBef>
              <a:spcAft>
                <a:spcPts val="0"/>
              </a:spcAft>
              <a:buClr>
                <a:schemeClr val="lt1"/>
              </a:buClr>
              <a:buSzPts val="2200"/>
              <a:buNone/>
              <a:defRPr b="1" sz="2200">
                <a:solidFill>
                  <a:schemeClr val="lt1"/>
                </a:solidFill>
              </a:defRPr>
            </a:lvl6pPr>
            <a:lvl7pPr lvl="6" rtl="0" algn="ctr">
              <a:spcBef>
                <a:spcPts val="2100"/>
              </a:spcBef>
              <a:spcAft>
                <a:spcPts val="0"/>
              </a:spcAft>
              <a:buClr>
                <a:schemeClr val="lt1"/>
              </a:buClr>
              <a:buSzPts val="2200"/>
              <a:buNone/>
              <a:defRPr b="1" sz="2200">
                <a:solidFill>
                  <a:schemeClr val="lt1"/>
                </a:solidFill>
              </a:defRPr>
            </a:lvl7pPr>
            <a:lvl8pPr lvl="7" rtl="0" algn="ctr">
              <a:spcBef>
                <a:spcPts val="2100"/>
              </a:spcBef>
              <a:spcAft>
                <a:spcPts val="0"/>
              </a:spcAft>
              <a:buClr>
                <a:schemeClr val="lt1"/>
              </a:buClr>
              <a:buSzPts val="2200"/>
              <a:buNone/>
              <a:defRPr b="1" sz="2200">
                <a:solidFill>
                  <a:schemeClr val="lt1"/>
                </a:solidFill>
              </a:defRPr>
            </a:lvl8pPr>
            <a:lvl9pPr lvl="8" rtl="0" algn="ctr">
              <a:spcBef>
                <a:spcPts val="2100"/>
              </a:spcBef>
              <a:spcAft>
                <a:spcPts val="2100"/>
              </a:spcAft>
              <a:buClr>
                <a:schemeClr val="lt1"/>
              </a:buClr>
              <a:buSzPts val="2200"/>
              <a:buNone/>
              <a:defRPr b="1" sz="2200">
                <a:solidFill>
                  <a:schemeClr val="lt1"/>
                </a:solidFill>
              </a:defRPr>
            </a:lvl9pPr>
          </a:lstStyle>
          <a:p/>
        </p:txBody>
      </p:sp>
      <p:sp>
        <p:nvSpPr>
          <p:cNvPr id="573" name="Google Shape;573;p18"/>
          <p:cNvSpPr txBox="1"/>
          <p:nvPr>
            <p:ph idx="2" type="subTitle"/>
          </p:nvPr>
        </p:nvSpPr>
        <p:spPr>
          <a:xfrm>
            <a:off x="2775377" y="23922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b="1" sz="2200">
                <a:solidFill>
                  <a:schemeClr val="lt1"/>
                </a:solidFill>
              </a:defRPr>
            </a:lvl1pPr>
            <a:lvl2pPr lvl="1" rtl="0" algn="ctr">
              <a:spcBef>
                <a:spcPts val="2100"/>
              </a:spcBef>
              <a:spcAft>
                <a:spcPts val="0"/>
              </a:spcAft>
              <a:buClr>
                <a:schemeClr val="lt1"/>
              </a:buClr>
              <a:buSzPts val="2200"/>
              <a:buNone/>
              <a:defRPr b="1" sz="2200">
                <a:solidFill>
                  <a:schemeClr val="lt1"/>
                </a:solidFill>
              </a:defRPr>
            </a:lvl2pPr>
            <a:lvl3pPr lvl="2" rtl="0" algn="ctr">
              <a:spcBef>
                <a:spcPts val="2100"/>
              </a:spcBef>
              <a:spcAft>
                <a:spcPts val="0"/>
              </a:spcAft>
              <a:buClr>
                <a:schemeClr val="lt1"/>
              </a:buClr>
              <a:buSzPts val="2200"/>
              <a:buNone/>
              <a:defRPr b="1" sz="2200">
                <a:solidFill>
                  <a:schemeClr val="lt1"/>
                </a:solidFill>
              </a:defRPr>
            </a:lvl3pPr>
            <a:lvl4pPr lvl="3" rtl="0" algn="ctr">
              <a:spcBef>
                <a:spcPts val="2100"/>
              </a:spcBef>
              <a:spcAft>
                <a:spcPts val="0"/>
              </a:spcAft>
              <a:buClr>
                <a:schemeClr val="lt1"/>
              </a:buClr>
              <a:buSzPts val="2200"/>
              <a:buNone/>
              <a:defRPr b="1" sz="2200">
                <a:solidFill>
                  <a:schemeClr val="lt1"/>
                </a:solidFill>
              </a:defRPr>
            </a:lvl4pPr>
            <a:lvl5pPr lvl="4" rtl="0" algn="ctr">
              <a:spcBef>
                <a:spcPts val="2100"/>
              </a:spcBef>
              <a:spcAft>
                <a:spcPts val="0"/>
              </a:spcAft>
              <a:buClr>
                <a:schemeClr val="lt1"/>
              </a:buClr>
              <a:buSzPts val="2200"/>
              <a:buNone/>
              <a:defRPr b="1" sz="2200">
                <a:solidFill>
                  <a:schemeClr val="lt1"/>
                </a:solidFill>
              </a:defRPr>
            </a:lvl5pPr>
            <a:lvl6pPr lvl="5" rtl="0" algn="ctr">
              <a:spcBef>
                <a:spcPts val="2100"/>
              </a:spcBef>
              <a:spcAft>
                <a:spcPts val="0"/>
              </a:spcAft>
              <a:buClr>
                <a:schemeClr val="lt1"/>
              </a:buClr>
              <a:buSzPts val="2200"/>
              <a:buNone/>
              <a:defRPr b="1" sz="2200">
                <a:solidFill>
                  <a:schemeClr val="lt1"/>
                </a:solidFill>
              </a:defRPr>
            </a:lvl6pPr>
            <a:lvl7pPr lvl="6" rtl="0" algn="ctr">
              <a:spcBef>
                <a:spcPts val="2100"/>
              </a:spcBef>
              <a:spcAft>
                <a:spcPts val="0"/>
              </a:spcAft>
              <a:buClr>
                <a:schemeClr val="lt1"/>
              </a:buClr>
              <a:buSzPts val="2200"/>
              <a:buNone/>
              <a:defRPr b="1" sz="2200">
                <a:solidFill>
                  <a:schemeClr val="lt1"/>
                </a:solidFill>
              </a:defRPr>
            </a:lvl7pPr>
            <a:lvl8pPr lvl="7" rtl="0" algn="ctr">
              <a:spcBef>
                <a:spcPts val="2100"/>
              </a:spcBef>
              <a:spcAft>
                <a:spcPts val="0"/>
              </a:spcAft>
              <a:buClr>
                <a:schemeClr val="lt1"/>
              </a:buClr>
              <a:buSzPts val="2200"/>
              <a:buNone/>
              <a:defRPr b="1" sz="2200">
                <a:solidFill>
                  <a:schemeClr val="lt1"/>
                </a:solidFill>
              </a:defRPr>
            </a:lvl8pPr>
            <a:lvl9pPr lvl="8" rtl="0" algn="ctr">
              <a:spcBef>
                <a:spcPts val="2100"/>
              </a:spcBef>
              <a:spcAft>
                <a:spcPts val="2100"/>
              </a:spcAft>
              <a:buClr>
                <a:schemeClr val="lt1"/>
              </a:buClr>
              <a:buSzPts val="2200"/>
              <a:buNone/>
              <a:defRPr b="1" sz="2200">
                <a:solidFill>
                  <a:schemeClr val="lt1"/>
                </a:solidFill>
              </a:defRPr>
            </a:lvl9pPr>
          </a:lstStyle>
          <a:p/>
        </p:txBody>
      </p:sp>
      <p:sp>
        <p:nvSpPr>
          <p:cNvPr id="574" name="Google Shape;574;p18"/>
          <p:cNvSpPr txBox="1"/>
          <p:nvPr>
            <p:ph idx="3" type="subTitle"/>
          </p:nvPr>
        </p:nvSpPr>
        <p:spPr>
          <a:xfrm>
            <a:off x="5363753" y="26473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b="1" sz="2200">
                <a:solidFill>
                  <a:schemeClr val="lt1"/>
                </a:solidFill>
              </a:defRPr>
            </a:lvl1pPr>
            <a:lvl2pPr lvl="1" rtl="0" algn="ctr">
              <a:spcBef>
                <a:spcPts val="2100"/>
              </a:spcBef>
              <a:spcAft>
                <a:spcPts val="0"/>
              </a:spcAft>
              <a:buClr>
                <a:schemeClr val="lt1"/>
              </a:buClr>
              <a:buSzPts val="2200"/>
              <a:buNone/>
              <a:defRPr b="1" sz="2200">
                <a:solidFill>
                  <a:schemeClr val="lt1"/>
                </a:solidFill>
              </a:defRPr>
            </a:lvl2pPr>
            <a:lvl3pPr lvl="2" rtl="0" algn="ctr">
              <a:spcBef>
                <a:spcPts val="2100"/>
              </a:spcBef>
              <a:spcAft>
                <a:spcPts val="0"/>
              </a:spcAft>
              <a:buClr>
                <a:schemeClr val="lt1"/>
              </a:buClr>
              <a:buSzPts val="2200"/>
              <a:buNone/>
              <a:defRPr b="1" sz="2200">
                <a:solidFill>
                  <a:schemeClr val="lt1"/>
                </a:solidFill>
              </a:defRPr>
            </a:lvl3pPr>
            <a:lvl4pPr lvl="3" rtl="0" algn="ctr">
              <a:spcBef>
                <a:spcPts val="2100"/>
              </a:spcBef>
              <a:spcAft>
                <a:spcPts val="0"/>
              </a:spcAft>
              <a:buClr>
                <a:schemeClr val="lt1"/>
              </a:buClr>
              <a:buSzPts val="2200"/>
              <a:buNone/>
              <a:defRPr b="1" sz="2200">
                <a:solidFill>
                  <a:schemeClr val="lt1"/>
                </a:solidFill>
              </a:defRPr>
            </a:lvl4pPr>
            <a:lvl5pPr lvl="4" rtl="0" algn="ctr">
              <a:spcBef>
                <a:spcPts val="2100"/>
              </a:spcBef>
              <a:spcAft>
                <a:spcPts val="0"/>
              </a:spcAft>
              <a:buClr>
                <a:schemeClr val="lt1"/>
              </a:buClr>
              <a:buSzPts val="2200"/>
              <a:buNone/>
              <a:defRPr b="1" sz="2200">
                <a:solidFill>
                  <a:schemeClr val="lt1"/>
                </a:solidFill>
              </a:defRPr>
            </a:lvl5pPr>
            <a:lvl6pPr lvl="5" rtl="0" algn="ctr">
              <a:spcBef>
                <a:spcPts val="2100"/>
              </a:spcBef>
              <a:spcAft>
                <a:spcPts val="0"/>
              </a:spcAft>
              <a:buClr>
                <a:schemeClr val="lt1"/>
              </a:buClr>
              <a:buSzPts val="2200"/>
              <a:buNone/>
              <a:defRPr b="1" sz="2200">
                <a:solidFill>
                  <a:schemeClr val="lt1"/>
                </a:solidFill>
              </a:defRPr>
            </a:lvl6pPr>
            <a:lvl7pPr lvl="6" rtl="0" algn="ctr">
              <a:spcBef>
                <a:spcPts val="2100"/>
              </a:spcBef>
              <a:spcAft>
                <a:spcPts val="0"/>
              </a:spcAft>
              <a:buClr>
                <a:schemeClr val="lt1"/>
              </a:buClr>
              <a:buSzPts val="2200"/>
              <a:buNone/>
              <a:defRPr b="1" sz="2200">
                <a:solidFill>
                  <a:schemeClr val="lt1"/>
                </a:solidFill>
              </a:defRPr>
            </a:lvl7pPr>
            <a:lvl8pPr lvl="7" rtl="0" algn="ctr">
              <a:spcBef>
                <a:spcPts val="2100"/>
              </a:spcBef>
              <a:spcAft>
                <a:spcPts val="0"/>
              </a:spcAft>
              <a:buClr>
                <a:schemeClr val="lt1"/>
              </a:buClr>
              <a:buSzPts val="2200"/>
              <a:buNone/>
              <a:defRPr b="1" sz="2200">
                <a:solidFill>
                  <a:schemeClr val="lt1"/>
                </a:solidFill>
              </a:defRPr>
            </a:lvl8pPr>
            <a:lvl9pPr lvl="8" rtl="0" algn="ctr">
              <a:spcBef>
                <a:spcPts val="2100"/>
              </a:spcBef>
              <a:spcAft>
                <a:spcPts val="2100"/>
              </a:spcAft>
              <a:buClr>
                <a:schemeClr val="lt1"/>
              </a:buClr>
              <a:buSzPts val="2200"/>
              <a:buNone/>
              <a:defRPr b="1" sz="2200">
                <a:solidFill>
                  <a:schemeClr val="lt1"/>
                </a:solidFill>
              </a:defRPr>
            </a:lvl9pPr>
          </a:lstStyle>
          <a:p/>
        </p:txBody>
      </p:sp>
      <p:sp>
        <p:nvSpPr>
          <p:cNvPr id="575" name="Google Shape;575;p18"/>
          <p:cNvSpPr txBox="1"/>
          <p:nvPr>
            <p:ph idx="4" type="subTitle"/>
          </p:nvPr>
        </p:nvSpPr>
        <p:spPr>
          <a:xfrm>
            <a:off x="7494930" y="2723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b="1" sz="2200">
                <a:solidFill>
                  <a:schemeClr val="lt1"/>
                </a:solidFill>
              </a:defRPr>
            </a:lvl1pPr>
            <a:lvl2pPr lvl="1" rtl="0" algn="ctr">
              <a:spcBef>
                <a:spcPts val="2100"/>
              </a:spcBef>
              <a:spcAft>
                <a:spcPts val="0"/>
              </a:spcAft>
              <a:buClr>
                <a:schemeClr val="lt1"/>
              </a:buClr>
              <a:buSzPts val="2200"/>
              <a:buNone/>
              <a:defRPr b="1" sz="2200">
                <a:solidFill>
                  <a:schemeClr val="lt1"/>
                </a:solidFill>
              </a:defRPr>
            </a:lvl2pPr>
            <a:lvl3pPr lvl="2" rtl="0" algn="ctr">
              <a:spcBef>
                <a:spcPts val="2100"/>
              </a:spcBef>
              <a:spcAft>
                <a:spcPts val="0"/>
              </a:spcAft>
              <a:buClr>
                <a:schemeClr val="lt1"/>
              </a:buClr>
              <a:buSzPts val="2200"/>
              <a:buNone/>
              <a:defRPr b="1" sz="2200">
                <a:solidFill>
                  <a:schemeClr val="lt1"/>
                </a:solidFill>
              </a:defRPr>
            </a:lvl3pPr>
            <a:lvl4pPr lvl="3" rtl="0" algn="ctr">
              <a:spcBef>
                <a:spcPts val="2100"/>
              </a:spcBef>
              <a:spcAft>
                <a:spcPts val="0"/>
              </a:spcAft>
              <a:buClr>
                <a:schemeClr val="lt1"/>
              </a:buClr>
              <a:buSzPts val="2200"/>
              <a:buNone/>
              <a:defRPr b="1" sz="2200">
                <a:solidFill>
                  <a:schemeClr val="lt1"/>
                </a:solidFill>
              </a:defRPr>
            </a:lvl4pPr>
            <a:lvl5pPr lvl="4" rtl="0" algn="ctr">
              <a:spcBef>
                <a:spcPts val="2100"/>
              </a:spcBef>
              <a:spcAft>
                <a:spcPts val="0"/>
              </a:spcAft>
              <a:buClr>
                <a:schemeClr val="lt1"/>
              </a:buClr>
              <a:buSzPts val="2200"/>
              <a:buNone/>
              <a:defRPr b="1" sz="2200">
                <a:solidFill>
                  <a:schemeClr val="lt1"/>
                </a:solidFill>
              </a:defRPr>
            </a:lvl5pPr>
            <a:lvl6pPr lvl="5" rtl="0" algn="ctr">
              <a:spcBef>
                <a:spcPts val="2100"/>
              </a:spcBef>
              <a:spcAft>
                <a:spcPts val="0"/>
              </a:spcAft>
              <a:buClr>
                <a:schemeClr val="lt1"/>
              </a:buClr>
              <a:buSzPts val="2200"/>
              <a:buNone/>
              <a:defRPr b="1" sz="2200">
                <a:solidFill>
                  <a:schemeClr val="lt1"/>
                </a:solidFill>
              </a:defRPr>
            </a:lvl6pPr>
            <a:lvl7pPr lvl="6" rtl="0" algn="ctr">
              <a:spcBef>
                <a:spcPts val="2100"/>
              </a:spcBef>
              <a:spcAft>
                <a:spcPts val="0"/>
              </a:spcAft>
              <a:buClr>
                <a:schemeClr val="lt1"/>
              </a:buClr>
              <a:buSzPts val="2200"/>
              <a:buNone/>
              <a:defRPr b="1" sz="2200">
                <a:solidFill>
                  <a:schemeClr val="lt1"/>
                </a:solidFill>
              </a:defRPr>
            </a:lvl7pPr>
            <a:lvl8pPr lvl="7" rtl="0" algn="ctr">
              <a:spcBef>
                <a:spcPts val="2100"/>
              </a:spcBef>
              <a:spcAft>
                <a:spcPts val="0"/>
              </a:spcAft>
              <a:buClr>
                <a:schemeClr val="lt1"/>
              </a:buClr>
              <a:buSzPts val="2200"/>
              <a:buNone/>
              <a:defRPr b="1" sz="2200">
                <a:solidFill>
                  <a:schemeClr val="lt1"/>
                </a:solidFill>
              </a:defRPr>
            </a:lvl8pPr>
            <a:lvl9pPr lvl="8" rtl="0" algn="ctr">
              <a:spcBef>
                <a:spcPts val="2100"/>
              </a:spcBef>
              <a:spcAft>
                <a:spcPts val="2100"/>
              </a:spcAft>
              <a:buClr>
                <a:schemeClr val="lt1"/>
              </a:buClr>
              <a:buSzPts val="2200"/>
              <a:buNone/>
              <a:defRPr b="1" sz="2200">
                <a:solidFill>
                  <a:schemeClr val="lt1"/>
                </a:solidFill>
              </a:defRPr>
            </a:lvl9pPr>
          </a:lstStyle>
          <a:p/>
        </p:txBody>
      </p:sp>
      <p:sp>
        <p:nvSpPr>
          <p:cNvPr id="576" name="Google Shape;576;p18"/>
          <p:cNvSpPr txBox="1"/>
          <p:nvPr>
            <p:ph idx="5" type="subTitle"/>
          </p:nvPr>
        </p:nvSpPr>
        <p:spPr>
          <a:xfrm>
            <a:off x="9854707" y="24684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b="1" sz="2200">
                <a:solidFill>
                  <a:schemeClr val="lt1"/>
                </a:solidFill>
              </a:defRPr>
            </a:lvl1pPr>
            <a:lvl2pPr lvl="1" rtl="0" algn="ctr">
              <a:spcBef>
                <a:spcPts val="2100"/>
              </a:spcBef>
              <a:spcAft>
                <a:spcPts val="0"/>
              </a:spcAft>
              <a:buClr>
                <a:schemeClr val="lt1"/>
              </a:buClr>
              <a:buSzPts val="2200"/>
              <a:buNone/>
              <a:defRPr b="1" sz="2200">
                <a:solidFill>
                  <a:schemeClr val="lt1"/>
                </a:solidFill>
              </a:defRPr>
            </a:lvl2pPr>
            <a:lvl3pPr lvl="2" rtl="0" algn="ctr">
              <a:spcBef>
                <a:spcPts val="2100"/>
              </a:spcBef>
              <a:spcAft>
                <a:spcPts val="0"/>
              </a:spcAft>
              <a:buClr>
                <a:schemeClr val="lt1"/>
              </a:buClr>
              <a:buSzPts val="2200"/>
              <a:buNone/>
              <a:defRPr b="1" sz="2200">
                <a:solidFill>
                  <a:schemeClr val="lt1"/>
                </a:solidFill>
              </a:defRPr>
            </a:lvl3pPr>
            <a:lvl4pPr lvl="3" rtl="0" algn="ctr">
              <a:spcBef>
                <a:spcPts val="2100"/>
              </a:spcBef>
              <a:spcAft>
                <a:spcPts val="0"/>
              </a:spcAft>
              <a:buClr>
                <a:schemeClr val="lt1"/>
              </a:buClr>
              <a:buSzPts val="2200"/>
              <a:buNone/>
              <a:defRPr b="1" sz="2200">
                <a:solidFill>
                  <a:schemeClr val="lt1"/>
                </a:solidFill>
              </a:defRPr>
            </a:lvl4pPr>
            <a:lvl5pPr lvl="4" rtl="0" algn="ctr">
              <a:spcBef>
                <a:spcPts val="2100"/>
              </a:spcBef>
              <a:spcAft>
                <a:spcPts val="0"/>
              </a:spcAft>
              <a:buClr>
                <a:schemeClr val="lt1"/>
              </a:buClr>
              <a:buSzPts val="2200"/>
              <a:buNone/>
              <a:defRPr b="1" sz="2200">
                <a:solidFill>
                  <a:schemeClr val="lt1"/>
                </a:solidFill>
              </a:defRPr>
            </a:lvl5pPr>
            <a:lvl6pPr lvl="5" rtl="0" algn="ctr">
              <a:spcBef>
                <a:spcPts val="2100"/>
              </a:spcBef>
              <a:spcAft>
                <a:spcPts val="0"/>
              </a:spcAft>
              <a:buClr>
                <a:schemeClr val="lt1"/>
              </a:buClr>
              <a:buSzPts val="2200"/>
              <a:buNone/>
              <a:defRPr b="1" sz="2200">
                <a:solidFill>
                  <a:schemeClr val="lt1"/>
                </a:solidFill>
              </a:defRPr>
            </a:lvl6pPr>
            <a:lvl7pPr lvl="6" rtl="0" algn="ctr">
              <a:spcBef>
                <a:spcPts val="2100"/>
              </a:spcBef>
              <a:spcAft>
                <a:spcPts val="0"/>
              </a:spcAft>
              <a:buClr>
                <a:schemeClr val="lt1"/>
              </a:buClr>
              <a:buSzPts val="2200"/>
              <a:buNone/>
              <a:defRPr b="1" sz="2200">
                <a:solidFill>
                  <a:schemeClr val="lt1"/>
                </a:solidFill>
              </a:defRPr>
            </a:lvl7pPr>
            <a:lvl8pPr lvl="7" rtl="0" algn="ctr">
              <a:spcBef>
                <a:spcPts val="2100"/>
              </a:spcBef>
              <a:spcAft>
                <a:spcPts val="0"/>
              </a:spcAft>
              <a:buClr>
                <a:schemeClr val="lt1"/>
              </a:buClr>
              <a:buSzPts val="2200"/>
              <a:buNone/>
              <a:defRPr b="1" sz="2200">
                <a:solidFill>
                  <a:schemeClr val="lt1"/>
                </a:solidFill>
              </a:defRPr>
            </a:lvl8pPr>
            <a:lvl9pPr lvl="8" rtl="0" algn="ctr">
              <a:spcBef>
                <a:spcPts val="2100"/>
              </a:spcBef>
              <a:spcAft>
                <a:spcPts val="2100"/>
              </a:spcAft>
              <a:buClr>
                <a:schemeClr val="lt1"/>
              </a:buClr>
              <a:buSzPts val="2200"/>
              <a:buNone/>
              <a:defRPr b="1" sz="2200">
                <a:solidFill>
                  <a:schemeClr val="lt1"/>
                </a:solidFill>
              </a:defRPr>
            </a:lvl9pPr>
          </a:lstStyle>
          <a:p/>
        </p:txBody>
      </p:sp>
      <p:sp>
        <p:nvSpPr>
          <p:cNvPr id="577" name="Google Shape;577;p18"/>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78" name="Google Shape;578;p18"/>
          <p:cNvSpPr txBox="1"/>
          <p:nvPr>
            <p:ph idx="6" type="body"/>
          </p:nvPr>
        </p:nvSpPr>
        <p:spPr>
          <a:xfrm>
            <a:off x="415600" y="4182663"/>
            <a:ext cx="1997700" cy="19194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579" name="Google Shape;579;p18"/>
          <p:cNvSpPr txBox="1"/>
          <p:nvPr>
            <p:ph idx="7" type="body"/>
          </p:nvPr>
        </p:nvSpPr>
        <p:spPr>
          <a:xfrm>
            <a:off x="2775375" y="4182663"/>
            <a:ext cx="1997700" cy="19194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80" name="Google Shape;580;p18"/>
          <p:cNvSpPr txBox="1"/>
          <p:nvPr>
            <p:ph idx="8" type="body"/>
          </p:nvPr>
        </p:nvSpPr>
        <p:spPr>
          <a:xfrm>
            <a:off x="5135150" y="4182663"/>
            <a:ext cx="1997700" cy="19194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81" name="Google Shape;581;p18"/>
          <p:cNvSpPr txBox="1"/>
          <p:nvPr>
            <p:ph idx="9" type="body"/>
          </p:nvPr>
        </p:nvSpPr>
        <p:spPr>
          <a:xfrm>
            <a:off x="7494925" y="4182663"/>
            <a:ext cx="1997700" cy="19194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82" name="Google Shape;582;p18"/>
          <p:cNvSpPr txBox="1"/>
          <p:nvPr>
            <p:ph idx="13" type="body"/>
          </p:nvPr>
        </p:nvSpPr>
        <p:spPr>
          <a:xfrm>
            <a:off x="9854700" y="4182663"/>
            <a:ext cx="1997700" cy="19194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83" name="Google Shape;583;p18"/>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grpSp>
        <p:nvGrpSpPr>
          <p:cNvPr id="584" name="Google Shape;584;p18"/>
          <p:cNvGrpSpPr/>
          <p:nvPr/>
        </p:nvGrpSpPr>
        <p:grpSpPr>
          <a:xfrm>
            <a:off x="565140" y="5748603"/>
            <a:ext cx="11137714" cy="1017036"/>
            <a:chOff x="527353" y="182678"/>
            <a:chExt cx="11137714" cy="1017036"/>
          </a:xfrm>
        </p:grpSpPr>
        <p:sp>
          <p:nvSpPr>
            <p:cNvPr id="585" name="Google Shape;585;p18"/>
            <p:cNvSpPr/>
            <p:nvPr/>
          </p:nvSpPr>
          <p:spPr>
            <a:xfrm>
              <a:off x="4622357" y="284614"/>
              <a:ext cx="91483" cy="91480"/>
            </a:xfrm>
            <a:custGeom>
              <a:rect b="b" l="l" r="r" t="t"/>
              <a:pathLst>
                <a:path extrusionOk="0" h="36194"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 name="Google Shape;586;p18"/>
            <p:cNvSpPr/>
            <p:nvPr/>
          </p:nvSpPr>
          <p:spPr>
            <a:xfrm>
              <a:off x="9340110" y="655484"/>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87" name="Google Shape;587;p18"/>
            <p:cNvSpPr/>
            <p:nvPr/>
          </p:nvSpPr>
          <p:spPr>
            <a:xfrm>
              <a:off x="3500118" y="655484"/>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 name="Google Shape;588;p18"/>
            <p:cNvSpPr/>
            <p:nvPr/>
          </p:nvSpPr>
          <p:spPr>
            <a:xfrm>
              <a:off x="5518227" y="698832"/>
              <a:ext cx="129999" cy="129999"/>
            </a:xfrm>
            <a:custGeom>
              <a:rect b="b" l="l" r="r" t="t"/>
              <a:pathLst>
                <a:path extrusionOk="0" h="51434"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89" name="Google Shape;589;p18"/>
            <p:cNvSpPr/>
            <p:nvPr/>
          </p:nvSpPr>
          <p:spPr>
            <a:xfrm>
              <a:off x="6915009" y="458005"/>
              <a:ext cx="129999" cy="130002"/>
            </a:xfrm>
            <a:custGeom>
              <a:rect b="b" l="l" r="r" t="t"/>
              <a:pathLst>
                <a:path extrusionOk="0" h="51435"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90" name="Google Shape;590;p18"/>
            <p:cNvSpPr/>
            <p:nvPr/>
          </p:nvSpPr>
          <p:spPr>
            <a:xfrm>
              <a:off x="2122599" y="94447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91" name="Google Shape;591;p18"/>
            <p:cNvSpPr/>
            <p:nvPr/>
          </p:nvSpPr>
          <p:spPr>
            <a:xfrm>
              <a:off x="10334714" y="763853"/>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92" name="Google Shape;592;p18"/>
            <p:cNvSpPr/>
            <p:nvPr/>
          </p:nvSpPr>
          <p:spPr>
            <a:xfrm>
              <a:off x="4542886" y="1108234"/>
              <a:ext cx="91480" cy="91480"/>
            </a:xfrm>
            <a:custGeom>
              <a:rect b="b" l="l" r="r" t="t"/>
              <a:pathLst>
                <a:path extrusionOk="0" h="36194" w="36194">
                  <a:moveTo>
                    <a:pt x="36195" y="18097"/>
                  </a:moveTo>
                  <a:cubicBezTo>
                    <a:pt x="36195" y="28575"/>
                    <a:pt x="27622" y="36195"/>
                    <a:pt x="18097" y="36195"/>
                  </a:cubicBezTo>
                  <a:cubicBezTo>
                    <a:pt x="7620" y="36195"/>
                    <a:pt x="0" y="27622"/>
                    <a:pt x="0" y="18097"/>
                  </a:cubicBezTo>
                  <a:cubicBezTo>
                    <a:pt x="0" y="7620"/>
                    <a:pt x="8572" y="0"/>
                    <a:pt x="18097" y="0"/>
                  </a:cubicBezTo>
                  <a:cubicBezTo>
                    <a:pt x="27622" y="0"/>
                    <a:pt x="36195" y="7620"/>
                    <a:pt x="36195" y="180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93" name="Google Shape;593;p18"/>
            <p:cNvSpPr/>
            <p:nvPr/>
          </p:nvSpPr>
          <p:spPr>
            <a:xfrm>
              <a:off x="8562248" y="1031170"/>
              <a:ext cx="91480" cy="91480"/>
            </a:xfrm>
            <a:custGeom>
              <a:rect b="b" l="l" r="r" t="t"/>
              <a:pathLst>
                <a:path extrusionOk="0" h="36194"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7620"/>
                    <a:pt x="36195" y="1809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94" name="Google Shape;594;p18"/>
            <p:cNvSpPr/>
            <p:nvPr/>
          </p:nvSpPr>
          <p:spPr>
            <a:xfrm>
              <a:off x="809536" y="302782"/>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 name="Google Shape;595;p18"/>
            <p:cNvSpPr/>
            <p:nvPr/>
          </p:nvSpPr>
          <p:spPr>
            <a:xfrm>
              <a:off x="1531590" y="52018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96" name="Google Shape;596;p18"/>
            <p:cNvSpPr/>
            <p:nvPr/>
          </p:nvSpPr>
          <p:spPr>
            <a:xfrm>
              <a:off x="527353" y="669495"/>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97" name="Google Shape;597;p18"/>
            <p:cNvSpPr/>
            <p:nvPr/>
          </p:nvSpPr>
          <p:spPr>
            <a:xfrm>
              <a:off x="11535065" y="182678"/>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98" name="Google Shape;598;p18"/>
            <p:cNvSpPr/>
            <p:nvPr/>
          </p:nvSpPr>
          <p:spPr>
            <a:xfrm>
              <a:off x="11325549" y="852173"/>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sp>
        <p:nvSpPr>
          <p:cNvPr id="599" name="Google Shape;599;p1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4"/>
                </a:solidFill>
                <a:latin typeface="Barlow Condensed"/>
                <a:ea typeface="Barlow Condensed"/>
                <a:cs typeface="Barlow Condensed"/>
                <a:sym typeface="Barlow Condensed"/>
              </a:rPr>
              <a:t>SLIDESMANIA.COM</a:t>
            </a:r>
            <a:endParaRPr>
              <a:solidFill>
                <a:schemeClr val="accent4"/>
              </a:solidFill>
              <a:latin typeface="Barlow Condensed"/>
              <a:ea typeface="Barlow Condensed"/>
              <a:cs typeface="Barlow Condensed"/>
              <a:sym typeface="Barlow Condense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bg>
      <p:bgPr>
        <a:solidFill>
          <a:schemeClr val="lt1"/>
        </a:solidFill>
      </p:bgPr>
    </p:bg>
    <p:spTree>
      <p:nvGrpSpPr>
        <p:cNvPr id="600" name="Shape 600"/>
        <p:cNvGrpSpPr/>
        <p:nvPr/>
      </p:nvGrpSpPr>
      <p:grpSpPr>
        <a:xfrm>
          <a:off x="0" y="0"/>
          <a:ext cx="0" cy="0"/>
          <a:chOff x="0" y="0"/>
          <a:chExt cx="0" cy="0"/>
        </a:xfrm>
      </p:grpSpPr>
      <p:sp>
        <p:nvSpPr>
          <p:cNvPr id="601" name="Google Shape;601;p19"/>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02" name="Google Shape;602;p19"/>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68300" lvl="0" marL="457200" algn="r">
              <a:spcBef>
                <a:spcPts val="0"/>
              </a:spcBef>
              <a:spcAft>
                <a:spcPts val="0"/>
              </a:spcAft>
              <a:buSzPts val="2200"/>
              <a:buChar char="●"/>
              <a:defRPr/>
            </a:lvl1pPr>
            <a:lvl2pPr indent="-368300" lvl="1" marL="914400" algn="r">
              <a:spcBef>
                <a:spcPts val="2100"/>
              </a:spcBef>
              <a:spcAft>
                <a:spcPts val="0"/>
              </a:spcAft>
              <a:buSzPts val="2200"/>
              <a:buChar char="○"/>
              <a:defRPr/>
            </a:lvl2pPr>
            <a:lvl3pPr indent="-368300" lvl="2" marL="1371600" algn="r">
              <a:spcBef>
                <a:spcPts val="2100"/>
              </a:spcBef>
              <a:spcAft>
                <a:spcPts val="0"/>
              </a:spcAft>
              <a:buSzPts val="2200"/>
              <a:buChar char="■"/>
              <a:defRPr/>
            </a:lvl3pPr>
            <a:lvl4pPr indent="-368300" lvl="3" marL="1828800" algn="r">
              <a:spcBef>
                <a:spcPts val="2100"/>
              </a:spcBef>
              <a:spcAft>
                <a:spcPts val="0"/>
              </a:spcAft>
              <a:buSzPts val="2200"/>
              <a:buChar char="●"/>
              <a:defRPr/>
            </a:lvl4pPr>
            <a:lvl5pPr indent="-368300" lvl="4" marL="2286000" algn="r">
              <a:spcBef>
                <a:spcPts val="2100"/>
              </a:spcBef>
              <a:spcAft>
                <a:spcPts val="0"/>
              </a:spcAft>
              <a:buSzPts val="2200"/>
              <a:buChar char="○"/>
              <a:defRPr/>
            </a:lvl5pPr>
            <a:lvl6pPr indent="-368300" lvl="5" marL="2743200" algn="r">
              <a:spcBef>
                <a:spcPts val="2100"/>
              </a:spcBef>
              <a:spcAft>
                <a:spcPts val="0"/>
              </a:spcAft>
              <a:buSzPts val="2200"/>
              <a:buChar char="■"/>
              <a:defRPr/>
            </a:lvl6pPr>
            <a:lvl7pPr indent="-368300" lvl="6" marL="3200400" algn="r">
              <a:spcBef>
                <a:spcPts val="2100"/>
              </a:spcBef>
              <a:spcAft>
                <a:spcPts val="0"/>
              </a:spcAft>
              <a:buSzPts val="2200"/>
              <a:buChar char="●"/>
              <a:defRPr/>
            </a:lvl7pPr>
            <a:lvl8pPr indent="-368300" lvl="7" marL="3657600" algn="r">
              <a:spcBef>
                <a:spcPts val="2100"/>
              </a:spcBef>
              <a:spcAft>
                <a:spcPts val="0"/>
              </a:spcAft>
              <a:buSzPts val="2200"/>
              <a:buChar char="○"/>
              <a:defRPr/>
            </a:lvl8pPr>
            <a:lvl9pPr indent="-368300" lvl="8" marL="4114800" algn="r">
              <a:spcBef>
                <a:spcPts val="2100"/>
              </a:spcBef>
              <a:spcAft>
                <a:spcPts val="2100"/>
              </a:spcAft>
              <a:buSzPts val="2200"/>
              <a:buChar char="■"/>
              <a:defRPr/>
            </a:lvl9pPr>
          </a:lstStyle>
          <a:p/>
        </p:txBody>
      </p:sp>
      <p:sp>
        <p:nvSpPr>
          <p:cNvPr id="603" name="Google Shape;603;p19"/>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604" name="Google Shape;604;p19"/>
          <p:cNvSpPr/>
          <p:nvPr/>
        </p:nvSpPr>
        <p:spPr>
          <a:xfrm flipH="1" rot="5400000">
            <a:off x="7800040" y="2570464"/>
            <a:ext cx="6857995" cy="1717076"/>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605" name="Google Shape;605;p19"/>
          <p:cNvSpPr/>
          <p:nvPr/>
        </p:nvSpPr>
        <p:spPr>
          <a:xfrm flipH="1" rot="5400000">
            <a:off x="7935804" y="2601798"/>
            <a:ext cx="6857995" cy="1654409"/>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606" name="Google Shape;606;p19"/>
          <p:cNvSpPr/>
          <p:nvPr/>
        </p:nvSpPr>
        <p:spPr>
          <a:xfrm>
            <a:off x="9289589" y="3248613"/>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07" name="Google Shape;607;p19"/>
          <p:cNvSpPr/>
          <p:nvPr/>
        </p:nvSpPr>
        <p:spPr>
          <a:xfrm>
            <a:off x="9135462" y="4428653"/>
            <a:ext cx="129999" cy="129999"/>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08" name="Google Shape;608;p19"/>
          <p:cNvSpPr/>
          <p:nvPr/>
        </p:nvSpPr>
        <p:spPr>
          <a:xfrm>
            <a:off x="9267914" y="1449653"/>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09" name="Google Shape;609;p19"/>
          <p:cNvSpPr/>
          <p:nvPr/>
        </p:nvSpPr>
        <p:spPr>
          <a:xfrm>
            <a:off x="9219749" y="2451483"/>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10" name="Google Shape;610;p19"/>
          <p:cNvSpPr/>
          <p:nvPr/>
        </p:nvSpPr>
        <p:spPr>
          <a:xfrm>
            <a:off x="9284773" y="5177616"/>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11" name="Google Shape;611;p19"/>
          <p:cNvSpPr/>
          <p:nvPr/>
        </p:nvSpPr>
        <p:spPr>
          <a:xfrm>
            <a:off x="10316547" y="4119611"/>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12" name="Google Shape;612;p19"/>
          <p:cNvSpPr/>
          <p:nvPr/>
        </p:nvSpPr>
        <p:spPr>
          <a:xfrm>
            <a:off x="10983119" y="1321303"/>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13" name="Google Shape;613;p19"/>
          <p:cNvSpPr/>
          <p:nvPr/>
        </p:nvSpPr>
        <p:spPr>
          <a:xfrm>
            <a:off x="10468265" y="868478"/>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14" name="Google Shape;614;p19"/>
          <p:cNvSpPr/>
          <p:nvPr/>
        </p:nvSpPr>
        <p:spPr>
          <a:xfrm>
            <a:off x="10258749" y="1537973"/>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15" name="Google Shape;615;p19"/>
          <p:cNvSpPr/>
          <p:nvPr/>
        </p:nvSpPr>
        <p:spPr>
          <a:xfrm>
            <a:off x="9993842" y="3281540"/>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16" name="Google Shape;616;p19"/>
          <p:cNvSpPr/>
          <p:nvPr/>
        </p:nvSpPr>
        <p:spPr>
          <a:xfrm>
            <a:off x="10316561" y="6160877"/>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17" name="Google Shape;617;p19"/>
          <p:cNvSpPr/>
          <p:nvPr/>
        </p:nvSpPr>
        <p:spPr>
          <a:xfrm>
            <a:off x="9928205" y="5244236"/>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18" name="Google Shape;618;p19"/>
          <p:cNvSpPr/>
          <p:nvPr/>
        </p:nvSpPr>
        <p:spPr>
          <a:xfrm>
            <a:off x="10983119" y="6240328"/>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 name="Google Shape;619;p19"/>
          <p:cNvSpPr/>
          <p:nvPr/>
        </p:nvSpPr>
        <p:spPr>
          <a:xfrm flipH="1">
            <a:off x="1769733" y="3111401"/>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20" name="Google Shape;620;p19"/>
          <p:cNvSpPr/>
          <p:nvPr/>
        </p:nvSpPr>
        <p:spPr>
          <a:xfrm flipH="1">
            <a:off x="2010531" y="4291441"/>
            <a:ext cx="129999" cy="129999"/>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21" name="Google Shape;621;p19"/>
          <p:cNvSpPr/>
          <p:nvPr/>
        </p:nvSpPr>
        <p:spPr>
          <a:xfrm flipH="1">
            <a:off x="1878076" y="131244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22" name="Google Shape;622;p19"/>
          <p:cNvSpPr/>
          <p:nvPr/>
        </p:nvSpPr>
        <p:spPr>
          <a:xfrm flipH="1">
            <a:off x="1964760" y="2314271"/>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23" name="Google Shape;623;p19"/>
          <p:cNvSpPr/>
          <p:nvPr/>
        </p:nvSpPr>
        <p:spPr>
          <a:xfrm flipH="1">
            <a:off x="1933444" y="5040404"/>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24" name="Google Shape;624;p19"/>
          <p:cNvSpPr/>
          <p:nvPr/>
        </p:nvSpPr>
        <p:spPr>
          <a:xfrm flipH="1">
            <a:off x="742775" y="3982398"/>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25" name="Google Shape;625;p19"/>
          <p:cNvSpPr/>
          <p:nvPr/>
        </p:nvSpPr>
        <p:spPr>
          <a:xfrm flipH="1">
            <a:off x="76204" y="1184091"/>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26" name="Google Shape;626;p19"/>
          <p:cNvSpPr/>
          <p:nvPr/>
        </p:nvSpPr>
        <p:spPr>
          <a:xfrm flipH="1">
            <a:off x="677725" y="731266"/>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27" name="Google Shape;627;p19"/>
          <p:cNvSpPr/>
          <p:nvPr/>
        </p:nvSpPr>
        <p:spPr>
          <a:xfrm flipH="1">
            <a:off x="959467" y="1400761"/>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28" name="Google Shape;628;p19"/>
          <p:cNvSpPr/>
          <p:nvPr/>
        </p:nvSpPr>
        <p:spPr>
          <a:xfrm flipH="1">
            <a:off x="1224374" y="3144328"/>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29" name="Google Shape;629;p19"/>
          <p:cNvSpPr/>
          <p:nvPr/>
        </p:nvSpPr>
        <p:spPr>
          <a:xfrm flipH="1">
            <a:off x="742761" y="6023664"/>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30" name="Google Shape;630;p19"/>
          <p:cNvSpPr/>
          <p:nvPr/>
        </p:nvSpPr>
        <p:spPr>
          <a:xfrm flipH="1">
            <a:off x="1256305" y="5107023"/>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31" name="Google Shape;631;p19"/>
          <p:cNvSpPr/>
          <p:nvPr/>
        </p:nvSpPr>
        <p:spPr>
          <a:xfrm flipH="1">
            <a:off x="235095" y="6103116"/>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 name="Google Shape;632;p19"/>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4"/>
                </a:solidFill>
                <a:latin typeface="Barlow Condensed"/>
                <a:ea typeface="Barlow Condensed"/>
                <a:cs typeface="Barlow Condensed"/>
                <a:sym typeface="Barlow Condensed"/>
              </a:rPr>
              <a:t>SLIDESMANIA.COM</a:t>
            </a:r>
            <a:endParaRPr>
              <a:solidFill>
                <a:schemeClr val="accent4"/>
              </a:solidFill>
              <a:latin typeface="Barlow Condensed"/>
              <a:ea typeface="Barlow Condensed"/>
              <a:cs typeface="Barlow Condensed"/>
              <a:sym typeface="Barlow Condense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bg>
      <p:bgPr>
        <a:solidFill>
          <a:schemeClr val="lt1"/>
        </a:solidFill>
      </p:bgPr>
    </p:bg>
    <p:spTree>
      <p:nvGrpSpPr>
        <p:cNvPr id="633" name="Shape 633"/>
        <p:cNvGrpSpPr/>
        <p:nvPr/>
      </p:nvGrpSpPr>
      <p:grpSpPr>
        <a:xfrm>
          <a:off x="0" y="0"/>
          <a:ext cx="0" cy="0"/>
          <a:chOff x="0" y="0"/>
          <a:chExt cx="0" cy="0"/>
        </a:xfrm>
      </p:grpSpPr>
      <p:sp>
        <p:nvSpPr>
          <p:cNvPr id="634" name="Google Shape;634;p20"/>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35" name="Google Shape;635;p20"/>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68300" lvl="0" marL="457200">
              <a:spcBef>
                <a:spcPts val="0"/>
              </a:spcBef>
              <a:spcAft>
                <a:spcPts val="0"/>
              </a:spcAft>
              <a:buSzPts val="2200"/>
              <a:buChar char="●"/>
              <a:defRPr/>
            </a:lvl1pPr>
            <a:lvl2pPr indent="-368300" lvl="1" marL="914400">
              <a:spcBef>
                <a:spcPts val="2100"/>
              </a:spcBef>
              <a:spcAft>
                <a:spcPts val="0"/>
              </a:spcAft>
              <a:buSzPts val="2200"/>
              <a:buChar char="○"/>
              <a:defRPr/>
            </a:lvl2pPr>
            <a:lvl3pPr indent="-368300" lvl="2" marL="1371600">
              <a:spcBef>
                <a:spcPts val="2100"/>
              </a:spcBef>
              <a:spcAft>
                <a:spcPts val="0"/>
              </a:spcAft>
              <a:buSzPts val="2200"/>
              <a:buChar char="■"/>
              <a:defRPr/>
            </a:lvl3pPr>
            <a:lvl4pPr indent="-368300" lvl="3" marL="1828800">
              <a:spcBef>
                <a:spcPts val="2100"/>
              </a:spcBef>
              <a:spcAft>
                <a:spcPts val="0"/>
              </a:spcAft>
              <a:buSzPts val="2200"/>
              <a:buChar char="●"/>
              <a:defRPr/>
            </a:lvl4pPr>
            <a:lvl5pPr indent="-368300" lvl="4" marL="2286000">
              <a:spcBef>
                <a:spcPts val="2100"/>
              </a:spcBef>
              <a:spcAft>
                <a:spcPts val="0"/>
              </a:spcAft>
              <a:buSzPts val="2200"/>
              <a:buChar char="○"/>
              <a:defRPr/>
            </a:lvl5pPr>
            <a:lvl6pPr indent="-368300" lvl="5" marL="2743200">
              <a:spcBef>
                <a:spcPts val="2100"/>
              </a:spcBef>
              <a:spcAft>
                <a:spcPts val="0"/>
              </a:spcAft>
              <a:buSzPts val="2200"/>
              <a:buChar char="■"/>
              <a:defRPr/>
            </a:lvl6pPr>
            <a:lvl7pPr indent="-368300" lvl="6" marL="3200400">
              <a:spcBef>
                <a:spcPts val="2100"/>
              </a:spcBef>
              <a:spcAft>
                <a:spcPts val="0"/>
              </a:spcAft>
              <a:buSzPts val="2200"/>
              <a:buChar char="●"/>
              <a:defRPr/>
            </a:lvl7pPr>
            <a:lvl8pPr indent="-368300" lvl="7" marL="3657600">
              <a:spcBef>
                <a:spcPts val="2100"/>
              </a:spcBef>
              <a:spcAft>
                <a:spcPts val="0"/>
              </a:spcAft>
              <a:buSzPts val="2200"/>
              <a:buChar char="○"/>
              <a:defRPr/>
            </a:lvl8pPr>
            <a:lvl9pPr indent="-368300" lvl="8" marL="4114800">
              <a:spcBef>
                <a:spcPts val="2100"/>
              </a:spcBef>
              <a:spcAft>
                <a:spcPts val="2100"/>
              </a:spcAft>
              <a:buSzPts val="2200"/>
              <a:buChar char="■"/>
              <a:defRPr/>
            </a:lvl9pPr>
          </a:lstStyle>
          <a:p/>
        </p:txBody>
      </p:sp>
      <p:sp>
        <p:nvSpPr>
          <p:cNvPr id="636" name="Google Shape;636;p20"/>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637" name="Google Shape;637;p20"/>
          <p:cNvSpPr/>
          <p:nvPr/>
        </p:nvSpPr>
        <p:spPr>
          <a:xfrm rot="-5400000">
            <a:off x="-2466018" y="2570464"/>
            <a:ext cx="6857995" cy="1717076"/>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638" name="Google Shape;638;p20"/>
          <p:cNvSpPr/>
          <p:nvPr/>
        </p:nvSpPr>
        <p:spPr>
          <a:xfrm rot="-5400000">
            <a:off x="-2601781" y="2601798"/>
            <a:ext cx="6857995" cy="1654409"/>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639" name="Google Shape;639;p20"/>
          <p:cNvSpPr/>
          <p:nvPr/>
        </p:nvSpPr>
        <p:spPr>
          <a:xfrm flipH="1">
            <a:off x="2685758" y="3248613"/>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40" name="Google Shape;640;p20"/>
          <p:cNvSpPr/>
          <p:nvPr/>
        </p:nvSpPr>
        <p:spPr>
          <a:xfrm flipH="1">
            <a:off x="2926556" y="4428653"/>
            <a:ext cx="129999" cy="129999"/>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41" name="Google Shape;641;p20"/>
          <p:cNvSpPr/>
          <p:nvPr/>
        </p:nvSpPr>
        <p:spPr>
          <a:xfrm flipH="1">
            <a:off x="2794101" y="1449653"/>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42" name="Google Shape;642;p20"/>
          <p:cNvSpPr/>
          <p:nvPr/>
        </p:nvSpPr>
        <p:spPr>
          <a:xfrm flipH="1">
            <a:off x="2880785" y="2451483"/>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43" name="Google Shape;643;p20"/>
          <p:cNvSpPr/>
          <p:nvPr/>
        </p:nvSpPr>
        <p:spPr>
          <a:xfrm flipH="1">
            <a:off x="2849469" y="5177616"/>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44" name="Google Shape;644;p20"/>
          <p:cNvSpPr/>
          <p:nvPr/>
        </p:nvSpPr>
        <p:spPr>
          <a:xfrm flipH="1">
            <a:off x="1658800" y="4119611"/>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45" name="Google Shape;645;p20"/>
          <p:cNvSpPr/>
          <p:nvPr/>
        </p:nvSpPr>
        <p:spPr>
          <a:xfrm flipH="1">
            <a:off x="992229" y="1321303"/>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46" name="Google Shape;646;p20"/>
          <p:cNvSpPr/>
          <p:nvPr/>
        </p:nvSpPr>
        <p:spPr>
          <a:xfrm flipH="1">
            <a:off x="1593750" y="868478"/>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47" name="Google Shape;647;p20"/>
          <p:cNvSpPr/>
          <p:nvPr/>
        </p:nvSpPr>
        <p:spPr>
          <a:xfrm flipH="1">
            <a:off x="1875492" y="1537973"/>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48" name="Google Shape;648;p20"/>
          <p:cNvSpPr/>
          <p:nvPr/>
        </p:nvSpPr>
        <p:spPr>
          <a:xfrm flipH="1">
            <a:off x="2140399" y="3281540"/>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49" name="Google Shape;649;p20"/>
          <p:cNvSpPr/>
          <p:nvPr/>
        </p:nvSpPr>
        <p:spPr>
          <a:xfrm flipH="1">
            <a:off x="1658786" y="6160877"/>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50" name="Google Shape;650;p20"/>
          <p:cNvSpPr/>
          <p:nvPr/>
        </p:nvSpPr>
        <p:spPr>
          <a:xfrm flipH="1">
            <a:off x="2172330" y="5244236"/>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51" name="Google Shape;651;p20"/>
          <p:cNvSpPr/>
          <p:nvPr/>
        </p:nvSpPr>
        <p:spPr>
          <a:xfrm flipH="1">
            <a:off x="1151120" y="6240328"/>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 name="Google Shape;652;p20"/>
          <p:cNvSpPr/>
          <p:nvPr/>
        </p:nvSpPr>
        <p:spPr>
          <a:xfrm flipH="1">
            <a:off x="11745008" y="3054601"/>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53" name="Google Shape;653;p20"/>
          <p:cNvSpPr/>
          <p:nvPr/>
        </p:nvSpPr>
        <p:spPr>
          <a:xfrm flipH="1">
            <a:off x="11985806" y="4234641"/>
            <a:ext cx="129999" cy="129999"/>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54" name="Google Shape;654;p20"/>
          <p:cNvSpPr/>
          <p:nvPr/>
        </p:nvSpPr>
        <p:spPr>
          <a:xfrm flipH="1">
            <a:off x="11853351" y="125564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55" name="Google Shape;655;p20"/>
          <p:cNvSpPr/>
          <p:nvPr/>
        </p:nvSpPr>
        <p:spPr>
          <a:xfrm flipH="1">
            <a:off x="11940035" y="2257471"/>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56" name="Google Shape;656;p20"/>
          <p:cNvSpPr/>
          <p:nvPr/>
        </p:nvSpPr>
        <p:spPr>
          <a:xfrm flipH="1">
            <a:off x="11908719" y="4983604"/>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57" name="Google Shape;657;p20"/>
          <p:cNvSpPr/>
          <p:nvPr/>
        </p:nvSpPr>
        <p:spPr>
          <a:xfrm flipH="1">
            <a:off x="10718050" y="3925598"/>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58" name="Google Shape;658;p20"/>
          <p:cNvSpPr/>
          <p:nvPr/>
        </p:nvSpPr>
        <p:spPr>
          <a:xfrm flipH="1">
            <a:off x="10051479" y="1127291"/>
            <a:ext cx="216670" cy="216670"/>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59" name="Google Shape;659;p20"/>
          <p:cNvSpPr/>
          <p:nvPr/>
        </p:nvSpPr>
        <p:spPr>
          <a:xfrm flipH="1">
            <a:off x="10653000" y="674466"/>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60" name="Google Shape;660;p20"/>
          <p:cNvSpPr/>
          <p:nvPr/>
        </p:nvSpPr>
        <p:spPr>
          <a:xfrm flipH="1">
            <a:off x="10934742" y="1343961"/>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61" name="Google Shape;661;p20"/>
          <p:cNvSpPr/>
          <p:nvPr/>
        </p:nvSpPr>
        <p:spPr>
          <a:xfrm flipH="1">
            <a:off x="11199649" y="3087528"/>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62" name="Google Shape;662;p20"/>
          <p:cNvSpPr/>
          <p:nvPr/>
        </p:nvSpPr>
        <p:spPr>
          <a:xfrm flipH="1">
            <a:off x="10718036" y="5966864"/>
            <a:ext cx="216670" cy="216670"/>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63" name="Google Shape;663;p20"/>
          <p:cNvSpPr/>
          <p:nvPr/>
        </p:nvSpPr>
        <p:spPr>
          <a:xfrm flipH="1">
            <a:off x="11231580" y="5050223"/>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664" name="Google Shape;664;p20"/>
          <p:cNvSpPr/>
          <p:nvPr/>
        </p:nvSpPr>
        <p:spPr>
          <a:xfrm flipH="1">
            <a:off x="10210370" y="6046316"/>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 name="Google Shape;665;p20"/>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70" name="Shape 70"/>
        <p:cNvGrpSpPr/>
        <p:nvPr/>
      </p:nvGrpSpPr>
      <p:grpSpPr>
        <a:xfrm>
          <a:off x="0" y="0"/>
          <a:ext cx="0" cy="0"/>
          <a:chOff x="0" y="0"/>
          <a:chExt cx="0" cy="0"/>
        </a:xfrm>
      </p:grpSpPr>
      <p:sp>
        <p:nvSpPr>
          <p:cNvPr id="71" name="Google Shape;71;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5000"/>
              <a:buNone/>
              <a:defRPr sz="5000">
                <a:solidFill>
                  <a:schemeClr val="lt1"/>
                </a:solidFill>
              </a:defRPr>
            </a:lvl1pPr>
            <a:lvl2pPr lvl="1" rtl="0" algn="ctr">
              <a:spcBef>
                <a:spcPts val="0"/>
              </a:spcBef>
              <a:spcAft>
                <a:spcPts val="0"/>
              </a:spcAft>
              <a:buClr>
                <a:schemeClr val="lt1"/>
              </a:buClr>
              <a:buSzPts val="7000"/>
              <a:buNone/>
              <a:defRPr sz="7000">
                <a:solidFill>
                  <a:schemeClr val="lt1"/>
                </a:solidFill>
              </a:defRPr>
            </a:lvl2pPr>
            <a:lvl3pPr lvl="2" rtl="0" algn="ctr">
              <a:spcBef>
                <a:spcPts val="0"/>
              </a:spcBef>
              <a:spcAft>
                <a:spcPts val="0"/>
              </a:spcAft>
              <a:buClr>
                <a:schemeClr val="lt1"/>
              </a:buClr>
              <a:buSzPts val="7000"/>
              <a:buNone/>
              <a:defRPr sz="7000">
                <a:solidFill>
                  <a:schemeClr val="lt1"/>
                </a:solidFill>
              </a:defRPr>
            </a:lvl3pPr>
            <a:lvl4pPr lvl="3" rtl="0" algn="ctr">
              <a:spcBef>
                <a:spcPts val="0"/>
              </a:spcBef>
              <a:spcAft>
                <a:spcPts val="0"/>
              </a:spcAft>
              <a:buClr>
                <a:schemeClr val="lt1"/>
              </a:buClr>
              <a:buSzPts val="7000"/>
              <a:buNone/>
              <a:defRPr sz="7000">
                <a:solidFill>
                  <a:schemeClr val="lt1"/>
                </a:solidFill>
              </a:defRPr>
            </a:lvl4pPr>
            <a:lvl5pPr lvl="4" rtl="0" algn="ctr">
              <a:spcBef>
                <a:spcPts val="0"/>
              </a:spcBef>
              <a:spcAft>
                <a:spcPts val="0"/>
              </a:spcAft>
              <a:buClr>
                <a:schemeClr val="lt1"/>
              </a:buClr>
              <a:buSzPts val="7000"/>
              <a:buNone/>
              <a:defRPr sz="7000">
                <a:solidFill>
                  <a:schemeClr val="lt1"/>
                </a:solidFill>
              </a:defRPr>
            </a:lvl5pPr>
            <a:lvl6pPr lvl="5" rtl="0" algn="ctr">
              <a:spcBef>
                <a:spcPts val="0"/>
              </a:spcBef>
              <a:spcAft>
                <a:spcPts val="0"/>
              </a:spcAft>
              <a:buClr>
                <a:schemeClr val="lt1"/>
              </a:buClr>
              <a:buSzPts val="7000"/>
              <a:buNone/>
              <a:defRPr sz="7000">
                <a:solidFill>
                  <a:schemeClr val="lt1"/>
                </a:solidFill>
              </a:defRPr>
            </a:lvl6pPr>
            <a:lvl7pPr lvl="6" rtl="0" algn="ctr">
              <a:spcBef>
                <a:spcPts val="0"/>
              </a:spcBef>
              <a:spcAft>
                <a:spcPts val="0"/>
              </a:spcAft>
              <a:buClr>
                <a:schemeClr val="lt1"/>
              </a:buClr>
              <a:buSzPts val="7000"/>
              <a:buNone/>
              <a:defRPr sz="7000">
                <a:solidFill>
                  <a:schemeClr val="lt1"/>
                </a:solidFill>
              </a:defRPr>
            </a:lvl7pPr>
            <a:lvl8pPr lvl="7" rtl="0" algn="ctr">
              <a:spcBef>
                <a:spcPts val="0"/>
              </a:spcBef>
              <a:spcAft>
                <a:spcPts val="0"/>
              </a:spcAft>
              <a:buClr>
                <a:schemeClr val="lt1"/>
              </a:buClr>
              <a:buSzPts val="7000"/>
              <a:buNone/>
              <a:defRPr sz="7000">
                <a:solidFill>
                  <a:schemeClr val="lt1"/>
                </a:solidFill>
              </a:defRPr>
            </a:lvl8pPr>
            <a:lvl9pPr lvl="8" rtl="0" algn="ctr">
              <a:spcBef>
                <a:spcPts val="0"/>
              </a:spcBef>
              <a:spcAft>
                <a:spcPts val="0"/>
              </a:spcAft>
              <a:buClr>
                <a:schemeClr val="lt1"/>
              </a:buClr>
              <a:buSzPts val="7000"/>
              <a:buNone/>
              <a:defRPr sz="7000">
                <a:solidFill>
                  <a:schemeClr val="lt1"/>
                </a:solidFill>
              </a:defRPr>
            </a:lvl9pPr>
          </a:lstStyle>
          <a:p/>
        </p:txBody>
      </p:sp>
      <p:sp>
        <p:nvSpPr>
          <p:cNvPr id="72" name="Google Shape;72;p3"/>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grpSp>
        <p:nvGrpSpPr>
          <p:cNvPr id="73" name="Google Shape;73;p3"/>
          <p:cNvGrpSpPr/>
          <p:nvPr/>
        </p:nvGrpSpPr>
        <p:grpSpPr>
          <a:xfrm>
            <a:off x="135796" y="421089"/>
            <a:ext cx="11920404" cy="5875901"/>
            <a:chOff x="196809" y="-40461"/>
            <a:chExt cx="11920404" cy="5875901"/>
          </a:xfrm>
        </p:grpSpPr>
        <p:sp>
          <p:nvSpPr>
            <p:cNvPr id="74" name="Google Shape;74;p3"/>
            <p:cNvSpPr/>
            <p:nvPr/>
          </p:nvSpPr>
          <p:spPr>
            <a:xfrm>
              <a:off x="9065486" y="-40461"/>
              <a:ext cx="40462" cy="40460"/>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5" name="Google Shape;75;p3"/>
            <p:cNvGrpSpPr/>
            <p:nvPr/>
          </p:nvGrpSpPr>
          <p:grpSpPr>
            <a:xfrm>
              <a:off x="196809" y="226528"/>
              <a:ext cx="3826462" cy="3588942"/>
              <a:chOff x="768309" y="-3716822"/>
              <a:chExt cx="3826462" cy="3588942"/>
            </a:xfrm>
          </p:grpSpPr>
          <p:sp>
            <p:nvSpPr>
              <p:cNvPr id="76" name="Google Shape;76;p3"/>
              <p:cNvSpPr/>
              <p:nvPr/>
            </p:nvSpPr>
            <p:spPr>
              <a:xfrm>
                <a:off x="3438015" y="-2050665"/>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77" name="Google Shape;77;p3"/>
              <p:cNvSpPr/>
              <p:nvPr/>
            </p:nvSpPr>
            <p:spPr>
              <a:xfrm>
                <a:off x="2010159" y="-991744"/>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78" name="Google Shape;78;p3"/>
              <p:cNvSpPr/>
              <p:nvPr/>
            </p:nvSpPr>
            <p:spPr>
              <a:xfrm>
                <a:off x="2086020" y="-2256120"/>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79" name="Google Shape;79;p3"/>
              <p:cNvSpPr/>
              <p:nvPr/>
            </p:nvSpPr>
            <p:spPr>
              <a:xfrm>
                <a:off x="2837872" y="-1905559"/>
                <a:ext cx="91040" cy="91130"/>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0" name="Google Shape;80;p3"/>
              <p:cNvSpPr/>
              <p:nvPr/>
            </p:nvSpPr>
            <p:spPr>
              <a:xfrm>
                <a:off x="3330126" y="-1224606"/>
                <a:ext cx="91038" cy="91038"/>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1" name="Google Shape;81;p3"/>
              <p:cNvSpPr/>
              <p:nvPr/>
            </p:nvSpPr>
            <p:spPr>
              <a:xfrm>
                <a:off x="2116362" y="-3267623"/>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2" name="Google Shape;82;p3"/>
              <p:cNvSpPr/>
              <p:nvPr/>
            </p:nvSpPr>
            <p:spPr>
              <a:xfrm>
                <a:off x="3422843" y="-3309984"/>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3" name="Google Shape;83;p3"/>
              <p:cNvSpPr/>
              <p:nvPr/>
            </p:nvSpPr>
            <p:spPr>
              <a:xfrm>
                <a:off x="2672667" y="-2903480"/>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4" name="Google Shape;84;p3"/>
              <p:cNvSpPr/>
              <p:nvPr/>
            </p:nvSpPr>
            <p:spPr>
              <a:xfrm>
                <a:off x="3389127" y="-2608677"/>
                <a:ext cx="64065" cy="64065"/>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5" name="Google Shape;85;p3"/>
              <p:cNvSpPr/>
              <p:nvPr/>
            </p:nvSpPr>
            <p:spPr>
              <a:xfrm>
                <a:off x="2640638" y="-1244621"/>
                <a:ext cx="64063" cy="64065"/>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6" name="Google Shape;86;p3"/>
              <p:cNvSpPr/>
              <p:nvPr/>
            </p:nvSpPr>
            <p:spPr>
              <a:xfrm>
                <a:off x="2837880" y="-2130084"/>
                <a:ext cx="40460" cy="40646"/>
              </a:xfrm>
              <a:custGeom>
                <a:rect b="b" l="l" r="r" t="t"/>
                <a:pathLst>
                  <a:path extrusionOk="0" h="22964" w="22859">
                    <a:moveTo>
                      <a:pt x="22860" y="11534"/>
                    </a:moveTo>
                    <a:cubicBezTo>
                      <a:pt x="22860" y="18202"/>
                      <a:pt x="17145" y="22964"/>
                      <a:pt x="11430" y="22964"/>
                    </a:cubicBezTo>
                    <a:cubicBezTo>
                      <a:pt x="4763" y="22964"/>
                      <a:pt x="0" y="17249"/>
                      <a:pt x="0" y="11534"/>
                    </a:cubicBezTo>
                    <a:cubicBezTo>
                      <a:pt x="0" y="4867"/>
                      <a:pt x="5715" y="104"/>
                      <a:pt x="11430" y="104"/>
                    </a:cubicBezTo>
                    <a:cubicBezTo>
                      <a:pt x="17145" y="-848"/>
                      <a:pt x="22860" y="4867"/>
                      <a:pt x="22860" y="115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7" name="Google Shape;87;p3"/>
              <p:cNvSpPr/>
              <p:nvPr/>
            </p:nvSpPr>
            <p:spPr>
              <a:xfrm>
                <a:off x="2684468" y="-754043"/>
                <a:ext cx="40462" cy="40460"/>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8" name="Google Shape;88;p3"/>
              <p:cNvSpPr/>
              <p:nvPr/>
            </p:nvSpPr>
            <p:spPr>
              <a:xfrm>
                <a:off x="2858110" y="-998704"/>
                <a:ext cx="40460" cy="40460"/>
              </a:xfrm>
              <a:custGeom>
                <a:rect b="b" l="l" r="r" t="t"/>
                <a:pathLst>
                  <a:path extrusionOk="0" h="22859" w="22859">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9" name="Google Shape;89;p3"/>
              <p:cNvSpPr/>
              <p:nvPr/>
            </p:nvSpPr>
            <p:spPr>
              <a:xfrm>
                <a:off x="3434644" y="-700313"/>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0" name="Google Shape;90;p3"/>
              <p:cNvSpPr/>
              <p:nvPr/>
            </p:nvSpPr>
            <p:spPr>
              <a:xfrm>
                <a:off x="1040148" y="-1652898"/>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1" name="Google Shape;91;p3"/>
              <p:cNvSpPr/>
              <p:nvPr/>
            </p:nvSpPr>
            <p:spPr>
              <a:xfrm>
                <a:off x="1116009" y="-2917274"/>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2" name="Google Shape;92;p3"/>
              <p:cNvSpPr/>
              <p:nvPr/>
            </p:nvSpPr>
            <p:spPr>
              <a:xfrm>
                <a:off x="1867861" y="-2566712"/>
                <a:ext cx="91040" cy="91130"/>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3" name="Google Shape;93;p3"/>
              <p:cNvSpPr/>
              <p:nvPr/>
            </p:nvSpPr>
            <p:spPr>
              <a:xfrm>
                <a:off x="1197218" y="-3716821"/>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 name="Google Shape;94;p3"/>
              <p:cNvSpPr/>
              <p:nvPr/>
            </p:nvSpPr>
            <p:spPr>
              <a:xfrm>
                <a:off x="1702656" y="-3564634"/>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5" name="Google Shape;95;p3"/>
              <p:cNvSpPr/>
              <p:nvPr/>
            </p:nvSpPr>
            <p:spPr>
              <a:xfrm>
                <a:off x="1670626" y="-1905775"/>
                <a:ext cx="64063" cy="64065"/>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6" name="Google Shape;96;p3"/>
              <p:cNvSpPr/>
              <p:nvPr/>
            </p:nvSpPr>
            <p:spPr>
              <a:xfrm>
                <a:off x="2154442" y="-1349449"/>
                <a:ext cx="64065" cy="64065"/>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7" name="Google Shape;97;p3"/>
              <p:cNvSpPr/>
              <p:nvPr/>
            </p:nvSpPr>
            <p:spPr>
              <a:xfrm>
                <a:off x="999690" y="-3460112"/>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8" name="Google Shape;98;p3"/>
              <p:cNvSpPr/>
              <p:nvPr/>
            </p:nvSpPr>
            <p:spPr>
              <a:xfrm>
                <a:off x="814255" y="-2239570"/>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9" name="Google Shape;99;p3"/>
              <p:cNvSpPr/>
              <p:nvPr/>
            </p:nvSpPr>
            <p:spPr>
              <a:xfrm>
                <a:off x="1714457" y="-1415196"/>
                <a:ext cx="40462" cy="40460"/>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00" name="Google Shape;100;p3"/>
              <p:cNvSpPr/>
              <p:nvPr/>
            </p:nvSpPr>
            <p:spPr>
              <a:xfrm>
                <a:off x="1326301" y="-801568"/>
                <a:ext cx="151733" cy="151733"/>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01" name="Google Shape;101;p3"/>
              <p:cNvSpPr/>
              <p:nvPr/>
            </p:nvSpPr>
            <p:spPr>
              <a:xfrm>
                <a:off x="768309" y="-865631"/>
                <a:ext cx="64065" cy="64065"/>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02" name="Google Shape;102;p3"/>
              <p:cNvSpPr/>
              <p:nvPr/>
            </p:nvSpPr>
            <p:spPr>
              <a:xfrm>
                <a:off x="1506749" y="-168341"/>
                <a:ext cx="40462" cy="40460"/>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03" name="Google Shape;103;p3"/>
              <p:cNvSpPr/>
              <p:nvPr/>
            </p:nvSpPr>
            <p:spPr>
              <a:xfrm>
                <a:off x="4156886" y="-1440944"/>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04" name="Google Shape;104;p3"/>
              <p:cNvSpPr/>
              <p:nvPr/>
            </p:nvSpPr>
            <p:spPr>
              <a:xfrm>
                <a:off x="4232746" y="-2705319"/>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05" name="Google Shape;105;p3"/>
              <p:cNvSpPr/>
              <p:nvPr/>
            </p:nvSpPr>
            <p:spPr>
              <a:xfrm>
                <a:off x="4263088" y="-3716822"/>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06" name="Google Shape;106;p3"/>
              <p:cNvSpPr/>
              <p:nvPr/>
            </p:nvSpPr>
            <p:spPr>
              <a:xfrm>
                <a:off x="4116427" y="-3248158"/>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07" name="Google Shape;107;p3"/>
              <p:cNvSpPr/>
              <p:nvPr/>
            </p:nvSpPr>
            <p:spPr>
              <a:xfrm>
                <a:off x="3930992" y="-2027615"/>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08" name="Google Shape;108;p3"/>
              <p:cNvSpPr/>
              <p:nvPr/>
            </p:nvSpPr>
            <p:spPr>
              <a:xfrm>
                <a:off x="4443038" y="-589613"/>
                <a:ext cx="151733" cy="151733"/>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09" name="Google Shape;109;p3"/>
              <p:cNvSpPr/>
              <p:nvPr/>
            </p:nvSpPr>
            <p:spPr>
              <a:xfrm>
                <a:off x="3885046" y="-653677"/>
                <a:ext cx="64065" cy="64065"/>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10" name="Google Shape;110;p3"/>
              <p:cNvSpPr/>
              <p:nvPr/>
            </p:nvSpPr>
            <p:spPr>
              <a:xfrm>
                <a:off x="2676015" y="-3574665"/>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grpSp>
          <p:nvGrpSpPr>
            <p:cNvPr id="111" name="Google Shape;111;p3"/>
            <p:cNvGrpSpPr/>
            <p:nvPr/>
          </p:nvGrpSpPr>
          <p:grpSpPr>
            <a:xfrm>
              <a:off x="4444959" y="226528"/>
              <a:ext cx="3826462" cy="3588942"/>
              <a:chOff x="768309" y="-3716822"/>
              <a:chExt cx="3826462" cy="3588942"/>
            </a:xfrm>
          </p:grpSpPr>
          <p:sp>
            <p:nvSpPr>
              <p:cNvPr id="112" name="Google Shape;112;p3"/>
              <p:cNvSpPr/>
              <p:nvPr/>
            </p:nvSpPr>
            <p:spPr>
              <a:xfrm>
                <a:off x="3438015" y="-2050665"/>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13" name="Google Shape;113;p3"/>
              <p:cNvSpPr/>
              <p:nvPr/>
            </p:nvSpPr>
            <p:spPr>
              <a:xfrm>
                <a:off x="2010159" y="-991744"/>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14" name="Google Shape;114;p3"/>
              <p:cNvSpPr/>
              <p:nvPr/>
            </p:nvSpPr>
            <p:spPr>
              <a:xfrm>
                <a:off x="2086020" y="-2256120"/>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15" name="Google Shape;115;p3"/>
              <p:cNvSpPr/>
              <p:nvPr/>
            </p:nvSpPr>
            <p:spPr>
              <a:xfrm>
                <a:off x="2837872" y="-1905559"/>
                <a:ext cx="91040" cy="91130"/>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16" name="Google Shape;116;p3"/>
              <p:cNvSpPr/>
              <p:nvPr/>
            </p:nvSpPr>
            <p:spPr>
              <a:xfrm>
                <a:off x="3330126" y="-1224606"/>
                <a:ext cx="91038" cy="91038"/>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17" name="Google Shape;117;p3"/>
              <p:cNvSpPr/>
              <p:nvPr/>
            </p:nvSpPr>
            <p:spPr>
              <a:xfrm>
                <a:off x="2116362" y="-3267623"/>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18" name="Google Shape;118;p3"/>
              <p:cNvSpPr/>
              <p:nvPr/>
            </p:nvSpPr>
            <p:spPr>
              <a:xfrm>
                <a:off x="3422843" y="-3309984"/>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19" name="Google Shape;119;p3"/>
              <p:cNvSpPr/>
              <p:nvPr/>
            </p:nvSpPr>
            <p:spPr>
              <a:xfrm>
                <a:off x="2672667" y="-2903480"/>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20" name="Google Shape;120;p3"/>
              <p:cNvSpPr/>
              <p:nvPr/>
            </p:nvSpPr>
            <p:spPr>
              <a:xfrm>
                <a:off x="3389127" y="-2608677"/>
                <a:ext cx="64065" cy="64065"/>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21" name="Google Shape;121;p3"/>
              <p:cNvSpPr/>
              <p:nvPr/>
            </p:nvSpPr>
            <p:spPr>
              <a:xfrm>
                <a:off x="2640638" y="-1244621"/>
                <a:ext cx="64063" cy="64065"/>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22" name="Google Shape;122;p3"/>
              <p:cNvSpPr/>
              <p:nvPr/>
            </p:nvSpPr>
            <p:spPr>
              <a:xfrm>
                <a:off x="2837880" y="-2130084"/>
                <a:ext cx="40460" cy="40646"/>
              </a:xfrm>
              <a:custGeom>
                <a:rect b="b" l="l" r="r" t="t"/>
                <a:pathLst>
                  <a:path extrusionOk="0" h="22964" w="22859">
                    <a:moveTo>
                      <a:pt x="22860" y="11534"/>
                    </a:moveTo>
                    <a:cubicBezTo>
                      <a:pt x="22860" y="18202"/>
                      <a:pt x="17145" y="22964"/>
                      <a:pt x="11430" y="22964"/>
                    </a:cubicBezTo>
                    <a:cubicBezTo>
                      <a:pt x="4763" y="22964"/>
                      <a:pt x="0" y="17249"/>
                      <a:pt x="0" y="11534"/>
                    </a:cubicBezTo>
                    <a:cubicBezTo>
                      <a:pt x="0" y="4867"/>
                      <a:pt x="5715" y="104"/>
                      <a:pt x="11430" y="104"/>
                    </a:cubicBezTo>
                    <a:cubicBezTo>
                      <a:pt x="17145" y="-848"/>
                      <a:pt x="22860" y="4867"/>
                      <a:pt x="22860" y="115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23" name="Google Shape;123;p3"/>
              <p:cNvSpPr/>
              <p:nvPr/>
            </p:nvSpPr>
            <p:spPr>
              <a:xfrm>
                <a:off x="2684468" y="-754043"/>
                <a:ext cx="40462" cy="40460"/>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24" name="Google Shape;124;p3"/>
              <p:cNvSpPr/>
              <p:nvPr/>
            </p:nvSpPr>
            <p:spPr>
              <a:xfrm>
                <a:off x="2858110" y="-998704"/>
                <a:ext cx="40460" cy="40460"/>
              </a:xfrm>
              <a:custGeom>
                <a:rect b="b" l="l" r="r" t="t"/>
                <a:pathLst>
                  <a:path extrusionOk="0" h="22859" w="22859">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25" name="Google Shape;125;p3"/>
              <p:cNvSpPr/>
              <p:nvPr/>
            </p:nvSpPr>
            <p:spPr>
              <a:xfrm>
                <a:off x="3434644" y="-700313"/>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26" name="Google Shape;126;p3"/>
              <p:cNvSpPr/>
              <p:nvPr/>
            </p:nvSpPr>
            <p:spPr>
              <a:xfrm>
                <a:off x="1040148" y="-1652898"/>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27" name="Google Shape;127;p3"/>
              <p:cNvSpPr/>
              <p:nvPr/>
            </p:nvSpPr>
            <p:spPr>
              <a:xfrm>
                <a:off x="1116009" y="-2917274"/>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28" name="Google Shape;128;p3"/>
              <p:cNvSpPr/>
              <p:nvPr/>
            </p:nvSpPr>
            <p:spPr>
              <a:xfrm>
                <a:off x="1867861" y="-2566712"/>
                <a:ext cx="91040" cy="91130"/>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29" name="Google Shape;129;p3"/>
              <p:cNvSpPr/>
              <p:nvPr/>
            </p:nvSpPr>
            <p:spPr>
              <a:xfrm>
                <a:off x="1197218" y="-3716821"/>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 name="Google Shape;130;p3"/>
              <p:cNvSpPr/>
              <p:nvPr/>
            </p:nvSpPr>
            <p:spPr>
              <a:xfrm>
                <a:off x="1702656" y="-3564634"/>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31" name="Google Shape;131;p3"/>
              <p:cNvSpPr/>
              <p:nvPr/>
            </p:nvSpPr>
            <p:spPr>
              <a:xfrm>
                <a:off x="1670626" y="-1905775"/>
                <a:ext cx="64063" cy="64065"/>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32" name="Google Shape;132;p3"/>
              <p:cNvSpPr/>
              <p:nvPr/>
            </p:nvSpPr>
            <p:spPr>
              <a:xfrm>
                <a:off x="2154442" y="-1349449"/>
                <a:ext cx="64065" cy="64065"/>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33" name="Google Shape;133;p3"/>
              <p:cNvSpPr/>
              <p:nvPr/>
            </p:nvSpPr>
            <p:spPr>
              <a:xfrm>
                <a:off x="999690" y="-3460112"/>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34" name="Google Shape;134;p3"/>
              <p:cNvSpPr/>
              <p:nvPr/>
            </p:nvSpPr>
            <p:spPr>
              <a:xfrm>
                <a:off x="814255" y="-2239570"/>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35" name="Google Shape;135;p3"/>
              <p:cNvSpPr/>
              <p:nvPr/>
            </p:nvSpPr>
            <p:spPr>
              <a:xfrm>
                <a:off x="1714457" y="-1415196"/>
                <a:ext cx="40462" cy="40460"/>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36" name="Google Shape;136;p3"/>
              <p:cNvSpPr/>
              <p:nvPr/>
            </p:nvSpPr>
            <p:spPr>
              <a:xfrm>
                <a:off x="1326301" y="-801568"/>
                <a:ext cx="151733" cy="151733"/>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37" name="Google Shape;137;p3"/>
              <p:cNvSpPr/>
              <p:nvPr/>
            </p:nvSpPr>
            <p:spPr>
              <a:xfrm>
                <a:off x="768309" y="-865631"/>
                <a:ext cx="64065" cy="64065"/>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38" name="Google Shape;138;p3"/>
              <p:cNvSpPr/>
              <p:nvPr/>
            </p:nvSpPr>
            <p:spPr>
              <a:xfrm>
                <a:off x="1506749" y="-168341"/>
                <a:ext cx="40462" cy="40460"/>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39" name="Google Shape;139;p3"/>
              <p:cNvSpPr/>
              <p:nvPr/>
            </p:nvSpPr>
            <p:spPr>
              <a:xfrm>
                <a:off x="4156886" y="-1440944"/>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40" name="Google Shape;140;p3"/>
              <p:cNvSpPr/>
              <p:nvPr/>
            </p:nvSpPr>
            <p:spPr>
              <a:xfrm>
                <a:off x="4232746" y="-2705319"/>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41" name="Google Shape;141;p3"/>
              <p:cNvSpPr/>
              <p:nvPr/>
            </p:nvSpPr>
            <p:spPr>
              <a:xfrm>
                <a:off x="4263088" y="-3716822"/>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42" name="Google Shape;142;p3"/>
              <p:cNvSpPr/>
              <p:nvPr/>
            </p:nvSpPr>
            <p:spPr>
              <a:xfrm>
                <a:off x="4116427" y="-3248158"/>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43" name="Google Shape;143;p3"/>
              <p:cNvSpPr/>
              <p:nvPr/>
            </p:nvSpPr>
            <p:spPr>
              <a:xfrm>
                <a:off x="3930992" y="-2027615"/>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44" name="Google Shape;144;p3"/>
              <p:cNvSpPr/>
              <p:nvPr/>
            </p:nvSpPr>
            <p:spPr>
              <a:xfrm>
                <a:off x="4443038" y="-589613"/>
                <a:ext cx="151733" cy="151733"/>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45" name="Google Shape;145;p3"/>
              <p:cNvSpPr/>
              <p:nvPr/>
            </p:nvSpPr>
            <p:spPr>
              <a:xfrm>
                <a:off x="3885046" y="-653677"/>
                <a:ext cx="64065" cy="64065"/>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46" name="Google Shape;146;p3"/>
              <p:cNvSpPr/>
              <p:nvPr/>
            </p:nvSpPr>
            <p:spPr>
              <a:xfrm>
                <a:off x="2676015" y="-3574665"/>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sp>
          <p:nvSpPr>
            <p:cNvPr id="147" name="Google Shape;147;p3"/>
            <p:cNvSpPr/>
            <p:nvPr/>
          </p:nvSpPr>
          <p:spPr>
            <a:xfrm>
              <a:off x="11398340" y="1892685"/>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48" name="Google Shape;148;p3"/>
            <p:cNvSpPr/>
            <p:nvPr/>
          </p:nvSpPr>
          <p:spPr>
            <a:xfrm>
              <a:off x="9970484" y="2951606"/>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49" name="Google Shape;149;p3"/>
            <p:cNvSpPr/>
            <p:nvPr/>
          </p:nvSpPr>
          <p:spPr>
            <a:xfrm>
              <a:off x="10046345" y="1687230"/>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50" name="Google Shape;150;p3"/>
            <p:cNvSpPr/>
            <p:nvPr/>
          </p:nvSpPr>
          <p:spPr>
            <a:xfrm>
              <a:off x="10798197" y="2037791"/>
              <a:ext cx="91040" cy="91130"/>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51" name="Google Shape;151;p3"/>
            <p:cNvSpPr/>
            <p:nvPr/>
          </p:nvSpPr>
          <p:spPr>
            <a:xfrm>
              <a:off x="11290451" y="2718744"/>
              <a:ext cx="91038" cy="91038"/>
            </a:xfrm>
            <a:custGeom>
              <a:rect b="b" l="l" r="r" t="t"/>
              <a:pathLst>
                <a:path extrusionOk="0" h="51434" w="51434">
                  <a:moveTo>
                    <a:pt x="51435" y="25718"/>
                  </a:moveTo>
                  <a:cubicBezTo>
                    <a:pt x="51435" y="39921"/>
                    <a:pt x="39921" y="51435"/>
                    <a:pt x="25718" y="51435"/>
                  </a:cubicBezTo>
                  <a:cubicBezTo>
                    <a:pt x="11514" y="51435"/>
                    <a:pt x="0" y="39921"/>
                    <a:pt x="0" y="25718"/>
                  </a:cubicBezTo>
                  <a:cubicBezTo>
                    <a:pt x="0" y="11514"/>
                    <a:pt x="11514" y="0"/>
                    <a:pt x="25718" y="0"/>
                  </a:cubicBezTo>
                  <a:cubicBezTo>
                    <a:pt x="39921" y="0"/>
                    <a:pt x="51435" y="11514"/>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52" name="Google Shape;152;p3"/>
            <p:cNvSpPr/>
            <p:nvPr/>
          </p:nvSpPr>
          <p:spPr>
            <a:xfrm>
              <a:off x="10076687" y="675727"/>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53" name="Google Shape;153;p3"/>
            <p:cNvSpPr/>
            <p:nvPr/>
          </p:nvSpPr>
          <p:spPr>
            <a:xfrm>
              <a:off x="11383168" y="633366"/>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54" name="Google Shape;154;p3"/>
            <p:cNvSpPr/>
            <p:nvPr/>
          </p:nvSpPr>
          <p:spPr>
            <a:xfrm>
              <a:off x="10632992" y="1039870"/>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55" name="Google Shape;155;p3"/>
            <p:cNvSpPr/>
            <p:nvPr/>
          </p:nvSpPr>
          <p:spPr>
            <a:xfrm>
              <a:off x="11349452" y="1334673"/>
              <a:ext cx="64065" cy="64065"/>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56" name="Google Shape;156;p3"/>
            <p:cNvSpPr/>
            <p:nvPr/>
          </p:nvSpPr>
          <p:spPr>
            <a:xfrm>
              <a:off x="10600963" y="2698729"/>
              <a:ext cx="64063" cy="64065"/>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57" name="Google Shape;157;p3"/>
            <p:cNvSpPr/>
            <p:nvPr/>
          </p:nvSpPr>
          <p:spPr>
            <a:xfrm>
              <a:off x="10798205" y="1813266"/>
              <a:ext cx="40460" cy="40646"/>
            </a:xfrm>
            <a:custGeom>
              <a:rect b="b" l="l" r="r" t="t"/>
              <a:pathLst>
                <a:path extrusionOk="0" h="22964" w="22859">
                  <a:moveTo>
                    <a:pt x="22860" y="11534"/>
                  </a:moveTo>
                  <a:cubicBezTo>
                    <a:pt x="22860" y="18202"/>
                    <a:pt x="17145" y="22964"/>
                    <a:pt x="11430" y="22964"/>
                  </a:cubicBezTo>
                  <a:cubicBezTo>
                    <a:pt x="4763" y="22964"/>
                    <a:pt x="0" y="17249"/>
                    <a:pt x="0" y="11534"/>
                  </a:cubicBezTo>
                  <a:cubicBezTo>
                    <a:pt x="0" y="4867"/>
                    <a:pt x="5715" y="104"/>
                    <a:pt x="11430" y="104"/>
                  </a:cubicBezTo>
                  <a:cubicBezTo>
                    <a:pt x="17145" y="-848"/>
                    <a:pt x="22860" y="4867"/>
                    <a:pt x="22860" y="115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58" name="Google Shape;158;p3"/>
            <p:cNvSpPr/>
            <p:nvPr/>
          </p:nvSpPr>
          <p:spPr>
            <a:xfrm>
              <a:off x="10644793" y="3189307"/>
              <a:ext cx="40462" cy="40460"/>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59" name="Google Shape;159;p3"/>
            <p:cNvSpPr/>
            <p:nvPr/>
          </p:nvSpPr>
          <p:spPr>
            <a:xfrm>
              <a:off x="10818435" y="2944646"/>
              <a:ext cx="40460" cy="40460"/>
            </a:xfrm>
            <a:custGeom>
              <a:rect b="b" l="l" r="r" t="t"/>
              <a:pathLst>
                <a:path extrusionOk="0" h="22859" w="22859">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60" name="Google Shape;160;p3"/>
            <p:cNvSpPr/>
            <p:nvPr/>
          </p:nvSpPr>
          <p:spPr>
            <a:xfrm>
              <a:off x="11394969" y="3243037"/>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61" name="Google Shape;161;p3"/>
            <p:cNvSpPr/>
            <p:nvPr/>
          </p:nvSpPr>
          <p:spPr>
            <a:xfrm>
              <a:off x="9000473" y="2290452"/>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62" name="Google Shape;162;p3"/>
            <p:cNvSpPr/>
            <p:nvPr/>
          </p:nvSpPr>
          <p:spPr>
            <a:xfrm>
              <a:off x="9076334" y="1026076"/>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63" name="Google Shape;163;p3"/>
            <p:cNvSpPr/>
            <p:nvPr/>
          </p:nvSpPr>
          <p:spPr>
            <a:xfrm>
              <a:off x="9828186" y="1376638"/>
              <a:ext cx="91040" cy="91130"/>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64" name="Google Shape;164;p3"/>
            <p:cNvSpPr/>
            <p:nvPr/>
          </p:nvSpPr>
          <p:spPr>
            <a:xfrm>
              <a:off x="9157543" y="226529"/>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 name="Google Shape;165;p3"/>
            <p:cNvSpPr/>
            <p:nvPr/>
          </p:nvSpPr>
          <p:spPr>
            <a:xfrm>
              <a:off x="9662981" y="378716"/>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66" name="Google Shape;166;p3"/>
            <p:cNvSpPr/>
            <p:nvPr/>
          </p:nvSpPr>
          <p:spPr>
            <a:xfrm>
              <a:off x="9630951" y="2037575"/>
              <a:ext cx="64063" cy="64065"/>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67" name="Google Shape;167;p3"/>
            <p:cNvSpPr/>
            <p:nvPr/>
          </p:nvSpPr>
          <p:spPr>
            <a:xfrm>
              <a:off x="10114767" y="2593901"/>
              <a:ext cx="64065" cy="64065"/>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68" name="Google Shape;168;p3"/>
            <p:cNvSpPr/>
            <p:nvPr/>
          </p:nvSpPr>
          <p:spPr>
            <a:xfrm>
              <a:off x="8960015" y="483238"/>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69" name="Google Shape;169;p3"/>
            <p:cNvSpPr/>
            <p:nvPr/>
          </p:nvSpPr>
          <p:spPr>
            <a:xfrm>
              <a:off x="8774580" y="1703780"/>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70" name="Google Shape;170;p3"/>
            <p:cNvSpPr/>
            <p:nvPr/>
          </p:nvSpPr>
          <p:spPr>
            <a:xfrm>
              <a:off x="9674782" y="2528154"/>
              <a:ext cx="40462" cy="40460"/>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71" name="Google Shape;171;p3"/>
            <p:cNvSpPr/>
            <p:nvPr/>
          </p:nvSpPr>
          <p:spPr>
            <a:xfrm>
              <a:off x="9286626" y="3141782"/>
              <a:ext cx="151733" cy="151733"/>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72" name="Google Shape;172;p3"/>
            <p:cNvSpPr/>
            <p:nvPr/>
          </p:nvSpPr>
          <p:spPr>
            <a:xfrm>
              <a:off x="8728634" y="3077719"/>
              <a:ext cx="64065" cy="64065"/>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73" name="Google Shape;173;p3"/>
            <p:cNvSpPr/>
            <p:nvPr/>
          </p:nvSpPr>
          <p:spPr>
            <a:xfrm>
              <a:off x="9467074" y="3775009"/>
              <a:ext cx="40462" cy="40460"/>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74" name="Google Shape;174;p3"/>
            <p:cNvSpPr/>
            <p:nvPr/>
          </p:nvSpPr>
          <p:spPr>
            <a:xfrm>
              <a:off x="12076752" y="695192"/>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75" name="Google Shape;175;p3"/>
            <p:cNvSpPr/>
            <p:nvPr/>
          </p:nvSpPr>
          <p:spPr>
            <a:xfrm>
              <a:off x="11891317" y="1915735"/>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76" name="Google Shape;176;p3"/>
            <p:cNvSpPr/>
            <p:nvPr/>
          </p:nvSpPr>
          <p:spPr>
            <a:xfrm>
              <a:off x="11845371" y="3289673"/>
              <a:ext cx="64065" cy="64065"/>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77" name="Google Shape;177;p3"/>
            <p:cNvSpPr/>
            <p:nvPr/>
          </p:nvSpPr>
          <p:spPr>
            <a:xfrm>
              <a:off x="10636340" y="368685"/>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78" name="Google Shape;178;p3"/>
            <p:cNvSpPr/>
            <p:nvPr/>
          </p:nvSpPr>
          <p:spPr>
            <a:xfrm>
              <a:off x="1317720" y="5421030"/>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79" name="Google Shape;179;p3"/>
            <p:cNvSpPr/>
            <p:nvPr/>
          </p:nvSpPr>
          <p:spPr>
            <a:xfrm>
              <a:off x="1348062" y="4409527"/>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80" name="Google Shape;180;p3"/>
            <p:cNvSpPr/>
            <p:nvPr/>
          </p:nvSpPr>
          <p:spPr>
            <a:xfrm>
              <a:off x="2654543" y="4367166"/>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81" name="Google Shape;181;p3"/>
            <p:cNvSpPr/>
            <p:nvPr/>
          </p:nvSpPr>
          <p:spPr>
            <a:xfrm>
              <a:off x="1904367" y="4773670"/>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82" name="Google Shape;182;p3"/>
            <p:cNvSpPr/>
            <p:nvPr/>
          </p:nvSpPr>
          <p:spPr>
            <a:xfrm>
              <a:off x="2620827" y="5068473"/>
              <a:ext cx="64065" cy="64065"/>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83" name="Google Shape;183;p3"/>
            <p:cNvSpPr/>
            <p:nvPr/>
          </p:nvSpPr>
          <p:spPr>
            <a:xfrm>
              <a:off x="347709" y="4759876"/>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84" name="Google Shape;184;p3"/>
            <p:cNvSpPr/>
            <p:nvPr/>
          </p:nvSpPr>
          <p:spPr>
            <a:xfrm>
              <a:off x="1099561" y="5110438"/>
              <a:ext cx="91040" cy="91130"/>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85" name="Google Shape;185;p3"/>
            <p:cNvSpPr/>
            <p:nvPr/>
          </p:nvSpPr>
          <p:spPr>
            <a:xfrm>
              <a:off x="428918" y="3960329"/>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86" name="Google Shape;186;p3"/>
            <p:cNvSpPr/>
            <p:nvPr/>
          </p:nvSpPr>
          <p:spPr>
            <a:xfrm>
              <a:off x="934356" y="4112516"/>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87" name="Google Shape;187;p3"/>
            <p:cNvSpPr/>
            <p:nvPr/>
          </p:nvSpPr>
          <p:spPr>
            <a:xfrm>
              <a:off x="902326" y="5771375"/>
              <a:ext cx="64063" cy="64065"/>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88" name="Google Shape;188;p3"/>
            <p:cNvSpPr/>
            <p:nvPr/>
          </p:nvSpPr>
          <p:spPr>
            <a:xfrm>
              <a:off x="231390" y="4217038"/>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89" name="Google Shape;189;p3"/>
            <p:cNvSpPr/>
            <p:nvPr/>
          </p:nvSpPr>
          <p:spPr>
            <a:xfrm>
              <a:off x="3464446" y="4971831"/>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90" name="Google Shape;190;p3"/>
            <p:cNvSpPr/>
            <p:nvPr/>
          </p:nvSpPr>
          <p:spPr>
            <a:xfrm>
              <a:off x="3494788" y="3960328"/>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91" name="Google Shape;191;p3"/>
            <p:cNvSpPr/>
            <p:nvPr/>
          </p:nvSpPr>
          <p:spPr>
            <a:xfrm>
              <a:off x="3348127" y="4428992"/>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92" name="Google Shape;192;p3"/>
            <p:cNvSpPr/>
            <p:nvPr/>
          </p:nvSpPr>
          <p:spPr>
            <a:xfrm>
              <a:off x="1907715" y="4102485"/>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93" name="Google Shape;193;p3"/>
            <p:cNvSpPr/>
            <p:nvPr/>
          </p:nvSpPr>
          <p:spPr>
            <a:xfrm>
              <a:off x="6965040" y="5481635"/>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94" name="Google Shape;194;p3"/>
            <p:cNvSpPr/>
            <p:nvPr/>
          </p:nvSpPr>
          <p:spPr>
            <a:xfrm>
              <a:off x="6364897" y="5626741"/>
              <a:ext cx="91040" cy="91130"/>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95" name="Google Shape;195;p3"/>
            <p:cNvSpPr/>
            <p:nvPr/>
          </p:nvSpPr>
          <p:spPr>
            <a:xfrm>
              <a:off x="5643387" y="4264677"/>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96" name="Google Shape;196;p3"/>
            <p:cNvSpPr/>
            <p:nvPr/>
          </p:nvSpPr>
          <p:spPr>
            <a:xfrm>
              <a:off x="6949868" y="4222316"/>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97" name="Google Shape;197;p3"/>
            <p:cNvSpPr/>
            <p:nvPr/>
          </p:nvSpPr>
          <p:spPr>
            <a:xfrm>
              <a:off x="6199692" y="4628820"/>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98" name="Google Shape;198;p3"/>
            <p:cNvSpPr/>
            <p:nvPr/>
          </p:nvSpPr>
          <p:spPr>
            <a:xfrm>
              <a:off x="6916152" y="4923623"/>
              <a:ext cx="64065" cy="64065"/>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199" name="Google Shape;199;p3"/>
            <p:cNvSpPr/>
            <p:nvPr/>
          </p:nvSpPr>
          <p:spPr>
            <a:xfrm>
              <a:off x="6364905" y="5402216"/>
              <a:ext cx="40460" cy="40646"/>
            </a:xfrm>
            <a:custGeom>
              <a:rect b="b" l="l" r="r" t="t"/>
              <a:pathLst>
                <a:path extrusionOk="0" h="22964" w="22859">
                  <a:moveTo>
                    <a:pt x="22860" y="11534"/>
                  </a:moveTo>
                  <a:cubicBezTo>
                    <a:pt x="22860" y="18202"/>
                    <a:pt x="17145" y="22964"/>
                    <a:pt x="11430" y="22964"/>
                  </a:cubicBezTo>
                  <a:cubicBezTo>
                    <a:pt x="4763" y="22964"/>
                    <a:pt x="0" y="17249"/>
                    <a:pt x="0" y="11534"/>
                  </a:cubicBezTo>
                  <a:cubicBezTo>
                    <a:pt x="0" y="4867"/>
                    <a:pt x="5715" y="104"/>
                    <a:pt x="11430" y="104"/>
                  </a:cubicBezTo>
                  <a:cubicBezTo>
                    <a:pt x="17145" y="-848"/>
                    <a:pt x="22860" y="4867"/>
                    <a:pt x="22860" y="115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00" name="Google Shape;200;p3"/>
            <p:cNvSpPr/>
            <p:nvPr/>
          </p:nvSpPr>
          <p:spPr>
            <a:xfrm>
              <a:off x="4643034" y="4615026"/>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01" name="Google Shape;201;p3"/>
            <p:cNvSpPr/>
            <p:nvPr/>
          </p:nvSpPr>
          <p:spPr>
            <a:xfrm>
              <a:off x="5394886" y="4965588"/>
              <a:ext cx="91040" cy="91130"/>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02" name="Google Shape;202;p3"/>
            <p:cNvSpPr/>
            <p:nvPr/>
          </p:nvSpPr>
          <p:spPr>
            <a:xfrm>
              <a:off x="4724243" y="3815479"/>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203" name="Google Shape;203;p3"/>
            <p:cNvSpPr/>
            <p:nvPr/>
          </p:nvSpPr>
          <p:spPr>
            <a:xfrm>
              <a:off x="5229681" y="3967666"/>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04" name="Google Shape;204;p3"/>
            <p:cNvSpPr/>
            <p:nvPr/>
          </p:nvSpPr>
          <p:spPr>
            <a:xfrm>
              <a:off x="4526715" y="4072188"/>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05" name="Google Shape;205;p3"/>
            <p:cNvSpPr/>
            <p:nvPr/>
          </p:nvSpPr>
          <p:spPr>
            <a:xfrm>
              <a:off x="4341280" y="5292730"/>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06" name="Google Shape;206;p3"/>
            <p:cNvSpPr/>
            <p:nvPr/>
          </p:nvSpPr>
          <p:spPr>
            <a:xfrm>
              <a:off x="7759771" y="4826981"/>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07" name="Google Shape;207;p3"/>
            <p:cNvSpPr/>
            <p:nvPr/>
          </p:nvSpPr>
          <p:spPr>
            <a:xfrm>
              <a:off x="7790113" y="3815478"/>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08" name="Google Shape;208;p3"/>
            <p:cNvSpPr/>
            <p:nvPr/>
          </p:nvSpPr>
          <p:spPr>
            <a:xfrm>
              <a:off x="7643452" y="4284142"/>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09" name="Google Shape;209;p3"/>
            <p:cNvSpPr/>
            <p:nvPr/>
          </p:nvSpPr>
          <p:spPr>
            <a:xfrm>
              <a:off x="7458017" y="5504685"/>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10" name="Google Shape;210;p3"/>
            <p:cNvSpPr/>
            <p:nvPr/>
          </p:nvSpPr>
          <p:spPr>
            <a:xfrm>
              <a:off x="6203040" y="3957635"/>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11" name="Google Shape;211;p3"/>
            <p:cNvSpPr/>
            <p:nvPr/>
          </p:nvSpPr>
          <p:spPr>
            <a:xfrm flipH="1">
              <a:off x="9367082" y="5484960"/>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12" name="Google Shape;212;p3"/>
            <p:cNvSpPr/>
            <p:nvPr/>
          </p:nvSpPr>
          <p:spPr>
            <a:xfrm flipH="1">
              <a:off x="10749428" y="4268002"/>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13" name="Google Shape;213;p3"/>
            <p:cNvSpPr/>
            <p:nvPr/>
          </p:nvSpPr>
          <p:spPr>
            <a:xfrm flipH="1">
              <a:off x="9442948" y="4225641"/>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14" name="Google Shape;214;p3"/>
            <p:cNvSpPr/>
            <p:nvPr/>
          </p:nvSpPr>
          <p:spPr>
            <a:xfrm flipH="1">
              <a:off x="10220100" y="4632145"/>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15" name="Google Shape;215;p3"/>
            <p:cNvSpPr/>
            <p:nvPr/>
          </p:nvSpPr>
          <p:spPr>
            <a:xfrm flipH="1">
              <a:off x="9503638" y="4926948"/>
              <a:ext cx="64065" cy="64065"/>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16" name="Google Shape;216;p3"/>
            <p:cNvSpPr/>
            <p:nvPr/>
          </p:nvSpPr>
          <p:spPr>
            <a:xfrm flipH="1">
              <a:off x="10078489" y="5405541"/>
              <a:ext cx="40460" cy="40646"/>
            </a:xfrm>
            <a:custGeom>
              <a:rect b="b" l="l" r="r" t="t"/>
              <a:pathLst>
                <a:path extrusionOk="0" h="22964" w="22859">
                  <a:moveTo>
                    <a:pt x="22860" y="11534"/>
                  </a:moveTo>
                  <a:cubicBezTo>
                    <a:pt x="22860" y="18202"/>
                    <a:pt x="17145" y="22964"/>
                    <a:pt x="11430" y="22964"/>
                  </a:cubicBezTo>
                  <a:cubicBezTo>
                    <a:pt x="4763" y="22964"/>
                    <a:pt x="0" y="17249"/>
                    <a:pt x="0" y="11534"/>
                  </a:cubicBezTo>
                  <a:cubicBezTo>
                    <a:pt x="0" y="4867"/>
                    <a:pt x="5715" y="104"/>
                    <a:pt x="11430" y="104"/>
                  </a:cubicBezTo>
                  <a:cubicBezTo>
                    <a:pt x="17145" y="-848"/>
                    <a:pt x="22860" y="4867"/>
                    <a:pt x="22860" y="115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17" name="Google Shape;217;p3"/>
            <p:cNvSpPr/>
            <p:nvPr/>
          </p:nvSpPr>
          <p:spPr>
            <a:xfrm flipH="1">
              <a:off x="11689088" y="4618351"/>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18" name="Google Shape;218;p3"/>
            <p:cNvSpPr/>
            <p:nvPr/>
          </p:nvSpPr>
          <p:spPr>
            <a:xfrm flipH="1">
              <a:off x="10997929" y="4968913"/>
              <a:ext cx="91040" cy="91130"/>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19" name="Google Shape;219;p3"/>
            <p:cNvSpPr/>
            <p:nvPr/>
          </p:nvSpPr>
          <p:spPr>
            <a:xfrm flipH="1">
              <a:off x="11668572" y="3818804"/>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220" name="Google Shape;220;p3"/>
            <p:cNvSpPr/>
            <p:nvPr/>
          </p:nvSpPr>
          <p:spPr>
            <a:xfrm flipH="1">
              <a:off x="11190111" y="3970991"/>
              <a:ext cx="64063" cy="64063"/>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21" name="Google Shape;221;p3"/>
            <p:cNvSpPr/>
            <p:nvPr/>
          </p:nvSpPr>
          <p:spPr>
            <a:xfrm flipH="1">
              <a:off x="11916680" y="4075513"/>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22" name="Google Shape;222;p3"/>
            <p:cNvSpPr/>
            <p:nvPr/>
          </p:nvSpPr>
          <p:spPr>
            <a:xfrm flipH="1">
              <a:off x="8572351" y="4830306"/>
              <a:ext cx="151733" cy="151733"/>
            </a:xfrm>
            <a:custGeom>
              <a:rect b="b" l="l" r="r" t="t"/>
              <a:pathLst>
                <a:path extrusionOk="0" h="85725" w="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23" name="Google Shape;223;p3"/>
            <p:cNvSpPr/>
            <p:nvPr/>
          </p:nvSpPr>
          <p:spPr>
            <a:xfrm flipH="1">
              <a:off x="8602702" y="3818803"/>
              <a:ext cx="91040" cy="91038"/>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24" name="Google Shape;224;p3"/>
            <p:cNvSpPr/>
            <p:nvPr/>
          </p:nvSpPr>
          <p:spPr>
            <a:xfrm flipH="1">
              <a:off x="8799943" y="4287467"/>
              <a:ext cx="40460" cy="40460"/>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25" name="Google Shape;225;p3"/>
            <p:cNvSpPr/>
            <p:nvPr/>
          </p:nvSpPr>
          <p:spPr>
            <a:xfrm flipH="1">
              <a:off x="8985377" y="5508010"/>
              <a:ext cx="40460" cy="40462"/>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sp>
          <p:nvSpPr>
            <p:cNvPr id="226" name="Google Shape;226;p3"/>
            <p:cNvSpPr/>
            <p:nvPr/>
          </p:nvSpPr>
          <p:spPr>
            <a:xfrm flipH="1">
              <a:off x="10129082" y="3960960"/>
              <a:ext cx="151733" cy="151733"/>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bg>
      <p:bgPr>
        <a:gradFill>
          <a:gsLst>
            <a:gs pos="0">
              <a:schemeClr val="accent1"/>
            </a:gs>
            <a:gs pos="20000">
              <a:schemeClr val="accent2"/>
            </a:gs>
            <a:gs pos="44000">
              <a:schemeClr val="accent3"/>
            </a:gs>
            <a:gs pos="64000">
              <a:schemeClr val="accent4"/>
            </a:gs>
            <a:gs pos="81000">
              <a:schemeClr val="accent5"/>
            </a:gs>
            <a:gs pos="98000">
              <a:schemeClr val="accent6"/>
            </a:gs>
            <a:gs pos="100000">
              <a:schemeClr val="accent6"/>
            </a:gs>
          </a:gsLst>
          <a:lin ang="16200038" scaled="0"/>
        </a:gradFill>
      </p:bgPr>
    </p:bg>
    <p:spTree>
      <p:nvGrpSpPr>
        <p:cNvPr id="666" name="Shape 666"/>
        <p:cNvGrpSpPr/>
        <p:nvPr/>
      </p:nvGrpSpPr>
      <p:grpSpPr>
        <a:xfrm>
          <a:off x="0" y="0"/>
          <a:ext cx="0" cy="0"/>
          <a:chOff x="0" y="0"/>
          <a:chExt cx="0" cy="0"/>
        </a:xfrm>
      </p:grpSpPr>
      <p:sp>
        <p:nvSpPr>
          <p:cNvPr id="667" name="Google Shape;667;p21"/>
          <p:cNvSpPr/>
          <p:nvPr/>
        </p:nvSpPr>
        <p:spPr>
          <a:xfrm rot="5400000">
            <a:off x="1900870" y="2550639"/>
            <a:ext cx="6857995" cy="1717076"/>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668" name="Google Shape;668;p21"/>
          <p:cNvSpPr/>
          <p:nvPr/>
        </p:nvSpPr>
        <p:spPr>
          <a:xfrm rot="5400000">
            <a:off x="2033376" y="2596616"/>
            <a:ext cx="6875140" cy="1654409"/>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u="sng"/>
          </a:p>
        </p:txBody>
      </p:sp>
      <p:sp>
        <p:nvSpPr>
          <p:cNvPr id="669" name="Google Shape;669;p21"/>
          <p:cNvSpPr/>
          <p:nvPr/>
        </p:nvSpPr>
        <p:spPr>
          <a:xfrm>
            <a:off x="6123525" y="-13750"/>
            <a:ext cx="6068400" cy="6871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1"/>
          <p:cNvSpPr txBox="1"/>
          <p:nvPr>
            <p:ph idx="1" type="subTitle"/>
          </p:nvPr>
        </p:nvSpPr>
        <p:spPr>
          <a:xfrm>
            <a:off x="6130600" y="25168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71" name="Google Shape;671;p21"/>
          <p:cNvSpPr txBox="1"/>
          <p:nvPr>
            <p:ph type="title"/>
          </p:nvPr>
        </p:nvSpPr>
        <p:spPr>
          <a:xfrm>
            <a:off x="61306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672" name="Google Shape;672;p21"/>
          <p:cNvSpPr txBox="1"/>
          <p:nvPr>
            <p:ph idx="2" type="body"/>
          </p:nvPr>
        </p:nvSpPr>
        <p:spPr>
          <a:xfrm>
            <a:off x="6130650" y="3381625"/>
            <a:ext cx="5581500" cy="1341600"/>
          </a:xfrm>
          <a:prstGeom prst="rect">
            <a:avLst/>
          </a:prstGeom>
        </p:spPr>
        <p:txBody>
          <a:bodyPr anchorCtr="0" anchor="t" bIns="121900" lIns="121900" spcFirstLastPara="1" rIns="121900" wrap="square" tIns="121900">
            <a:noAutofit/>
          </a:bodyPr>
          <a:lstStyle>
            <a:lvl1pPr indent="-368300" lvl="0" marL="457200">
              <a:lnSpc>
                <a:spcPct val="100000"/>
              </a:lnSpc>
              <a:spcBef>
                <a:spcPts val="0"/>
              </a:spcBef>
              <a:spcAft>
                <a:spcPts val="0"/>
              </a:spcAft>
              <a:buSzPts val="2200"/>
              <a:buChar char="●"/>
              <a:defRPr/>
            </a:lvl1pPr>
            <a:lvl2pPr indent="-368300" lvl="1" marL="914400">
              <a:lnSpc>
                <a:spcPct val="100000"/>
              </a:lnSpc>
              <a:spcBef>
                <a:spcPts val="0"/>
              </a:spcBef>
              <a:spcAft>
                <a:spcPts val="0"/>
              </a:spcAft>
              <a:buSzPts val="2200"/>
              <a:buChar char="○"/>
              <a:defRPr/>
            </a:lvl2pPr>
            <a:lvl3pPr indent="-368300" lvl="2" marL="1371600">
              <a:lnSpc>
                <a:spcPct val="100000"/>
              </a:lnSpc>
              <a:spcBef>
                <a:spcPts val="0"/>
              </a:spcBef>
              <a:spcAft>
                <a:spcPts val="0"/>
              </a:spcAft>
              <a:buSzPts val="2200"/>
              <a:buChar char="■"/>
              <a:defRPr/>
            </a:lvl3pPr>
            <a:lvl4pPr indent="-368300" lvl="3" marL="1828800">
              <a:lnSpc>
                <a:spcPct val="100000"/>
              </a:lnSpc>
              <a:spcBef>
                <a:spcPts val="0"/>
              </a:spcBef>
              <a:spcAft>
                <a:spcPts val="0"/>
              </a:spcAft>
              <a:buSzPts val="2200"/>
              <a:buChar char="●"/>
              <a:defRPr/>
            </a:lvl4pPr>
            <a:lvl5pPr indent="-368300" lvl="4" marL="2286000">
              <a:lnSpc>
                <a:spcPct val="100000"/>
              </a:lnSpc>
              <a:spcBef>
                <a:spcPts val="0"/>
              </a:spcBef>
              <a:spcAft>
                <a:spcPts val="0"/>
              </a:spcAft>
              <a:buSzPts val="2200"/>
              <a:buChar char="○"/>
              <a:defRPr/>
            </a:lvl5pPr>
            <a:lvl6pPr indent="-368300" lvl="5" marL="2743200">
              <a:lnSpc>
                <a:spcPct val="100000"/>
              </a:lnSpc>
              <a:spcBef>
                <a:spcPts val="0"/>
              </a:spcBef>
              <a:spcAft>
                <a:spcPts val="0"/>
              </a:spcAft>
              <a:buSzPts val="2200"/>
              <a:buChar char="■"/>
              <a:defRPr/>
            </a:lvl6pPr>
            <a:lvl7pPr indent="-368300" lvl="6" marL="3200400">
              <a:lnSpc>
                <a:spcPct val="100000"/>
              </a:lnSpc>
              <a:spcBef>
                <a:spcPts val="0"/>
              </a:spcBef>
              <a:spcAft>
                <a:spcPts val="0"/>
              </a:spcAft>
              <a:buSzPts val="2200"/>
              <a:buChar char="●"/>
              <a:defRPr/>
            </a:lvl7pPr>
            <a:lvl8pPr indent="-368300" lvl="7" marL="3657600">
              <a:lnSpc>
                <a:spcPct val="100000"/>
              </a:lnSpc>
              <a:spcBef>
                <a:spcPts val="0"/>
              </a:spcBef>
              <a:spcAft>
                <a:spcPts val="0"/>
              </a:spcAft>
              <a:buSzPts val="2200"/>
              <a:buChar char="○"/>
              <a:defRPr/>
            </a:lvl8pPr>
            <a:lvl9pPr indent="-368300" lvl="8" marL="4114800">
              <a:lnSpc>
                <a:spcPct val="100000"/>
              </a:lnSpc>
              <a:spcBef>
                <a:spcPts val="0"/>
              </a:spcBef>
              <a:spcAft>
                <a:spcPts val="0"/>
              </a:spcAft>
              <a:buSzPts val="2200"/>
              <a:buChar char="■"/>
              <a:defRPr/>
            </a:lvl9pPr>
          </a:lstStyle>
          <a:p/>
        </p:txBody>
      </p:sp>
      <p:sp>
        <p:nvSpPr>
          <p:cNvPr id="673" name="Google Shape;673;p21"/>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19">
    <p:spTree>
      <p:nvGrpSpPr>
        <p:cNvPr id="227" name="Shape 227"/>
        <p:cNvGrpSpPr/>
        <p:nvPr/>
      </p:nvGrpSpPr>
      <p:grpSpPr>
        <a:xfrm>
          <a:off x="0" y="0"/>
          <a:ext cx="0" cy="0"/>
          <a:chOff x="0" y="0"/>
          <a:chExt cx="0" cy="0"/>
        </a:xfrm>
      </p:grpSpPr>
      <p:grpSp>
        <p:nvGrpSpPr>
          <p:cNvPr id="228" name="Google Shape;228;p4"/>
          <p:cNvGrpSpPr/>
          <p:nvPr/>
        </p:nvGrpSpPr>
        <p:grpSpPr>
          <a:xfrm>
            <a:off x="0" y="0"/>
            <a:ext cx="12192000" cy="6858000"/>
            <a:chOff x="0" y="0"/>
            <a:chExt cx="12192000" cy="6858000"/>
          </a:xfrm>
        </p:grpSpPr>
        <p:sp>
          <p:nvSpPr>
            <p:cNvPr id="229" name="Google Shape;229;p4"/>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0" name="Google Shape;230;p4">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231" name="Google Shape;231;p4"/>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4">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232" name="Google Shape;232;p4"/>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233" name="Google Shape;233;p4">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234" name="Google Shape;234;p4">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235" name="Google Shape;235;p4">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236" name="Google Shape;236;p4">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237" name="Google Shape;237;p4"/>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
        <p:nvSpPr>
          <p:cNvPr id="238" name="Google Shape;238;p4"/>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bg>
      <p:bgPr>
        <a:solidFill>
          <a:schemeClr val="lt1"/>
        </a:solidFill>
      </p:bgPr>
    </p:bg>
    <p:spTree>
      <p:nvGrpSpPr>
        <p:cNvPr id="239" name="Shape 239"/>
        <p:cNvGrpSpPr/>
        <p:nvPr/>
      </p:nvGrpSpPr>
      <p:grpSpPr>
        <a:xfrm>
          <a:off x="0" y="0"/>
          <a:ext cx="0" cy="0"/>
          <a:chOff x="0" y="0"/>
          <a:chExt cx="0" cy="0"/>
        </a:xfrm>
      </p:grpSpPr>
      <p:sp>
        <p:nvSpPr>
          <p:cNvPr id="240" name="Google Shape;240;p5"/>
          <p:cNvSpPr/>
          <p:nvPr/>
        </p:nvSpPr>
        <p:spPr>
          <a:xfrm>
            <a:off x="0" y="32050"/>
            <a:ext cx="12192000" cy="1719057"/>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41" name="Google Shape;241;p5"/>
          <p:cNvSpPr txBox="1"/>
          <p:nvPr>
            <p:ph type="title"/>
          </p:nvPr>
        </p:nvSpPr>
        <p:spPr>
          <a:xfrm>
            <a:off x="681575" y="2269775"/>
            <a:ext cx="5322600" cy="13248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accent1"/>
              </a:buClr>
              <a:buSzPts val="7000"/>
              <a:buFont typeface="Aldrich"/>
              <a:buNone/>
              <a:defRPr sz="7000">
                <a:solidFill>
                  <a:schemeClr val="accent1"/>
                </a:solidFill>
              </a:defRPr>
            </a:lvl1pPr>
            <a:lvl2pPr lvl="1" rtl="0">
              <a:spcBef>
                <a:spcPts val="0"/>
              </a:spcBef>
              <a:spcAft>
                <a:spcPts val="0"/>
              </a:spcAft>
              <a:buClr>
                <a:schemeClr val="accent1"/>
              </a:buClr>
              <a:buSzPts val="7000"/>
              <a:buFont typeface="Abril Fatface"/>
              <a:buNone/>
              <a:defRPr sz="7000">
                <a:solidFill>
                  <a:schemeClr val="accent1"/>
                </a:solidFill>
                <a:latin typeface="Abril Fatface"/>
                <a:ea typeface="Abril Fatface"/>
                <a:cs typeface="Abril Fatface"/>
                <a:sym typeface="Abril Fatface"/>
              </a:defRPr>
            </a:lvl2pPr>
            <a:lvl3pPr lvl="2" rtl="0">
              <a:spcBef>
                <a:spcPts val="0"/>
              </a:spcBef>
              <a:spcAft>
                <a:spcPts val="0"/>
              </a:spcAft>
              <a:buClr>
                <a:schemeClr val="accent1"/>
              </a:buClr>
              <a:buSzPts val="7000"/>
              <a:buFont typeface="Abril Fatface"/>
              <a:buNone/>
              <a:defRPr sz="7000">
                <a:solidFill>
                  <a:schemeClr val="accent1"/>
                </a:solidFill>
                <a:latin typeface="Abril Fatface"/>
                <a:ea typeface="Abril Fatface"/>
                <a:cs typeface="Abril Fatface"/>
                <a:sym typeface="Abril Fatface"/>
              </a:defRPr>
            </a:lvl3pPr>
            <a:lvl4pPr lvl="3" rtl="0">
              <a:spcBef>
                <a:spcPts val="0"/>
              </a:spcBef>
              <a:spcAft>
                <a:spcPts val="0"/>
              </a:spcAft>
              <a:buClr>
                <a:schemeClr val="accent1"/>
              </a:buClr>
              <a:buSzPts val="7000"/>
              <a:buFont typeface="Abril Fatface"/>
              <a:buNone/>
              <a:defRPr sz="7000">
                <a:solidFill>
                  <a:schemeClr val="accent1"/>
                </a:solidFill>
                <a:latin typeface="Abril Fatface"/>
                <a:ea typeface="Abril Fatface"/>
                <a:cs typeface="Abril Fatface"/>
                <a:sym typeface="Abril Fatface"/>
              </a:defRPr>
            </a:lvl4pPr>
            <a:lvl5pPr lvl="4" rtl="0">
              <a:spcBef>
                <a:spcPts val="0"/>
              </a:spcBef>
              <a:spcAft>
                <a:spcPts val="0"/>
              </a:spcAft>
              <a:buClr>
                <a:schemeClr val="accent1"/>
              </a:buClr>
              <a:buSzPts val="7000"/>
              <a:buFont typeface="Abril Fatface"/>
              <a:buNone/>
              <a:defRPr sz="7000">
                <a:solidFill>
                  <a:schemeClr val="accent1"/>
                </a:solidFill>
                <a:latin typeface="Abril Fatface"/>
                <a:ea typeface="Abril Fatface"/>
                <a:cs typeface="Abril Fatface"/>
                <a:sym typeface="Abril Fatface"/>
              </a:defRPr>
            </a:lvl5pPr>
            <a:lvl6pPr lvl="5" rtl="0">
              <a:spcBef>
                <a:spcPts val="0"/>
              </a:spcBef>
              <a:spcAft>
                <a:spcPts val="0"/>
              </a:spcAft>
              <a:buClr>
                <a:schemeClr val="accent1"/>
              </a:buClr>
              <a:buSzPts val="7000"/>
              <a:buFont typeface="Abril Fatface"/>
              <a:buNone/>
              <a:defRPr sz="7000">
                <a:solidFill>
                  <a:schemeClr val="accent1"/>
                </a:solidFill>
                <a:latin typeface="Abril Fatface"/>
                <a:ea typeface="Abril Fatface"/>
                <a:cs typeface="Abril Fatface"/>
                <a:sym typeface="Abril Fatface"/>
              </a:defRPr>
            </a:lvl6pPr>
            <a:lvl7pPr lvl="6" rtl="0">
              <a:spcBef>
                <a:spcPts val="0"/>
              </a:spcBef>
              <a:spcAft>
                <a:spcPts val="0"/>
              </a:spcAft>
              <a:buClr>
                <a:schemeClr val="accent1"/>
              </a:buClr>
              <a:buSzPts val="7000"/>
              <a:buFont typeface="Abril Fatface"/>
              <a:buNone/>
              <a:defRPr sz="7000">
                <a:solidFill>
                  <a:schemeClr val="accent1"/>
                </a:solidFill>
                <a:latin typeface="Abril Fatface"/>
                <a:ea typeface="Abril Fatface"/>
                <a:cs typeface="Abril Fatface"/>
                <a:sym typeface="Abril Fatface"/>
              </a:defRPr>
            </a:lvl7pPr>
            <a:lvl8pPr lvl="7" rtl="0">
              <a:spcBef>
                <a:spcPts val="0"/>
              </a:spcBef>
              <a:spcAft>
                <a:spcPts val="0"/>
              </a:spcAft>
              <a:buClr>
                <a:schemeClr val="accent1"/>
              </a:buClr>
              <a:buSzPts val="7000"/>
              <a:buFont typeface="Abril Fatface"/>
              <a:buNone/>
              <a:defRPr sz="7000">
                <a:solidFill>
                  <a:schemeClr val="accent1"/>
                </a:solidFill>
                <a:latin typeface="Abril Fatface"/>
                <a:ea typeface="Abril Fatface"/>
                <a:cs typeface="Abril Fatface"/>
                <a:sym typeface="Abril Fatface"/>
              </a:defRPr>
            </a:lvl8pPr>
            <a:lvl9pPr lvl="8" rtl="0">
              <a:spcBef>
                <a:spcPts val="0"/>
              </a:spcBef>
              <a:spcAft>
                <a:spcPts val="0"/>
              </a:spcAft>
              <a:buClr>
                <a:schemeClr val="accent1"/>
              </a:buClr>
              <a:buSzPts val="7000"/>
              <a:buFont typeface="Abril Fatface"/>
              <a:buNone/>
              <a:defRPr sz="7000">
                <a:solidFill>
                  <a:schemeClr val="accent1"/>
                </a:solidFill>
                <a:latin typeface="Abril Fatface"/>
                <a:ea typeface="Abril Fatface"/>
                <a:cs typeface="Abril Fatface"/>
                <a:sym typeface="Abril Fatface"/>
              </a:defRPr>
            </a:lvl9pPr>
          </a:lstStyle>
          <a:p/>
        </p:txBody>
      </p:sp>
      <p:sp>
        <p:nvSpPr>
          <p:cNvPr id="242" name="Google Shape;242;p5"/>
          <p:cNvSpPr txBox="1"/>
          <p:nvPr>
            <p:ph idx="1" type="body"/>
          </p:nvPr>
        </p:nvSpPr>
        <p:spPr>
          <a:xfrm>
            <a:off x="681550" y="3674075"/>
            <a:ext cx="5322600" cy="2235900"/>
          </a:xfrm>
          <a:prstGeom prst="rect">
            <a:avLst/>
          </a:prstGeom>
        </p:spPr>
        <p:txBody>
          <a:bodyPr anchorCtr="0" anchor="t" bIns="121900" lIns="121900" spcFirstLastPara="1" rIns="121900" wrap="square" tIns="121900">
            <a:noAutofit/>
          </a:bodyPr>
          <a:lstStyle>
            <a:lvl1pPr indent="-368300" lvl="0" marL="457200">
              <a:spcBef>
                <a:spcPts val="0"/>
              </a:spcBef>
              <a:spcAft>
                <a:spcPts val="0"/>
              </a:spcAft>
              <a:buSzPts val="2200"/>
              <a:buChar char="●"/>
              <a:defRPr/>
            </a:lvl1pPr>
            <a:lvl2pPr indent="-368300" lvl="1" marL="914400">
              <a:spcBef>
                <a:spcPts val="2100"/>
              </a:spcBef>
              <a:spcAft>
                <a:spcPts val="0"/>
              </a:spcAft>
              <a:buSzPts val="2200"/>
              <a:buChar char="○"/>
              <a:defRPr/>
            </a:lvl2pPr>
            <a:lvl3pPr indent="-368300" lvl="2" marL="1371600">
              <a:spcBef>
                <a:spcPts val="2100"/>
              </a:spcBef>
              <a:spcAft>
                <a:spcPts val="0"/>
              </a:spcAft>
              <a:buSzPts val="2200"/>
              <a:buChar char="■"/>
              <a:defRPr/>
            </a:lvl3pPr>
            <a:lvl4pPr indent="-368300" lvl="3" marL="1828800">
              <a:spcBef>
                <a:spcPts val="2100"/>
              </a:spcBef>
              <a:spcAft>
                <a:spcPts val="0"/>
              </a:spcAft>
              <a:buSzPts val="2200"/>
              <a:buChar char="●"/>
              <a:defRPr/>
            </a:lvl4pPr>
            <a:lvl5pPr indent="-368300" lvl="4" marL="2286000">
              <a:spcBef>
                <a:spcPts val="2100"/>
              </a:spcBef>
              <a:spcAft>
                <a:spcPts val="0"/>
              </a:spcAft>
              <a:buSzPts val="2200"/>
              <a:buChar char="○"/>
              <a:defRPr/>
            </a:lvl5pPr>
            <a:lvl6pPr indent="-368300" lvl="5" marL="2743200">
              <a:spcBef>
                <a:spcPts val="2100"/>
              </a:spcBef>
              <a:spcAft>
                <a:spcPts val="0"/>
              </a:spcAft>
              <a:buSzPts val="2200"/>
              <a:buChar char="■"/>
              <a:defRPr/>
            </a:lvl6pPr>
            <a:lvl7pPr indent="-368300" lvl="6" marL="3200400">
              <a:spcBef>
                <a:spcPts val="2100"/>
              </a:spcBef>
              <a:spcAft>
                <a:spcPts val="0"/>
              </a:spcAft>
              <a:buSzPts val="2200"/>
              <a:buChar char="●"/>
              <a:defRPr/>
            </a:lvl7pPr>
            <a:lvl8pPr indent="-368300" lvl="7" marL="3657600">
              <a:spcBef>
                <a:spcPts val="2100"/>
              </a:spcBef>
              <a:spcAft>
                <a:spcPts val="0"/>
              </a:spcAft>
              <a:buSzPts val="2200"/>
              <a:buChar char="○"/>
              <a:defRPr/>
            </a:lvl8pPr>
            <a:lvl9pPr indent="-368300" lvl="8" marL="4114800">
              <a:spcBef>
                <a:spcPts val="2100"/>
              </a:spcBef>
              <a:spcAft>
                <a:spcPts val="2100"/>
              </a:spcAft>
              <a:buSzPts val="2200"/>
              <a:buChar char="■"/>
              <a:defRPr/>
            </a:lvl9pPr>
          </a:lstStyle>
          <a:p/>
        </p:txBody>
      </p:sp>
      <p:sp>
        <p:nvSpPr>
          <p:cNvPr id="243" name="Google Shape;243;p5"/>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244" name="Google Shape;244;p5"/>
          <p:cNvSpPr/>
          <p:nvPr/>
        </p:nvSpPr>
        <p:spPr>
          <a:xfrm>
            <a:off x="0" y="0"/>
            <a:ext cx="12192000" cy="1472426"/>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 name="Google Shape;245;p5"/>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246" name="Shape 246"/>
        <p:cNvGrpSpPr/>
        <p:nvPr/>
      </p:nvGrpSpPr>
      <p:grpSpPr>
        <a:xfrm>
          <a:off x="0" y="0"/>
          <a:ext cx="0" cy="0"/>
          <a:chOff x="0" y="0"/>
          <a:chExt cx="0" cy="0"/>
        </a:xfrm>
      </p:grpSpPr>
      <p:sp>
        <p:nvSpPr>
          <p:cNvPr id="247" name="Google Shape;247;p6"/>
          <p:cNvSpPr/>
          <p:nvPr/>
        </p:nvSpPr>
        <p:spPr>
          <a:xfrm>
            <a:off x="0" y="2905654"/>
            <a:ext cx="12179336" cy="3489008"/>
          </a:xfrm>
          <a:custGeom>
            <a:rect b="b" l="l" r="r" t="t"/>
            <a:pathLst>
              <a:path extrusionOk="0" h="3489008" w="12364808">
                <a:moveTo>
                  <a:pt x="0" y="0"/>
                </a:moveTo>
                <a:lnTo>
                  <a:pt x="0" y="2631758"/>
                </a:lnTo>
                <a:cubicBezTo>
                  <a:pt x="687963" y="2631758"/>
                  <a:pt x="687963" y="3489008"/>
                  <a:pt x="1373610" y="3489008"/>
                </a:cubicBezTo>
                <a:cubicBezTo>
                  <a:pt x="2061574" y="3489960"/>
                  <a:pt x="2061574" y="2486978"/>
                  <a:pt x="2749537" y="2486978"/>
                </a:cubicBezTo>
                <a:cubicBezTo>
                  <a:pt x="3437500" y="2486978"/>
                  <a:pt x="3437500" y="3001328"/>
                  <a:pt x="4123147" y="3001328"/>
                </a:cubicBezTo>
                <a:cubicBezTo>
                  <a:pt x="4811111" y="3001328"/>
                  <a:pt x="4811111" y="2398395"/>
                  <a:pt x="5496758" y="2398395"/>
                </a:cubicBezTo>
                <a:cubicBezTo>
                  <a:pt x="6184721" y="2398395"/>
                  <a:pt x="6184721" y="3173730"/>
                  <a:pt x="6870368" y="3173730"/>
                </a:cubicBezTo>
                <a:cubicBezTo>
                  <a:pt x="7558331" y="3173730"/>
                  <a:pt x="7558331" y="2633663"/>
                  <a:pt x="8243978" y="2633663"/>
                </a:cubicBezTo>
                <a:cubicBezTo>
                  <a:pt x="8929625" y="2633663"/>
                  <a:pt x="8931942" y="3300413"/>
                  <a:pt x="9617589" y="3300413"/>
                </a:cubicBezTo>
                <a:cubicBezTo>
                  <a:pt x="10305552" y="3300413"/>
                  <a:pt x="10305552" y="2302193"/>
                  <a:pt x="10991199" y="2302193"/>
                </a:cubicBezTo>
                <a:cubicBezTo>
                  <a:pt x="11679163" y="2302193"/>
                  <a:pt x="11679163" y="3088005"/>
                  <a:pt x="12364809" y="3088005"/>
                </a:cubicBezTo>
                <a:lnTo>
                  <a:pt x="12364809" y="0"/>
                </a:lnTo>
                <a:lnTo>
                  <a:pt x="0" y="0"/>
                </a:ln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 name="Google Shape;248;p6"/>
          <p:cNvSpPr/>
          <p:nvPr/>
        </p:nvSpPr>
        <p:spPr>
          <a:xfrm>
            <a:off x="0" y="0"/>
            <a:ext cx="12192000" cy="6129867"/>
          </a:xfrm>
          <a:custGeom>
            <a:rect b="b" l="l" r="r" t="t"/>
            <a:pathLst>
              <a:path extrusionOk="0" h="6129867" w="12192000">
                <a:moveTo>
                  <a:pt x="0" y="0"/>
                </a:moveTo>
                <a:lnTo>
                  <a:pt x="12192000" y="0"/>
                </a:lnTo>
                <a:lnTo>
                  <a:pt x="12192000" y="3003592"/>
                </a:lnTo>
                <a:lnTo>
                  <a:pt x="12185084" y="3003592"/>
                </a:lnTo>
                <a:lnTo>
                  <a:pt x="12185084" y="5728865"/>
                </a:lnTo>
                <a:cubicBezTo>
                  <a:pt x="11509276" y="5728865"/>
                  <a:pt x="11509276" y="5134505"/>
                  <a:pt x="10831185" y="5134505"/>
                </a:cubicBezTo>
                <a:cubicBezTo>
                  <a:pt x="10155378" y="5134505"/>
                  <a:pt x="10155378" y="5941272"/>
                  <a:pt x="9477287" y="5941272"/>
                </a:cubicBezTo>
                <a:cubicBezTo>
                  <a:pt x="8801480" y="5941272"/>
                  <a:pt x="8799197" y="5422160"/>
                  <a:pt x="8123390" y="5422160"/>
                </a:cubicBezTo>
                <a:cubicBezTo>
                  <a:pt x="7447582" y="5422160"/>
                  <a:pt x="7447582" y="5813637"/>
                  <a:pt x="6769492" y="5813637"/>
                </a:cubicBezTo>
                <a:cubicBezTo>
                  <a:pt x="6093684" y="5813637"/>
                  <a:pt x="6093684" y="5213562"/>
                  <a:pt x="5415593" y="5213562"/>
                </a:cubicBezTo>
                <a:cubicBezTo>
                  <a:pt x="4739787" y="5213562"/>
                  <a:pt x="4739787" y="5641235"/>
                  <a:pt x="4061695" y="5641235"/>
                </a:cubicBezTo>
                <a:cubicBezTo>
                  <a:pt x="3385887" y="5641235"/>
                  <a:pt x="3385887" y="5323100"/>
                  <a:pt x="2707797" y="5323100"/>
                </a:cubicBezTo>
                <a:cubicBezTo>
                  <a:pt x="2031989" y="5323100"/>
                  <a:pt x="2031989" y="6129867"/>
                  <a:pt x="1353898" y="6129867"/>
                </a:cubicBezTo>
                <a:cubicBezTo>
                  <a:pt x="678091" y="6129867"/>
                  <a:pt x="678091" y="5423112"/>
                  <a:pt x="0" y="5423112"/>
                </a:cubicBezTo>
                <a:lnTo>
                  <a:pt x="0" y="3003592"/>
                </a:lnTo>
                <a:lnTo>
                  <a:pt x="0" y="263990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 name="Google Shape;249;p6"/>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250" name="Google Shape;250;p6"/>
          <p:cNvSpPr txBox="1"/>
          <p:nvPr>
            <p:ph type="title"/>
          </p:nvPr>
        </p:nvSpPr>
        <p:spPr>
          <a:xfrm>
            <a:off x="415600" y="806250"/>
            <a:ext cx="4704600" cy="3007200"/>
          </a:xfrm>
          <a:prstGeom prst="rect">
            <a:avLst/>
          </a:prstGeom>
          <a:solidFill>
            <a:schemeClr val="lt1"/>
          </a:solidFill>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4000"/>
              <a:buFont typeface="Aldrich"/>
              <a:buNone/>
              <a:defRPr>
                <a:highlight>
                  <a:schemeClr val="lt1"/>
                </a:highlight>
              </a:defRPr>
            </a:lvl1pPr>
            <a:lvl2pPr lvl="1" rtl="0" algn="ctr">
              <a:spcBef>
                <a:spcPts val="0"/>
              </a:spcBef>
              <a:spcAft>
                <a:spcPts val="0"/>
              </a:spcAft>
              <a:buClr>
                <a:schemeClr val="dk1"/>
              </a:buClr>
              <a:buSzPts val="4000"/>
              <a:buFont typeface="Abril Fatface"/>
              <a:buNone/>
              <a:defRPr sz="4000">
                <a:solidFill>
                  <a:schemeClr val="dk1"/>
                </a:solidFill>
                <a:highlight>
                  <a:schemeClr val="lt1"/>
                </a:highlight>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highlight>
                  <a:schemeClr val="lt1"/>
                </a:highlight>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highlight>
                  <a:schemeClr val="lt1"/>
                </a:highlight>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highlight>
                  <a:schemeClr val="lt1"/>
                </a:highlight>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highlight>
                  <a:schemeClr val="lt1"/>
                </a:highlight>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highlight>
                  <a:schemeClr val="lt1"/>
                </a:highlight>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highlight>
                  <a:schemeClr val="lt1"/>
                </a:highlight>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highlight>
                  <a:schemeClr val="lt1"/>
                </a:highlight>
                <a:latin typeface="Abril Fatface"/>
                <a:ea typeface="Abril Fatface"/>
                <a:cs typeface="Abril Fatface"/>
                <a:sym typeface="Abril Fatface"/>
              </a:defRPr>
            </a:lvl9pPr>
          </a:lstStyle>
          <a:p/>
        </p:txBody>
      </p:sp>
      <p:sp>
        <p:nvSpPr>
          <p:cNvPr id="251" name="Google Shape;251;p6"/>
          <p:cNvSpPr txBox="1"/>
          <p:nvPr>
            <p:ph idx="1" type="body"/>
          </p:nvPr>
        </p:nvSpPr>
        <p:spPr>
          <a:xfrm>
            <a:off x="5482175" y="2057400"/>
            <a:ext cx="5524800" cy="2743200"/>
          </a:xfrm>
          <a:prstGeom prst="rect">
            <a:avLst/>
          </a:prstGeom>
        </p:spPr>
        <p:txBody>
          <a:bodyPr anchorCtr="0" anchor="t" bIns="121900" lIns="121900" spcFirstLastPara="1" rIns="121900" wrap="square" tIns="121900">
            <a:noAutofit/>
          </a:bodyPr>
          <a:lstStyle>
            <a:lvl1pPr indent="-368300" lvl="0" marL="457200" rtl="0">
              <a:spcBef>
                <a:spcPts val="0"/>
              </a:spcBef>
              <a:spcAft>
                <a:spcPts val="0"/>
              </a:spcAft>
              <a:buSzPts val="2200"/>
              <a:buChar char="●"/>
              <a:defRPr/>
            </a:lvl1pPr>
            <a:lvl2pPr indent="-368300" lvl="1" marL="914400" rtl="0">
              <a:spcBef>
                <a:spcPts val="2100"/>
              </a:spcBef>
              <a:spcAft>
                <a:spcPts val="0"/>
              </a:spcAft>
              <a:buSzPts val="2200"/>
              <a:buChar char="○"/>
              <a:defRPr/>
            </a:lvl2pPr>
            <a:lvl3pPr indent="-368300" lvl="2" marL="1371600" rtl="0">
              <a:spcBef>
                <a:spcPts val="2100"/>
              </a:spcBef>
              <a:spcAft>
                <a:spcPts val="0"/>
              </a:spcAft>
              <a:buSzPts val="2200"/>
              <a:buChar char="■"/>
              <a:defRPr/>
            </a:lvl3pPr>
            <a:lvl4pPr indent="-368300" lvl="3" marL="1828800" rtl="0">
              <a:spcBef>
                <a:spcPts val="2100"/>
              </a:spcBef>
              <a:spcAft>
                <a:spcPts val="0"/>
              </a:spcAft>
              <a:buSzPts val="2200"/>
              <a:buChar char="●"/>
              <a:defRPr/>
            </a:lvl4pPr>
            <a:lvl5pPr indent="-368300" lvl="4" marL="2286000" rtl="0">
              <a:spcBef>
                <a:spcPts val="2100"/>
              </a:spcBef>
              <a:spcAft>
                <a:spcPts val="0"/>
              </a:spcAft>
              <a:buSzPts val="2200"/>
              <a:buChar char="○"/>
              <a:defRPr/>
            </a:lvl5pPr>
            <a:lvl6pPr indent="-368300" lvl="5" marL="2743200" rtl="0">
              <a:spcBef>
                <a:spcPts val="2100"/>
              </a:spcBef>
              <a:spcAft>
                <a:spcPts val="0"/>
              </a:spcAft>
              <a:buSzPts val="2200"/>
              <a:buChar char="■"/>
              <a:defRPr/>
            </a:lvl6pPr>
            <a:lvl7pPr indent="-368300" lvl="6" marL="3200400" rtl="0">
              <a:spcBef>
                <a:spcPts val="2100"/>
              </a:spcBef>
              <a:spcAft>
                <a:spcPts val="0"/>
              </a:spcAft>
              <a:buSzPts val="2200"/>
              <a:buChar char="●"/>
              <a:defRPr/>
            </a:lvl7pPr>
            <a:lvl8pPr indent="-368300" lvl="7" marL="3657600" rtl="0">
              <a:spcBef>
                <a:spcPts val="2100"/>
              </a:spcBef>
              <a:spcAft>
                <a:spcPts val="0"/>
              </a:spcAft>
              <a:buSzPts val="2200"/>
              <a:buChar char="○"/>
              <a:defRPr/>
            </a:lvl8pPr>
            <a:lvl9pPr indent="-368300" lvl="8" marL="4114800" rtl="0">
              <a:spcBef>
                <a:spcPts val="2100"/>
              </a:spcBef>
              <a:spcAft>
                <a:spcPts val="2100"/>
              </a:spcAft>
              <a:buSzPts val="2200"/>
              <a:buChar char="■"/>
              <a:defRPr/>
            </a:lvl9pPr>
          </a:lstStyle>
          <a:p/>
        </p:txBody>
      </p:sp>
      <p:sp>
        <p:nvSpPr>
          <p:cNvPr id="252" name="Google Shape;252;p6"/>
          <p:cNvSpPr/>
          <p:nvPr/>
        </p:nvSpPr>
        <p:spPr>
          <a:xfrm>
            <a:off x="4622357" y="284614"/>
            <a:ext cx="91483" cy="91480"/>
          </a:xfrm>
          <a:custGeom>
            <a:rect b="b" l="l" r="r" t="t"/>
            <a:pathLst>
              <a:path extrusionOk="0" h="36194"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 name="Google Shape;253;p6"/>
          <p:cNvSpPr/>
          <p:nvPr/>
        </p:nvSpPr>
        <p:spPr>
          <a:xfrm>
            <a:off x="9340110" y="655484"/>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54" name="Google Shape;254;p6"/>
          <p:cNvSpPr/>
          <p:nvPr/>
        </p:nvSpPr>
        <p:spPr>
          <a:xfrm>
            <a:off x="3500118" y="655484"/>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 name="Google Shape;255;p6"/>
          <p:cNvSpPr/>
          <p:nvPr/>
        </p:nvSpPr>
        <p:spPr>
          <a:xfrm>
            <a:off x="5518227" y="698832"/>
            <a:ext cx="129999" cy="129999"/>
          </a:xfrm>
          <a:custGeom>
            <a:rect b="b" l="l" r="r" t="t"/>
            <a:pathLst>
              <a:path extrusionOk="0" h="51434"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56" name="Google Shape;256;p6"/>
          <p:cNvSpPr/>
          <p:nvPr/>
        </p:nvSpPr>
        <p:spPr>
          <a:xfrm>
            <a:off x="6915009" y="458005"/>
            <a:ext cx="129999" cy="130002"/>
          </a:xfrm>
          <a:custGeom>
            <a:rect b="b" l="l" r="r" t="t"/>
            <a:pathLst>
              <a:path extrusionOk="0" h="51435"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57" name="Google Shape;257;p6"/>
          <p:cNvSpPr/>
          <p:nvPr/>
        </p:nvSpPr>
        <p:spPr>
          <a:xfrm>
            <a:off x="2122599" y="94447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58" name="Google Shape;258;p6"/>
          <p:cNvSpPr/>
          <p:nvPr/>
        </p:nvSpPr>
        <p:spPr>
          <a:xfrm>
            <a:off x="10334714" y="763853"/>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59" name="Google Shape;259;p6"/>
          <p:cNvSpPr/>
          <p:nvPr/>
        </p:nvSpPr>
        <p:spPr>
          <a:xfrm>
            <a:off x="4542886" y="1108234"/>
            <a:ext cx="91480" cy="91480"/>
          </a:xfrm>
          <a:custGeom>
            <a:rect b="b" l="l" r="r" t="t"/>
            <a:pathLst>
              <a:path extrusionOk="0" h="36194" w="36194">
                <a:moveTo>
                  <a:pt x="36195" y="18097"/>
                </a:moveTo>
                <a:cubicBezTo>
                  <a:pt x="36195" y="28575"/>
                  <a:pt x="27622" y="36195"/>
                  <a:pt x="18097" y="36195"/>
                </a:cubicBezTo>
                <a:cubicBezTo>
                  <a:pt x="7620" y="36195"/>
                  <a:pt x="0" y="27622"/>
                  <a:pt x="0" y="18097"/>
                </a:cubicBezTo>
                <a:cubicBezTo>
                  <a:pt x="0" y="7620"/>
                  <a:pt x="8572" y="0"/>
                  <a:pt x="18097" y="0"/>
                </a:cubicBezTo>
                <a:cubicBezTo>
                  <a:pt x="27622" y="0"/>
                  <a:pt x="36195" y="7620"/>
                  <a:pt x="36195" y="180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60" name="Google Shape;260;p6"/>
          <p:cNvSpPr/>
          <p:nvPr/>
        </p:nvSpPr>
        <p:spPr>
          <a:xfrm>
            <a:off x="8562248" y="1031170"/>
            <a:ext cx="91480" cy="91480"/>
          </a:xfrm>
          <a:custGeom>
            <a:rect b="b" l="l" r="r" t="t"/>
            <a:pathLst>
              <a:path extrusionOk="0" h="36194"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7620"/>
                  <a:pt x="36195" y="1809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61" name="Google Shape;261;p6"/>
          <p:cNvSpPr/>
          <p:nvPr/>
        </p:nvSpPr>
        <p:spPr>
          <a:xfrm>
            <a:off x="809536" y="302782"/>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 name="Google Shape;262;p6"/>
          <p:cNvSpPr/>
          <p:nvPr/>
        </p:nvSpPr>
        <p:spPr>
          <a:xfrm>
            <a:off x="1531590" y="52018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63" name="Google Shape;263;p6"/>
          <p:cNvSpPr/>
          <p:nvPr/>
        </p:nvSpPr>
        <p:spPr>
          <a:xfrm>
            <a:off x="527353" y="669495"/>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64" name="Google Shape;264;p6"/>
          <p:cNvSpPr/>
          <p:nvPr/>
        </p:nvSpPr>
        <p:spPr>
          <a:xfrm>
            <a:off x="11535065" y="182678"/>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65" name="Google Shape;265;p6"/>
          <p:cNvSpPr/>
          <p:nvPr/>
        </p:nvSpPr>
        <p:spPr>
          <a:xfrm>
            <a:off x="11325549" y="852173"/>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266" name="Shape 266"/>
        <p:cNvGrpSpPr/>
        <p:nvPr/>
      </p:nvGrpSpPr>
      <p:grpSpPr>
        <a:xfrm>
          <a:off x="0" y="0"/>
          <a:ext cx="0" cy="0"/>
          <a:chOff x="0" y="0"/>
          <a:chExt cx="0" cy="0"/>
        </a:xfrm>
      </p:grpSpPr>
      <p:sp>
        <p:nvSpPr>
          <p:cNvPr id="267" name="Google Shape;267;p7"/>
          <p:cNvSpPr/>
          <p:nvPr/>
        </p:nvSpPr>
        <p:spPr>
          <a:xfrm>
            <a:off x="0" y="32050"/>
            <a:ext cx="12192000" cy="1719057"/>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68" name="Google Shape;268;p7"/>
          <p:cNvSpPr/>
          <p:nvPr/>
        </p:nvSpPr>
        <p:spPr>
          <a:xfrm>
            <a:off x="0" y="0"/>
            <a:ext cx="12192000" cy="1472426"/>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 name="Google Shape;269;p7"/>
          <p:cNvSpPr txBox="1"/>
          <p:nvPr>
            <p:ph type="title"/>
          </p:nvPr>
        </p:nvSpPr>
        <p:spPr>
          <a:xfrm>
            <a:off x="710467" y="1498400"/>
            <a:ext cx="3653700" cy="4678800"/>
          </a:xfrm>
          <a:prstGeom prst="rect">
            <a:avLst/>
          </a:prstGeom>
        </p:spPr>
        <p:txBody>
          <a:bodyPr anchorCtr="0" anchor="ctr" bIns="121900" lIns="121900" spcFirstLastPara="1" rIns="121900" wrap="square" tIns="121900">
            <a:noAutofit/>
          </a:bodyPr>
          <a:lstStyle>
            <a:lvl1pPr lvl="0" rtl="0" algn="ctr">
              <a:spcBef>
                <a:spcPts val="0"/>
              </a:spcBef>
              <a:spcAft>
                <a:spcPts val="0"/>
              </a:spcAft>
              <a:buClr>
                <a:schemeClr val="lt1"/>
              </a:buClr>
              <a:buSzPts val="25000"/>
              <a:buNone/>
              <a:defRPr sz="25000">
                <a:solidFill>
                  <a:schemeClr val="lt1"/>
                </a:solidFill>
              </a:defRPr>
            </a:lvl1pPr>
            <a:lvl2pPr lvl="1" rtl="0" algn="r">
              <a:spcBef>
                <a:spcPts val="0"/>
              </a:spcBef>
              <a:spcAft>
                <a:spcPts val="0"/>
              </a:spcAft>
              <a:buClr>
                <a:schemeClr val="lt1"/>
              </a:buClr>
              <a:buSzPts val="25000"/>
              <a:buNone/>
              <a:defRPr sz="25000">
                <a:solidFill>
                  <a:schemeClr val="lt1"/>
                </a:solidFill>
              </a:defRPr>
            </a:lvl2pPr>
            <a:lvl3pPr lvl="2" rtl="0" algn="r">
              <a:spcBef>
                <a:spcPts val="0"/>
              </a:spcBef>
              <a:spcAft>
                <a:spcPts val="0"/>
              </a:spcAft>
              <a:buClr>
                <a:schemeClr val="lt1"/>
              </a:buClr>
              <a:buSzPts val="25000"/>
              <a:buNone/>
              <a:defRPr sz="25000">
                <a:solidFill>
                  <a:schemeClr val="lt1"/>
                </a:solidFill>
              </a:defRPr>
            </a:lvl3pPr>
            <a:lvl4pPr lvl="3" rtl="0" algn="r">
              <a:spcBef>
                <a:spcPts val="0"/>
              </a:spcBef>
              <a:spcAft>
                <a:spcPts val="0"/>
              </a:spcAft>
              <a:buClr>
                <a:schemeClr val="lt1"/>
              </a:buClr>
              <a:buSzPts val="25000"/>
              <a:buNone/>
              <a:defRPr sz="25000">
                <a:solidFill>
                  <a:schemeClr val="lt1"/>
                </a:solidFill>
              </a:defRPr>
            </a:lvl4pPr>
            <a:lvl5pPr lvl="4" rtl="0" algn="r">
              <a:spcBef>
                <a:spcPts val="0"/>
              </a:spcBef>
              <a:spcAft>
                <a:spcPts val="0"/>
              </a:spcAft>
              <a:buClr>
                <a:schemeClr val="lt1"/>
              </a:buClr>
              <a:buSzPts val="25000"/>
              <a:buNone/>
              <a:defRPr sz="25000">
                <a:solidFill>
                  <a:schemeClr val="lt1"/>
                </a:solidFill>
              </a:defRPr>
            </a:lvl5pPr>
            <a:lvl6pPr lvl="5" rtl="0" algn="r">
              <a:spcBef>
                <a:spcPts val="0"/>
              </a:spcBef>
              <a:spcAft>
                <a:spcPts val="0"/>
              </a:spcAft>
              <a:buClr>
                <a:schemeClr val="lt1"/>
              </a:buClr>
              <a:buSzPts val="25000"/>
              <a:buNone/>
              <a:defRPr sz="25000">
                <a:solidFill>
                  <a:schemeClr val="lt1"/>
                </a:solidFill>
              </a:defRPr>
            </a:lvl6pPr>
            <a:lvl7pPr lvl="6" rtl="0" algn="r">
              <a:spcBef>
                <a:spcPts val="0"/>
              </a:spcBef>
              <a:spcAft>
                <a:spcPts val="0"/>
              </a:spcAft>
              <a:buClr>
                <a:schemeClr val="lt1"/>
              </a:buClr>
              <a:buSzPts val="25000"/>
              <a:buNone/>
              <a:defRPr sz="25000">
                <a:solidFill>
                  <a:schemeClr val="lt1"/>
                </a:solidFill>
              </a:defRPr>
            </a:lvl7pPr>
            <a:lvl8pPr lvl="7" rtl="0" algn="r">
              <a:spcBef>
                <a:spcPts val="0"/>
              </a:spcBef>
              <a:spcAft>
                <a:spcPts val="0"/>
              </a:spcAft>
              <a:buClr>
                <a:schemeClr val="lt1"/>
              </a:buClr>
              <a:buSzPts val="25000"/>
              <a:buNone/>
              <a:defRPr sz="25000">
                <a:solidFill>
                  <a:schemeClr val="lt1"/>
                </a:solidFill>
              </a:defRPr>
            </a:lvl8pPr>
            <a:lvl9pPr lvl="8" rtl="0" algn="r">
              <a:spcBef>
                <a:spcPts val="0"/>
              </a:spcBef>
              <a:spcAft>
                <a:spcPts val="0"/>
              </a:spcAft>
              <a:buClr>
                <a:schemeClr val="lt1"/>
              </a:buClr>
              <a:buSzPts val="25000"/>
              <a:buNone/>
              <a:defRPr sz="25000">
                <a:solidFill>
                  <a:schemeClr val="lt1"/>
                </a:solidFill>
              </a:defRPr>
            </a:lvl9pPr>
          </a:lstStyle>
          <a:p/>
        </p:txBody>
      </p:sp>
      <p:sp>
        <p:nvSpPr>
          <p:cNvPr id="270" name="Google Shape;270;p7"/>
          <p:cNvSpPr txBox="1"/>
          <p:nvPr>
            <p:ph idx="1" type="subTitle"/>
          </p:nvPr>
        </p:nvSpPr>
        <p:spPr>
          <a:xfrm>
            <a:off x="4635300" y="2565200"/>
            <a:ext cx="68319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lt1"/>
              </a:buClr>
              <a:buSzPts val="4000"/>
              <a:buFont typeface="Spicy Rice"/>
              <a:buNone/>
              <a:defRPr sz="4000">
                <a:solidFill>
                  <a:schemeClr val="lt1"/>
                </a:solidFill>
                <a:latin typeface="Spicy Rice"/>
                <a:ea typeface="Spicy Rice"/>
                <a:cs typeface="Spicy Rice"/>
                <a:sym typeface="Spicy Rice"/>
              </a:defRPr>
            </a:lvl1pPr>
            <a:lvl2pPr lvl="1" rtl="0">
              <a:spcBef>
                <a:spcPts val="2100"/>
              </a:spcBef>
              <a:spcAft>
                <a:spcPts val="0"/>
              </a:spcAft>
              <a:buClr>
                <a:schemeClr val="lt1"/>
              </a:buClr>
              <a:buSzPts val="3600"/>
              <a:buNone/>
              <a:defRPr b="1" sz="3600">
                <a:solidFill>
                  <a:schemeClr val="lt1"/>
                </a:solidFill>
              </a:defRPr>
            </a:lvl2pPr>
            <a:lvl3pPr lvl="2" rtl="0">
              <a:spcBef>
                <a:spcPts val="2100"/>
              </a:spcBef>
              <a:spcAft>
                <a:spcPts val="0"/>
              </a:spcAft>
              <a:buClr>
                <a:schemeClr val="lt1"/>
              </a:buClr>
              <a:buSzPts val="3600"/>
              <a:buNone/>
              <a:defRPr b="1" sz="3600">
                <a:solidFill>
                  <a:schemeClr val="lt1"/>
                </a:solidFill>
              </a:defRPr>
            </a:lvl3pPr>
            <a:lvl4pPr lvl="3" rtl="0">
              <a:spcBef>
                <a:spcPts val="2100"/>
              </a:spcBef>
              <a:spcAft>
                <a:spcPts val="0"/>
              </a:spcAft>
              <a:buClr>
                <a:schemeClr val="lt1"/>
              </a:buClr>
              <a:buSzPts val="3600"/>
              <a:buNone/>
              <a:defRPr b="1" sz="3600">
                <a:solidFill>
                  <a:schemeClr val="lt1"/>
                </a:solidFill>
              </a:defRPr>
            </a:lvl4pPr>
            <a:lvl5pPr lvl="4" rtl="0">
              <a:spcBef>
                <a:spcPts val="2100"/>
              </a:spcBef>
              <a:spcAft>
                <a:spcPts val="0"/>
              </a:spcAft>
              <a:buClr>
                <a:schemeClr val="lt1"/>
              </a:buClr>
              <a:buSzPts val="3600"/>
              <a:buNone/>
              <a:defRPr b="1" sz="3600">
                <a:solidFill>
                  <a:schemeClr val="lt1"/>
                </a:solidFill>
              </a:defRPr>
            </a:lvl5pPr>
            <a:lvl6pPr lvl="5" rtl="0">
              <a:spcBef>
                <a:spcPts val="2100"/>
              </a:spcBef>
              <a:spcAft>
                <a:spcPts val="0"/>
              </a:spcAft>
              <a:buClr>
                <a:schemeClr val="lt1"/>
              </a:buClr>
              <a:buSzPts val="3600"/>
              <a:buNone/>
              <a:defRPr b="1" sz="3600">
                <a:solidFill>
                  <a:schemeClr val="lt1"/>
                </a:solidFill>
              </a:defRPr>
            </a:lvl6pPr>
            <a:lvl7pPr lvl="6" rtl="0">
              <a:spcBef>
                <a:spcPts val="2100"/>
              </a:spcBef>
              <a:spcAft>
                <a:spcPts val="0"/>
              </a:spcAft>
              <a:buClr>
                <a:schemeClr val="lt1"/>
              </a:buClr>
              <a:buSzPts val="3600"/>
              <a:buNone/>
              <a:defRPr b="1" sz="3600">
                <a:solidFill>
                  <a:schemeClr val="lt1"/>
                </a:solidFill>
              </a:defRPr>
            </a:lvl7pPr>
            <a:lvl8pPr lvl="7" rtl="0">
              <a:spcBef>
                <a:spcPts val="2100"/>
              </a:spcBef>
              <a:spcAft>
                <a:spcPts val="0"/>
              </a:spcAft>
              <a:buClr>
                <a:schemeClr val="lt1"/>
              </a:buClr>
              <a:buSzPts val="3600"/>
              <a:buNone/>
              <a:defRPr b="1" sz="3600">
                <a:solidFill>
                  <a:schemeClr val="lt1"/>
                </a:solidFill>
              </a:defRPr>
            </a:lvl8pPr>
            <a:lvl9pPr lvl="8" rtl="0">
              <a:spcBef>
                <a:spcPts val="2100"/>
              </a:spcBef>
              <a:spcAft>
                <a:spcPts val="2100"/>
              </a:spcAft>
              <a:buClr>
                <a:schemeClr val="lt1"/>
              </a:buClr>
              <a:buSzPts val="3600"/>
              <a:buNone/>
              <a:defRPr b="1" sz="3600">
                <a:solidFill>
                  <a:schemeClr val="lt1"/>
                </a:solidFill>
              </a:defRPr>
            </a:lvl9pPr>
          </a:lstStyle>
          <a:p/>
        </p:txBody>
      </p:sp>
      <p:sp>
        <p:nvSpPr>
          <p:cNvPr id="271" name="Google Shape;271;p7"/>
          <p:cNvSpPr txBox="1"/>
          <p:nvPr>
            <p:ph idx="2" type="body"/>
          </p:nvPr>
        </p:nvSpPr>
        <p:spPr>
          <a:xfrm>
            <a:off x="4615575" y="3499025"/>
            <a:ext cx="6820500" cy="2075100"/>
          </a:xfrm>
          <a:prstGeom prst="rect">
            <a:avLst/>
          </a:prstGeom>
        </p:spPr>
        <p:txBody>
          <a:bodyPr anchorCtr="0" anchor="ctr" bIns="121900" lIns="121900" spcFirstLastPara="1" rIns="121900" wrap="square" tIns="121900">
            <a:noAutofit/>
          </a:bodyPr>
          <a:lstStyle>
            <a:lvl1pPr indent="-368300" lvl="0" marL="457200">
              <a:spcBef>
                <a:spcPts val="0"/>
              </a:spcBef>
              <a:spcAft>
                <a:spcPts val="0"/>
              </a:spcAft>
              <a:buClr>
                <a:schemeClr val="lt1"/>
              </a:buClr>
              <a:buSzPts val="2200"/>
              <a:buChar char="●"/>
              <a:defRPr>
                <a:solidFill>
                  <a:schemeClr val="lt1"/>
                </a:solidFill>
              </a:defRPr>
            </a:lvl1pPr>
            <a:lvl2pPr indent="-368300" lvl="1" marL="914400">
              <a:spcBef>
                <a:spcPts val="2100"/>
              </a:spcBef>
              <a:spcAft>
                <a:spcPts val="0"/>
              </a:spcAft>
              <a:buClr>
                <a:schemeClr val="lt1"/>
              </a:buClr>
              <a:buSzPts val="2200"/>
              <a:buChar char="○"/>
              <a:defRPr>
                <a:solidFill>
                  <a:schemeClr val="lt1"/>
                </a:solidFill>
              </a:defRPr>
            </a:lvl2pPr>
            <a:lvl3pPr indent="-368300" lvl="2" marL="1371600">
              <a:spcBef>
                <a:spcPts val="2100"/>
              </a:spcBef>
              <a:spcAft>
                <a:spcPts val="0"/>
              </a:spcAft>
              <a:buClr>
                <a:schemeClr val="lt1"/>
              </a:buClr>
              <a:buSzPts val="2200"/>
              <a:buChar char="■"/>
              <a:defRPr>
                <a:solidFill>
                  <a:schemeClr val="lt1"/>
                </a:solidFill>
              </a:defRPr>
            </a:lvl3pPr>
            <a:lvl4pPr indent="-368300" lvl="3" marL="1828800">
              <a:spcBef>
                <a:spcPts val="2100"/>
              </a:spcBef>
              <a:spcAft>
                <a:spcPts val="0"/>
              </a:spcAft>
              <a:buClr>
                <a:schemeClr val="lt1"/>
              </a:buClr>
              <a:buSzPts val="2200"/>
              <a:buChar char="●"/>
              <a:defRPr>
                <a:solidFill>
                  <a:schemeClr val="lt1"/>
                </a:solidFill>
              </a:defRPr>
            </a:lvl4pPr>
            <a:lvl5pPr indent="-368300" lvl="4" marL="2286000">
              <a:spcBef>
                <a:spcPts val="2100"/>
              </a:spcBef>
              <a:spcAft>
                <a:spcPts val="0"/>
              </a:spcAft>
              <a:buClr>
                <a:schemeClr val="lt1"/>
              </a:buClr>
              <a:buSzPts val="2200"/>
              <a:buChar char="○"/>
              <a:defRPr>
                <a:solidFill>
                  <a:schemeClr val="lt1"/>
                </a:solidFill>
              </a:defRPr>
            </a:lvl5pPr>
            <a:lvl6pPr indent="-368300" lvl="5" marL="2743200">
              <a:spcBef>
                <a:spcPts val="2100"/>
              </a:spcBef>
              <a:spcAft>
                <a:spcPts val="0"/>
              </a:spcAft>
              <a:buClr>
                <a:schemeClr val="lt1"/>
              </a:buClr>
              <a:buSzPts val="2200"/>
              <a:buChar char="■"/>
              <a:defRPr>
                <a:solidFill>
                  <a:schemeClr val="lt1"/>
                </a:solidFill>
              </a:defRPr>
            </a:lvl6pPr>
            <a:lvl7pPr indent="-368300" lvl="6" marL="3200400">
              <a:spcBef>
                <a:spcPts val="2100"/>
              </a:spcBef>
              <a:spcAft>
                <a:spcPts val="0"/>
              </a:spcAft>
              <a:buClr>
                <a:schemeClr val="lt1"/>
              </a:buClr>
              <a:buSzPts val="2200"/>
              <a:buChar char="●"/>
              <a:defRPr>
                <a:solidFill>
                  <a:schemeClr val="lt1"/>
                </a:solidFill>
              </a:defRPr>
            </a:lvl7pPr>
            <a:lvl8pPr indent="-368300" lvl="7" marL="3657600">
              <a:spcBef>
                <a:spcPts val="2100"/>
              </a:spcBef>
              <a:spcAft>
                <a:spcPts val="0"/>
              </a:spcAft>
              <a:buClr>
                <a:schemeClr val="lt1"/>
              </a:buClr>
              <a:buSzPts val="2200"/>
              <a:buChar char="○"/>
              <a:defRPr>
                <a:solidFill>
                  <a:schemeClr val="lt1"/>
                </a:solidFill>
              </a:defRPr>
            </a:lvl8pPr>
            <a:lvl9pPr indent="-368300" lvl="8" marL="4114800">
              <a:spcBef>
                <a:spcPts val="2100"/>
              </a:spcBef>
              <a:spcAft>
                <a:spcPts val="2100"/>
              </a:spcAft>
              <a:buClr>
                <a:schemeClr val="lt1"/>
              </a:buClr>
              <a:buSzPts val="2200"/>
              <a:buChar char="■"/>
              <a:defRPr>
                <a:solidFill>
                  <a:schemeClr val="lt1"/>
                </a:solidFill>
              </a:defRPr>
            </a:lvl9pPr>
          </a:lstStyle>
          <a:p/>
        </p:txBody>
      </p:sp>
      <p:sp>
        <p:nvSpPr>
          <p:cNvPr id="272" name="Google Shape;272;p7"/>
          <p:cNvSpPr/>
          <p:nvPr/>
        </p:nvSpPr>
        <p:spPr>
          <a:xfrm>
            <a:off x="4622357" y="6304414"/>
            <a:ext cx="91483" cy="91480"/>
          </a:xfrm>
          <a:custGeom>
            <a:rect b="b" l="l" r="r" t="t"/>
            <a:pathLst>
              <a:path extrusionOk="0" h="36194"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 name="Google Shape;273;p7"/>
          <p:cNvSpPr/>
          <p:nvPr/>
        </p:nvSpPr>
        <p:spPr>
          <a:xfrm>
            <a:off x="5518227" y="1308432"/>
            <a:ext cx="129999" cy="129999"/>
          </a:xfrm>
          <a:custGeom>
            <a:rect b="b" l="l" r="r" t="t"/>
            <a:pathLst>
              <a:path extrusionOk="0" h="51434"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74" name="Google Shape;274;p7"/>
          <p:cNvSpPr/>
          <p:nvPr/>
        </p:nvSpPr>
        <p:spPr>
          <a:xfrm>
            <a:off x="3153328" y="3499803"/>
            <a:ext cx="130002" cy="130131"/>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75" name="Google Shape;275;p7"/>
          <p:cNvSpPr/>
          <p:nvPr/>
        </p:nvSpPr>
        <p:spPr>
          <a:xfrm>
            <a:off x="6915009" y="6477805"/>
            <a:ext cx="129999" cy="130002"/>
          </a:xfrm>
          <a:custGeom>
            <a:rect b="b" l="l" r="r" t="t"/>
            <a:pathLst>
              <a:path extrusionOk="0" h="51435"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76" name="Google Shape;276;p7"/>
          <p:cNvSpPr/>
          <p:nvPr/>
        </p:nvSpPr>
        <p:spPr>
          <a:xfrm>
            <a:off x="9275086" y="218744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77" name="Google Shape;277;p7"/>
          <p:cNvSpPr/>
          <p:nvPr/>
        </p:nvSpPr>
        <p:spPr>
          <a:xfrm>
            <a:off x="2122599" y="155407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78" name="Google Shape;278;p7"/>
          <p:cNvSpPr/>
          <p:nvPr/>
        </p:nvSpPr>
        <p:spPr>
          <a:xfrm>
            <a:off x="10334714" y="1373453"/>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79" name="Google Shape;279;p7"/>
          <p:cNvSpPr/>
          <p:nvPr/>
        </p:nvSpPr>
        <p:spPr>
          <a:xfrm>
            <a:off x="2917320" y="207425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80" name="Google Shape;280;p7"/>
          <p:cNvSpPr/>
          <p:nvPr/>
        </p:nvSpPr>
        <p:spPr>
          <a:xfrm>
            <a:off x="4542886" y="1717834"/>
            <a:ext cx="91480" cy="91480"/>
          </a:xfrm>
          <a:custGeom>
            <a:rect b="b" l="l" r="r" t="t"/>
            <a:pathLst>
              <a:path extrusionOk="0" h="36194" w="36194">
                <a:moveTo>
                  <a:pt x="36195" y="18097"/>
                </a:moveTo>
                <a:cubicBezTo>
                  <a:pt x="36195" y="28575"/>
                  <a:pt x="27622" y="36195"/>
                  <a:pt x="18097" y="36195"/>
                </a:cubicBezTo>
                <a:cubicBezTo>
                  <a:pt x="7620" y="36195"/>
                  <a:pt x="0" y="27622"/>
                  <a:pt x="0" y="18097"/>
                </a:cubicBezTo>
                <a:cubicBezTo>
                  <a:pt x="0" y="7620"/>
                  <a:pt x="8572" y="0"/>
                  <a:pt x="18097" y="0"/>
                </a:cubicBezTo>
                <a:cubicBezTo>
                  <a:pt x="27622" y="0"/>
                  <a:pt x="36195" y="7620"/>
                  <a:pt x="36195" y="1809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81" name="Google Shape;281;p7"/>
          <p:cNvSpPr/>
          <p:nvPr/>
        </p:nvSpPr>
        <p:spPr>
          <a:xfrm>
            <a:off x="8562248" y="1640770"/>
            <a:ext cx="91480" cy="91480"/>
          </a:xfrm>
          <a:custGeom>
            <a:rect b="b" l="l" r="r" t="t"/>
            <a:pathLst>
              <a:path extrusionOk="0" h="36194"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7620"/>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82" name="Google Shape;282;p7"/>
          <p:cNvSpPr/>
          <p:nvPr/>
        </p:nvSpPr>
        <p:spPr>
          <a:xfrm>
            <a:off x="10286549" y="2375283"/>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83" name="Google Shape;283;p7"/>
          <p:cNvSpPr/>
          <p:nvPr/>
        </p:nvSpPr>
        <p:spPr>
          <a:xfrm>
            <a:off x="2871564" y="4443964"/>
            <a:ext cx="91480" cy="91483"/>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84" name="Google Shape;284;p7"/>
          <p:cNvSpPr/>
          <p:nvPr/>
        </p:nvSpPr>
        <p:spPr>
          <a:xfrm>
            <a:off x="7873490" y="4976187"/>
            <a:ext cx="91480" cy="91483"/>
          </a:xfrm>
          <a:custGeom>
            <a:rect b="b" l="l" r="r" t="t"/>
            <a:pathLst>
              <a:path extrusionOk="0" h="36195" w="36194">
                <a:moveTo>
                  <a:pt x="36195" y="18097"/>
                </a:moveTo>
                <a:cubicBezTo>
                  <a:pt x="36195" y="28575"/>
                  <a:pt x="27622" y="36195"/>
                  <a:pt x="18097" y="36195"/>
                </a:cubicBezTo>
                <a:cubicBezTo>
                  <a:pt x="8572" y="36195"/>
                  <a:pt x="0" y="27622"/>
                  <a:pt x="0" y="18097"/>
                </a:cubicBezTo>
                <a:cubicBezTo>
                  <a:pt x="0" y="7620"/>
                  <a:pt x="8572" y="0"/>
                  <a:pt x="18097" y="0"/>
                </a:cubicBezTo>
                <a:cubicBezTo>
                  <a:pt x="27622" y="0"/>
                  <a:pt x="36195" y="8572"/>
                  <a:pt x="36195" y="1809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85" name="Google Shape;285;p7"/>
          <p:cNvSpPr/>
          <p:nvPr/>
        </p:nvSpPr>
        <p:spPr>
          <a:xfrm>
            <a:off x="3562729" y="5238685"/>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86" name="Google Shape;286;p7"/>
          <p:cNvSpPr/>
          <p:nvPr/>
        </p:nvSpPr>
        <p:spPr>
          <a:xfrm>
            <a:off x="9499054" y="3058962"/>
            <a:ext cx="57776" cy="58042"/>
          </a:xfrm>
          <a:custGeom>
            <a:rect b="b" l="l" r="r" t="t"/>
            <a:pathLst>
              <a:path extrusionOk="0" h="22964" w="22859">
                <a:moveTo>
                  <a:pt x="22860" y="11534"/>
                </a:moveTo>
                <a:cubicBezTo>
                  <a:pt x="22860" y="18202"/>
                  <a:pt x="17145" y="22964"/>
                  <a:pt x="11430" y="22964"/>
                </a:cubicBezTo>
                <a:cubicBezTo>
                  <a:pt x="4763" y="22964"/>
                  <a:pt x="0" y="17249"/>
                  <a:pt x="0" y="11534"/>
                </a:cubicBezTo>
                <a:cubicBezTo>
                  <a:pt x="0" y="4867"/>
                  <a:pt x="5715" y="104"/>
                  <a:pt x="11430" y="104"/>
                </a:cubicBezTo>
                <a:cubicBezTo>
                  <a:pt x="17145" y="-848"/>
                  <a:pt x="22860" y="4867"/>
                  <a:pt x="22860" y="115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87" name="Google Shape;287;p7"/>
          <p:cNvSpPr/>
          <p:nvPr/>
        </p:nvSpPr>
        <p:spPr>
          <a:xfrm>
            <a:off x="5980610" y="1922533"/>
            <a:ext cx="57776" cy="57779"/>
          </a:xfrm>
          <a:custGeom>
            <a:rect b="b" l="l" r="r" t="t"/>
            <a:pathLst>
              <a:path extrusionOk="0" h="22860" w="22859">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88" name="Google Shape;288;p7"/>
          <p:cNvSpPr/>
          <p:nvPr/>
        </p:nvSpPr>
        <p:spPr>
          <a:xfrm>
            <a:off x="3627753" y="2091110"/>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89" name="Google Shape;289;p7"/>
          <p:cNvSpPr/>
          <p:nvPr/>
        </p:nvSpPr>
        <p:spPr>
          <a:xfrm>
            <a:off x="3471219" y="4246488"/>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8097"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90" name="Google Shape;290;p7"/>
          <p:cNvSpPr/>
          <p:nvPr/>
        </p:nvSpPr>
        <p:spPr>
          <a:xfrm>
            <a:off x="2934179" y="5144764"/>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91" name="Google Shape;291;p7"/>
          <p:cNvSpPr/>
          <p:nvPr/>
        </p:nvSpPr>
        <p:spPr>
          <a:xfrm>
            <a:off x="5891503" y="5161621"/>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8097"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92" name="Google Shape;292;p7"/>
          <p:cNvSpPr/>
          <p:nvPr/>
        </p:nvSpPr>
        <p:spPr>
          <a:xfrm>
            <a:off x="9527953" y="4675158"/>
            <a:ext cx="57776" cy="57776"/>
          </a:xfrm>
          <a:custGeom>
            <a:rect b="b" l="l" r="r" t="t"/>
            <a:pathLst>
              <a:path extrusionOk="0" h="22859" w="22859">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93" name="Google Shape;293;p7"/>
          <p:cNvSpPr/>
          <p:nvPr/>
        </p:nvSpPr>
        <p:spPr>
          <a:xfrm>
            <a:off x="10351573" y="5101416"/>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94" name="Google Shape;294;p7"/>
          <p:cNvSpPr/>
          <p:nvPr/>
        </p:nvSpPr>
        <p:spPr>
          <a:xfrm>
            <a:off x="1767598" y="2555333"/>
            <a:ext cx="130002" cy="130131"/>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95" name="Google Shape;295;p7"/>
          <p:cNvSpPr/>
          <p:nvPr/>
        </p:nvSpPr>
        <p:spPr>
          <a:xfrm>
            <a:off x="809536" y="6322582"/>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 name="Google Shape;296;p7"/>
          <p:cNvSpPr/>
          <p:nvPr/>
        </p:nvSpPr>
        <p:spPr>
          <a:xfrm>
            <a:off x="1531590" y="653998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97" name="Google Shape;297;p7"/>
          <p:cNvSpPr/>
          <p:nvPr/>
        </p:nvSpPr>
        <p:spPr>
          <a:xfrm>
            <a:off x="1485834" y="3499494"/>
            <a:ext cx="91480" cy="91483"/>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98" name="Google Shape;298;p7"/>
          <p:cNvSpPr/>
          <p:nvPr/>
        </p:nvSpPr>
        <p:spPr>
          <a:xfrm>
            <a:off x="2176999" y="4294215"/>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299" name="Google Shape;299;p7"/>
          <p:cNvSpPr/>
          <p:nvPr/>
        </p:nvSpPr>
        <p:spPr>
          <a:xfrm>
            <a:off x="527353" y="1279095"/>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00" name="Google Shape;300;p7"/>
          <p:cNvSpPr/>
          <p:nvPr/>
        </p:nvSpPr>
        <p:spPr>
          <a:xfrm>
            <a:off x="262446" y="3022662"/>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01" name="Google Shape;301;p7"/>
          <p:cNvSpPr/>
          <p:nvPr/>
        </p:nvSpPr>
        <p:spPr>
          <a:xfrm>
            <a:off x="1548449" y="4200294"/>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02" name="Google Shape;302;p7"/>
          <p:cNvSpPr/>
          <p:nvPr/>
        </p:nvSpPr>
        <p:spPr>
          <a:xfrm>
            <a:off x="196809" y="4985358"/>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03" name="Google Shape;303;p7"/>
          <p:cNvSpPr/>
          <p:nvPr/>
        </p:nvSpPr>
        <p:spPr>
          <a:xfrm>
            <a:off x="1251723" y="5981450"/>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04" name="Google Shape;304;p7"/>
          <p:cNvSpPr/>
          <p:nvPr/>
        </p:nvSpPr>
        <p:spPr>
          <a:xfrm>
            <a:off x="9706265" y="6050078"/>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05" name="Google Shape;305;p7"/>
          <p:cNvSpPr/>
          <p:nvPr/>
        </p:nvSpPr>
        <p:spPr>
          <a:xfrm>
            <a:off x="11325549" y="1461773"/>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06" name="Google Shape;306;p7"/>
          <p:cNvSpPr/>
          <p:nvPr/>
        </p:nvSpPr>
        <p:spPr>
          <a:xfrm>
            <a:off x="11060642" y="3205340"/>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07" name="Google Shape;307;p7"/>
          <p:cNvSpPr/>
          <p:nvPr/>
        </p:nvSpPr>
        <p:spPr>
          <a:xfrm>
            <a:off x="10995005" y="5168036"/>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08" name="Google Shape;308;p7"/>
          <p:cNvSpPr/>
          <p:nvPr/>
        </p:nvSpPr>
        <p:spPr>
          <a:xfrm>
            <a:off x="12049919" y="6164128"/>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 name="Google Shape;309;p7"/>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bg>
      <p:bgPr>
        <a:solidFill>
          <a:schemeClr val="lt1"/>
        </a:solidFill>
      </p:bgPr>
    </p:bg>
    <p:spTree>
      <p:nvGrpSpPr>
        <p:cNvPr id="310" name="Shape 310"/>
        <p:cNvGrpSpPr/>
        <p:nvPr/>
      </p:nvGrpSpPr>
      <p:grpSpPr>
        <a:xfrm>
          <a:off x="0" y="0"/>
          <a:ext cx="0" cy="0"/>
          <a:chOff x="0" y="0"/>
          <a:chExt cx="0" cy="0"/>
        </a:xfrm>
      </p:grpSpPr>
      <p:sp>
        <p:nvSpPr>
          <p:cNvPr id="311" name="Google Shape;311;p8"/>
          <p:cNvSpPr/>
          <p:nvPr/>
        </p:nvSpPr>
        <p:spPr>
          <a:xfrm>
            <a:off x="0" y="32050"/>
            <a:ext cx="12192000" cy="1719057"/>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12" name="Google Shape;312;p8"/>
          <p:cNvSpPr/>
          <p:nvPr/>
        </p:nvSpPr>
        <p:spPr>
          <a:xfrm>
            <a:off x="0" y="0"/>
            <a:ext cx="12192000" cy="1472426"/>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 name="Google Shape;313;p8"/>
          <p:cNvSpPr txBox="1"/>
          <p:nvPr>
            <p:ph idx="1" type="subTitle"/>
          </p:nvPr>
        </p:nvSpPr>
        <p:spPr>
          <a:xfrm>
            <a:off x="719675" y="2481375"/>
            <a:ext cx="55119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1"/>
              </a:buClr>
              <a:buSzPts val="2100"/>
              <a:buNone/>
              <a:defRPr b="1" sz="2100">
                <a:solidFill>
                  <a:schemeClr val="accent1"/>
                </a:solidFill>
              </a:defRPr>
            </a:lvl1pPr>
            <a:lvl2pPr lvl="1" rtl="0">
              <a:spcBef>
                <a:spcPts val="2100"/>
              </a:spcBef>
              <a:spcAft>
                <a:spcPts val="0"/>
              </a:spcAft>
              <a:buClr>
                <a:schemeClr val="accent1"/>
              </a:buClr>
              <a:buSzPts val="2100"/>
              <a:buNone/>
              <a:defRPr b="1" sz="2100">
                <a:solidFill>
                  <a:schemeClr val="accent1"/>
                </a:solidFill>
              </a:defRPr>
            </a:lvl2pPr>
            <a:lvl3pPr lvl="2" rtl="0">
              <a:spcBef>
                <a:spcPts val="2100"/>
              </a:spcBef>
              <a:spcAft>
                <a:spcPts val="0"/>
              </a:spcAft>
              <a:buClr>
                <a:schemeClr val="accent1"/>
              </a:buClr>
              <a:buSzPts val="2100"/>
              <a:buNone/>
              <a:defRPr b="1" sz="2100">
                <a:solidFill>
                  <a:schemeClr val="accent1"/>
                </a:solidFill>
              </a:defRPr>
            </a:lvl3pPr>
            <a:lvl4pPr lvl="3" rtl="0">
              <a:spcBef>
                <a:spcPts val="2100"/>
              </a:spcBef>
              <a:spcAft>
                <a:spcPts val="0"/>
              </a:spcAft>
              <a:buClr>
                <a:schemeClr val="accent1"/>
              </a:buClr>
              <a:buSzPts val="2100"/>
              <a:buNone/>
              <a:defRPr b="1" sz="2100">
                <a:solidFill>
                  <a:schemeClr val="accent1"/>
                </a:solidFill>
              </a:defRPr>
            </a:lvl4pPr>
            <a:lvl5pPr lvl="4" rtl="0">
              <a:spcBef>
                <a:spcPts val="2100"/>
              </a:spcBef>
              <a:spcAft>
                <a:spcPts val="0"/>
              </a:spcAft>
              <a:buClr>
                <a:schemeClr val="accent1"/>
              </a:buClr>
              <a:buSzPts val="2100"/>
              <a:buNone/>
              <a:defRPr b="1" sz="2100">
                <a:solidFill>
                  <a:schemeClr val="accent1"/>
                </a:solidFill>
              </a:defRPr>
            </a:lvl5pPr>
            <a:lvl6pPr lvl="5" rtl="0">
              <a:spcBef>
                <a:spcPts val="2100"/>
              </a:spcBef>
              <a:spcAft>
                <a:spcPts val="0"/>
              </a:spcAft>
              <a:buClr>
                <a:schemeClr val="accent1"/>
              </a:buClr>
              <a:buSzPts val="2100"/>
              <a:buNone/>
              <a:defRPr b="1" sz="2100">
                <a:solidFill>
                  <a:schemeClr val="accent1"/>
                </a:solidFill>
              </a:defRPr>
            </a:lvl6pPr>
            <a:lvl7pPr lvl="6" rtl="0">
              <a:spcBef>
                <a:spcPts val="2100"/>
              </a:spcBef>
              <a:spcAft>
                <a:spcPts val="0"/>
              </a:spcAft>
              <a:buClr>
                <a:schemeClr val="accent1"/>
              </a:buClr>
              <a:buSzPts val="2100"/>
              <a:buNone/>
              <a:defRPr b="1" sz="2100">
                <a:solidFill>
                  <a:schemeClr val="accent1"/>
                </a:solidFill>
              </a:defRPr>
            </a:lvl7pPr>
            <a:lvl8pPr lvl="7" rtl="0">
              <a:spcBef>
                <a:spcPts val="2100"/>
              </a:spcBef>
              <a:spcAft>
                <a:spcPts val="0"/>
              </a:spcAft>
              <a:buClr>
                <a:schemeClr val="accent1"/>
              </a:buClr>
              <a:buSzPts val="2100"/>
              <a:buNone/>
              <a:defRPr b="1" sz="2100">
                <a:solidFill>
                  <a:schemeClr val="accent1"/>
                </a:solidFill>
              </a:defRPr>
            </a:lvl8pPr>
            <a:lvl9pPr lvl="8" rtl="0">
              <a:spcBef>
                <a:spcPts val="2100"/>
              </a:spcBef>
              <a:spcAft>
                <a:spcPts val="2100"/>
              </a:spcAft>
              <a:buClr>
                <a:schemeClr val="accent1"/>
              </a:buClr>
              <a:buSzPts val="2100"/>
              <a:buNone/>
              <a:defRPr b="1" sz="2100">
                <a:solidFill>
                  <a:schemeClr val="accent1"/>
                </a:solidFill>
              </a:defRPr>
            </a:lvl9pPr>
          </a:lstStyle>
          <a:p/>
        </p:txBody>
      </p:sp>
      <p:sp>
        <p:nvSpPr>
          <p:cNvPr id="314" name="Google Shape;314;p8"/>
          <p:cNvSpPr txBox="1"/>
          <p:nvPr>
            <p:ph idx="2" type="subTitle"/>
          </p:nvPr>
        </p:nvSpPr>
        <p:spPr>
          <a:xfrm>
            <a:off x="6568100" y="2481375"/>
            <a:ext cx="48006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3"/>
              </a:buClr>
              <a:buSzPts val="2100"/>
              <a:buNone/>
              <a:defRPr b="1" sz="2100">
                <a:solidFill>
                  <a:schemeClr val="accent3"/>
                </a:solidFill>
              </a:defRPr>
            </a:lvl1pPr>
            <a:lvl2pPr lvl="1" rtl="0">
              <a:spcBef>
                <a:spcPts val="2100"/>
              </a:spcBef>
              <a:spcAft>
                <a:spcPts val="0"/>
              </a:spcAft>
              <a:buClr>
                <a:schemeClr val="accent3"/>
              </a:buClr>
              <a:buSzPts val="2100"/>
              <a:buNone/>
              <a:defRPr b="1" sz="2100">
                <a:solidFill>
                  <a:schemeClr val="accent3"/>
                </a:solidFill>
              </a:defRPr>
            </a:lvl2pPr>
            <a:lvl3pPr lvl="2" rtl="0">
              <a:spcBef>
                <a:spcPts val="2100"/>
              </a:spcBef>
              <a:spcAft>
                <a:spcPts val="0"/>
              </a:spcAft>
              <a:buClr>
                <a:schemeClr val="accent3"/>
              </a:buClr>
              <a:buSzPts val="2100"/>
              <a:buNone/>
              <a:defRPr b="1" sz="2100">
                <a:solidFill>
                  <a:schemeClr val="accent3"/>
                </a:solidFill>
              </a:defRPr>
            </a:lvl3pPr>
            <a:lvl4pPr lvl="3" rtl="0">
              <a:spcBef>
                <a:spcPts val="2100"/>
              </a:spcBef>
              <a:spcAft>
                <a:spcPts val="0"/>
              </a:spcAft>
              <a:buClr>
                <a:schemeClr val="accent3"/>
              </a:buClr>
              <a:buSzPts val="2100"/>
              <a:buNone/>
              <a:defRPr b="1" sz="2100">
                <a:solidFill>
                  <a:schemeClr val="accent3"/>
                </a:solidFill>
              </a:defRPr>
            </a:lvl4pPr>
            <a:lvl5pPr lvl="4" rtl="0">
              <a:spcBef>
                <a:spcPts val="2100"/>
              </a:spcBef>
              <a:spcAft>
                <a:spcPts val="0"/>
              </a:spcAft>
              <a:buClr>
                <a:schemeClr val="accent3"/>
              </a:buClr>
              <a:buSzPts val="2100"/>
              <a:buNone/>
              <a:defRPr b="1" sz="2100">
                <a:solidFill>
                  <a:schemeClr val="accent3"/>
                </a:solidFill>
              </a:defRPr>
            </a:lvl5pPr>
            <a:lvl6pPr lvl="5" rtl="0">
              <a:spcBef>
                <a:spcPts val="2100"/>
              </a:spcBef>
              <a:spcAft>
                <a:spcPts val="0"/>
              </a:spcAft>
              <a:buClr>
                <a:schemeClr val="accent3"/>
              </a:buClr>
              <a:buSzPts val="2100"/>
              <a:buNone/>
              <a:defRPr b="1" sz="2100">
                <a:solidFill>
                  <a:schemeClr val="accent3"/>
                </a:solidFill>
              </a:defRPr>
            </a:lvl6pPr>
            <a:lvl7pPr lvl="6" rtl="0">
              <a:spcBef>
                <a:spcPts val="2100"/>
              </a:spcBef>
              <a:spcAft>
                <a:spcPts val="0"/>
              </a:spcAft>
              <a:buClr>
                <a:schemeClr val="accent3"/>
              </a:buClr>
              <a:buSzPts val="2100"/>
              <a:buNone/>
              <a:defRPr b="1" sz="2100">
                <a:solidFill>
                  <a:schemeClr val="accent3"/>
                </a:solidFill>
              </a:defRPr>
            </a:lvl7pPr>
            <a:lvl8pPr lvl="7" rtl="0">
              <a:spcBef>
                <a:spcPts val="2100"/>
              </a:spcBef>
              <a:spcAft>
                <a:spcPts val="0"/>
              </a:spcAft>
              <a:buClr>
                <a:schemeClr val="accent3"/>
              </a:buClr>
              <a:buSzPts val="2100"/>
              <a:buNone/>
              <a:defRPr b="1" sz="2100">
                <a:solidFill>
                  <a:schemeClr val="accent3"/>
                </a:solidFill>
              </a:defRPr>
            </a:lvl8pPr>
            <a:lvl9pPr lvl="8" rtl="0">
              <a:spcBef>
                <a:spcPts val="2100"/>
              </a:spcBef>
              <a:spcAft>
                <a:spcPts val="2100"/>
              </a:spcAft>
              <a:buClr>
                <a:schemeClr val="accent3"/>
              </a:buClr>
              <a:buSzPts val="2100"/>
              <a:buNone/>
              <a:defRPr b="1" sz="2100">
                <a:solidFill>
                  <a:schemeClr val="accent3"/>
                </a:solidFill>
              </a:defRPr>
            </a:lvl9pPr>
          </a:lstStyle>
          <a:p/>
        </p:txBody>
      </p:sp>
      <p:sp>
        <p:nvSpPr>
          <p:cNvPr id="315" name="Google Shape;315;p8"/>
          <p:cNvSpPr txBox="1"/>
          <p:nvPr>
            <p:ph type="title"/>
          </p:nvPr>
        </p:nvSpPr>
        <p:spPr>
          <a:xfrm>
            <a:off x="415600" y="14315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SzPts val="4000"/>
              <a:buFont typeface="Aldrich"/>
              <a:buNone/>
              <a:defRPr/>
            </a:lvl1pPr>
            <a:lvl2pPr lvl="1" rtl="0" algn="ctr">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2pPr>
            <a:lvl3pPr lvl="2" rtl="0" algn="ctr">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3pPr>
            <a:lvl4pPr lvl="3" rtl="0" algn="ctr">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4pPr>
            <a:lvl5pPr lvl="4" rtl="0" algn="ctr">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5pPr>
            <a:lvl6pPr lvl="5" rtl="0" algn="ctr">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6pPr>
            <a:lvl7pPr lvl="6" rtl="0" algn="ctr">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7pPr>
            <a:lvl8pPr lvl="7" rtl="0" algn="ctr">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8pPr>
            <a:lvl9pPr lvl="8" rtl="0" algn="ctr">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9pPr>
          </a:lstStyle>
          <a:p/>
        </p:txBody>
      </p:sp>
      <p:sp>
        <p:nvSpPr>
          <p:cNvPr id="316" name="Google Shape;316;p8"/>
          <p:cNvSpPr txBox="1"/>
          <p:nvPr>
            <p:ph idx="3" type="body"/>
          </p:nvPr>
        </p:nvSpPr>
        <p:spPr>
          <a:xfrm>
            <a:off x="719675" y="3113600"/>
            <a:ext cx="5511900" cy="3118500"/>
          </a:xfrm>
          <a:prstGeom prst="rect">
            <a:avLst/>
          </a:prstGeom>
        </p:spPr>
        <p:txBody>
          <a:bodyPr anchorCtr="0" anchor="t" bIns="121900" lIns="121900" spcFirstLastPara="1" rIns="121900" wrap="square" tIns="121900">
            <a:noAutofit/>
          </a:bodyPr>
          <a:lstStyle>
            <a:lvl1pPr indent="-368300" lvl="0" marL="457200">
              <a:spcBef>
                <a:spcPts val="0"/>
              </a:spcBef>
              <a:spcAft>
                <a:spcPts val="0"/>
              </a:spcAft>
              <a:buSzPts val="2200"/>
              <a:buChar char="●"/>
              <a:defRPr/>
            </a:lvl1pPr>
            <a:lvl2pPr indent="-368300" lvl="1" marL="914400">
              <a:spcBef>
                <a:spcPts val="2100"/>
              </a:spcBef>
              <a:spcAft>
                <a:spcPts val="0"/>
              </a:spcAft>
              <a:buSzPts val="2200"/>
              <a:buChar char="○"/>
              <a:defRPr/>
            </a:lvl2pPr>
            <a:lvl3pPr indent="-368300" lvl="2" marL="1371600">
              <a:spcBef>
                <a:spcPts val="2100"/>
              </a:spcBef>
              <a:spcAft>
                <a:spcPts val="0"/>
              </a:spcAft>
              <a:buSzPts val="2200"/>
              <a:buChar char="■"/>
              <a:defRPr/>
            </a:lvl3pPr>
            <a:lvl4pPr indent="-368300" lvl="3" marL="1828800">
              <a:spcBef>
                <a:spcPts val="2100"/>
              </a:spcBef>
              <a:spcAft>
                <a:spcPts val="0"/>
              </a:spcAft>
              <a:buSzPts val="2200"/>
              <a:buChar char="●"/>
              <a:defRPr/>
            </a:lvl4pPr>
            <a:lvl5pPr indent="-368300" lvl="4" marL="2286000">
              <a:spcBef>
                <a:spcPts val="2100"/>
              </a:spcBef>
              <a:spcAft>
                <a:spcPts val="0"/>
              </a:spcAft>
              <a:buSzPts val="2200"/>
              <a:buChar char="○"/>
              <a:defRPr/>
            </a:lvl5pPr>
            <a:lvl6pPr indent="-368300" lvl="5" marL="2743200">
              <a:spcBef>
                <a:spcPts val="2100"/>
              </a:spcBef>
              <a:spcAft>
                <a:spcPts val="0"/>
              </a:spcAft>
              <a:buSzPts val="2200"/>
              <a:buChar char="■"/>
              <a:defRPr/>
            </a:lvl6pPr>
            <a:lvl7pPr indent="-368300" lvl="6" marL="3200400">
              <a:spcBef>
                <a:spcPts val="2100"/>
              </a:spcBef>
              <a:spcAft>
                <a:spcPts val="0"/>
              </a:spcAft>
              <a:buSzPts val="2200"/>
              <a:buChar char="●"/>
              <a:defRPr/>
            </a:lvl7pPr>
            <a:lvl8pPr indent="-368300" lvl="7" marL="3657600">
              <a:spcBef>
                <a:spcPts val="2100"/>
              </a:spcBef>
              <a:spcAft>
                <a:spcPts val="0"/>
              </a:spcAft>
              <a:buSzPts val="2200"/>
              <a:buChar char="○"/>
              <a:defRPr/>
            </a:lvl8pPr>
            <a:lvl9pPr indent="-368300" lvl="8" marL="4114800">
              <a:spcBef>
                <a:spcPts val="2100"/>
              </a:spcBef>
              <a:spcAft>
                <a:spcPts val="2100"/>
              </a:spcAft>
              <a:buSzPts val="2200"/>
              <a:buChar char="■"/>
              <a:defRPr/>
            </a:lvl9pPr>
          </a:lstStyle>
          <a:p/>
        </p:txBody>
      </p:sp>
      <p:sp>
        <p:nvSpPr>
          <p:cNvPr id="317" name="Google Shape;317;p8"/>
          <p:cNvSpPr txBox="1"/>
          <p:nvPr>
            <p:ph idx="4" type="body"/>
          </p:nvPr>
        </p:nvSpPr>
        <p:spPr>
          <a:xfrm>
            <a:off x="6568111" y="3101850"/>
            <a:ext cx="4800600" cy="3118500"/>
          </a:xfrm>
          <a:prstGeom prst="rect">
            <a:avLst/>
          </a:prstGeom>
        </p:spPr>
        <p:txBody>
          <a:bodyPr anchorCtr="0" anchor="t" bIns="121900" lIns="121900" spcFirstLastPara="1" rIns="121900" wrap="square" tIns="121900">
            <a:noAutofit/>
          </a:bodyPr>
          <a:lstStyle>
            <a:lvl1pPr indent="-368300" lvl="0" marL="457200">
              <a:spcBef>
                <a:spcPts val="0"/>
              </a:spcBef>
              <a:spcAft>
                <a:spcPts val="0"/>
              </a:spcAft>
              <a:buSzPts val="2200"/>
              <a:buChar char="●"/>
              <a:defRPr/>
            </a:lvl1pPr>
            <a:lvl2pPr indent="-368300" lvl="1" marL="914400">
              <a:spcBef>
                <a:spcPts val="2100"/>
              </a:spcBef>
              <a:spcAft>
                <a:spcPts val="0"/>
              </a:spcAft>
              <a:buSzPts val="2200"/>
              <a:buChar char="○"/>
              <a:defRPr/>
            </a:lvl2pPr>
            <a:lvl3pPr indent="-368300" lvl="2" marL="1371600">
              <a:spcBef>
                <a:spcPts val="2100"/>
              </a:spcBef>
              <a:spcAft>
                <a:spcPts val="0"/>
              </a:spcAft>
              <a:buSzPts val="2200"/>
              <a:buChar char="■"/>
              <a:defRPr/>
            </a:lvl3pPr>
            <a:lvl4pPr indent="-368300" lvl="3" marL="1828800">
              <a:spcBef>
                <a:spcPts val="2100"/>
              </a:spcBef>
              <a:spcAft>
                <a:spcPts val="0"/>
              </a:spcAft>
              <a:buSzPts val="2200"/>
              <a:buChar char="●"/>
              <a:defRPr/>
            </a:lvl4pPr>
            <a:lvl5pPr indent="-368300" lvl="4" marL="2286000">
              <a:spcBef>
                <a:spcPts val="2100"/>
              </a:spcBef>
              <a:spcAft>
                <a:spcPts val="0"/>
              </a:spcAft>
              <a:buSzPts val="2200"/>
              <a:buChar char="○"/>
              <a:defRPr/>
            </a:lvl5pPr>
            <a:lvl6pPr indent="-368300" lvl="5" marL="2743200">
              <a:spcBef>
                <a:spcPts val="2100"/>
              </a:spcBef>
              <a:spcAft>
                <a:spcPts val="0"/>
              </a:spcAft>
              <a:buSzPts val="2200"/>
              <a:buChar char="■"/>
              <a:defRPr/>
            </a:lvl6pPr>
            <a:lvl7pPr indent="-368300" lvl="6" marL="3200400">
              <a:spcBef>
                <a:spcPts val="2100"/>
              </a:spcBef>
              <a:spcAft>
                <a:spcPts val="0"/>
              </a:spcAft>
              <a:buSzPts val="2200"/>
              <a:buChar char="●"/>
              <a:defRPr/>
            </a:lvl7pPr>
            <a:lvl8pPr indent="-368300" lvl="7" marL="3657600">
              <a:spcBef>
                <a:spcPts val="2100"/>
              </a:spcBef>
              <a:spcAft>
                <a:spcPts val="0"/>
              </a:spcAft>
              <a:buSzPts val="2200"/>
              <a:buChar char="○"/>
              <a:defRPr/>
            </a:lvl8pPr>
            <a:lvl9pPr indent="-368300" lvl="8" marL="4114800">
              <a:spcBef>
                <a:spcPts val="2100"/>
              </a:spcBef>
              <a:spcAft>
                <a:spcPts val="2100"/>
              </a:spcAft>
              <a:buSzPts val="2200"/>
              <a:buChar char="■"/>
              <a:defRPr/>
            </a:lvl9pPr>
          </a:lstStyle>
          <a:p/>
        </p:txBody>
      </p:sp>
      <p:sp>
        <p:nvSpPr>
          <p:cNvPr id="318" name="Google Shape;318;p8"/>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319" name="Google Shape;319;p8"/>
          <p:cNvSpPr/>
          <p:nvPr/>
        </p:nvSpPr>
        <p:spPr>
          <a:xfrm flipH="1" rot="10800000">
            <a:off x="4622145" y="479354"/>
            <a:ext cx="91483" cy="91480"/>
          </a:xfrm>
          <a:custGeom>
            <a:rect b="b" l="l" r="r" t="t"/>
            <a:pathLst>
              <a:path extrusionOk="0" h="36194"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 name="Google Shape;320;p8"/>
          <p:cNvSpPr/>
          <p:nvPr/>
        </p:nvSpPr>
        <p:spPr>
          <a:xfrm flipH="1" rot="10800000">
            <a:off x="9339898" y="364294"/>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21" name="Google Shape;321;p8"/>
          <p:cNvSpPr/>
          <p:nvPr/>
        </p:nvSpPr>
        <p:spPr>
          <a:xfrm flipH="1" rot="10800000">
            <a:off x="3499905" y="364294"/>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 name="Google Shape;322;p8"/>
          <p:cNvSpPr/>
          <p:nvPr/>
        </p:nvSpPr>
        <p:spPr>
          <a:xfrm flipH="1" rot="10800000">
            <a:off x="5670414" y="179017"/>
            <a:ext cx="129999" cy="129999"/>
          </a:xfrm>
          <a:custGeom>
            <a:rect b="b" l="l" r="r" t="t"/>
            <a:pathLst>
              <a:path extrusionOk="0" h="51434"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23" name="Google Shape;323;p8"/>
          <p:cNvSpPr/>
          <p:nvPr/>
        </p:nvSpPr>
        <p:spPr>
          <a:xfrm flipH="1" rot="10800000">
            <a:off x="6914797" y="648441"/>
            <a:ext cx="129999" cy="130002"/>
          </a:xfrm>
          <a:custGeom>
            <a:rect b="b" l="l" r="r" t="t"/>
            <a:pathLst>
              <a:path extrusionOk="0" h="51435"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24" name="Google Shape;324;p8"/>
          <p:cNvSpPr/>
          <p:nvPr/>
        </p:nvSpPr>
        <p:spPr>
          <a:xfrm flipH="1" rot="10800000">
            <a:off x="2122387" y="161979"/>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25" name="Google Shape;325;p8"/>
          <p:cNvSpPr/>
          <p:nvPr/>
        </p:nvSpPr>
        <p:spPr>
          <a:xfrm flipH="1" rot="10800000">
            <a:off x="10334502" y="342596"/>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26" name="Google Shape;326;p8"/>
          <p:cNvSpPr/>
          <p:nvPr/>
        </p:nvSpPr>
        <p:spPr>
          <a:xfrm flipH="1" rot="10800000">
            <a:off x="4542673" y="36734"/>
            <a:ext cx="91480" cy="91480"/>
          </a:xfrm>
          <a:custGeom>
            <a:rect b="b" l="l" r="r" t="t"/>
            <a:pathLst>
              <a:path extrusionOk="0" h="36194" w="36194">
                <a:moveTo>
                  <a:pt x="36195" y="18097"/>
                </a:moveTo>
                <a:cubicBezTo>
                  <a:pt x="36195" y="28575"/>
                  <a:pt x="27622" y="36195"/>
                  <a:pt x="18097" y="36195"/>
                </a:cubicBezTo>
                <a:cubicBezTo>
                  <a:pt x="7620" y="36195"/>
                  <a:pt x="0" y="27622"/>
                  <a:pt x="0" y="18097"/>
                </a:cubicBezTo>
                <a:cubicBezTo>
                  <a:pt x="0" y="7620"/>
                  <a:pt x="8572" y="0"/>
                  <a:pt x="18097" y="0"/>
                </a:cubicBezTo>
                <a:cubicBezTo>
                  <a:pt x="27622" y="0"/>
                  <a:pt x="36195" y="7620"/>
                  <a:pt x="36195" y="1809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27" name="Google Shape;327;p8"/>
          <p:cNvSpPr/>
          <p:nvPr/>
        </p:nvSpPr>
        <p:spPr>
          <a:xfrm flipH="1" rot="10800000">
            <a:off x="8562035" y="113798"/>
            <a:ext cx="91480" cy="91480"/>
          </a:xfrm>
          <a:custGeom>
            <a:rect b="b" l="l" r="r" t="t"/>
            <a:pathLst>
              <a:path extrusionOk="0" h="36194"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7620"/>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28" name="Google Shape;328;p8"/>
          <p:cNvSpPr/>
          <p:nvPr/>
        </p:nvSpPr>
        <p:spPr>
          <a:xfrm flipH="1" rot="10800000">
            <a:off x="872798" y="94529"/>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 name="Google Shape;329;p8"/>
          <p:cNvSpPr/>
          <p:nvPr/>
        </p:nvSpPr>
        <p:spPr>
          <a:xfrm flipH="1" rot="10800000">
            <a:off x="1269653" y="82518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30" name="Google Shape;330;p8"/>
          <p:cNvSpPr/>
          <p:nvPr/>
        </p:nvSpPr>
        <p:spPr>
          <a:xfrm flipH="1" rot="10800000">
            <a:off x="527140" y="509177"/>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31" name="Google Shape;331;p8"/>
          <p:cNvSpPr/>
          <p:nvPr/>
        </p:nvSpPr>
        <p:spPr>
          <a:xfrm flipH="1" rot="10800000">
            <a:off x="11839652" y="542771"/>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32" name="Google Shape;332;p8"/>
          <p:cNvSpPr/>
          <p:nvPr/>
        </p:nvSpPr>
        <p:spPr>
          <a:xfrm flipH="1" rot="10800000">
            <a:off x="11325337" y="326499"/>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33" name="Google Shape;333;p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4"/>
                </a:solidFill>
                <a:latin typeface="Barlow Condensed"/>
                <a:ea typeface="Barlow Condensed"/>
                <a:cs typeface="Barlow Condensed"/>
                <a:sym typeface="Barlow Condensed"/>
              </a:rPr>
              <a:t>SLIDESMANIA.COM</a:t>
            </a:r>
            <a:endParaRPr>
              <a:solidFill>
                <a:schemeClr val="accent4"/>
              </a:solidFill>
              <a:latin typeface="Barlow Condensed"/>
              <a:ea typeface="Barlow Condensed"/>
              <a:cs typeface="Barlow Condensed"/>
              <a:sym typeface="Barlow Condense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334" name="Shape 334"/>
        <p:cNvGrpSpPr/>
        <p:nvPr/>
      </p:nvGrpSpPr>
      <p:grpSpPr>
        <a:xfrm>
          <a:off x="0" y="0"/>
          <a:ext cx="0" cy="0"/>
          <a:chOff x="0" y="0"/>
          <a:chExt cx="0" cy="0"/>
        </a:xfrm>
      </p:grpSpPr>
      <p:sp>
        <p:nvSpPr>
          <p:cNvPr id="335" name="Google Shape;335;p9"/>
          <p:cNvSpPr/>
          <p:nvPr/>
        </p:nvSpPr>
        <p:spPr>
          <a:xfrm>
            <a:off x="0" y="2905654"/>
            <a:ext cx="12179336" cy="3489008"/>
          </a:xfrm>
          <a:custGeom>
            <a:rect b="b" l="l" r="r" t="t"/>
            <a:pathLst>
              <a:path extrusionOk="0" h="3489008" w="12364808">
                <a:moveTo>
                  <a:pt x="0" y="0"/>
                </a:moveTo>
                <a:lnTo>
                  <a:pt x="0" y="2631758"/>
                </a:lnTo>
                <a:cubicBezTo>
                  <a:pt x="687963" y="2631758"/>
                  <a:pt x="687963" y="3489008"/>
                  <a:pt x="1373610" y="3489008"/>
                </a:cubicBezTo>
                <a:cubicBezTo>
                  <a:pt x="2061574" y="3489960"/>
                  <a:pt x="2061574" y="2486978"/>
                  <a:pt x="2749537" y="2486978"/>
                </a:cubicBezTo>
                <a:cubicBezTo>
                  <a:pt x="3437500" y="2486978"/>
                  <a:pt x="3437500" y="3001328"/>
                  <a:pt x="4123147" y="3001328"/>
                </a:cubicBezTo>
                <a:cubicBezTo>
                  <a:pt x="4811111" y="3001328"/>
                  <a:pt x="4811111" y="2398395"/>
                  <a:pt x="5496758" y="2398395"/>
                </a:cubicBezTo>
                <a:cubicBezTo>
                  <a:pt x="6184721" y="2398395"/>
                  <a:pt x="6184721" y="3173730"/>
                  <a:pt x="6870368" y="3173730"/>
                </a:cubicBezTo>
                <a:cubicBezTo>
                  <a:pt x="7558331" y="3173730"/>
                  <a:pt x="7558331" y="2633663"/>
                  <a:pt x="8243978" y="2633663"/>
                </a:cubicBezTo>
                <a:cubicBezTo>
                  <a:pt x="8929625" y="2633663"/>
                  <a:pt x="8931942" y="3300413"/>
                  <a:pt x="9617589" y="3300413"/>
                </a:cubicBezTo>
                <a:cubicBezTo>
                  <a:pt x="10305552" y="3300413"/>
                  <a:pt x="10305552" y="2302193"/>
                  <a:pt x="10991199" y="2302193"/>
                </a:cubicBezTo>
                <a:cubicBezTo>
                  <a:pt x="11679163" y="2302193"/>
                  <a:pt x="11679163" y="3088005"/>
                  <a:pt x="12364809" y="3088005"/>
                </a:cubicBezTo>
                <a:lnTo>
                  <a:pt x="12364809" y="0"/>
                </a:lnTo>
                <a:lnTo>
                  <a:pt x="0" y="0"/>
                </a:ln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 name="Google Shape;336;p9"/>
          <p:cNvSpPr/>
          <p:nvPr/>
        </p:nvSpPr>
        <p:spPr>
          <a:xfrm>
            <a:off x="0" y="0"/>
            <a:ext cx="12192000" cy="6129867"/>
          </a:xfrm>
          <a:custGeom>
            <a:rect b="b" l="l" r="r" t="t"/>
            <a:pathLst>
              <a:path extrusionOk="0" h="6129867" w="12192000">
                <a:moveTo>
                  <a:pt x="0" y="0"/>
                </a:moveTo>
                <a:lnTo>
                  <a:pt x="12192000" y="0"/>
                </a:lnTo>
                <a:lnTo>
                  <a:pt x="12192000" y="3003592"/>
                </a:lnTo>
                <a:lnTo>
                  <a:pt x="12185084" y="3003592"/>
                </a:lnTo>
                <a:lnTo>
                  <a:pt x="12185084" y="5728865"/>
                </a:lnTo>
                <a:cubicBezTo>
                  <a:pt x="11509276" y="5728865"/>
                  <a:pt x="11509276" y="5134505"/>
                  <a:pt x="10831185" y="5134505"/>
                </a:cubicBezTo>
                <a:cubicBezTo>
                  <a:pt x="10155378" y="5134505"/>
                  <a:pt x="10155378" y="5941272"/>
                  <a:pt x="9477287" y="5941272"/>
                </a:cubicBezTo>
                <a:cubicBezTo>
                  <a:pt x="8801480" y="5941272"/>
                  <a:pt x="8799197" y="5422160"/>
                  <a:pt x="8123390" y="5422160"/>
                </a:cubicBezTo>
                <a:cubicBezTo>
                  <a:pt x="7447582" y="5422160"/>
                  <a:pt x="7447582" y="5813637"/>
                  <a:pt x="6769492" y="5813637"/>
                </a:cubicBezTo>
                <a:cubicBezTo>
                  <a:pt x="6093684" y="5813637"/>
                  <a:pt x="6093684" y="5213562"/>
                  <a:pt x="5415593" y="5213562"/>
                </a:cubicBezTo>
                <a:cubicBezTo>
                  <a:pt x="4739787" y="5213562"/>
                  <a:pt x="4739787" y="5641235"/>
                  <a:pt x="4061695" y="5641235"/>
                </a:cubicBezTo>
                <a:cubicBezTo>
                  <a:pt x="3385887" y="5641235"/>
                  <a:pt x="3385887" y="5323100"/>
                  <a:pt x="2707797" y="5323100"/>
                </a:cubicBezTo>
                <a:cubicBezTo>
                  <a:pt x="2031989" y="5323100"/>
                  <a:pt x="2031989" y="6129867"/>
                  <a:pt x="1353898" y="6129867"/>
                </a:cubicBezTo>
                <a:cubicBezTo>
                  <a:pt x="678091" y="6129867"/>
                  <a:pt x="678091" y="5423112"/>
                  <a:pt x="0" y="5423112"/>
                </a:cubicBezTo>
                <a:lnTo>
                  <a:pt x="0" y="3003592"/>
                </a:lnTo>
                <a:lnTo>
                  <a:pt x="0" y="263990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 name="Google Shape;337;p9"/>
          <p:cNvSpPr txBox="1"/>
          <p:nvPr>
            <p:ph idx="1" type="subTitle"/>
          </p:nvPr>
        </p:nvSpPr>
        <p:spPr>
          <a:xfrm>
            <a:off x="5721877" y="1147875"/>
            <a:ext cx="47688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2500"/>
              <a:buNone/>
              <a:defRPr b="1" sz="2500">
                <a:solidFill>
                  <a:schemeClr val="dk1"/>
                </a:solidFill>
              </a:defRPr>
            </a:lvl1pPr>
            <a:lvl2pPr lvl="1" rtl="0">
              <a:spcBef>
                <a:spcPts val="2100"/>
              </a:spcBef>
              <a:spcAft>
                <a:spcPts val="0"/>
              </a:spcAft>
              <a:buClr>
                <a:schemeClr val="dk1"/>
              </a:buClr>
              <a:buSzPts val="2500"/>
              <a:buNone/>
              <a:defRPr b="1" sz="2500">
                <a:solidFill>
                  <a:schemeClr val="dk1"/>
                </a:solidFill>
              </a:defRPr>
            </a:lvl2pPr>
            <a:lvl3pPr lvl="2" rtl="0">
              <a:spcBef>
                <a:spcPts val="2100"/>
              </a:spcBef>
              <a:spcAft>
                <a:spcPts val="0"/>
              </a:spcAft>
              <a:buClr>
                <a:schemeClr val="dk1"/>
              </a:buClr>
              <a:buSzPts val="2500"/>
              <a:buNone/>
              <a:defRPr b="1" sz="2500">
                <a:solidFill>
                  <a:schemeClr val="dk1"/>
                </a:solidFill>
              </a:defRPr>
            </a:lvl3pPr>
            <a:lvl4pPr lvl="3" rtl="0">
              <a:spcBef>
                <a:spcPts val="2100"/>
              </a:spcBef>
              <a:spcAft>
                <a:spcPts val="0"/>
              </a:spcAft>
              <a:buClr>
                <a:schemeClr val="dk1"/>
              </a:buClr>
              <a:buSzPts val="2500"/>
              <a:buNone/>
              <a:defRPr b="1" sz="2500">
                <a:solidFill>
                  <a:schemeClr val="dk1"/>
                </a:solidFill>
              </a:defRPr>
            </a:lvl4pPr>
            <a:lvl5pPr lvl="4" rtl="0">
              <a:spcBef>
                <a:spcPts val="2100"/>
              </a:spcBef>
              <a:spcAft>
                <a:spcPts val="0"/>
              </a:spcAft>
              <a:buClr>
                <a:schemeClr val="dk1"/>
              </a:buClr>
              <a:buSzPts val="2500"/>
              <a:buNone/>
              <a:defRPr b="1" sz="2500">
                <a:solidFill>
                  <a:schemeClr val="dk1"/>
                </a:solidFill>
              </a:defRPr>
            </a:lvl5pPr>
            <a:lvl6pPr lvl="5" rtl="0">
              <a:spcBef>
                <a:spcPts val="2100"/>
              </a:spcBef>
              <a:spcAft>
                <a:spcPts val="0"/>
              </a:spcAft>
              <a:buClr>
                <a:schemeClr val="dk1"/>
              </a:buClr>
              <a:buSzPts val="2500"/>
              <a:buNone/>
              <a:defRPr b="1" sz="2500">
                <a:solidFill>
                  <a:schemeClr val="dk1"/>
                </a:solidFill>
              </a:defRPr>
            </a:lvl6pPr>
            <a:lvl7pPr lvl="6" rtl="0">
              <a:spcBef>
                <a:spcPts val="2100"/>
              </a:spcBef>
              <a:spcAft>
                <a:spcPts val="0"/>
              </a:spcAft>
              <a:buClr>
                <a:schemeClr val="dk1"/>
              </a:buClr>
              <a:buSzPts val="2500"/>
              <a:buNone/>
              <a:defRPr b="1" sz="2500">
                <a:solidFill>
                  <a:schemeClr val="dk1"/>
                </a:solidFill>
              </a:defRPr>
            </a:lvl7pPr>
            <a:lvl8pPr lvl="7" rtl="0">
              <a:spcBef>
                <a:spcPts val="2100"/>
              </a:spcBef>
              <a:spcAft>
                <a:spcPts val="0"/>
              </a:spcAft>
              <a:buClr>
                <a:schemeClr val="dk1"/>
              </a:buClr>
              <a:buSzPts val="2500"/>
              <a:buNone/>
              <a:defRPr b="1" sz="2500">
                <a:solidFill>
                  <a:schemeClr val="dk1"/>
                </a:solidFill>
              </a:defRPr>
            </a:lvl8pPr>
            <a:lvl9pPr lvl="8" rtl="0">
              <a:spcBef>
                <a:spcPts val="2100"/>
              </a:spcBef>
              <a:spcAft>
                <a:spcPts val="2100"/>
              </a:spcAft>
              <a:buClr>
                <a:schemeClr val="dk1"/>
              </a:buClr>
              <a:buSzPts val="2500"/>
              <a:buNone/>
              <a:defRPr b="1" sz="2500">
                <a:solidFill>
                  <a:schemeClr val="dk1"/>
                </a:solidFill>
              </a:defRPr>
            </a:lvl9pPr>
          </a:lstStyle>
          <a:p/>
        </p:txBody>
      </p:sp>
      <p:sp>
        <p:nvSpPr>
          <p:cNvPr id="338" name="Google Shape;338;p9"/>
          <p:cNvSpPr txBox="1"/>
          <p:nvPr>
            <p:ph type="title"/>
          </p:nvPr>
        </p:nvSpPr>
        <p:spPr>
          <a:xfrm>
            <a:off x="872800" y="1355375"/>
            <a:ext cx="4247400" cy="20166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339" name="Google Shape;339;p9"/>
          <p:cNvSpPr txBox="1"/>
          <p:nvPr>
            <p:ph idx="2" type="body"/>
          </p:nvPr>
        </p:nvSpPr>
        <p:spPr>
          <a:xfrm>
            <a:off x="5721875" y="1752600"/>
            <a:ext cx="5687100" cy="3111000"/>
          </a:xfrm>
          <a:prstGeom prst="rect">
            <a:avLst/>
          </a:prstGeom>
        </p:spPr>
        <p:txBody>
          <a:bodyPr anchorCtr="0" anchor="t" bIns="121900" lIns="121900" spcFirstLastPara="1" rIns="121900" wrap="square" tIns="121900">
            <a:noAutofit/>
          </a:bodyPr>
          <a:lstStyle>
            <a:lvl1pPr indent="-368300" lvl="0" marL="457200">
              <a:spcBef>
                <a:spcPts val="0"/>
              </a:spcBef>
              <a:spcAft>
                <a:spcPts val="0"/>
              </a:spcAft>
              <a:buSzPts val="2200"/>
              <a:buChar char="●"/>
              <a:defRPr/>
            </a:lvl1pPr>
            <a:lvl2pPr indent="-368300" lvl="1" marL="914400">
              <a:spcBef>
                <a:spcPts val="2100"/>
              </a:spcBef>
              <a:spcAft>
                <a:spcPts val="0"/>
              </a:spcAft>
              <a:buSzPts val="2200"/>
              <a:buChar char="○"/>
              <a:defRPr/>
            </a:lvl2pPr>
            <a:lvl3pPr indent="-368300" lvl="2" marL="1371600">
              <a:spcBef>
                <a:spcPts val="2100"/>
              </a:spcBef>
              <a:spcAft>
                <a:spcPts val="0"/>
              </a:spcAft>
              <a:buSzPts val="2200"/>
              <a:buChar char="■"/>
              <a:defRPr/>
            </a:lvl3pPr>
            <a:lvl4pPr indent="-368300" lvl="3" marL="1828800">
              <a:spcBef>
                <a:spcPts val="2100"/>
              </a:spcBef>
              <a:spcAft>
                <a:spcPts val="0"/>
              </a:spcAft>
              <a:buSzPts val="2200"/>
              <a:buChar char="●"/>
              <a:defRPr/>
            </a:lvl4pPr>
            <a:lvl5pPr indent="-368300" lvl="4" marL="2286000">
              <a:spcBef>
                <a:spcPts val="2100"/>
              </a:spcBef>
              <a:spcAft>
                <a:spcPts val="0"/>
              </a:spcAft>
              <a:buSzPts val="2200"/>
              <a:buChar char="○"/>
              <a:defRPr/>
            </a:lvl5pPr>
            <a:lvl6pPr indent="-368300" lvl="5" marL="2743200">
              <a:spcBef>
                <a:spcPts val="2100"/>
              </a:spcBef>
              <a:spcAft>
                <a:spcPts val="0"/>
              </a:spcAft>
              <a:buSzPts val="2200"/>
              <a:buChar char="■"/>
              <a:defRPr/>
            </a:lvl6pPr>
            <a:lvl7pPr indent="-368300" lvl="6" marL="3200400">
              <a:spcBef>
                <a:spcPts val="2100"/>
              </a:spcBef>
              <a:spcAft>
                <a:spcPts val="0"/>
              </a:spcAft>
              <a:buSzPts val="2200"/>
              <a:buChar char="●"/>
              <a:defRPr/>
            </a:lvl7pPr>
            <a:lvl8pPr indent="-368300" lvl="7" marL="3657600">
              <a:spcBef>
                <a:spcPts val="2100"/>
              </a:spcBef>
              <a:spcAft>
                <a:spcPts val="0"/>
              </a:spcAft>
              <a:buSzPts val="2200"/>
              <a:buChar char="○"/>
              <a:defRPr/>
            </a:lvl8pPr>
            <a:lvl9pPr indent="-368300" lvl="8" marL="4114800">
              <a:spcBef>
                <a:spcPts val="2100"/>
              </a:spcBef>
              <a:spcAft>
                <a:spcPts val="2100"/>
              </a:spcAft>
              <a:buSzPts val="2200"/>
              <a:buChar char="■"/>
              <a:defRPr/>
            </a:lvl9pPr>
          </a:lstStyle>
          <a:p/>
        </p:txBody>
      </p:sp>
      <p:sp>
        <p:nvSpPr>
          <p:cNvPr id="340" name="Google Shape;340;p9"/>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341" name="Google Shape;341;p9"/>
          <p:cNvSpPr/>
          <p:nvPr/>
        </p:nvSpPr>
        <p:spPr>
          <a:xfrm>
            <a:off x="4622145" y="5906864"/>
            <a:ext cx="91483" cy="91480"/>
          </a:xfrm>
          <a:custGeom>
            <a:rect b="b" l="l" r="r" t="t"/>
            <a:pathLst>
              <a:path extrusionOk="0" h="36194"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 name="Google Shape;342;p9"/>
          <p:cNvSpPr/>
          <p:nvPr/>
        </p:nvSpPr>
        <p:spPr>
          <a:xfrm>
            <a:off x="9339898" y="6277734"/>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43" name="Google Shape;343;p9"/>
          <p:cNvSpPr/>
          <p:nvPr/>
        </p:nvSpPr>
        <p:spPr>
          <a:xfrm>
            <a:off x="3499905" y="6277734"/>
            <a:ext cx="216670" cy="216670"/>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 name="Google Shape;344;p9"/>
          <p:cNvSpPr/>
          <p:nvPr/>
        </p:nvSpPr>
        <p:spPr>
          <a:xfrm>
            <a:off x="5518014" y="6321082"/>
            <a:ext cx="129999" cy="129999"/>
          </a:xfrm>
          <a:custGeom>
            <a:rect b="b" l="l" r="r" t="t"/>
            <a:pathLst>
              <a:path extrusionOk="0" h="51434"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45" name="Google Shape;345;p9"/>
          <p:cNvSpPr/>
          <p:nvPr/>
        </p:nvSpPr>
        <p:spPr>
          <a:xfrm>
            <a:off x="6914797" y="6080255"/>
            <a:ext cx="129999" cy="130002"/>
          </a:xfrm>
          <a:custGeom>
            <a:rect b="b" l="l" r="r" t="t"/>
            <a:pathLst>
              <a:path extrusionOk="0" h="51435"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46" name="Google Shape;346;p9"/>
          <p:cNvSpPr/>
          <p:nvPr/>
        </p:nvSpPr>
        <p:spPr>
          <a:xfrm>
            <a:off x="2122387" y="656672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47" name="Google Shape;347;p9"/>
          <p:cNvSpPr/>
          <p:nvPr/>
        </p:nvSpPr>
        <p:spPr>
          <a:xfrm>
            <a:off x="10334502" y="6386103"/>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48" name="Google Shape;348;p9"/>
          <p:cNvSpPr/>
          <p:nvPr/>
        </p:nvSpPr>
        <p:spPr>
          <a:xfrm>
            <a:off x="4542673" y="6730484"/>
            <a:ext cx="91480" cy="91480"/>
          </a:xfrm>
          <a:custGeom>
            <a:rect b="b" l="l" r="r" t="t"/>
            <a:pathLst>
              <a:path extrusionOk="0" h="36194" w="36194">
                <a:moveTo>
                  <a:pt x="36195" y="18097"/>
                </a:moveTo>
                <a:cubicBezTo>
                  <a:pt x="36195" y="28575"/>
                  <a:pt x="27622" y="36195"/>
                  <a:pt x="18097" y="36195"/>
                </a:cubicBezTo>
                <a:cubicBezTo>
                  <a:pt x="7620" y="36195"/>
                  <a:pt x="0" y="27622"/>
                  <a:pt x="0" y="18097"/>
                </a:cubicBezTo>
                <a:cubicBezTo>
                  <a:pt x="0" y="7620"/>
                  <a:pt x="8572" y="0"/>
                  <a:pt x="18097" y="0"/>
                </a:cubicBezTo>
                <a:cubicBezTo>
                  <a:pt x="27622" y="0"/>
                  <a:pt x="36195" y="7620"/>
                  <a:pt x="36195" y="1809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49" name="Google Shape;349;p9"/>
          <p:cNvSpPr/>
          <p:nvPr/>
        </p:nvSpPr>
        <p:spPr>
          <a:xfrm>
            <a:off x="8562035" y="6653420"/>
            <a:ext cx="91480" cy="91480"/>
          </a:xfrm>
          <a:custGeom>
            <a:rect b="b" l="l" r="r" t="t"/>
            <a:pathLst>
              <a:path extrusionOk="0" h="36194"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7620"/>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50" name="Google Shape;350;p9"/>
          <p:cNvSpPr/>
          <p:nvPr/>
        </p:nvSpPr>
        <p:spPr>
          <a:xfrm>
            <a:off x="872798" y="663417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 name="Google Shape;351;p9"/>
          <p:cNvSpPr/>
          <p:nvPr/>
        </p:nvSpPr>
        <p:spPr>
          <a:xfrm>
            <a:off x="2641253" y="571343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52" name="Google Shape;352;p9"/>
          <p:cNvSpPr/>
          <p:nvPr/>
        </p:nvSpPr>
        <p:spPr>
          <a:xfrm>
            <a:off x="527140" y="6291745"/>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53" name="Google Shape;353;p9"/>
          <p:cNvSpPr/>
          <p:nvPr/>
        </p:nvSpPr>
        <p:spPr>
          <a:xfrm>
            <a:off x="11534852" y="5804928"/>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54" name="Google Shape;354;p9"/>
          <p:cNvSpPr/>
          <p:nvPr/>
        </p:nvSpPr>
        <p:spPr>
          <a:xfrm>
            <a:off x="11325337" y="6474423"/>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355" name="Shape 355"/>
        <p:cNvGrpSpPr/>
        <p:nvPr/>
      </p:nvGrpSpPr>
      <p:grpSpPr>
        <a:xfrm>
          <a:off x="0" y="0"/>
          <a:ext cx="0" cy="0"/>
          <a:chOff x="0" y="0"/>
          <a:chExt cx="0" cy="0"/>
        </a:xfrm>
      </p:grpSpPr>
      <p:sp>
        <p:nvSpPr>
          <p:cNvPr id="356" name="Google Shape;356;p10"/>
          <p:cNvSpPr/>
          <p:nvPr/>
        </p:nvSpPr>
        <p:spPr>
          <a:xfrm rot="10800000">
            <a:off x="9850" y="5106900"/>
            <a:ext cx="12192000" cy="1719057"/>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57" name="Google Shape;357;p10"/>
          <p:cNvSpPr/>
          <p:nvPr/>
        </p:nvSpPr>
        <p:spPr>
          <a:xfrm rot="10800000">
            <a:off x="9850" y="5385581"/>
            <a:ext cx="12192000" cy="1472426"/>
          </a:xfrm>
          <a:custGeom>
            <a:rect b="b" l="l" r="r" t="t"/>
            <a:pathLst>
              <a:path extrusionOk="0" h="1472426" w="12192000">
                <a:moveTo>
                  <a:pt x="0" y="0"/>
                </a:moveTo>
                <a:lnTo>
                  <a:pt x="12192000" y="0"/>
                </a:lnTo>
                <a:lnTo>
                  <a:pt x="12192000" y="1071424"/>
                </a:lnTo>
                <a:cubicBezTo>
                  <a:pt x="11515809" y="1071424"/>
                  <a:pt x="11515809" y="477064"/>
                  <a:pt x="10837333" y="477064"/>
                </a:cubicBezTo>
                <a:cubicBezTo>
                  <a:pt x="10161142" y="477064"/>
                  <a:pt x="10161142" y="1283831"/>
                  <a:pt x="9482666" y="1283831"/>
                </a:cubicBezTo>
                <a:cubicBezTo>
                  <a:pt x="8806475" y="1283831"/>
                  <a:pt x="8804191" y="764719"/>
                  <a:pt x="8128000" y="764719"/>
                </a:cubicBezTo>
                <a:cubicBezTo>
                  <a:pt x="7451809" y="764719"/>
                  <a:pt x="7451809" y="1156196"/>
                  <a:pt x="6773334" y="1156196"/>
                </a:cubicBezTo>
                <a:cubicBezTo>
                  <a:pt x="6097143" y="1156196"/>
                  <a:pt x="6097143" y="556121"/>
                  <a:pt x="5418667" y="556121"/>
                </a:cubicBezTo>
                <a:cubicBezTo>
                  <a:pt x="4742476" y="556121"/>
                  <a:pt x="4742476" y="983794"/>
                  <a:pt x="4064000" y="983794"/>
                </a:cubicBezTo>
                <a:cubicBezTo>
                  <a:pt x="3387809" y="983794"/>
                  <a:pt x="3387809" y="665659"/>
                  <a:pt x="2709334" y="665659"/>
                </a:cubicBezTo>
                <a:cubicBezTo>
                  <a:pt x="2033143" y="665659"/>
                  <a:pt x="2033143" y="1472426"/>
                  <a:pt x="1354667" y="1472426"/>
                </a:cubicBezTo>
                <a:cubicBezTo>
                  <a:pt x="678475" y="1472426"/>
                  <a:pt x="678475" y="765671"/>
                  <a:pt x="0" y="7656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 name="Google Shape;358;p10"/>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r">
              <a:spcBef>
                <a:spcPts val="0"/>
              </a:spcBef>
              <a:spcAft>
                <a:spcPts val="0"/>
              </a:spcAft>
              <a:buClr>
                <a:schemeClr val="lt1"/>
              </a:buClr>
              <a:buSzPts val="5000"/>
              <a:buNone/>
              <a:defRPr sz="5000">
                <a:solidFill>
                  <a:schemeClr val="lt1"/>
                </a:solidFill>
              </a:defRPr>
            </a:lvl1pPr>
            <a:lvl2pPr lvl="1" rtl="0" algn="r">
              <a:spcBef>
                <a:spcPts val="0"/>
              </a:spcBef>
              <a:spcAft>
                <a:spcPts val="0"/>
              </a:spcAft>
              <a:buClr>
                <a:schemeClr val="lt1"/>
              </a:buClr>
              <a:buSzPts val="5000"/>
              <a:buNone/>
              <a:defRPr sz="5000">
                <a:solidFill>
                  <a:schemeClr val="lt1"/>
                </a:solidFill>
              </a:defRPr>
            </a:lvl2pPr>
            <a:lvl3pPr lvl="2" rtl="0" algn="r">
              <a:spcBef>
                <a:spcPts val="0"/>
              </a:spcBef>
              <a:spcAft>
                <a:spcPts val="0"/>
              </a:spcAft>
              <a:buClr>
                <a:schemeClr val="lt1"/>
              </a:buClr>
              <a:buSzPts val="5000"/>
              <a:buNone/>
              <a:defRPr sz="5000">
                <a:solidFill>
                  <a:schemeClr val="lt1"/>
                </a:solidFill>
              </a:defRPr>
            </a:lvl3pPr>
            <a:lvl4pPr lvl="3" rtl="0" algn="r">
              <a:spcBef>
                <a:spcPts val="0"/>
              </a:spcBef>
              <a:spcAft>
                <a:spcPts val="0"/>
              </a:spcAft>
              <a:buClr>
                <a:schemeClr val="lt1"/>
              </a:buClr>
              <a:buSzPts val="5000"/>
              <a:buNone/>
              <a:defRPr sz="5000">
                <a:solidFill>
                  <a:schemeClr val="lt1"/>
                </a:solidFill>
              </a:defRPr>
            </a:lvl4pPr>
            <a:lvl5pPr lvl="4" rtl="0" algn="r">
              <a:spcBef>
                <a:spcPts val="0"/>
              </a:spcBef>
              <a:spcAft>
                <a:spcPts val="0"/>
              </a:spcAft>
              <a:buClr>
                <a:schemeClr val="lt1"/>
              </a:buClr>
              <a:buSzPts val="5000"/>
              <a:buNone/>
              <a:defRPr sz="5000">
                <a:solidFill>
                  <a:schemeClr val="lt1"/>
                </a:solidFill>
              </a:defRPr>
            </a:lvl5pPr>
            <a:lvl6pPr lvl="5" rtl="0" algn="r">
              <a:spcBef>
                <a:spcPts val="0"/>
              </a:spcBef>
              <a:spcAft>
                <a:spcPts val="0"/>
              </a:spcAft>
              <a:buClr>
                <a:schemeClr val="lt1"/>
              </a:buClr>
              <a:buSzPts val="5000"/>
              <a:buNone/>
              <a:defRPr sz="5000">
                <a:solidFill>
                  <a:schemeClr val="lt1"/>
                </a:solidFill>
              </a:defRPr>
            </a:lvl6pPr>
            <a:lvl7pPr lvl="6" rtl="0" algn="r">
              <a:spcBef>
                <a:spcPts val="0"/>
              </a:spcBef>
              <a:spcAft>
                <a:spcPts val="0"/>
              </a:spcAft>
              <a:buClr>
                <a:schemeClr val="lt1"/>
              </a:buClr>
              <a:buSzPts val="5000"/>
              <a:buNone/>
              <a:defRPr sz="5000">
                <a:solidFill>
                  <a:schemeClr val="lt1"/>
                </a:solidFill>
              </a:defRPr>
            </a:lvl7pPr>
            <a:lvl8pPr lvl="7" rtl="0" algn="r">
              <a:spcBef>
                <a:spcPts val="0"/>
              </a:spcBef>
              <a:spcAft>
                <a:spcPts val="0"/>
              </a:spcAft>
              <a:buClr>
                <a:schemeClr val="lt1"/>
              </a:buClr>
              <a:buSzPts val="5000"/>
              <a:buNone/>
              <a:defRPr sz="5000">
                <a:solidFill>
                  <a:schemeClr val="lt1"/>
                </a:solidFill>
              </a:defRPr>
            </a:lvl8pPr>
            <a:lvl9pPr lvl="8" rtl="0" algn="r">
              <a:spcBef>
                <a:spcPts val="0"/>
              </a:spcBef>
              <a:spcAft>
                <a:spcPts val="0"/>
              </a:spcAft>
              <a:buClr>
                <a:schemeClr val="lt1"/>
              </a:buClr>
              <a:buSzPts val="5000"/>
              <a:buNone/>
              <a:defRPr sz="5000">
                <a:solidFill>
                  <a:schemeClr val="lt1"/>
                </a:solidFill>
              </a:defRPr>
            </a:lvl9pPr>
          </a:lstStyle>
          <a:p/>
        </p:txBody>
      </p:sp>
      <p:sp>
        <p:nvSpPr>
          <p:cNvPr id="359" name="Google Shape;359;p10"/>
          <p:cNvSpPr txBox="1"/>
          <p:nvPr/>
        </p:nvSpPr>
        <p:spPr>
          <a:xfrm>
            <a:off x="299200" y="-374825"/>
            <a:ext cx="1927500" cy="220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0">
                <a:solidFill>
                  <a:schemeClr val="lt1"/>
                </a:solidFill>
                <a:latin typeface="Spicy Rice"/>
                <a:ea typeface="Spicy Rice"/>
                <a:cs typeface="Spicy Rice"/>
                <a:sym typeface="Spicy Rice"/>
              </a:rPr>
              <a:t>“</a:t>
            </a:r>
            <a:endParaRPr sz="30000">
              <a:solidFill>
                <a:schemeClr val="lt1"/>
              </a:solidFill>
              <a:latin typeface="Spicy Rice"/>
              <a:ea typeface="Spicy Rice"/>
              <a:cs typeface="Spicy Rice"/>
              <a:sym typeface="Spicy Rice"/>
            </a:endParaRPr>
          </a:p>
        </p:txBody>
      </p:sp>
      <p:sp>
        <p:nvSpPr>
          <p:cNvPr id="360" name="Google Shape;360;p10"/>
          <p:cNvSpPr txBox="1"/>
          <p:nvPr>
            <p:ph idx="1" type="subTitle"/>
          </p:nvPr>
        </p:nvSpPr>
        <p:spPr>
          <a:xfrm>
            <a:off x="328075" y="61480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Clr>
                <a:schemeClr val="accent4"/>
              </a:buClr>
              <a:buSzPts val="2200"/>
              <a:buNone/>
              <a:defRPr>
                <a:solidFill>
                  <a:schemeClr val="accent4"/>
                </a:solidFill>
              </a:defRPr>
            </a:lvl1pPr>
            <a:lvl2pPr lvl="1" rtl="0" algn="r">
              <a:lnSpc>
                <a:spcPct val="100000"/>
              </a:lnSpc>
              <a:spcBef>
                <a:spcPts val="0"/>
              </a:spcBef>
              <a:spcAft>
                <a:spcPts val="0"/>
              </a:spcAft>
              <a:buClr>
                <a:schemeClr val="accent4"/>
              </a:buClr>
              <a:buSzPts val="2200"/>
              <a:buNone/>
              <a:defRPr>
                <a:solidFill>
                  <a:schemeClr val="accent4"/>
                </a:solidFill>
              </a:defRPr>
            </a:lvl2pPr>
            <a:lvl3pPr lvl="2" rtl="0" algn="r">
              <a:lnSpc>
                <a:spcPct val="100000"/>
              </a:lnSpc>
              <a:spcBef>
                <a:spcPts val="0"/>
              </a:spcBef>
              <a:spcAft>
                <a:spcPts val="0"/>
              </a:spcAft>
              <a:buClr>
                <a:schemeClr val="accent4"/>
              </a:buClr>
              <a:buSzPts val="2200"/>
              <a:buNone/>
              <a:defRPr>
                <a:solidFill>
                  <a:schemeClr val="accent4"/>
                </a:solidFill>
              </a:defRPr>
            </a:lvl3pPr>
            <a:lvl4pPr lvl="3" rtl="0" algn="r">
              <a:lnSpc>
                <a:spcPct val="100000"/>
              </a:lnSpc>
              <a:spcBef>
                <a:spcPts val="0"/>
              </a:spcBef>
              <a:spcAft>
                <a:spcPts val="0"/>
              </a:spcAft>
              <a:buClr>
                <a:schemeClr val="accent4"/>
              </a:buClr>
              <a:buSzPts val="2200"/>
              <a:buNone/>
              <a:defRPr>
                <a:solidFill>
                  <a:schemeClr val="accent4"/>
                </a:solidFill>
              </a:defRPr>
            </a:lvl4pPr>
            <a:lvl5pPr lvl="4" rtl="0" algn="r">
              <a:lnSpc>
                <a:spcPct val="100000"/>
              </a:lnSpc>
              <a:spcBef>
                <a:spcPts val="0"/>
              </a:spcBef>
              <a:spcAft>
                <a:spcPts val="0"/>
              </a:spcAft>
              <a:buClr>
                <a:schemeClr val="accent4"/>
              </a:buClr>
              <a:buSzPts val="2200"/>
              <a:buNone/>
              <a:defRPr>
                <a:solidFill>
                  <a:schemeClr val="accent4"/>
                </a:solidFill>
              </a:defRPr>
            </a:lvl5pPr>
            <a:lvl6pPr lvl="5" rtl="0" algn="r">
              <a:lnSpc>
                <a:spcPct val="100000"/>
              </a:lnSpc>
              <a:spcBef>
                <a:spcPts val="0"/>
              </a:spcBef>
              <a:spcAft>
                <a:spcPts val="0"/>
              </a:spcAft>
              <a:buClr>
                <a:schemeClr val="accent4"/>
              </a:buClr>
              <a:buSzPts val="2200"/>
              <a:buNone/>
              <a:defRPr>
                <a:solidFill>
                  <a:schemeClr val="accent4"/>
                </a:solidFill>
              </a:defRPr>
            </a:lvl6pPr>
            <a:lvl7pPr lvl="6" rtl="0" algn="r">
              <a:lnSpc>
                <a:spcPct val="100000"/>
              </a:lnSpc>
              <a:spcBef>
                <a:spcPts val="0"/>
              </a:spcBef>
              <a:spcAft>
                <a:spcPts val="0"/>
              </a:spcAft>
              <a:buClr>
                <a:schemeClr val="accent4"/>
              </a:buClr>
              <a:buSzPts val="2200"/>
              <a:buNone/>
              <a:defRPr>
                <a:solidFill>
                  <a:schemeClr val="accent4"/>
                </a:solidFill>
              </a:defRPr>
            </a:lvl7pPr>
            <a:lvl8pPr lvl="7" rtl="0" algn="r">
              <a:lnSpc>
                <a:spcPct val="100000"/>
              </a:lnSpc>
              <a:spcBef>
                <a:spcPts val="0"/>
              </a:spcBef>
              <a:spcAft>
                <a:spcPts val="0"/>
              </a:spcAft>
              <a:buClr>
                <a:schemeClr val="accent4"/>
              </a:buClr>
              <a:buSzPts val="2200"/>
              <a:buNone/>
              <a:defRPr>
                <a:solidFill>
                  <a:schemeClr val="accent4"/>
                </a:solidFill>
              </a:defRPr>
            </a:lvl8pPr>
            <a:lvl9pPr lvl="8" rtl="0" algn="r">
              <a:lnSpc>
                <a:spcPct val="100000"/>
              </a:lnSpc>
              <a:spcBef>
                <a:spcPts val="0"/>
              </a:spcBef>
              <a:spcAft>
                <a:spcPts val="0"/>
              </a:spcAft>
              <a:buClr>
                <a:schemeClr val="accent4"/>
              </a:buClr>
              <a:buSzPts val="2200"/>
              <a:buNone/>
              <a:defRPr>
                <a:solidFill>
                  <a:schemeClr val="accent4"/>
                </a:solidFill>
              </a:defRPr>
            </a:lvl9pPr>
          </a:lstStyle>
          <a:p/>
        </p:txBody>
      </p:sp>
      <p:sp>
        <p:nvSpPr>
          <p:cNvPr id="361" name="Google Shape;361;p10"/>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atin typeface="Ubuntu"/>
                <a:ea typeface="Ubuntu"/>
                <a:cs typeface="Ubuntu"/>
                <a:sym typeface="Ubuntu"/>
              </a:defRPr>
            </a:lvl1pPr>
            <a:lvl2pPr lvl="1">
              <a:buNone/>
              <a:defRPr>
                <a:latin typeface="Ubuntu"/>
                <a:ea typeface="Ubuntu"/>
                <a:cs typeface="Ubuntu"/>
                <a:sym typeface="Ubuntu"/>
              </a:defRPr>
            </a:lvl2pPr>
            <a:lvl3pPr lvl="2">
              <a:buNone/>
              <a:defRPr>
                <a:latin typeface="Ubuntu"/>
                <a:ea typeface="Ubuntu"/>
                <a:cs typeface="Ubuntu"/>
                <a:sym typeface="Ubuntu"/>
              </a:defRPr>
            </a:lvl3pPr>
            <a:lvl4pPr lvl="3">
              <a:buNone/>
              <a:defRPr>
                <a:latin typeface="Ubuntu"/>
                <a:ea typeface="Ubuntu"/>
                <a:cs typeface="Ubuntu"/>
                <a:sym typeface="Ubuntu"/>
              </a:defRPr>
            </a:lvl4pPr>
            <a:lvl5pPr lvl="4">
              <a:buNone/>
              <a:defRPr>
                <a:latin typeface="Ubuntu"/>
                <a:ea typeface="Ubuntu"/>
                <a:cs typeface="Ubuntu"/>
                <a:sym typeface="Ubuntu"/>
              </a:defRPr>
            </a:lvl5pPr>
            <a:lvl6pPr lvl="5">
              <a:buNone/>
              <a:defRPr>
                <a:latin typeface="Ubuntu"/>
                <a:ea typeface="Ubuntu"/>
                <a:cs typeface="Ubuntu"/>
                <a:sym typeface="Ubuntu"/>
              </a:defRPr>
            </a:lvl6pPr>
            <a:lvl7pPr lvl="6">
              <a:buNone/>
              <a:defRPr>
                <a:latin typeface="Ubuntu"/>
                <a:ea typeface="Ubuntu"/>
                <a:cs typeface="Ubuntu"/>
                <a:sym typeface="Ubuntu"/>
              </a:defRPr>
            </a:lvl7pPr>
            <a:lvl8pPr lvl="7">
              <a:buNone/>
              <a:defRPr>
                <a:latin typeface="Ubuntu"/>
                <a:ea typeface="Ubuntu"/>
                <a:cs typeface="Ubuntu"/>
                <a:sym typeface="Ubuntu"/>
              </a:defRPr>
            </a:lvl8pPr>
            <a:lvl9pPr lvl="8">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
        <p:nvSpPr>
          <p:cNvPr id="362" name="Google Shape;362;p10"/>
          <p:cNvSpPr/>
          <p:nvPr/>
        </p:nvSpPr>
        <p:spPr>
          <a:xfrm>
            <a:off x="4566107" y="5275714"/>
            <a:ext cx="91483" cy="91480"/>
          </a:xfrm>
          <a:custGeom>
            <a:rect b="b" l="l" r="r" t="t"/>
            <a:pathLst>
              <a:path extrusionOk="0" h="36194"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 name="Google Shape;363;p10"/>
          <p:cNvSpPr/>
          <p:nvPr/>
        </p:nvSpPr>
        <p:spPr>
          <a:xfrm>
            <a:off x="5461977" y="279732"/>
            <a:ext cx="129999" cy="129999"/>
          </a:xfrm>
          <a:custGeom>
            <a:rect b="b" l="l" r="r" t="t"/>
            <a:pathLst>
              <a:path extrusionOk="0" h="51434"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64" name="Google Shape;364;p10"/>
          <p:cNvSpPr/>
          <p:nvPr/>
        </p:nvSpPr>
        <p:spPr>
          <a:xfrm>
            <a:off x="6858759" y="5449105"/>
            <a:ext cx="129999" cy="130002"/>
          </a:xfrm>
          <a:custGeom>
            <a:rect b="b" l="l" r="r" t="t"/>
            <a:pathLst>
              <a:path extrusionOk="0" h="51435" w="51434">
                <a:moveTo>
                  <a:pt x="51435" y="25717"/>
                </a:moveTo>
                <a:cubicBezTo>
                  <a:pt x="51435" y="40005"/>
                  <a:pt x="40005" y="51435"/>
                  <a:pt x="25717" y="51435"/>
                </a:cubicBezTo>
                <a:cubicBezTo>
                  <a:pt x="11430" y="51435"/>
                  <a:pt x="0" y="40005"/>
                  <a:pt x="0" y="25717"/>
                </a:cubicBezTo>
                <a:cubicBezTo>
                  <a:pt x="0" y="11430"/>
                  <a:pt x="11430" y="0"/>
                  <a:pt x="25717" y="0"/>
                </a:cubicBezTo>
                <a:cubicBezTo>
                  <a:pt x="40005" y="0"/>
                  <a:pt x="51435" y="11430"/>
                  <a:pt x="51435" y="257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65" name="Google Shape;365;p10"/>
          <p:cNvSpPr/>
          <p:nvPr/>
        </p:nvSpPr>
        <p:spPr>
          <a:xfrm>
            <a:off x="9218836" y="115874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66" name="Google Shape;366;p10"/>
          <p:cNvSpPr/>
          <p:nvPr/>
        </p:nvSpPr>
        <p:spPr>
          <a:xfrm>
            <a:off x="2066349" y="525370"/>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67" name="Google Shape;367;p10"/>
          <p:cNvSpPr/>
          <p:nvPr/>
        </p:nvSpPr>
        <p:spPr>
          <a:xfrm>
            <a:off x="10278464" y="344753"/>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68" name="Google Shape;368;p10"/>
          <p:cNvSpPr/>
          <p:nvPr/>
        </p:nvSpPr>
        <p:spPr>
          <a:xfrm>
            <a:off x="2861070" y="104555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69" name="Google Shape;369;p10"/>
          <p:cNvSpPr/>
          <p:nvPr/>
        </p:nvSpPr>
        <p:spPr>
          <a:xfrm>
            <a:off x="4486636" y="689134"/>
            <a:ext cx="91480" cy="91480"/>
          </a:xfrm>
          <a:custGeom>
            <a:rect b="b" l="l" r="r" t="t"/>
            <a:pathLst>
              <a:path extrusionOk="0" h="36194" w="36194">
                <a:moveTo>
                  <a:pt x="36195" y="18097"/>
                </a:moveTo>
                <a:cubicBezTo>
                  <a:pt x="36195" y="28575"/>
                  <a:pt x="27622" y="36195"/>
                  <a:pt x="18097" y="36195"/>
                </a:cubicBezTo>
                <a:cubicBezTo>
                  <a:pt x="7620" y="36195"/>
                  <a:pt x="0" y="27622"/>
                  <a:pt x="0" y="18097"/>
                </a:cubicBezTo>
                <a:cubicBezTo>
                  <a:pt x="0" y="7620"/>
                  <a:pt x="8572" y="0"/>
                  <a:pt x="18097" y="0"/>
                </a:cubicBezTo>
                <a:cubicBezTo>
                  <a:pt x="27622" y="0"/>
                  <a:pt x="36195" y="7620"/>
                  <a:pt x="36195" y="1809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70" name="Google Shape;370;p10"/>
          <p:cNvSpPr/>
          <p:nvPr/>
        </p:nvSpPr>
        <p:spPr>
          <a:xfrm>
            <a:off x="8505998" y="612070"/>
            <a:ext cx="91480" cy="91480"/>
          </a:xfrm>
          <a:custGeom>
            <a:rect b="b" l="l" r="r" t="t"/>
            <a:pathLst>
              <a:path extrusionOk="0" h="36194"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7620"/>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71" name="Google Shape;371;p10"/>
          <p:cNvSpPr/>
          <p:nvPr/>
        </p:nvSpPr>
        <p:spPr>
          <a:xfrm>
            <a:off x="10230299" y="1346583"/>
            <a:ext cx="91483" cy="91483"/>
          </a:xfrm>
          <a:custGeom>
            <a:rect b="b" l="l" r="r" t="t"/>
            <a:pathLst>
              <a:path extrusionOk="0" h="36195" w="36195">
                <a:moveTo>
                  <a:pt x="36195" y="18098"/>
                </a:moveTo>
                <a:cubicBezTo>
                  <a:pt x="36195" y="28575"/>
                  <a:pt x="27623" y="36195"/>
                  <a:pt x="18098" y="36195"/>
                </a:cubicBezTo>
                <a:cubicBezTo>
                  <a:pt x="7620" y="36195"/>
                  <a:pt x="0" y="27623"/>
                  <a:pt x="0" y="18098"/>
                </a:cubicBezTo>
                <a:cubicBezTo>
                  <a:pt x="0" y="7620"/>
                  <a:pt x="8573" y="0"/>
                  <a:pt x="18098" y="0"/>
                </a:cubicBezTo>
                <a:cubicBezTo>
                  <a:pt x="28575"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72" name="Google Shape;372;p10"/>
          <p:cNvSpPr/>
          <p:nvPr/>
        </p:nvSpPr>
        <p:spPr>
          <a:xfrm>
            <a:off x="7817240" y="3947487"/>
            <a:ext cx="91480" cy="91483"/>
          </a:xfrm>
          <a:custGeom>
            <a:rect b="b" l="l" r="r" t="t"/>
            <a:pathLst>
              <a:path extrusionOk="0" h="36195" w="36194">
                <a:moveTo>
                  <a:pt x="36195" y="18097"/>
                </a:moveTo>
                <a:cubicBezTo>
                  <a:pt x="36195" y="28575"/>
                  <a:pt x="27622" y="36195"/>
                  <a:pt x="18097" y="36195"/>
                </a:cubicBezTo>
                <a:cubicBezTo>
                  <a:pt x="8572" y="36195"/>
                  <a:pt x="0" y="27622"/>
                  <a:pt x="0" y="18097"/>
                </a:cubicBezTo>
                <a:cubicBezTo>
                  <a:pt x="0" y="7620"/>
                  <a:pt x="8572" y="0"/>
                  <a:pt x="18097" y="0"/>
                </a:cubicBezTo>
                <a:cubicBezTo>
                  <a:pt x="27622" y="0"/>
                  <a:pt x="36195" y="8572"/>
                  <a:pt x="36195" y="1809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73" name="Google Shape;373;p10"/>
          <p:cNvSpPr/>
          <p:nvPr/>
        </p:nvSpPr>
        <p:spPr>
          <a:xfrm>
            <a:off x="3506479" y="4209985"/>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74" name="Google Shape;374;p10"/>
          <p:cNvSpPr/>
          <p:nvPr/>
        </p:nvSpPr>
        <p:spPr>
          <a:xfrm>
            <a:off x="9442804" y="2030262"/>
            <a:ext cx="57776" cy="58042"/>
          </a:xfrm>
          <a:custGeom>
            <a:rect b="b" l="l" r="r" t="t"/>
            <a:pathLst>
              <a:path extrusionOk="0" h="22964" w="22859">
                <a:moveTo>
                  <a:pt x="22860" y="11534"/>
                </a:moveTo>
                <a:cubicBezTo>
                  <a:pt x="22860" y="18202"/>
                  <a:pt x="17145" y="22964"/>
                  <a:pt x="11430" y="22964"/>
                </a:cubicBezTo>
                <a:cubicBezTo>
                  <a:pt x="4763" y="22964"/>
                  <a:pt x="0" y="17249"/>
                  <a:pt x="0" y="11534"/>
                </a:cubicBezTo>
                <a:cubicBezTo>
                  <a:pt x="0" y="4867"/>
                  <a:pt x="5715" y="104"/>
                  <a:pt x="11430" y="104"/>
                </a:cubicBezTo>
                <a:cubicBezTo>
                  <a:pt x="17145" y="-848"/>
                  <a:pt x="22860" y="4867"/>
                  <a:pt x="22860" y="115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75" name="Google Shape;375;p10"/>
          <p:cNvSpPr/>
          <p:nvPr/>
        </p:nvSpPr>
        <p:spPr>
          <a:xfrm>
            <a:off x="5924360" y="893833"/>
            <a:ext cx="57776" cy="57779"/>
          </a:xfrm>
          <a:custGeom>
            <a:rect b="b" l="l" r="r" t="t"/>
            <a:pathLst>
              <a:path extrusionOk="0" h="22860" w="22859">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76" name="Google Shape;376;p10"/>
          <p:cNvSpPr/>
          <p:nvPr/>
        </p:nvSpPr>
        <p:spPr>
          <a:xfrm>
            <a:off x="3571503" y="1062410"/>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77" name="Google Shape;377;p10"/>
          <p:cNvSpPr/>
          <p:nvPr/>
        </p:nvSpPr>
        <p:spPr>
          <a:xfrm>
            <a:off x="2877929" y="4116064"/>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78" name="Google Shape;378;p10"/>
          <p:cNvSpPr/>
          <p:nvPr/>
        </p:nvSpPr>
        <p:spPr>
          <a:xfrm>
            <a:off x="5835253" y="4132921"/>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8097"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79" name="Google Shape;379;p10"/>
          <p:cNvSpPr/>
          <p:nvPr/>
        </p:nvSpPr>
        <p:spPr>
          <a:xfrm>
            <a:off x="10295323" y="4072716"/>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80" name="Google Shape;380;p10"/>
          <p:cNvSpPr/>
          <p:nvPr/>
        </p:nvSpPr>
        <p:spPr>
          <a:xfrm>
            <a:off x="1711348" y="1526633"/>
            <a:ext cx="130002" cy="130131"/>
          </a:xfrm>
          <a:custGeom>
            <a:rect b="b" l="l" r="r" t="t"/>
            <a:pathLst>
              <a:path extrusionOk="0" h="51486" w="51435">
                <a:moveTo>
                  <a:pt x="51435" y="25769"/>
                </a:moveTo>
                <a:cubicBezTo>
                  <a:pt x="51435" y="40057"/>
                  <a:pt x="40005" y="51487"/>
                  <a:pt x="25718" y="51487"/>
                </a:cubicBezTo>
                <a:cubicBezTo>
                  <a:pt x="11430" y="51487"/>
                  <a:pt x="0" y="40057"/>
                  <a:pt x="0" y="25769"/>
                </a:cubicBezTo>
                <a:cubicBezTo>
                  <a:pt x="0" y="11482"/>
                  <a:pt x="11430" y="52"/>
                  <a:pt x="25718" y="52"/>
                </a:cubicBezTo>
                <a:cubicBezTo>
                  <a:pt x="40005" y="-901"/>
                  <a:pt x="51435" y="11482"/>
                  <a:pt x="51435" y="2576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81" name="Google Shape;381;p10"/>
          <p:cNvSpPr/>
          <p:nvPr/>
        </p:nvSpPr>
        <p:spPr>
          <a:xfrm>
            <a:off x="753286" y="5293882"/>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 name="Google Shape;382;p10"/>
          <p:cNvSpPr/>
          <p:nvPr/>
        </p:nvSpPr>
        <p:spPr>
          <a:xfrm>
            <a:off x="1475340" y="5511284"/>
            <a:ext cx="91480" cy="91480"/>
          </a:xfrm>
          <a:custGeom>
            <a:rect b="b" l="l" r="r" t="t"/>
            <a:pathLst>
              <a:path extrusionOk="0" h="36194" w="36194">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83" name="Google Shape;383;p10"/>
          <p:cNvSpPr/>
          <p:nvPr/>
        </p:nvSpPr>
        <p:spPr>
          <a:xfrm>
            <a:off x="1429584" y="2470794"/>
            <a:ext cx="91480" cy="91483"/>
          </a:xfrm>
          <a:custGeom>
            <a:rect b="b" l="l" r="r" t="t"/>
            <a:pathLst>
              <a:path extrusionOk="0" h="36195" w="36194">
                <a:moveTo>
                  <a:pt x="36195" y="18098"/>
                </a:moveTo>
                <a:cubicBezTo>
                  <a:pt x="36195" y="28575"/>
                  <a:pt x="27622" y="36195"/>
                  <a:pt x="18097" y="36195"/>
                </a:cubicBezTo>
                <a:cubicBezTo>
                  <a:pt x="7620" y="36195"/>
                  <a:pt x="0" y="27623"/>
                  <a:pt x="0" y="18098"/>
                </a:cubicBezTo>
                <a:cubicBezTo>
                  <a:pt x="0" y="7620"/>
                  <a:pt x="8572" y="0"/>
                  <a:pt x="18097" y="0"/>
                </a:cubicBezTo>
                <a:cubicBezTo>
                  <a:pt x="27622"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84" name="Google Shape;384;p10"/>
          <p:cNvSpPr/>
          <p:nvPr/>
        </p:nvSpPr>
        <p:spPr>
          <a:xfrm>
            <a:off x="471103" y="250395"/>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85" name="Google Shape;385;p10"/>
          <p:cNvSpPr/>
          <p:nvPr/>
        </p:nvSpPr>
        <p:spPr>
          <a:xfrm>
            <a:off x="206196" y="1993962"/>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86" name="Google Shape;386;p10"/>
          <p:cNvSpPr/>
          <p:nvPr/>
        </p:nvSpPr>
        <p:spPr>
          <a:xfrm>
            <a:off x="140559" y="3956658"/>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87" name="Google Shape;387;p10"/>
          <p:cNvSpPr/>
          <p:nvPr/>
        </p:nvSpPr>
        <p:spPr>
          <a:xfrm>
            <a:off x="1195473" y="4952750"/>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88" name="Google Shape;388;p10"/>
          <p:cNvSpPr/>
          <p:nvPr/>
        </p:nvSpPr>
        <p:spPr>
          <a:xfrm>
            <a:off x="9650015" y="5021378"/>
            <a:ext cx="130002" cy="129999"/>
          </a:xfrm>
          <a:custGeom>
            <a:rect b="b" l="l" r="r" t="t"/>
            <a:pathLst>
              <a:path extrusionOk="0" h="51434" w="51435">
                <a:moveTo>
                  <a:pt x="51435" y="25718"/>
                </a:moveTo>
                <a:cubicBezTo>
                  <a:pt x="51435" y="40005"/>
                  <a:pt x="40005" y="51435"/>
                  <a:pt x="25718" y="51435"/>
                </a:cubicBezTo>
                <a:cubicBezTo>
                  <a:pt x="11430" y="51435"/>
                  <a:pt x="0" y="40005"/>
                  <a:pt x="0" y="25718"/>
                </a:cubicBezTo>
                <a:cubicBezTo>
                  <a:pt x="0" y="11430"/>
                  <a:pt x="11430" y="0"/>
                  <a:pt x="25718" y="0"/>
                </a:cubicBezTo>
                <a:cubicBezTo>
                  <a:pt x="40005" y="0"/>
                  <a:pt x="51435" y="11430"/>
                  <a:pt x="51435" y="257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89" name="Google Shape;389;p10"/>
          <p:cNvSpPr/>
          <p:nvPr/>
        </p:nvSpPr>
        <p:spPr>
          <a:xfrm>
            <a:off x="11269299" y="433073"/>
            <a:ext cx="57776" cy="57776"/>
          </a:xfrm>
          <a:custGeom>
            <a:rect b="b" l="l" r="r" t="t"/>
            <a:pathLst>
              <a:path extrusionOk="0" h="22859" w="22859">
                <a:moveTo>
                  <a:pt x="22860" y="11430"/>
                </a:moveTo>
                <a:cubicBezTo>
                  <a:pt x="22860" y="18097"/>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90" name="Google Shape;390;p10"/>
          <p:cNvSpPr/>
          <p:nvPr/>
        </p:nvSpPr>
        <p:spPr>
          <a:xfrm>
            <a:off x="11004392" y="2176640"/>
            <a:ext cx="57776" cy="57779"/>
          </a:xfrm>
          <a:custGeom>
            <a:rect b="b" l="l" r="r" t="t"/>
            <a:pathLst>
              <a:path extrusionOk="0" h="22860" w="22859">
                <a:moveTo>
                  <a:pt x="22860" y="11430"/>
                </a:moveTo>
                <a:cubicBezTo>
                  <a:pt x="22860" y="18098"/>
                  <a:pt x="17145" y="22860"/>
                  <a:pt x="11430" y="22860"/>
                </a:cubicBezTo>
                <a:cubicBezTo>
                  <a:pt x="4763" y="22860"/>
                  <a:pt x="0" y="17145"/>
                  <a:pt x="0" y="11430"/>
                </a:cubicBezTo>
                <a:cubicBezTo>
                  <a:pt x="0" y="4763"/>
                  <a:pt x="5715" y="0"/>
                  <a:pt x="11430" y="0"/>
                </a:cubicBezTo>
                <a:cubicBezTo>
                  <a:pt x="17145" y="0"/>
                  <a:pt x="22860" y="4763"/>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91" name="Google Shape;391;p10"/>
          <p:cNvSpPr/>
          <p:nvPr/>
        </p:nvSpPr>
        <p:spPr>
          <a:xfrm>
            <a:off x="10938755" y="4139336"/>
            <a:ext cx="91483" cy="91483"/>
          </a:xfrm>
          <a:custGeom>
            <a:rect b="b" l="l" r="r" t="t"/>
            <a:pathLst>
              <a:path extrusionOk="0" h="36195" w="36195">
                <a:moveTo>
                  <a:pt x="36195" y="18098"/>
                </a:moveTo>
                <a:cubicBezTo>
                  <a:pt x="36195" y="28575"/>
                  <a:pt x="27623" y="36195"/>
                  <a:pt x="18098" y="36195"/>
                </a:cubicBezTo>
                <a:cubicBezTo>
                  <a:pt x="8573" y="36195"/>
                  <a:pt x="0" y="27623"/>
                  <a:pt x="0" y="18098"/>
                </a:cubicBezTo>
                <a:cubicBezTo>
                  <a:pt x="0" y="7620"/>
                  <a:pt x="8573" y="0"/>
                  <a:pt x="18098" y="0"/>
                </a:cubicBezTo>
                <a:cubicBezTo>
                  <a:pt x="27623" y="0"/>
                  <a:pt x="36195" y="8573"/>
                  <a:pt x="36195" y="180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92" name="Google Shape;392;p10"/>
          <p:cNvSpPr/>
          <p:nvPr/>
        </p:nvSpPr>
        <p:spPr>
          <a:xfrm>
            <a:off x="11993669" y="5135428"/>
            <a:ext cx="57779" cy="57776"/>
          </a:xfrm>
          <a:custGeom>
            <a:rect b="b" l="l" r="r" t="t"/>
            <a:pathLst>
              <a:path extrusionOk="0" h="22859" w="22860">
                <a:moveTo>
                  <a:pt x="22860" y="11430"/>
                </a:moveTo>
                <a:cubicBezTo>
                  <a:pt x="22860" y="17743"/>
                  <a:pt x="17743" y="22860"/>
                  <a:pt x="11430" y="22860"/>
                </a:cubicBezTo>
                <a:cubicBezTo>
                  <a:pt x="5117" y="22860"/>
                  <a:pt x="0" y="17743"/>
                  <a:pt x="0" y="11430"/>
                </a:cubicBezTo>
                <a:cubicBezTo>
                  <a:pt x="0" y="5117"/>
                  <a:pt x="5117" y="0"/>
                  <a:pt x="11430" y="0"/>
                </a:cubicBezTo>
                <a:cubicBezTo>
                  <a:pt x="17743" y="0"/>
                  <a:pt x="22860" y="5117"/>
                  <a:pt x="22860" y="114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 name="Google Shape;393;p10"/>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4"/>
                </a:solidFill>
                <a:latin typeface="Barlow Condensed"/>
                <a:ea typeface="Barlow Condensed"/>
                <a:cs typeface="Barlow Condensed"/>
                <a:sym typeface="Barlow Condensed"/>
              </a:rPr>
              <a:t>SLIDESMANIA.COM</a:t>
            </a:r>
            <a:endParaRPr>
              <a:solidFill>
                <a:schemeClr val="accent4"/>
              </a:solidFill>
              <a:latin typeface="Barlow Condensed"/>
              <a:ea typeface="Barlow Condensed"/>
              <a:cs typeface="Barlow Condensed"/>
              <a:sym typeface="Barlow Condense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0"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accent4"/>
              </a:buClr>
              <a:buSzPts val="4000"/>
              <a:buFont typeface="Spicy Rice"/>
              <a:buNone/>
              <a:defRPr sz="4000">
                <a:solidFill>
                  <a:schemeClr val="accent4"/>
                </a:solidFill>
                <a:latin typeface="Spicy Rice"/>
                <a:ea typeface="Spicy Rice"/>
                <a:cs typeface="Spicy Rice"/>
                <a:sym typeface="Spicy Rice"/>
              </a:defRPr>
            </a:lvl1pPr>
            <a:lvl2pPr lvl="1">
              <a:spcBef>
                <a:spcPts val="0"/>
              </a:spcBef>
              <a:spcAft>
                <a:spcPts val="0"/>
              </a:spcAft>
              <a:buClr>
                <a:schemeClr val="accent4"/>
              </a:buClr>
              <a:buSzPts val="4000"/>
              <a:buFont typeface="Spicy Rice"/>
              <a:buNone/>
              <a:defRPr sz="4000">
                <a:solidFill>
                  <a:schemeClr val="accent4"/>
                </a:solidFill>
                <a:latin typeface="Spicy Rice"/>
                <a:ea typeface="Spicy Rice"/>
                <a:cs typeface="Spicy Rice"/>
                <a:sym typeface="Spicy Rice"/>
              </a:defRPr>
            </a:lvl2pPr>
            <a:lvl3pPr lvl="2">
              <a:spcBef>
                <a:spcPts val="0"/>
              </a:spcBef>
              <a:spcAft>
                <a:spcPts val="0"/>
              </a:spcAft>
              <a:buClr>
                <a:schemeClr val="accent4"/>
              </a:buClr>
              <a:buSzPts val="4000"/>
              <a:buFont typeface="Spicy Rice"/>
              <a:buNone/>
              <a:defRPr sz="4000">
                <a:solidFill>
                  <a:schemeClr val="accent4"/>
                </a:solidFill>
                <a:latin typeface="Spicy Rice"/>
                <a:ea typeface="Spicy Rice"/>
                <a:cs typeface="Spicy Rice"/>
                <a:sym typeface="Spicy Rice"/>
              </a:defRPr>
            </a:lvl3pPr>
            <a:lvl4pPr lvl="3">
              <a:spcBef>
                <a:spcPts val="0"/>
              </a:spcBef>
              <a:spcAft>
                <a:spcPts val="0"/>
              </a:spcAft>
              <a:buClr>
                <a:schemeClr val="accent4"/>
              </a:buClr>
              <a:buSzPts val="4000"/>
              <a:buFont typeface="Spicy Rice"/>
              <a:buNone/>
              <a:defRPr sz="4000">
                <a:solidFill>
                  <a:schemeClr val="accent4"/>
                </a:solidFill>
                <a:latin typeface="Spicy Rice"/>
                <a:ea typeface="Spicy Rice"/>
                <a:cs typeface="Spicy Rice"/>
                <a:sym typeface="Spicy Rice"/>
              </a:defRPr>
            </a:lvl4pPr>
            <a:lvl5pPr lvl="4">
              <a:spcBef>
                <a:spcPts val="0"/>
              </a:spcBef>
              <a:spcAft>
                <a:spcPts val="0"/>
              </a:spcAft>
              <a:buClr>
                <a:schemeClr val="accent4"/>
              </a:buClr>
              <a:buSzPts val="4000"/>
              <a:buFont typeface="Spicy Rice"/>
              <a:buNone/>
              <a:defRPr sz="4000">
                <a:solidFill>
                  <a:schemeClr val="accent4"/>
                </a:solidFill>
                <a:latin typeface="Spicy Rice"/>
                <a:ea typeface="Spicy Rice"/>
                <a:cs typeface="Spicy Rice"/>
                <a:sym typeface="Spicy Rice"/>
              </a:defRPr>
            </a:lvl5pPr>
            <a:lvl6pPr lvl="5">
              <a:spcBef>
                <a:spcPts val="0"/>
              </a:spcBef>
              <a:spcAft>
                <a:spcPts val="0"/>
              </a:spcAft>
              <a:buClr>
                <a:schemeClr val="accent4"/>
              </a:buClr>
              <a:buSzPts val="4000"/>
              <a:buFont typeface="Spicy Rice"/>
              <a:buNone/>
              <a:defRPr sz="4000">
                <a:solidFill>
                  <a:schemeClr val="accent4"/>
                </a:solidFill>
                <a:latin typeface="Spicy Rice"/>
                <a:ea typeface="Spicy Rice"/>
                <a:cs typeface="Spicy Rice"/>
                <a:sym typeface="Spicy Rice"/>
              </a:defRPr>
            </a:lvl6pPr>
            <a:lvl7pPr lvl="6">
              <a:spcBef>
                <a:spcPts val="0"/>
              </a:spcBef>
              <a:spcAft>
                <a:spcPts val="0"/>
              </a:spcAft>
              <a:buClr>
                <a:schemeClr val="accent4"/>
              </a:buClr>
              <a:buSzPts val="4000"/>
              <a:buFont typeface="Spicy Rice"/>
              <a:buNone/>
              <a:defRPr sz="4000">
                <a:solidFill>
                  <a:schemeClr val="accent4"/>
                </a:solidFill>
                <a:latin typeface="Spicy Rice"/>
                <a:ea typeface="Spicy Rice"/>
                <a:cs typeface="Spicy Rice"/>
                <a:sym typeface="Spicy Rice"/>
              </a:defRPr>
            </a:lvl7pPr>
            <a:lvl8pPr lvl="7">
              <a:spcBef>
                <a:spcPts val="0"/>
              </a:spcBef>
              <a:spcAft>
                <a:spcPts val="0"/>
              </a:spcAft>
              <a:buClr>
                <a:schemeClr val="accent4"/>
              </a:buClr>
              <a:buSzPts val="4000"/>
              <a:buFont typeface="Spicy Rice"/>
              <a:buNone/>
              <a:defRPr sz="4000">
                <a:solidFill>
                  <a:schemeClr val="accent4"/>
                </a:solidFill>
                <a:latin typeface="Spicy Rice"/>
                <a:ea typeface="Spicy Rice"/>
                <a:cs typeface="Spicy Rice"/>
                <a:sym typeface="Spicy Rice"/>
              </a:defRPr>
            </a:lvl8pPr>
            <a:lvl9pPr lvl="8">
              <a:spcBef>
                <a:spcPts val="0"/>
              </a:spcBef>
              <a:spcAft>
                <a:spcPts val="0"/>
              </a:spcAft>
              <a:buClr>
                <a:schemeClr val="accent4"/>
              </a:buClr>
              <a:buSzPts val="4000"/>
              <a:buFont typeface="Spicy Rice"/>
              <a:buNone/>
              <a:defRPr sz="4000">
                <a:solidFill>
                  <a:schemeClr val="accent4"/>
                </a:solidFill>
                <a:latin typeface="Spicy Rice"/>
                <a:ea typeface="Spicy Rice"/>
                <a:cs typeface="Spicy Rice"/>
                <a:sym typeface="Spicy Rice"/>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68300" lvl="0" marL="457200">
              <a:lnSpc>
                <a:spcPct val="115000"/>
              </a:lnSpc>
              <a:spcBef>
                <a:spcPts val="0"/>
              </a:spcBef>
              <a:spcAft>
                <a:spcPts val="0"/>
              </a:spcAft>
              <a:buClr>
                <a:schemeClr val="dk2"/>
              </a:buClr>
              <a:buSzPts val="2200"/>
              <a:buFont typeface="Ubuntu"/>
              <a:buChar char="●"/>
              <a:defRPr sz="2200">
                <a:solidFill>
                  <a:schemeClr val="dk2"/>
                </a:solidFill>
                <a:latin typeface="Ubuntu"/>
                <a:ea typeface="Ubuntu"/>
                <a:cs typeface="Ubuntu"/>
                <a:sym typeface="Ubuntu"/>
              </a:defRPr>
            </a:lvl1pPr>
            <a:lvl2pPr indent="-368300" lvl="1" marL="914400">
              <a:lnSpc>
                <a:spcPct val="115000"/>
              </a:lnSpc>
              <a:spcBef>
                <a:spcPts val="2100"/>
              </a:spcBef>
              <a:spcAft>
                <a:spcPts val="0"/>
              </a:spcAft>
              <a:buClr>
                <a:schemeClr val="dk2"/>
              </a:buClr>
              <a:buSzPts val="2200"/>
              <a:buFont typeface="Ubuntu"/>
              <a:buChar char="○"/>
              <a:defRPr sz="2200">
                <a:solidFill>
                  <a:schemeClr val="dk2"/>
                </a:solidFill>
                <a:latin typeface="Ubuntu"/>
                <a:ea typeface="Ubuntu"/>
                <a:cs typeface="Ubuntu"/>
                <a:sym typeface="Ubuntu"/>
              </a:defRPr>
            </a:lvl2pPr>
            <a:lvl3pPr indent="-368300" lvl="2" marL="1371600">
              <a:lnSpc>
                <a:spcPct val="115000"/>
              </a:lnSpc>
              <a:spcBef>
                <a:spcPts val="2100"/>
              </a:spcBef>
              <a:spcAft>
                <a:spcPts val="0"/>
              </a:spcAft>
              <a:buClr>
                <a:schemeClr val="dk2"/>
              </a:buClr>
              <a:buSzPts val="2200"/>
              <a:buFont typeface="Ubuntu"/>
              <a:buChar char="■"/>
              <a:defRPr sz="2200">
                <a:solidFill>
                  <a:schemeClr val="dk2"/>
                </a:solidFill>
                <a:latin typeface="Ubuntu"/>
                <a:ea typeface="Ubuntu"/>
                <a:cs typeface="Ubuntu"/>
                <a:sym typeface="Ubuntu"/>
              </a:defRPr>
            </a:lvl3pPr>
            <a:lvl4pPr indent="-368300" lvl="3" marL="1828800">
              <a:lnSpc>
                <a:spcPct val="115000"/>
              </a:lnSpc>
              <a:spcBef>
                <a:spcPts val="2100"/>
              </a:spcBef>
              <a:spcAft>
                <a:spcPts val="0"/>
              </a:spcAft>
              <a:buClr>
                <a:schemeClr val="dk2"/>
              </a:buClr>
              <a:buSzPts val="2200"/>
              <a:buFont typeface="Ubuntu"/>
              <a:buChar char="●"/>
              <a:defRPr sz="2200">
                <a:solidFill>
                  <a:schemeClr val="dk2"/>
                </a:solidFill>
                <a:latin typeface="Ubuntu"/>
                <a:ea typeface="Ubuntu"/>
                <a:cs typeface="Ubuntu"/>
                <a:sym typeface="Ubuntu"/>
              </a:defRPr>
            </a:lvl4pPr>
            <a:lvl5pPr indent="-368300" lvl="4" marL="2286000">
              <a:lnSpc>
                <a:spcPct val="115000"/>
              </a:lnSpc>
              <a:spcBef>
                <a:spcPts val="2100"/>
              </a:spcBef>
              <a:spcAft>
                <a:spcPts val="0"/>
              </a:spcAft>
              <a:buClr>
                <a:schemeClr val="dk2"/>
              </a:buClr>
              <a:buSzPts val="2200"/>
              <a:buFont typeface="Ubuntu"/>
              <a:buChar char="○"/>
              <a:defRPr sz="2200">
                <a:solidFill>
                  <a:schemeClr val="dk2"/>
                </a:solidFill>
                <a:latin typeface="Ubuntu"/>
                <a:ea typeface="Ubuntu"/>
                <a:cs typeface="Ubuntu"/>
                <a:sym typeface="Ubuntu"/>
              </a:defRPr>
            </a:lvl5pPr>
            <a:lvl6pPr indent="-368300" lvl="5" marL="2743200">
              <a:lnSpc>
                <a:spcPct val="115000"/>
              </a:lnSpc>
              <a:spcBef>
                <a:spcPts val="2100"/>
              </a:spcBef>
              <a:spcAft>
                <a:spcPts val="0"/>
              </a:spcAft>
              <a:buClr>
                <a:schemeClr val="dk2"/>
              </a:buClr>
              <a:buSzPts val="2200"/>
              <a:buFont typeface="Ubuntu"/>
              <a:buChar char="■"/>
              <a:defRPr sz="2200">
                <a:solidFill>
                  <a:schemeClr val="dk2"/>
                </a:solidFill>
                <a:latin typeface="Ubuntu"/>
                <a:ea typeface="Ubuntu"/>
                <a:cs typeface="Ubuntu"/>
                <a:sym typeface="Ubuntu"/>
              </a:defRPr>
            </a:lvl6pPr>
            <a:lvl7pPr indent="-368300" lvl="6" marL="3200400">
              <a:lnSpc>
                <a:spcPct val="115000"/>
              </a:lnSpc>
              <a:spcBef>
                <a:spcPts val="2100"/>
              </a:spcBef>
              <a:spcAft>
                <a:spcPts val="0"/>
              </a:spcAft>
              <a:buClr>
                <a:schemeClr val="dk2"/>
              </a:buClr>
              <a:buSzPts val="2200"/>
              <a:buFont typeface="Ubuntu"/>
              <a:buChar char="●"/>
              <a:defRPr sz="2200">
                <a:solidFill>
                  <a:schemeClr val="dk2"/>
                </a:solidFill>
                <a:latin typeface="Ubuntu"/>
                <a:ea typeface="Ubuntu"/>
                <a:cs typeface="Ubuntu"/>
                <a:sym typeface="Ubuntu"/>
              </a:defRPr>
            </a:lvl7pPr>
            <a:lvl8pPr indent="-368300" lvl="7" marL="3657600">
              <a:lnSpc>
                <a:spcPct val="115000"/>
              </a:lnSpc>
              <a:spcBef>
                <a:spcPts val="2100"/>
              </a:spcBef>
              <a:spcAft>
                <a:spcPts val="0"/>
              </a:spcAft>
              <a:buClr>
                <a:schemeClr val="dk2"/>
              </a:buClr>
              <a:buSzPts val="2200"/>
              <a:buFont typeface="Ubuntu"/>
              <a:buChar char="○"/>
              <a:defRPr sz="2200">
                <a:solidFill>
                  <a:schemeClr val="dk2"/>
                </a:solidFill>
                <a:latin typeface="Ubuntu"/>
                <a:ea typeface="Ubuntu"/>
                <a:cs typeface="Ubuntu"/>
                <a:sym typeface="Ubuntu"/>
              </a:defRPr>
            </a:lvl8pPr>
            <a:lvl9pPr indent="-368300" lvl="8" marL="4114800">
              <a:lnSpc>
                <a:spcPct val="115000"/>
              </a:lnSpc>
              <a:spcBef>
                <a:spcPts val="2100"/>
              </a:spcBef>
              <a:spcAft>
                <a:spcPts val="2100"/>
              </a:spcAft>
              <a:buClr>
                <a:schemeClr val="dk2"/>
              </a:buClr>
              <a:buSzPts val="2200"/>
              <a:buFont typeface="Ubuntu"/>
              <a:buChar char="■"/>
              <a:defRPr sz="2200">
                <a:solidFill>
                  <a:schemeClr val="dk2"/>
                </a:solidFill>
                <a:latin typeface="Ubuntu"/>
                <a:ea typeface="Ubuntu"/>
                <a:cs typeface="Ubuntu"/>
                <a:sym typeface="Ubuntu"/>
              </a:defRPr>
            </a:lvl9pPr>
          </a:lstStyle>
          <a:p/>
        </p:txBody>
      </p:sp>
      <p:sp>
        <p:nvSpPr>
          <p:cNvPr id="8" name="Google Shape;8;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
        <p:nvSpPr>
          <p:cNvPr id="9" name="Google Shape;9;p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lvl="0" rtl="0">
              <a:buNone/>
              <a:defRPr>
                <a:latin typeface="Ubuntu"/>
                <a:ea typeface="Ubuntu"/>
                <a:cs typeface="Ubuntu"/>
                <a:sym typeface="Ubuntu"/>
              </a:defRPr>
            </a:lvl1pPr>
            <a:lvl2pPr lvl="1" rtl="0">
              <a:buNone/>
              <a:defRPr>
                <a:latin typeface="Ubuntu"/>
                <a:ea typeface="Ubuntu"/>
                <a:cs typeface="Ubuntu"/>
                <a:sym typeface="Ubuntu"/>
              </a:defRPr>
            </a:lvl2pPr>
            <a:lvl3pPr lvl="2" rtl="0">
              <a:buNone/>
              <a:defRPr>
                <a:latin typeface="Ubuntu"/>
                <a:ea typeface="Ubuntu"/>
                <a:cs typeface="Ubuntu"/>
                <a:sym typeface="Ubuntu"/>
              </a:defRPr>
            </a:lvl3pPr>
            <a:lvl4pPr lvl="3" rtl="0">
              <a:buNone/>
              <a:defRPr>
                <a:latin typeface="Ubuntu"/>
                <a:ea typeface="Ubuntu"/>
                <a:cs typeface="Ubuntu"/>
                <a:sym typeface="Ubuntu"/>
              </a:defRPr>
            </a:lvl4pPr>
            <a:lvl5pPr lvl="4" rtl="0">
              <a:buNone/>
              <a:defRPr>
                <a:latin typeface="Ubuntu"/>
                <a:ea typeface="Ubuntu"/>
                <a:cs typeface="Ubuntu"/>
                <a:sym typeface="Ubuntu"/>
              </a:defRPr>
            </a:lvl5pPr>
            <a:lvl6pPr lvl="5" rtl="0">
              <a:buNone/>
              <a:defRPr>
                <a:latin typeface="Ubuntu"/>
                <a:ea typeface="Ubuntu"/>
                <a:cs typeface="Ubuntu"/>
                <a:sym typeface="Ubuntu"/>
              </a:defRPr>
            </a:lvl6pPr>
            <a:lvl7pPr lvl="6" rtl="0">
              <a:buNone/>
              <a:defRPr>
                <a:latin typeface="Ubuntu"/>
                <a:ea typeface="Ubuntu"/>
                <a:cs typeface="Ubuntu"/>
                <a:sym typeface="Ubuntu"/>
              </a:defRPr>
            </a:lvl7pPr>
            <a:lvl8pPr lvl="7" rtl="0">
              <a:buNone/>
              <a:defRPr>
                <a:latin typeface="Ubuntu"/>
                <a:ea typeface="Ubuntu"/>
                <a:cs typeface="Ubuntu"/>
                <a:sym typeface="Ubuntu"/>
              </a:defRPr>
            </a:lvl8pPr>
            <a:lvl9pPr lvl="8" rtl="0">
              <a:buNone/>
              <a:defRPr>
                <a:latin typeface="Ubuntu"/>
                <a:ea typeface="Ubuntu"/>
                <a:cs typeface="Ubuntu"/>
                <a:sym typeface="Ubuntu"/>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22"/>
          <p:cNvSpPr txBox="1"/>
          <p:nvPr>
            <p:ph type="title"/>
          </p:nvPr>
        </p:nvSpPr>
        <p:spPr>
          <a:xfrm>
            <a:off x="1547100" y="1717500"/>
            <a:ext cx="9097800" cy="1230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Here goes your presentation title.</a:t>
            </a:r>
            <a:endParaRPr/>
          </a:p>
        </p:txBody>
      </p:sp>
      <p:sp>
        <p:nvSpPr>
          <p:cNvPr id="679" name="Google Shape;679;p22"/>
          <p:cNvSpPr txBox="1"/>
          <p:nvPr>
            <p:ph idx="1" type="subTitle"/>
          </p:nvPr>
        </p:nvSpPr>
        <p:spPr>
          <a:xfrm>
            <a:off x="432800" y="6096300"/>
            <a:ext cx="113799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And here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p31"/>
          <p:cNvSpPr txBox="1"/>
          <p:nvPr>
            <p:ph type="title"/>
          </p:nvPr>
        </p:nvSpPr>
        <p:spPr>
          <a:xfrm>
            <a:off x="411275" y="1727000"/>
            <a:ext cx="4458300" cy="29103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Sometimes it only takes one image...</a:t>
            </a:r>
            <a:endParaRPr/>
          </a:p>
        </p:txBody>
      </p:sp>
      <p:pic>
        <p:nvPicPr>
          <p:cNvPr id="748" name="Google Shape;748;p31"/>
          <p:cNvPicPr preferRelativeResize="0"/>
          <p:nvPr/>
        </p:nvPicPr>
        <p:blipFill rotWithShape="1">
          <a:blip r:embed="rId3">
            <a:alphaModFix/>
          </a:blip>
          <a:srcRect b="14124" l="0" r="0" t="9029"/>
          <a:stretch/>
        </p:blipFill>
        <p:spPr>
          <a:xfrm>
            <a:off x="5533222" y="0"/>
            <a:ext cx="5949253" cy="6858000"/>
          </a:xfrm>
          <a:prstGeom prst="rect">
            <a:avLst/>
          </a:prstGeom>
          <a:noFill/>
          <a:ln>
            <a:noFill/>
          </a:ln>
        </p:spPr>
      </p:pic>
      <p:sp>
        <p:nvSpPr>
          <p:cNvPr id="749" name="Google Shape;749;p31"/>
          <p:cNvSpPr/>
          <p:nvPr/>
        </p:nvSpPr>
        <p:spPr>
          <a:xfrm flipH="1" rot="5400000">
            <a:off x="7800040" y="2570464"/>
            <a:ext cx="6857995" cy="1717076"/>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solidFill>
            <a:srgbClr val="231F2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750" name="Google Shape;750;p31"/>
          <p:cNvSpPr/>
          <p:nvPr/>
        </p:nvSpPr>
        <p:spPr>
          <a:xfrm flipH="1" rot="5400000">
            <a:off x="7935804" y="2601798"/>
            <a:ext cx="6857995" cy="1654409"/>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751" name="Google Shape;751;p31"/>
          <p:cNvSpPr/>
          <p:nvPr/>
        </p:nvSpPr>
        <p:spPr>
          <a:xfrm flipH="1" rot="-5400000">
            <a:off x="2702829" y="2601798"/>
            <a:ext cx="6857995" cy="1654409"/>
          </a:xfrm>
          <a:custGeom>
            <a:rect b="b" l="l" r="r" t="t"/>
            <a:pathLst>
              <a:path extrusionOk="0" h="2506680" w="6857995">
                <a:moveTo>
                  <a:pt x="6857995" y="0"/>
                </a:moveTo>
                <a:lnTo>
                  <a:pt x="6857995" y="2091955"/>
                </a:lnTo>
                <a:cubicBezTo>
                  <a:pt x="6234209" y="2091955"/>
                  <a:pt x="6234209" y="931468"/>
                  <a:pt x="5608315" y="931468"/>
                </a:cubicBezTo>
                <a:cubicBezTo>
                  <a:pt x="4984528" y="931468"/>
                  <a:pt x="4984528" y="2506680"/>
                  <a:pt x="4358634" y="2506680"/>
                </a:cubicBezTo>
                <a:cubicBezTo>
                  <a:pt x="3734848" y="2506680"/>
                  <a:pt x="3732741" y="1493114"/>
                  <a:pt x="3108955" y="1493114"/>
                </a:cubicBezTo>
                <a:cubicBezTo>
                  <a:pt x="2485169" y="1493114"/>
                  <a:pt x="2485169" y="2257473"/>
                  <a:pt x="1859276" y="2257473"/>
                </a:cubicBezTo>
                <a:cubicBezTo>
                  <a:pt x="1235490" y="2257473"/>
                  <a:pt x="1235490" y="1085826"/>
                  <a:pt x="609596" y="1085826"/>
                </a:cubicBezTo>
                <a:cubicBezTo>
                  <a:pt x="375676" y="1085826"/>
                  <a:pt x="229476" y="1203253"/>
                  <a:pt x="105095" y="1350036"/>
                </a:cubicBezTo>
                <a:lnTo>
                  <a:pt x="0" y="1484806"/>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u="sng"/>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55" name="Shape 755"/>
        <p:cNvGrpSpPr/>
        <p:nvPr/>
      </p:nvGrpSpPr>
      <p:grpSpPr>
        <a:xfrm>
          <a:off x="0" y="0"/>
          <a:ext cx="0" cy="0"/>
          <a:chOff x="0" y="0"/>
          <a:chExt cx="0" cy="0"/>
        </a:xfrm>
      </p:grpSpPr>
      <p:sp>
        <p:nvSpPr>
          <p:cNvPr id="756" name="Google Shape;756;p32"/>
          <p:cNvSpPr txBox="1"/>
          <p:nvPr>
            <p:ph type="title"/>
          </p:nvPr>
        </p:nvSpPr>
        <p:spPr>
          <a:xfrm>
            <a:off x="5926675" y="2621400"/>
            <a:ext cx="5373900" cy="2377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And the bigger the better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id="761" name="Google Shape;761;p33"/>
          <p:cNvSpPr txBox="1"/>
          <p:nvPr>
            <p:ph idx="2" type="title"/>
          </p:nvPr>
        </p:nvSpPr>
        <p:spPr>
          <a:xfrm>
            <a:off x="415600" y="4409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 facts about my cats.</a:t>
            </a:r>
            <a:endParaRPr/>
          </a:p>
        </p:txBody>
      </p:sp>
      <p:sp>
        <p:nvSpPr>
          <p:cNvPr id="762" name="Google Shape;762;p33"/>
          <p:cNvSpPr txBox="1"/>
          <p:nvPr>
            <p:ph idx="5" type="body"/>
          </p:nvPr>
        </p:nvSpPr>
        <p:spPr>
          <a:xfrm>
            <a:off x="5050700" y="26670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Traveled by plane. Twice!</a:t>
            </a:r>
            <a:endParaRPr/>
          </a:p>
        </p:txBody>
      </p:sp>
      <p:sp>
        <p:nvSpPr>
          <p:cNvPr id="763" name="Google Shape;763;p33"/>
          <p:cNvSpPr txBox="1"/>
          <p:nvPr>
            <p:ph idx="6" type="body"/>
          </p:nvPr>
        </p:nvSpPr>
        <p:spPr>
          <a:xfrm>
            <a:off x="5050700" y="15343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Of my cats are adorable.</a:t>
            </a:r>
            <a:endParaRPr/>
          </a:p>
        </p:txBody>
      </p:sp>
      <p:sp>
        <p:nvSpPr>
          <p:cNvPr id="764" name="Google Shape;764;p33"/>
          <p:cNvSpPr txBox="1"/>
          <p:nvPr>
            <p:ph type="title"/>
          </p:nvPr>
        </p:nvSpPr>
        <p:spPr>
          <a:xfrm>
            <a:off x="2703038" y="1537250"/>
            <a:ext cx="3510300" cy="12573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100%</a:t>
            </a:r>
            <a:endParaRPr/>
          </a:p>
        </p:txBody>
      </p:sp>
      <p:sp>
        <p:nvSpPr>
          <p:cNvPr id="765" name="Google Shape;765;p33"/>
          <p:cNvSpPr txBox="1"/>
          <p:nvPr>
            <p:ph idx="3" type="title"/>
          </p:nvPr>
        </p:nvSpPr>
        <p:spPr>
          <a:xfrm>
            <a:off x="2703038" y="2592288"/>
            <a:ext cx="3510300" cy="12573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25%</a:t>
            </a:r>
            <a:endParaRPr/>
          </a:p>
        </p:txBody>
      </p:sp>
      <p:sp>
        <p:nvSpPr>
          <p:cNvPr id="766" name="Google Shape;766;p33"/>
          <p:cNvSpPr txBox="1"/>
          <p:nvPr>
            <p:ph idx="4" type="title"/>
          </p:nvPr>
        </p:nvSpPr>
        <p:spPr>
          <a:xfrm>
            <a:off x="2703038" y="3647325"/>
            <a:ext cx="3510300" cy="12573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75%</a:t>
            </a:r>
            <a:endParaRPr/>
          </a:p>
        </p:txBody>
      </p:sp>
      <p:sp>
        <p:nvSpPr>
          <p:cNvPr id="767" name="Google Shape;767;p33"/>
          <p:cNvSpPr txBox="1"/>
          <p:nvPr>
            <p:ph idx="1" type="body"/>
          </p:nvPr>
        </p:nvSpPr>
        <p:spPr>
          <a:xfrm>
            <a:off x="5050700" y="37997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Are females.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34"/>
          <p:cNvSpPr txBox="1"/>
          <p:nvPr>
            <p:ph type="title"/>
          </p:nvPr>
        </p:nvSpPr>
        <p:spPr>
          <a:xfrm>
            <a:off x="415600" y="3647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773" name="Google Shape;773;p34"/>
          <p:cNvSpPr txBox="1"/>
          <p:nvPr>
            <p:ph idx="1" type="subTitle"/>
          </p:nvPr>
        </p:nvSpPr>
        <p:spPr>
          <a:xfrm>
            <a:off x="1177600" y="19350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a:t>
            </a:r>
            <a:endParaRPr/>
          </a:p>
        </p:txBody>
      </p:sp>
      <p:sp>
        <p:nvSpPr>
          <p:cNvPr id="774" name="Google Shape;774;p34"/>
          <p:cNvSpPr txBox="1"/>
          <p:nvPr>
            <p:ph idx="8" type="body"/>
          </p:nvPr>
        </p:nvSpPr>
        <p:spPr>
          <a:xfrm>
            <a:off x="5028987" y="53330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775" name="Google Shape;775;p34"/>
          <p:cNvSpPr txBox="1"/>
          <p:nvPr>
            <p:ph idx="2" type="subTitle"/>
          </p:nvPr>
        </p:nvSpPr>
        <p:spPr>
          <a:xfrm>
            <a:off x="1177600" y="34107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a:t>
            </a:r>
            <a:endParaRPr/>
          </a:p>
        </p:txBody>
      </p:sp>
      <p:sp>
        <p:nvSpPr>
          <p:cNvPr id="776" name="Google Shape;776;p34"/>
          <p:cNvSpPr txBox="1"/>
          <p:nvPr>
            <p:ph idx="13" type="body"/>
          </p:nvPr>
        </p:nvSpPr>
        <p:spPr>
          <a:xfrm>
            <a:off x="1177600" y="23612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777" name="Google Shape;777;p34"/>
          <p:cNvSpPr txBox="1"/>
          <p:nvPr>
            <p:ph idx="3" type="subTitle"/>
          </p:nvPr>
        </p:nvSpPr>
        <p:spPr>
          <a:xfrm>
            <a:off x="1177600" y="49161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a:t>
            </a:r>
            <a:endParaRPr/>
          </a:p>
        </p:txBody>
      </p:sp>
      <p:sp>
        <p:nvSpPr>
          <p:cNvPr id="778" name="Google Shape;778;p34"/>
          <p:cNvSpPr txBox="1"/>
          <p:nvPr>
            <p:ph idx="15" type="body"/>
          </p:nvPr>
        </p:nvSpPr>
        <p:spPr>
          <a:xfrm>
            <a:off x="1177600" y="38090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779" name="Google Shape;779;p34"/>
          <p:cNvSpPr txBox="1"/>
          <p:nvPr>
            <p:ph idx="4" type="subTitle"/>
          </p:nvPr>
        </p:nvSpPr>
        <p:spPr>
          <a:xfrm>
            <a:off x="5028987" y="19523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a:t>
            </a:r>
            <a:endParaRPr/>
          </a:p>
        </p:txBody>
      </p:sp>
      <p:sp>
        <p:nvSpPr>
          <p:cNvPr id="780" name="Google Shape;780;p34"/>
          <p:cNvSpPr txBox="1"/>
          <p:nvPr>
            <p:ph idx="5" type="subTitle"/>
          </p:nvPr>
        </p:nvSpPr>
        <p:spPr>
          <a:xfrm>
            <a:off x="5028987" y="34107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Kangaroos</a:t>
            </a:r>
            <a:endParaRPr/>
          </a:p>
        </p:txBody>
      </p:sp>
      <p:sp>
        <p:nvSpPr>
          <p:cNvPr id="781" name="Google Shape;781;p34"/>
          <p:cNvSpPr txBox="1"/>
          <p:nvPr>
            <p:ph idx="6" type="subTitle"/>
          </p:nvPr>
        </p:nvSpPr>
        <p:spPr>
          <a:xfrm>
            <a:off x="5028987" y="49161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a:t>
            </a:r>
            <a:endParaRPr/>
          </a:p>
        </p:txBody>
      </p:sp>
      <p:sp>
        <p:nvSpPr>
          <p:cNvPr id="782" name="Google Shape;782;p34"/>
          <p:cNvSpPr txBox="1"/>
          <p:nvPr>
            <p:ph idx="7" type="body"/>
          </p:nvPr>
        </p:nvSpPr>
        <p:spPr>
          <a:xfrm>
            <a:off x="5028987" y="23612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783" name="Google Shape;783;p34"/>
          <p:cNvSpPr txBox="1"/>
          <p:nvPr>
            <p:ph idx="9" type="body"/>
          </p:nvPr>
        </p:nvSpPr>
        <p:spPr>
          <a:xfrm>
            <a:off x="5028987" y="38090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784" name="Google Shape;784;p34"/>
          <p:cNvSpPr txBox="1"/>
          <p:nvPr>
            <p:ph idx="14" type="body"/>
          </p:nvPr>
        </p:nvSpPr>
        <p:spPr>
          <a:xfrm>
            <a:off x="1177600" y="53330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 to determine if a space is too small to squeeze through.</a:t>
            </a:r>
            <a:endParaRPr/>
          </a:p>
        </p:txBody>
      </p:sp>
      <p:sp>
        <p:nvSpPr>
          <p:cNvPr id="785" name="Google Shape;785;p34"/>
          <p:cNvSpPr/>
          <p:nvPr/>
        </p:nvSpPr>
        <p:spPr>
          <a:xfrm>
            <a:off x="512576" y="1934991"/>
            <a:ext cx="642023" cy="607428"/>
          </a:xfrm>
          <a:custGeom>
            <a:rect b="b" l="l" r="r" t="t"/>
            <a:pathLst>
              <a:path extrusionOk="0" h="2612594" w="2647519">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i="0" lang="en" sz="1800" u="none" cap="none" strike="noStrike">
                <a:solidFill>
                  <a:srgbClr val="FFFFFF"/>
                </a:solidFill>
                <a:latin typeface="Spicy Rice"/>
                <a:ea typeface="Spicy Rice"/>
                <a:cs typeface="Spicy Rice"/>
                <a:sym typeface="Spicy Rice"/>
              </a:rPr>
              <a:t>1</a:t>
            </a:r>
            <a:endParaRPr i="0" sz="1800" u="none" cap="none" strike="noStrike">
              <a:solidFill>
                <a:srgbClr val="FFFFFF"/>
              </a:solidFill>
              <a:latin typeface="Spicy Rice"/>
              <a:ea typeface="Spicy Rice"/>
              <a:cs typeface="Spicy Rice"/>
              <a:sym typeface="Spicy Rice"/>
            </a:endParaRPr>
          </a:p>
        </p:txBody>
      </p:sp>
      <p:sp>
        <p:nvSpPr>
          <p:cNvPr id="786" name="Google Shape;786;p34"/>
          <p:cNvSpPr/>
          <p:nvPr/>
        </p:nvSpPr>
        <p:spPr>
          <a:xfrm>
            <a:off x="512576" y="3478878"/>
            <a:ext cx="642023" cy="607428"/>
          </a:xfrm>
          <a:custGeom>
            <a:rect b="b" l="l" r="r" t="t"/>
            <a:pathLst>
              <a:path extrusionOk="0" h="2612594" w="2647519">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i="0" lang="en" sz="1800" u="none" cap="none" strike="noStrike">
                <a:solidFill>
                  <a:srgbClr val="FFFFFF"/>
                </a:solidFill>
                <a:latin typeface="Spicy Rice"/>
                <a:ea typeface="Spicy Rice"/>
                <a:cs typeface="Spicy Rice"/>
                <a:sym typeface="Spicy Rice"/>
              </a:rPr>
              <a:t>3</a:t>
            </a:r>
            <a:endParaRPr i="0" sz="1800" u="none" cap="none" strike="noStrike">
              <a:solidFill>
                <a:srgbClr val="FFFFFF"/>
              </a:solidFill>
              <a:latin typeface="Spicy Rice"/>
              <a:ea typeface="Spicy Rice"/>
              <a:cs typeface="Spicy Rice"/>
              <a:sym typeface="Spicy Rice"/>
            </a:endParaRPr>
          </a:p>
        </p:txBody>
      </p:sp>
      <p:sp>
        <p:nvSpPr>
          <p:cNvPr id="787" name="Google Shape;787;p34"/>
          <p:cNvSpPr/>
          <p:nvPr/>
        </p:nvSpPr>
        <p:spPr>
          <a:xfrm>
            <a:off x="512576" y="5022766"/>
            <a:ext cx="642023" cy="607428"/>
          </a:xfrm>
          <a:custGeom>
            <a:rect b="b" l="l" r="r" t="t"/>
            <a:pathLst>
              <a:path extrusionOk="0" h="2612594" w="2647519">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i="0" lang="en" sz="1800" u="none" cap="none" strike="noStrike">
                <a:solidFill>
                  <a:srgbClr val="FFFFFF"/>
                </a:solidFill>
                <a:latin typeface="Spicy Rice"/>
                <a:ea typeface="Spicy Rice"/>
                <a:cs typeface="Spicy Rice"/>
                <a:sym typeface="Spicy Rice"/>
              </a:rPr>
              <a:t>5</a:t>
            </a:r>
            <a:endParaRPr i="0" sz="1800" u="none" cap="none" strike="noStrike">
              <a:solidFill>
                <a:srgbClr val="FFFFFF"/>
              </a:solidFill>
              <a:latin typeface="Spicy Rice"/>
              <a:ea typeface="Spicy Rice"/>
              <a:cs typeface="Spicy Rice"/>
              <a:sym typeface="Spicy Rice"/>
            </a:endParaRPr>
          </a:p>
        </p:txBody>
      </p:sp>
      <p:sp>
        <p:nvSpPr>
          <p:cNvPr id="788" name="Google Shape;788;p34"/>
          <p:cNvSpPr/>
          <p:nvPr/>
        </p:nvSpPr>
        <p:spPr>
          <a:xfrm>
            <a:off x="4351901" y="1934978"/>
            <a:ext cx="642023" cy="607428"/>
          </a:xfrm>
          <a:custGeom>
            <a:rect b="b" l="l" r="r" t="t"/>
            <a:pathLst>
              <a:path extrusionOk="0" h="2612594" w="2647519">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i="0" lang="en" sz="1800" u="none" cap="none" strike="noStrike">
                <a:solidFill>
                  <a:srgbClr val="FFFFFF"/>
                </a:solidFill>
                <a:latin typeface="Spicy Rice"/>
                <a:ea typeface="Spicy Rice"/>
                <a:cs typeface="Spicy Rice"/>
                <a:sym typeface="Spicy Rice"/>
              </a:rPr>
              <a:t>2</a:t>
            </a:r>
            <a:endParaRPr i="0" sz="1800" u="none" cap="none" strike="noStrike">
              <a:solidFill>
                <a:srgbClr val="FFFFFF"/>
              </a:solidFill>
              <a:latin typeface="Spicy Rice"/>
              <a:ea typeface="Spicy Rice"/>
              <a:cs typeface="Spicy Rice"/>
              <a:sym typeface="Spicy Rice"/>
            </a:endParaRPr>
          </a:p>
        </p:txBody>
      </p:sp>
      <p:sp>
        <p:nvSpPr>
          <p:cNvPr id="789" name="Google Shape;789;p34"/>
          <p:cNvSpPr/>
          <p:nvPr/>
        </p:nvSpPr>
        <p:spPr>
          <a:xfrm>
            <a:off x="4351901" y="3478866"/>
            <a:ext cx="642023" cy="607428"/>
          </a:xfrm>
          <a:custGeom>
            <a:rect b="b" l="l" r="r" t="t"/>
            <a:pathLst>
              <a:path extrusionOk="0" h="2612594" w="2647519">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i="0" lang="en" sz="1800" u="none" cap="none" strike="noStrike">
                <a:solidFill>
                  <a:srgbClr val="FFFFFF"/>
                </a:solidFill>
                <a:latin typeface="Spicy Rice"/>
                <a:ea typeface="Spicy Rice"/>
                <a:cs typeface="Spicy Rice"/>
                <a:sym typeface="Spicy Rice"/>
              </a:rPr>
              <a:t>4</a:t>
            </a:r>
            <a:endParaRPr i="0" sz="1800" u="none" cap="none" strike="noStrike">
              <a:solidFill>
                <a:srgbClr val="FFFFFF"/>
              </a:solidFill>
              <a:latin typeface="Spicy Rice"/>
              <a:ea typeface="Spicy Rice"/>
              <a:cs typeface="Spicy Rice"/>
              <a:sym typeface="Spicy Rice"/>
            </a:endParaRPr>
          </a:p>
        </p:txBody>
      </p:sp>
      <p:sp>
        <p:nvSpPr>
          <p:cNvPr id="790" name="Google Shape;790;p34"/>
          <p:cNvSpPr/>
          <p:nvPr/>
        </p:nvSpPr>
        <p:spPr>
          <a:xfrm>
            <a:off x="4351901" y="5022753"/>
            <a:ext cx="642023" cy="607428"/>
          </a:xfrm>
          <a:custGeom>
            <a:rect b="b" l="l" r="r" t="t"/>
            <a:pathLst>
              <a:path extrusionOk="0" h="2612594" w="2647519">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i="0" lang="en" sz="1800" u="none" cap="none" strike="noStrike">
                <a:solidFill>
                  <a:srgbClr val="FFFFFF"/>
                </a:solidFill>
                <a:latin typeface="Spicy Rice"/>
                <a:ea typeface="Spicy Rice"/>
                <a:cs typeface="Spicy Rice"/>
                <a:sym typeface="Spicy Rice"/>
              </a:rPr>
              <a:t>6</a:t>
            </a:r>
            <a:endParaRPr i="0" sz="1800" u="none" cap="none" strike="noStrike">
              <a:solidFill>
                <a:srgbClr val="FFFFFF"/>
              </a:solidFill>
              <a:latin typeface="Spicy Rice"/>
              <a:ea typeface="Spicy Rice"/>
              <a:cs typeface="Spicy Rice"/>
              <a:sym typeface="Spicy Ric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35"/>
          <p:cNvSpPr txBox="1"/>
          <p:nvPr>
            <p:ph type="title"/>
          </p:nvPr>
        </p:nvSpPr>
        <p:spPr>
          <a:xfrm>
            <a:off x="2148425" y="517175"/>
            <a:ext cx="87501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t>
            </a:r>
            <a:r>
              <a:rPr lang="en"/>
              <a:t>our </a:t>
            </a:r>
            <a:r>
              <a:rPr lang="en"/>
              <a:t>dream team!</a:t>
            </a:r>
            <a:endParaRPr/>
          </a:p>
        </p:txBody>
      </p:sp>
      <p:sp>
        <p:nvSpPr>
          <p:cNvPr id="796" name="Google Shape;796;p35"/>
          <p:cNvSpPr txBox="1"/>
          <p:nvPr>
            <p:ph idx="1" type="subTitle"/>
          </p:nvPr>
        </p:nvSpPr>
        <p:spPr>
          <a:xfrm>
            <a:off x="4065606" y="1882375"/>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Carlos V.</a:t>
            </a:r>
            <a:endParaRPr/>
          </a:p>
        </p:txBody>
      </p:sp>
      <p:sp>
        <p:nvSpPr>
          <p:cNvPr id="797" name="Google Shape;797;p35"/>
          <p:cNvSpPr txBox="1"/>
          <p:nvPr>
            <p:ph idx="2" type="subTitle"/>
          </p:nvPr>
        </p:nvSpPr>
        <p:spPr>
          <a:xfrm>
            <a:off x="2675756" y="3493868"/>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Mariel S.</a:t>
            </a:r>
            <a:endParaRPr/>
          </a:p>
        </p:txBody>
      </p:sp>
      <p:sp>
        <p:nvSpPr>
          <p:cNvPr id="798" name="Google Shape;798;p35"/>
          <p:cNvSpPr txBox="1"/>
          <p:nvPr>
            <p:ph idx="3" type="subTitle"/>
          </p:nvPr>
        </p:nvSpPr>
        <p:spPr>
          <a:xfrm>
            <a:off x="4065606" y="5092162"/>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Oscar M.</a:t>
            </a:r>
            <a:endParaRPr/>
          </a:p>
        </p:txBody>
      </p:sp>
      <p:sp>
        <p:nvSpPr>
          <p:cNvPr id="799" name="Google Shape;799;p35"/>
          <p:cNvSpPr txBox="1"/>
          <p:nvPr>
            <p:ph idx="4" type="body"/>
          </p:nvPr>
        </p:nvSpPr>
        <p:spPr>
          <a:xfrm>
            <a:off x="4065600" y="2320325"/>
            <a:ext cx="6406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00" name="Google Shape;800;p35"/>
          <p:cNvSpPr txBox="1"/>
          <p:nvPr>
            <p:ph idx="5" type="body"/>
          </p:nvPr>
        </p:nvSpPr>
        <p:spPr>
          <a:xfrm>
            <a:off x="2675750" y="3920388"/>
            <a:ext cx="6406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01" name="Google Shape;801;p35"/>
          <p:cNvSpPr txBox="1"/>
          <p:nvPr>
            <p:ph idx="6" type="body"/>
          </p:nvPr>
        </p:nvSpPr>
        <p:spPr>
          <a:xfrm>
            <a:off x="4065600" y="5505450"/>
            <a:ext cx="6407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pic>
        <p:nvPicPr>
          <p:cNvPr id="802" name="Google Shape;802;p35"/>
          <p:cNvPicPr preferRelativeResize="0"/>
          <p:nvPr/>
        </p:nvPicPr>
        <p:blipFill rotWithShape="1">
          <a:blip r:embed="rId3">
            <a:alphaModFix/>
          </a:blip>
          <a:srcRect b="30915" l="34365" r="20552" t="0"/>
          <a:stretch/>
        </p:blipFill>
        <p:spPr>
          <a:xfrm>
            <a:off x="2515366" y="1638925"/>
            <a:ext cx="1433700" cy="1458900"/>
          </a:xfrm>
          <a:prstGeom prst="ellipse">
            <a:avLst/>
          </a:prstGeom>
          <a:noFill/>
          <a:ln>
            <a:noFill/>
          </a:ln>
        </p:spPr>
      </p:pic>
      <p:pic>
        <p:nvPicPr>
          <p:cNvPr id="803" name="Google Shape;803;p35"/>
          <p:cNvPicPr preferRelativeResize="0"/>
          <p:nvPr/>
        </p:nvPicPr>
        <p:blipFill rotWithShape="1">
          <a:blip r:embed="rId4">
            <a:alphaModFix/>
          </a:blip>
          <a:srcRect b="26774" l="0" r="0" t="7505"/>
          <a:stretch/>
        </p:blipFill>
        <p:spPr>
          <a:xfrm>
            <a:off x="9289900" y="3363421"/>
            <a:ext cx="1437900" cy="1417500"/>
          </a:xfrm>
          <a:prstGeom prst="ellipse">
            <a:avLst/>
          </a:prstGeom>
          <a:noFill/>
          <a:ln>
            <a:noFill/>
          </a:ln>
        </p:spPr>
      </p:pic>
      <p:pic>
        <p:nvPicPr>
          <p:cNvPr id="804" name="Google Shape;804;p35"/>
          <p:cNvPicPr preferRelativeResize="0"/>
          <p:nvPr/>
        </p:nvPicPr>
        <p:blipFill rotWithShape="1">
          <a:blip r:embed="rId5">
            <a:alphaModFix/>
          </a:blip>
          <a:srcRect b="40396" l="9631" r="12818" t="8642"/>
          <a:stretch/>
        </p:blipFill>
        <p:spPr>
          <a:xfrm>
            <a:off x="2513350" y="5011353"/>
            <a:ext cx="1437900" cy="1417500"/>
          </a:xfrm>
          <a:prstGeom prst="ellipse">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36"/>
          <p:cNvSpPr txBox="1"/>
          <p:nvPr>
            <p:ph type="title"/>
          </p:nvPr>
        </p:nvSpPr>
        <p:spPr>
          <a:xfrm>
            <a:off x="415600" y="212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an editable world map.</a:t>
            </a:r>
            <a:endParaRPr/>
          </a:p>
        </p:txBody>
      </p:sp>
      <p:sp>
        <p:nvSpPr>
          <p:cNvPr id="810" name="Google Shape;810;p36"/>
          <p:cNvSpPr txBox="1"/>
          <p:nvPr>
            <p:ph idx="1" type="subTitle"/>
          </p:nvPr>
        </p:nvSpPr>
        <p:spPr>
          <a:xfrm>
            <a:off x="8225931" y="25681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Showcase places</a:t>
            </a:r>
            <a:endParaRPr>
              <a:solidFill>
                <a:schemeClr val="accent1"/>
              </a:solidFill>
            </a:endParaRPr>
          </a:p>
        </p:txBody>
      </p:sp>
      <p:sp>
        <p:nvSpPr>
          <p:cNvPr id="811" name="Google Shape;811;p36"/>
          <p:cNvSpPr txBox="1"/>
          <p:nvPr>
            <p:ph idx="2" type="subTitle"/>
          </p:nvPr>
        </p:nvSpPr>
        <p:spPr>
          <a:xfrm>
            <a:off x="8225931" y="42551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4"/>
                </a:solidFill>
              </a:rPr>
              <a:t>100% Editable</a:t>
            </a:r>
            <a:endParaRPr>
              <a:solidFill>
                <a:schemeClr val="accent4"/>
              </a:solidFill>
            </a:endParaRPr>
          </a:p>
        </p:txBody>
      </p:sp>
      <p:grpSp>
        <p:nvGrpSpPr>
          <p:cNvPr id="812" name="Google Shape;812;p36"/>
          <p:cNvGrpSpPr/>
          <p:nvPr/>
        </p:nvGrpSpPr>
        <p:grpSpPr>
          <a:xfrm>
            <a:off x="95072" y="2297188"/>
            <a:ext cx="7944879" cy="3615709"/>
            <a:chOff x="275475" y="1342375"/>
            <a:chExt cx="7012250" cy="3021400"/>
          </a:xfrm>
        </p:grpSpPr>
        <p:sp>
          <p:nvSpPr>
            <p:cNvPr id="813" name="Google Shape;813;p36"/>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14" name="Google Shape;814;p36"/>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15" name="Google Shape;815;p36"/>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16" name="Google Shape;816;p36"/>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17" name="Google Shape;817;p36"/>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18" name="Google Shape;818;p36"/>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19" name="Google Shape;819;p36"/>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20" name="Google Shape;820;p36"/>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21" name="Google Shape;821;p36"/>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22" name="Google Shape;822;p36"/>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23" name="Google Shape;823;p36"/>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24" name="Google Shape;824;p36"/>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25" name="Google Shape;825;p36"/>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26" name="Google Shape;826;p36"/>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27" name="Google Shape;827;p36"/>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28" name="Google Shape;828;p36"/>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29" name="Google Shape;829;p36"/>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30" name="Google Shape;830;p36"/>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31" name="Google Shape;831;p36"/>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32" name="Google Shape;832;p36"/>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80709C"/>
                </a:solidFill>
                <a:latin typeface="Calibri"/>
                <a:ea typeface="Calibri"/>
                <a:cs typeface="Calibri"/>
                <a:sym typeface="Calibri"/>
              </a:endParaRPr>
            </a:p>
          </p:txBody>
        </p:sp>
        <p:sp>
          <p:nvSpPr>
            <p:cNvPr id="833" name="Google Shape;833;p36"/>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34" name="Google Shape;834;p36"/>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35" name="Google Shape;835;p36"/>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36" name="Google Shape;836;p36"/>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37" name="Google Shape;837;p36"/>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38" name="Google Shape;838;p36"/>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39" name="Google Shape;839;p36"/>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40" name="Google Shape;840;p36"/>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41" name="Google Shape;841;p36"/>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42" name="Google Shape;842;p36"/>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43" name="Google Shape;843;p36"/>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44" name="Google Shape;844;p36"/>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45" name="Google Shape;845;p36"/>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46" name="Google Shape;846;p36"/>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47" name="Google Shape;847;p36"/>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48" name="Google Shape;848;p36"/>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49" name="Google Shape;849;p36"/>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0" name="Google Shape;850;p36"/>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1" name="Google Shape;851;p36"/>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2" name="Google Shape;852;p36"/>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3" name="Google Shape;853;p36"/>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4" name="Google Shape;854;p36"/>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5" name="Google Shape;855;p36"/>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6" name="Google Shape;856;p36"/>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7" name="Google Shape;857;p36"/>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8" name="Google Shape;858;p36"/>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9" name="Google Shape;859;p36"/>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0" name="Google Shape;860;p36"/>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1" name="Google Shape;861;p36"/>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2" name="Google Shape;862;p36"/>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3" name="Google Shape;863;p36"/>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4" name="Google Shape;864;p36"/>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5" name="Google Shape;865;p36"/>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6" name="Google Shape;866;p36"/>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7" name="Google Shape;867;p36"/>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8" name="Google Shape;868;p36"/>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9" name="Google Shape;869;p36"/>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0" name="Google Shape;870;p36"/>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1" name="Google Shape;871;p36"/>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2" name="Google Shape;872;p36"/>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3" name="Google Shape;873;p36"/>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4" name="Google Shape;874;p36"/>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5" name="Google Shape;875;p36"/>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6" name="Google Shape;876;p36"/>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7" name="Google Shape;877;p36"/>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8" name="Google Shape;878;p36"/>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9" name="Google Shape;879;p36"/>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0" name="Google Shape;880;p36"/>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1" name="Google Shape;881;p36"/>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2" name="Google Shape;882;p36"/>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3" name="Google Shape;883;p36"/>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4" name="Google Shape;884;p36"/>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5" name="Google Shape;885;p36"/>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6" name="Google Shape;886;p36"/>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7" name="Google Shape;887;p36"/>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8" name="Google Shape;888;p36"/>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9" name="Google Shape;889;p36"/>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0" name="Google Shape;890;p36"/>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1" name="Google Shape;891;p36"/>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2" name="Google Shape;892;p36"/>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3" name="Google Shape;893;p36"/>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4" name="Google Shape;894;p36"/>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5" name="Google Shape;895;p36"/>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6" name="Google Shape;896;p36"/>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7" name="Google Shape;897;p36"/>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8" name="Google Shape;898;p36"/>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9" name="Google Shape;899;p36"/>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0" name="Google Shape;900;p36"/>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1" name="Google Shape;901;p36"/>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2" name="Google Shape;902;p36"/>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3" name="Google Shape;903;p36"/>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4" name="Google Shape;904;p36"/>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5" name="Google Shape;905;p36"/>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6" name="Google Shape;906;p36"/>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7" name="Google Shape;907;p36"/>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8" name="Google Shape;908;p36"/>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9" name="Google Shape;909;p36"/>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0" name="Google Shape;910;p36"/>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1" name="Google Shape;911;p36"/>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2" name="Google Shape;912;p36"/>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3" name="Google Shape;913;p36"/>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4" name="Google Shape;914;p36"/>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5" name="Google Shape;915;p36"/>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6" name="Google Shape;916;p36"/>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7" name="Google Shape;917;p36"/>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8" name="Google Shape;918;p36"/>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9" name="Google Shape;919;p36"/>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0" name="Google Shape;920;p36"/>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1" name="Google Shape;921;p36"/>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2" name="Google Shape;922;p36"/>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3" name="Google Shape;923;p36"/>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4" name="Google Shape;924;p36"/>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5" name="Google Shape;925;p36"/>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6" name="Google Shape;926;p36"/>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7" name="Google Shape;927;p36"/>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8" name="Google Shape;928;p36"/>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9" name="Google Shape;929;p36"/>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0" name="Google Shape;930;p36"/>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1" name="Google Shape;931;p36"/>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2" name="Google Shape;932;p36"/>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3" name="Google Shape;933;p36"/>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4" name="Google Shape;934;p36"/>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5" name="Google Shape;935;p36"/>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6" name="Google Shape;936;p36"/>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7" name="Google Shape;937;p36"/>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8" name="Google Shape;938;p36"/>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9" name="Google Shape;939;p36"/>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0" name="Google Shape;940;p36"/>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1" name="Google Shape;941;p36"/>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2" name="Google Shape;942;p36"/>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3" name="Google Shape;943;p36"/>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4" name="Google Shape;944;p36"/>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5" name="Google Shape;945;p36"/>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6" name="Google Shape;946;p36"/>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7" name="Google Shape;947;p36"/>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8" name="Google Shape;948;p36"/>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9" name="Google Shape;949;p36"/>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0" name="Google Shape;950;p36"/>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1" name="Google Shape;951;p36"/>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2" name="Google Shape;952;p36"/>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3" name="Google Shape;953;p36"/>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4" name="Google Shape;954;p36"/>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5" name="Google Shape;955;p36"/>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6" name="Google Shape;956;p36"/>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7" name="Google Shape;957;p36"/>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8" name="Google Shape;958;p36"/>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9" name="Google Shape;959;p36"/>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0" name="Google Shape;960;p36"/>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1" name="Google Shape;961;p36"/>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2" name="Google Shape;962;p36"/>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3" name="Google Shape;963;p36"/>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4" name="Google Shape;964;p36"/>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5" name="Google Shape;965;p36"/>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6" name="Google Shape;966;p36"/>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7" name="Google Shape;967;p36"/>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8" name="Google Shape;968;p36"/>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9" name="Google Shape;969;p36"/>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0" name="Google Shape;970;p36"/>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1" name="Google Shape;971;p36"/>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2" name="Google Shape;972;p36"/>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3" name="Google Shape;973;p36"/>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4" name="Google Shape;974;p36"/>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5" name="Google Shape;975;p36"/>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6" name="Google Shape;976;p36"/>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7" name="Google Shape;977;p36"/>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8" name="Google Shape;978;p36"/>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9" name="Google Shape;979;p36"/>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0" name="Google Shape;980;p36"/>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1" name="Google Shape;981;p36"/>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2" name="Google Shape;982;p36"/>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3" name="Google Shape;983;p36"/>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4" name="Google Shape;984;p36"/>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5" name="Google Shape;985;p36"/>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6" name="Google Shape;986;p36"/>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7" name="Google Shape;987;p36"/>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8" name="Google Shape;988;p36"/>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9" name="Google Shape;989;p36"/>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0" name="Google Shape;990;p36"/>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1" name="Google Shape;991;p36"/>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2" name="Google Shape;992;p36"/>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3" name="Google Shape;993;p36"/>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4" name="Google Shape;994;p36"/>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5" name="Google Shape;995;p36"/>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6" name="Google Shape;996;p36"/>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7" name="Google Shape;997;p36"/>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8" name="Google Shape;998;p36"/>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9" name="Google Shape;999;p36"/>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0" name="Google Shape;1000;p36"/>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1" name="Google Shape;1001;p36"/>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2" name="Google Shape;1002;p36"/>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3" name="Google Shape;1003;p36"/>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4" name="Google Shape;1004;p36"/>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5" name="Google Shape;1005;p36"/>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6" name="Google Shape;1006;p36"/>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7" name="Google Shape;1007;p36"/>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8" name="Google Shape;1008;p36"/>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9" name="Google Shape;1009;p36"/>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0" name="Google Shape;1010;p36"/>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1" name="Google Shape;1011;p36"/>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2" name="Google Shape;1012;p36"/>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3" name="Google Shape;1013;p36"/>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4" name="Google Shape;1014;p36"/>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5" name="Google Shape;1015;p36"/>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6" name="Google Shape;1016;p36"/>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7" name="Google Shape;1017;p36"/>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8" name="Google Shape;1018;p36"/>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9" name="Google Shape;1019;p36"/>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0" name="Google Shape;1020;p36"/>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1" name="Google Shape;1021;p36"/>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2" name="Google Shape;1022;p36"/>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3" name="Google Shape;1023;p36"/>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grpSp>
      <p:sp>
        <p:nvSpPr>
          <p:cNvPr id="1024" name="Google Shape;1024;p36"/>
          <p:cNvSpPr txBox="1"/>
          <p:nvPr>
            <p:ph idx="3" type="body"/>
          </p:nvPr>
        </p:nvSpPr>
        <p:spPr>
          <a:xfrm>
            <a:off x="8225925" y="2927975"/>
            <a:ext cx="3397800" cy="1048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1025" name="Google Shape;1025;p36"/>
          <p:cNvSpPr txBox="1"/>
          <p:nvPr>
            <p:ph idx="4" type="body"/>
          </p:nvPr>
        </p:nvSpPr>
        <p:spPr>
          <a:xfrm>
            <a:off x="8225925" y="4659100"/>
            <a:ext cx="3397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9" name="Shape 1029"/>
        <p:cNvGrpSpPr/>
        <p:nvPr/>
      </p:nvGrpSpPr>
      <p:grpSpPr>
        <a:xfrm>
          <a:off x="0" y="0"/>
          <a:ext cx="0" cy="0"/>
          <a:chOff x="0" y="0"/>
          <a:chExt cx="0" cy="0"/>
        </a:xfrm>
      </p:grpSpPr>
      <p:sp>
        <p:nvSpPr>
          <p:cNvPr id="1030" name="Google Shape;1030;p3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 or process</a:t>
            </a:r>
            <a:endParaRPr/>
          </a:p>
        </p:txBody>
      </p:sp>
      <p:sp>
        <p:nvSpPr>
          <p:cNvPr id="1031" name="Google Shape;1031;p37"/>
          <p:cNvSpPr txBox="1"/>
          <p:nvPr>
            <p:ph idx="1" type="subTitle"/>
          </p:nvPr>
        </p:nvSpPr>
        <p:spPr>
          <a:xfrm>
            <a:off x="415600" y="29256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Monday</a:t>
            </a:r>
            <a:endParaRPr/>
          </a:p>
        </p:txBody>
      </p:sp>
      <p:sp>
        <p:nvSpPr>
          <p:cNvPr id="1032" name="Google Shape;1032;p37"/>
          <p:cNvSpPr txBox="1"/>
          <p:nvPr>
            <p:ph idx="7" type="body"/>
          </p:nvPr>
        </p:nvSpPr>
        <p:spPr>
          <a:xfrm>
            <a:off x="2775375" y="4030263"/>
            <a:ext cx="1997700" cy="1919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033" name="Google Shape;1033;p37"/>
          <p:cNvSpPr txBox="1"/>
          <p:nvPr>
            <p:ph idx="2" type="subTitle"/>
          </p:nvPr>
        </p:nvSpPr>
        <p:spPr>
          <a:xfrm>
            <a:off x="2851577" y="26208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Tuesday</a:t>
            </a:r>
            <a:endParaRPr/>
          </a:p>
        </p:txBody>
      </p:sp>
      <p:sp>
        <p:nvSpPr>
          <p:cNvPr id="1034" name="Google Shape;1034;p37"/>
          <p:cNvSpPr txBox="1"/>
          <p:nvPr>
            <p:ph idx="8" type="body"/>
          </p:nvPr>
        </p:nvSpPr>
        <p:spPr>
          <a:xfrm>
            <a:off x="5135150" y="4182663"/>
            <a:ext cx="1997700" cy="1919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035" name="Google Shape;1035;p37"/>
          <p:cNvSpPr txBox="1"/>
          <p:nvPr>
            <p:ph idx="3" type="subTitle"/>
          </p:nvPr>
        </p:nvSpPr>
        <p:spPr>
          <a:xfrm>
            <a:off x="5363753" y="2723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Wednesday</a:t>
            </a:r>
            <a:endParaRPr/>
          </a:p>
        </p:txBody>
      </p:sp>
      <p:sp>
        <p:nvSpPr>
          <p:cNvPr id="1036" name="Google Shape;1036;p37"/>
          <p:cNvSpPr txBox="1"/>
          <p:nvPr>
            <p:ph idx="9" type="body"/>
          </p:nvPr>
        </p:nvSpPr>
        <p:spPr>
          <a:xfrm>
            <a:off x="7494925" y="4182663"/>
            <a:ext cx="1997700" cy="1919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037" name="Google Shape;1037;p37"/>
          <p:cNvSpPr txBox="1"/>
          <p:nvPr>
            <p:ph idx="4" type="subTitle"/>
          </p:nvPr>
        </p:nvSpPr>
        <p:spPr>
          <a:xfrm>
            <a:off x="7494930" y="26473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Thursday</a:t>
            </a:r>
            <a:endParaRPr/>
          </a:p>
        </p:txBody>
      </p:sp>
      <p:sp>
        <p:nvSpPr>
          <p:cNvPr id="1038" name="Google Shape;1038;p37"/>
          <p:cNvSpPr txBox="1"/>
          <p:nvPr>
            <p:ph idx="5" type="subTitle"/>
          </p:nvPr>
        </p:nvSpPr>
        <p:spPr>
          <a:xfrm>
            <a:off x="9854707" y="24684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Friday</a:t>
            </a:r>
            <a:endParaRPr/>
          </a:p>
        </p:txBody>
      </p:sp>
      <p:sp>
        <p:nvSpPr>
          <p:cNvPr id="1039" name="Google Shape;1039;p37"/>
          <p:cNvSpPr txBox="1"/>
          <p:nvPr>
            <p:ph idx="6" type="body"/>
          </p:nvPr>
        </p:nvSpPr>
        <p:spPr>
          <a:xfrm>
            <a:off x="415600" y="4411263"/>
            <a:ext cx="1997700" cy="1919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040" name="Google Shape;1040;p37"/>
          <p:cNvSpPr txBox="1"/>
          <p:nvPr>
            <p:ph idx="13" type="body"/>
          </p:nvPr>
        </p:nvSpPr>
        <p:spPr>
          <a:xfrm>
            <a:off x="9854700" y="4258863"/>
            <a:ext cx="1997700" cy="1919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sp>
        <p:nvSpPr>
          <p:cNvPr id="1045" name="Google Shape;1045;p38"/>
          <p:cNvSpPr txBox="1"/>
          <p:nvPr>
            <p:ph type="title"/>
          </p:nvPr>
        </p:nvSpPr>
        <p:spPr>
          <a:xfrm>
            <a:off x="644200" y="16601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a:t>
            </a:r>
            <a:endParaRPr/>
          </a:p>
        </p:txBody>
      </p:sp>
      <p:grpSp>
        <p:nvGrpSpPr>
          <p:cNvPr id="1046" name="Google Shape;1046;p38"/>
          <p:cNvGrpSpPr/>
          <p:nvPr/>
        </p:nvGrpSpPr>
        <p:grpSpPr>
          <a:xfrm>
            <a:off x="6679206" y="1476296"/>
            <a:ext cx="4670652" cy="3905411"/>
            <a:chOff x="1295330" y="1868507"/>
            <a:chExt cx="4365503" cy="3647530"/>
          </a:xfrm>
        </p:grpSpPr>
        <p:grpSp>
          <p:nvGrpSpPr>
            <p:cNvPr id="1047" name="Google Shape;1047;p38"/>
            <p:cNvGrpSpPr/>
            <p:nvPr/>
          </p:nvGrpSpPr>
          <p:grpSpPr>
            <a:xfrm>
              <a:off x="1295330" y="1868507"/>
              <a:ext cx="4365503" cy="3647530"/>
              <a:chOff x="6679223" y="1947864"/>
              <a:chExt cx="3956410" cy="3325308"/>
            </a:xfrm>
          </p:grpSpPr>
          <p:grpSp>
            <p:nvGrpSpPr>
              <p:cNvPr id="1048" name="Google Shape;1048;p38"/>
              <p:cNvGrpSpPr/>
              <p:nvPr/>
            </p:nvGrpSpPr>
            <p:grpSpPr>
              <a:xfrm>
                <a:off x="7996402" y="4725653"/>
                <a:ext cx="1328920" cy="547519"/>
                <a:chOff x="7059929" y="5060917"/>
                <a:chExt cx="1328920" cy="547519"/>
              </a:xfrm>
            </p:grpSpPr>
            <p:sp>
              <p:nvSpPr>
                <p:cNvPr id="1049" name="Google Shape;1049;p38"/>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50" name="Google Shape;1050;p38"/>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51" name="Google Shape;1051;p38"/>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1052" name="Google Shape;1052;p38"/>
              <p:cNvGrpSpPr/>
              <p:nvPr/>
            </p:nvGrpSpPr>
            <p:grpSpPr>
              <a:xfrm>
                <a:off x="6679223" y="1947864"/>
                <a:ext cx="3956410" cy="2777787"/>
                <a:chOff x="5742750" y="2283128"/>
                <a:chExt cx="3956410" cy="2777787"/>
              </a:xfrm>
            </p:grpSpPr>
            <p:sp>
              <p:nvSpPr>
                <p:cNvPr id="1053" name="Google Shape;1053;p38"/>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54" name="Google Shape;1054;p38"/>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1055" name="Google Shape;1055;p38"/>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1056" name="Google Shape;1056;p38"/>
          <p:cNvSpPr txBox="1"/>
          <p:nvPr>
            <p:ph idx="1" type="body"/>
          </p:nvPr>
        </p:nvSpPr>
        <p:spPr>
          <a:xfrm>
            <a:off x="644050" y="2783500"/>
            <a:ext cx="5581500" cy="1984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pic>
        <p:nvPicPr>
          <p:cNvPr id="1057" name="Google Shape;1057;p38"/>
          <p:cNvPicPr preferRelativeResize="0"/>
          <p:nvPr/>
        </p:nvPicPr>
        <p:blipFill>
          <a:blip r:embed="rId3">
            <a:alphaModFix/>
          </a:blip>
          <a:stretch>
            <a:fillRect/>
          </a:stretch>
        </p:blipFill>
        <p:spPr>
          <a:xfrm>
            <a:off x="6776875" y="1732550"/>
            <a:ext cx="4475297" cy="2549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sp>
        <p:nvSpPr>
          <p:cNvPr id="1062" name="Google Shape;1062;p39"/>
          <p:cNvSpPr txBox="1"/>
          <p:nvPr>
            <p:ph type="title"/>
          </p:nvPr>
        </p:nvSpPr>
        <p:spPr>
          <a:xfrm>
            <a:off x="5978200" y="21173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a:t>
            </a:r>
            <a:endParaRPr/>
          </a:p>
        </p:txBody>
      </p:sp>
      <p:grpSp>
        <p:nvGrpSpPr>
          <p:cNvPr id="1063" name="Google Shape;1063;p39"/>
          <p:cNvGrpSpPr/>
          <p:nvPr/>
        </p:nvGrpSpPr>
        <p:grpSpPr>
          <a:xfrm>
            <a:off x="434888" y="2063374"/>
            <a:ext cx="5523080" cy="2833275"/>
            <a:chOff x="3289100" y="2648488"/>
            <a:chExt cx="5622600" cy="2876421"/>
          </a:xfrm>
        </p:grpSpPr>
        <p:grpSp>
          <p:nvGrpSpPr>
            <p:cNvPr id="1064" name="Google Shape;1064;p39"/>
            <p:cNvGrpSpPr/>
            <p:nvPr/>
          </p:nvGrpSpPr>
          <p:grpSpPr>
            <a:xfrm>
              <a:off x="3289100" y="2648488"/>
              <a:ext cx="5622600" cy="2876421"/>
              <a:chOff x="1059475" y="2296088"/>
              <a:chExt cx="5622600" cy="2876421"/>
            </a:xfrm>
          </p:grpSpPr>
          <p:sp>
            <p:nvSpPr>
              <p:cNvPr id="1065" name="Google Shape;1065;p39"/>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1066" name="Google Shape;1066;p39"/>
              <p:cNvGrpSpPr/>
              <p:nvPr/>
            </p:nvGrpSpPr>
            <p:grpSpPr>
              <a:xfrm>
                <a:off x="1059475" y="5078309"/>
                <a:ext cx="5622600" cy="94200"/>
                <a:chOff x="1059475" y="5076025"/>
                <a:chExt cx="5622600" cy="188400"/>
              </a:xfrm>
            </p:grpSpPr>
            <p:sp>
              <p:nvSpPr>
                <p:cNvPr id="1067" name="Google Shape;1067;p39"/>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68" name="Google Shape;1068;p39"/>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1069" name="Google Shape;1069;p39"/>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1070" name="Google Shape;1070;p39"/>
          <p:cNvSpPr txBox="1"/>
          <p:nvPr>
            <p:ph idx="1" type="body"/>
          </p:nvPr>
        </p:nvSpPr>
        <p:spPr>
          <a:xfrm>
            <a:off x="5978300" y="3194225"/>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pic>
        <p:nvPicPr>
          <p:cNvPr id="1071" name="Google Shape;1071;p39"/>
          <p:cNvPicPr preferRelativeResize="0"/>
          <p:nvPr/>
        </p:nvPicPr>
        <p:blipFill>
          <a:blip r:embed="rId3">
            <a:alphaModFix/>
          </a:blip>
          <a:stretch>
            <a:fillRect/>
          </a:stretch>
        </p:blipFill>
        <p:spPr>
          <a:xfrm>
            <a:off x="1149375" y="2313737"/>
            <a:ext cx="4094104" cy="233255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5" name="Shape 1075"/>
        <p:cNvGrpSpPr/>
        <p:nvPr/>
      </p:nvGrpSpPr>
      <p:grpSpPr>
        <a:xfrm>
          <a:off x="0" y="0"/>
          <a:ext cx="0" cy="0"/>
          <a:chOff x="0" y="0"/>
          <a:chExt cx="0" cy="0"/>
        </a:xfrm>
      </p:grpSpPr>
      <p:sp>
        <p:nvSpPr>
          <p:cNvPr id="1076" name="Google Shape;1076;p40"/>
          <p:cNvSpPr txBox="1"/>
          <p:nvPr>
            <p:ph type="title"/>
          </p:nvPr>
        </p:nvSpPr>
        <p:spPr>
          <a:xfrm>
            <a:off x="949000" y="19649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an app?</a:t>
            </a:r>
            <a:endParaRPr/>
          </a:p>
        </p:txBody>
      </p:sp>
      <p:grpSp>
        <p:nvGrpSpPr>
          <p:cNvPr id="1077" name="Google Shape;1077;p40"/>
          <p:cNvGrpSpPr/>
          <p:nvPr/>
        </p:nvGrpSpPr>
        <p:grpSpPr>
          <a:xfrm>
            <a:off x="7284948" y="850009"/>
            <a:ext cx="2798497" cy="5157974"/>
            <a:chOff x="8625436" y="1258061"/>
            <a:chExt cx="2388000" cy="4396500"/>
          </a:xfrm>
        </p:grpSpPr>
        <p:sp>
          <p:nvSpPr>
            <p:cNvPr id="1078" name="Google Shape;1078;p40"/>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79" name="Google Shape;1079;p40"/>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80" name="Google Shape;1080;p40"/>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1081" name="Google Shape;1081;p40"/>
          <p:cNvSpPr txBox="1"/>
          <p:nvPr>
            <p:ph idx="1" type="body"/>
          </p:nvPr>
        </p:nvSpPr>
        <p:spPr>
          <a:xfrm>
            <a:off x="948850" y="3088300"/>
            <a:ext cx="5581500" cy="19317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pic>
        <p:nvPicPr>
          <p:cNvPr id="1082" name="Google Shape;1082;p40"/>
          <p:cNvPicPr preferRelativeResize="0"/>
          <p:nvPr/>
        </p:nvPicPr>
        <p:blipFill rotWithShape="1">
          <a:blip r:embed="rId3">
            <a:alphaModFix/>
          </a:blip>
          <a:srcRect b="0" l="5897" r="2953" t="0"/>
          <a:stretch/>
        </p:blipFill>
        <p:spPr>
          <a:xfrm>
            <a:off x="7328800" y="1219075"/>
            <a:ext cx="2710799" cy="42822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23"/>
          <p:cNvSpPr/>
          <p:nvPr/>
        </p:nvSpPr>
        <p:spPr>
          <a:xfrm>
            <a:off x="6715250" y="1889575"/>
            <a:ext cx="4441213" cy="4330375"/>
          </a:xfrm>
          <a:custGeom>
            <a:rect b="b" l="l" r="r" t="t"/>
            <a:pathLst>
              <a:path extrusionOk="0" h="2612594" w="2647519">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1"/>
              </a:gs>
              <a:gs pos="20000">
                <a:schemeClr val="accent2"/>
              </a:gs>
              <a:gs pos="44000">
                <a:schemeClr val="accent3"/>
              </a:gs>
              <a:gs pos="64000">
                <a:schemeClr val="accent4"/>
              </a:gs>
              <a:gs pos="81000">
                <a:schemeClr val="accent5"/>
              </a:gs>
              <a:gs pos="97829">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1" i="0" sz="1800" u="none" cap="none" strike="noStrike">
              <a:solidFill>
                <a:srgbClr val="434343"/>
              </a:solidFill>
              <a:latin typeface="Delius"/>
              <a:ea typeface="Delius"/>
              <a:cs typeface="Delius"/>
              <a:sym typeface="Delius"/>
            </a:endParaRPr>
          </a:p>
        </p:txBody>
      </p:sp>
      <p:sp>
        <p:nvSpPr>
          <p:cNvPr id="685" name="Google Shape;685;p23"/>
          <p:cNvSpPr txBox="1"/>
          <p:nvPr>
            <p:ph type="title"/>
          </p:nvPr>
        </p:nvSpPr>
        <p:spPr>
          <a:xfrm>
            <a:off x="681575" y="2269775"/>
            <a:ext cx="5322600" cy="1324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686" name="Google Shape;686;p23"/>
          <p:cNvSpPr txBox="1"/>
          <p:nvPr>
            <p:ph idx="1" type="body"/>
          </p:nvPr>
        </p:nvSpPr>
        <p:spPr>
          <a:xfrm>
            <a:off x="681550" y="3674075"/>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2100"/>
              </a:spcBef>
              <a:spcAft>
                <a:spcPts val="2100"/>
              </a:spcAft>
              <a:buNone/>
            </a:pPr>
            <a:r>
              <a:rPr lang="en"/>
              <a:t>You can add your name, title and a little background. Right click the image and replace it for your own.</a:t>
            </a:r>
            <a:endParaRPr/>
          </a:p>
        </p:txBody>
      </p:sp>
      <p:pic>
        <p:nvPicPr>
          <p:cNvPr id="687" name="Google Shape;687;p23"/>
          <p:cNvPicPr preferRelativeResize="0"/>
          <p:nvPr/>
        </p:nvPicPr>
        <p:blipFill rotWithShape="1">
          <a:blip r:embed="rId3">
            <a:alphaModFix/>
          </a:blip>
          <a:srcRect b="37597" l="0" r="14500" t="7218"/>
          <a:stretch/>
        </p:blipFill>
        <p:spPr>
          <a:xfrm flipH="1">
            <a:off x="6765057" y="1956562"/>
            <a:ext cx="4341600" cy="4196400"/>
          </a:xfrm>
          <a:prstGeom prst="ellipse">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sp>
        <p:nvSpPr>
          <p:cNvPr id="1087" name="Google Shape;1087;p41"/>
          <p:cNvSpPr txBox="1"/>
          <p:nvPr>
            <p:ph type="title"/>
          </p:nvPr>
        </p:nvSpPr>
        <p:spPr>
          <a:xfrm>
            <a:off x="5825800" y="21935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an app?</a:t>
            </a:r>
            <a:endParaRPr/>
          </a:p>
        </p:txBody>
      </p:sp>
      <p:grpSp>
        <p:nvGrpSpPr>
          <p:cNvPr id="1088" name="Google Shape;1088;p41"/>
          <p:cNvGrpSpPr/>
          <p:nvPr/>
        </p:nvGrpSpPr>
        <p:grpSpPr>
          <a:xfrm>
            <a:off x="1914222" y="969728"/>
            <a:ext cx="3357720" cy="4918548"/>
            <a:chOff x="6953045" y="1252870"/>
            <a:chExt cx="3186600" cy="4559700"/>
          </a:xfrm>
        </p:grpSpPr>
        <p:sp>
          <p:nvSpPr>
            <p:cNvPr id="1089" name="Google Shape;1089;p41"/>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90" name="Google Shape;1090;p41"/>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91" name="Google Shape;1091;p41"/>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1092" name="Google Shape;1092;p41"/>
          <p:cNvSpPr txBox="1"/>
          <p:nvPr>
            <p:ph idx="1" type="body"/>
          </p:nvPr>
        </p:nvSpPr>
        <p:spPr>
          <a:xfrm>
            <a:off x="5825900" y="3118025"/>
            <a:ext cx="55815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pic>
        <p:nvPicPr>
          <p:cNvPr id="1093" name="Google Shape;1093;p41"/>
          <p:cNvPicPr preferRelativeResize="0"/>
          <p:nvPr/>
        </p:nvPicPr>
        <p:blipFill rotWithShape="1">
          <a:blip r:embed="rId3">
            <a:alphaModFix/>
          </a:blip>
          <a:srcRect b="10144" l="0" r="0" t="0"/>
          <a:stretch/>
        </p:blipFill>
        <p:spPr>
          <a:xfrm>
            <a:off x="2040751" y="1364675"/>
            <a:ext cx="3133275" cy="405392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7" name="Shape 1097"/>
        <p:cNvGrpSpPr/>
        <p:nvPr/>
      </p:nvGrpSpPr>
      <p:grpSpPr>
        <a:xfrm>
          <a:off x="0" y="0"/>
          <a:ext cx="0" cy="0"/>
          <a:chOff x="0" y="0"/>
          <a:chExt cx="0" cy="0"/>
        </a:xfrm>
      </p:grpSpPr>
      <p:sp>
        <p:nvSpPr>
          <p:cNvPr id="1098" name="Google Shape;1098;p42"/>
          <p:cNvSpPr txBox="1"/>
          <p:nvPr>
            <p:ph type="title"/>
          </p:nvPr>
        </p:nvSpPr>
        <p:spPr>
          <a:xfrm>
            <a:off x="6130600" y="1736375"/>
            <a:ext cx="58734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1099" name="Google Shape;1099;p42"/>
          <p:cNvSpPr txBox="1"/>
          <p:nvPr>
            <p:ph idx="1" type="subTitle"/>
          </p:nvPr>
        </p:nvSpPr>
        <p:spPr>
          <a:xfrm>
            <a:off x="6130600" y="2974025"/>
            <a:ext cx="5581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 you have any questions?</a:t>
            </a:r>
            <a:endParaRPr/>
          </a:p>
        </p:txBody>
      </p:sp>
      <p:sp>
        <p:nvSpPr>
          <p:cNvPr id="1100" name="Google Shape;1100;p42"/>
          <p:cNvSpPr/>
          <p:nvPr/>
        </p:nvSpPr>
        <p:spPr>
          <a:xfrm>
            <a:off x="7044740" y="47592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01" name="Google Shape;1101;p42"/>
          <p:cNvGrpSpPr/>
          <p:nvPr/>
        </p:nvGrpSpPr>
        <p:grpSpPr>
          <a:xfrm>
            <a:off x="7577843" y="4749551"/>
            <a:ext cx="411849" cy="411917"/>
            <a:chOff x="5162200" y="4097750"/>
            <a:chExt cx="338385" cy="338414"/>
          </a:xfrm>
        </p:grpSpPr>
        <p:sp>
          <p:nvSpPr>
            <p:cNvPr id="1102" name="Google Shape;1102;p4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4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4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05" name="Google Shape;1105;p42"/>
          <p:cNvSpPr/>
          <p:nvPr/>
        </p:nvSpPr>
        <p:spPr>
          <a:xfrm>
            <a:off x="6311850" y="48005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42"/>
          <p:cNvSpPr txBox="1"/>
          <p:nvPr>
            <p:ph idx="2" type="body"/>
          </p:nvPr>
        </p:nvSpPr>
        <p:spPr>
          <a:xfrm>
            <a:off x="6130600" y="3381625"/>
            <a:ext cx="55815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grpSp>
        <p:nvGrpSpPr>
          <p:cNvPr id="1107" name="Google Shape;1107;p42"/>
          <p:cNvGrpSpPr/>
          <p:nvPr/>
        </p:nvGrpSpPr>
        <p:grpSpPr>
          <a:xfrm>
            <a:off x="777922" y="1962058"/>
            <a:ext cx="3155472" cy="2933899"/>
            <a:chOff x="6435300" y="2742175"/>
            <a:chExt cx="266325" cy="232875"/>
          </a:xfrm>
        </p:grpSpPr>
        <p:sp>
          <p:nvSpPr>
            <p:cNvPr id="1108" name="Google Shape;1108;p42"/>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9" name="Google Shape;1109;p42"/>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3" name="Shape 1113"/>
        <p:cNvGrpSpPr/>
        <p:nvPr/>
      </p:nvGrpSpPr>
      <p:grpSpPr>
        <a:xfrm>
          <a:off x="0" y="0"/>
          <a:ext cx="0" cy="0"/>
          <a:chOff x="0" y="0"/>
          <a:chExt cx="0" cy="0"/>
        </a:xfrm>
      </p:grpSpPr>
      <p:sp>
        <p:nvSpPr>
          <p:cNvPr id="1114" name="Google Shape;1114;p43"/>
          <p:cNvSpPr txBox="1"/>
          <p:nvPr>
            <p:ph type="title"/>
          </p:nvPr>
        </p:nvSpPr>
        <p:spPr>
          <a:xfrm>
            <a:off x="3508978" y="1431575"/>
            <a:ext cx="8050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1115" name="Google Shape;1115;p43"/>
          <p:cNvSpPr txBox="1"/>
          <p:nvPr>
            <p:ph idx="1" type="body"/>
          </p:nvPr>
        </p:nvSpPr>
        <p:spPr>
          <a:xfrm>
            <a:off x="3509122" y="2508425"/>
            <a:ext cx="80505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Images: </a:t>
            </a:r>
            <a:r>
              <a:rPr lang="en" sz="2400" u="sng">
                <a:solidFill>
                  <a:schemeClr val="hlink"/>
                </a:solidFill>
                <a:hlinkClick r:id="rId4"/>
              </a:rPr>
              <a:t>Unsplash</a:t>
            </a:r>
            <a:endParaRPr sz="2400"/>
          </a:p>
          <a:p>
            <a:pPr indent="0" lvl="0" marL="0" rtl="0" algn="l">
              <a:spcBef>
                <a:spcPts val="2100"/>
              </a:spcBef>
              <a:spcAft>
                <a:spcPts val="0"/>
              </a:spcAft>
              <a:buNone/>
            </a:pPr>
            <a:r>
              <a:rPr lang="en"/>
              <a:t>Fonts used in this presentation: Ubuntu and </a:t>
            </a:r>
            <a:r>
              <a:rPr lang="en">
                <a:latin typeface="Spicy Rice"/>
                <a:ea typeface="Spicy Rice"/>
                <a:cs typeface="Spicy Rice"/>
                <a:sym typeface="Spicy Rice"/>
              </a:rPr>
              <a:t>Spicy Rice</a:t>
            </a:r>
            <a:endParaRPr>
              <a:latin typeface="Spicy Rice"/>
              <a:ea typeface="Spicy Rice"/>
              <a:cs typeface="Spicy Rice"/>
              <a:sym typeface="Spicy Rice"/>
            </a:endParaRPr>
          </a:p>
          <a:p>
            <a:pPr indent="0" lvl="0" marL="0" rtl="0" algn="l">
              <a:spcBef>
                <a:spcPts val="2100"/>
              </a:spcBef>
              <a:spcAft>
                <a:spcPts val="21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9" name="Shape 1119"/>
        <p:cNvGrpSpPr/>
        <p:nvPr/>
      </p:nvGrpSpPr>
      <p:grpSpPr>
        <a:xfrm>
          <a:off x="0" y="0"/>
          <a:ext cx="0" cy="0"/>
          <a:chOff x="0" y="0"/>
          <a:chExt cx="0" cy="0"/>
        </a:xfrm>
      </p:grpSpPr>
      <p:sp>
        <p:nvSpPr>
          <p:cNvPr id="1120" name="Google Shape;1120;p44"/>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1121" name="Google Shape;1121;p44"/>
          <p:cNvGrpSpPr/>
          <p:nvPr/>
        </p:nvGrpSpPr>
        <p:grpSpPr>
          <a:xfrm>
            <a:off x="3570764" y="1773752"/>
            <a:ext cx="405160" cy="253589"/>
            <a:chOff x="4797800" y="1994125"/>
            <a:chExt cx="306475" cy="186025"/>
          </a:xfrm>
        </p:grpSpPr>
        <p:sp>
          <p:nvSpPr>
            <p:cNvPr id="1122" name="Google Shape;1122;p44"/>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23" name="Google Shape;1123;p44"/>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124" name="Google Shape;1124;p44"/>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25" name="Google Shape;1125;p44"/>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26" name="Google Shape;1126;p44"/>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27" name="Google Shape;1127;p44"/>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28" name="Google Shape;1128;p44"/>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129" name="Google Shape;1129;p44"/>
          <p:cNvGrpSpPr/>
          <p:nvPr/>
        </p:nvGrpSpPr>
        <p:grpSpPr>
          <a:xfrm>
            <a:off x="6164058" y="1777777"/>
            <a:ext cx="352082" cy="254203"/>
            <a:chOff x="4250025" y="2848800"/>
            <a:chExt cx="266325" cy="186475"/>
          </a:xfrm>
        </p:grpSpPr>
        <p:sp>
          <p:nvSpPr>
            <p:cNvPr id="1130" name="Google Shape;1130;p44"/>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31" name="Google Shape;1131;p44"/>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132" name="Google Shape;1132;p44"/>
          <p:cNvGrpSpPr/>
          <p:nvPr/>
        </p:nvGrpSpPr>
        <p:grpSpPr>
          <a:xfrm>
            <a:off x="6761406" y="1741891"/>
            <a:ext cx="343224" cy="326555"/>
            <a:chOff x="4707700" y="2822475"/>
            <a:chExt cx="259625" cy="239550"/>
          </a:xfrm>
        </p:grpSpPr>
        <p:sp>
          <p:nvSpPr>
            <p:cNvPr id="1133" name="Google Shape;1133;p44"/>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34" name="Google Shape;1134;p44"/>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35" name="Google Shape;1135;p44"/>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136" name="Google Shape;1136;p44"/>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37" name="Google Shape;1137;p44"/>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138" name="Google Shape;1138;p44"/>
          <p:cNvGrpSpPr/>
          <p:nvPr/>
        </p:nvGrpSpPr>
        <p:grpSpPr>
          <a:xfrm>
            <a:off x="8396572" y="1705391"/>
            <a:ext cx="351487" cy="398940"/>
            <a:chOff x="6425500" y="2795700"/>
            <a:chExt cx="265875" cy="292650"/>
          </a:xfrm>
        </p:grpSpPr>
        <p:sp>
          <p:nvSpPr>
            <p:cNvPr id="1139" name="Google Shape;1139;p44"/>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40" name="Google Shape;1140;p44"/>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141" name="Google Shape;1141;p44"/>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142" name="Google Shape;1142;p44"/>
          <p:cNvGrpSpPr/>
          <p:nvPr/>
        </p:nvGrpSpPr>
        <p:grpSpPr>
          <a:xfrm>
            <a:off x="9474618" y="1760035"/>
            <a:ext cx="350297" cy="290464"/>
            <a:chOff x="5549875" y="2418425"/>
            <a:chExt cx="264975" cy="213075"/>
          </a:xfrm>
        </p:grpSpPr>
        <p:sp>
          <p:nvSpPr>
            <p:cNvPr id="1143" name="Google Shape;1143;p44"/>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44" name="Google Shape;1144;p44"/>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145" name="Google Shape;1145;p44"/>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146" name="Google Shape;1146;p44"/>
          <p:cNvGrpSpPr/>
          <p:nvPr/>
        </p:nvGrpSpPr>
        <p:grpSpPr>
          <a:xfrm>
            <a:off x="3570694" y="2404542"/>
            <a:ext cx="299598" cy="308322"/>
            <a:chOff x="3739275" y="2525850"/>
            <a:chExt cx="226625" cy="226175"/>
          </a:xfrm>
        </p:grpSpPr>
        <p:sp>
          <p:nvSpPr>
            <p:cNvPr id="1147" name="Google Shape;1147;p44"/>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48" name="Google Shape;1148;p44"/>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49" name="Google Shape;1149;p44"/>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50" name="Google Shape;1150;p44"/>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151" name="Google Shape;1151;p44"/>
          <p:cNvGrpSpPr/>
          <p:nvPr/>
        </p:nvGrpSpPr>
        <p:grpSpPr>
          <a:xfrm>
            <a:off x="3043876" y="2377772"/>
            <a:ext cx="272464" cy="361861"/>
            <a:chOff x="4518575" y="2506200"/>
            <a:chExt cx="206100" cy="265450"/>
          </a:xfrm>
        </p:grpSpPr>
        <p:sp>
          <p:nvSpPr>
            <p:cNvPr id="1152" name="Google Shape;1152;p44"/>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53" name="Google Shape;1153;p44"/>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54" name="Google Shape;1154;p44"/>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55" name="Google Shape;1155;p44"/>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56" name="Google Shape;1156;p44"/>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57" name="Google Shape;1157;p44"/>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58" name="Google Shape;1158;p44"/>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59" name="Google Shape;1159;p44"/>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60" name="Google Shape;1160;p44"/>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161" name="Google Shape;1161;p44"/>
          <p:cNvGrpSpPr/>
          <p:nvPr/>
        </p:nvGrpSpPr>
        <p:grpSpPr>
          <a:xfrm>
            <a:off x="4125077" y="2404742"/>
            <a:ext cx="299631" cy="308322"/>
            <a:chOff x="4164375" y="1677425"/>
            <a:chExt cx="226650" cy="226175"/>
          </a:xfrm>
        </p:grpSpPr>
        <p:sp>
          <p:nvSpPr>
            <p:cNvPr id="1162" name="Google Shape;1162;p44"/>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63" name="Google Shape;1163;p44"/>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64" name="Google Shape;1164;p44"/>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65" name="Google Shape;1165;p44"/>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66" name="Google Shape;1166;p44"/>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167" name="Google Shape;1167;p44"/>
          <p:cNvGrpSpPr/>
          <p:nvPr/>
        </p:nvGrpSpPr>
        <p:grpSpPr>
          <a:xfrm>
            <a:off x="5179042" y="2395931"/>
            <a:ext cx="299003" cy="308322"/>
            <a:chOff x="5226025" y="1677425"/>
            <a:chExt cx="226175" cy="226175"/>
          </a:xfrm>
        </p:grpSpPr>
        <p:sp>
          <p:nvSpPr>
            <p:cNvPr id="1168" name="Google Shape;1168;p44"/>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69" name="Google Shape;1169;p44"/>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170" name="Google Shape;1170;p44"/>
          <p:cNvGrpSpPr/>
          <p:nvPr/>
        </p:nvGrpSpPr>
        <p:grpSpPr>
          <a:xfrm>
            <a:off x="4652426" y="2396024"/>
            <a:ext cx="299003" cy="308322"/>
            <a:chOff x="4835275" y="1198350"/>
            <a:chExt cx="226175" cy="226175"/>
          </a:xfrm>
        </p:grpSpPr>
        <p:sp>
          <p:nvSpPr>
            <p:cNvPr id="1171" name="Google Shape;1171;p44"/>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72" name="Google Shape;1172;p44"/>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173" name="Google Shape;1173;p44"/>
          <p:cNvGrpSpPr/>
          <p:nvPr/>
        </p:nvGrpSpPr>
        <p:grpSpPr>
          <a:xfrm>
            <a:off x="6339271" y="2379923"/>
            <a:ext cx="347356" cy="358215"/>
            <a:chOff x="968775" y="1180050"/>
            <a:chExt cx="262750" cy="262775"/>
          </a:xfrm>
        </p:grpSpPr>
        <p:sp>
          <p:nvSpPr>
            <p:cNvPr id="1174" name="Google Shape;1174;p44"/>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75" name="Google Shape;1175;p44"/>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76" name="Google Shape;1176;p44"/>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177" name="Google Shape;1177;p44"/>
          <p:cNvGrpSpPr/>
          <p:nvPr/>
        </p:nvGrpSpPr>
        <p:grpSpPr>
          <a:xfrm>
            <a:off x="5704170" y="2446992"/>
            <a:ext cx="386288" cy="224042"/>
            <a:chOff x="1678900" y="1231350"/>
            <a:chExt cx="292200" cy="164350"/>
          </a:xfrm>
        </p:grpSpPr>
        <p:sp>
          <p:nvSpPr>
            <p:cNvPr id="1178" name="Google Shape;1178;p44"/>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79" name="Google Shape;1179;p44"/>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80" name="Google Shape;1180;p44"/>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181" name="Google Shape;1181;p44"/>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182" name="Google Shape;1182;p44"/>
          <p:cNvGrpSpPr/>
          <p:nvPr/>
        </p:nvGrpSpPr>
        <p:grpSpPr>
          <a:xfrm>
            <a:off x="7467406" y="2373531"/>
            <a:ext cx="322006" cy="353205"/>
            <a:chOff x="2405550" y="1181850"/>
            <a:chExt cx="243575" cy="259100"/>
          </a:xfrm>
        </p:grpSpPr>
        <p:sp>
          <p:nvSpPr>
            <p:cNvPr id="1183" name="Google Shape;1183;p44"/>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84" name="Google Shape;1184;p44"/>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85" name="Google Shape;1185;p44"/>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86" name="Google Shape;1186;p44"/>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87" name="Google Shape;1187;p44"/>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88" name="Google Shape;1188;p44"/>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189" name="Google Shape;1189;p44"/>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190" name="Google Shape;1190;p44"/>
          <p:cNvGrpSpPr/>
          <p:nvPr/>
        </p:nvGrpSpPr>
        <p:grpSpPr>
          <a:xfrm>
            <a:off x="8500593" y="2371333"/>
            <a:ext cx="286610" cy="357601"/>
            <a:chOff x="3086700" y="1180050"/>
            <a:chExt cx="216800" cy="262325"/>
          </a:xfrm>
        </p:grpSpPr>
        <p:sp>
          <p:nvSpPr>
            <p:cNvPr id="1191" name="Google Shape;1191;p44"/>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92" name="Google Shape;1192;p44"/>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193" name="Google Shape;1193;p44"/>
          <p:cNvGrpSpPr/>
          <p:nvPr/>
        </p:nvGrpSpPr>
        <p:grpSpPr>
          <a:xfrm>
            <a:off x="9007187" y="2359473"/>
            <a:ext cx="228243" cy="381321"/>
            <a:chOff x="3741075" y="1171575"/>
            <a:chExt cx="172650" cy="279725"/>
          </a:xfrm>
        </p:grpSpPr>
        <p:sp>
          <p:nvSpPr>
            <p:cNvPr id="1194" name="Google Shape;1194;p44"/>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95" name="Google Shape;1195;p44"/>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96" name="Google Shape;1196;p44"/>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197" name="Google Shape;1197;p44"/>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198" name="Google Shape;1198;p44"/>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199" name="Google Shape;1199;p44"/>
          <p:cNvGrpSpPr/>
          <p:nvPr/>
        </p:nvGrpSpPr>
        <p:grpSpPr>
          <a:xfrm>
            <a:off x="2528682" y="3103577"/>
            <a:ext cx="351520" cy="253623"/>
            <a:chOff x="952700" y="1101100"/>
            <a:chExt cx="265900" cy="186050"/>
          </a:xfrm>
        </p:grpSpPr>
        <p:sp>
          <p:nvSpPr>
            <p:cNvPr id="1200" name="Google Shape;1200;p44"/>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01" name="Google Shape;1201;p44"/>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02" name="Google Shape;1202;p44"/>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203" name="Google Shape;1203;p44"/>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04" name="Google Shape;1204;p44"/>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05" name="Google Shape;1205;p44"/>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06" name="Google Shape;1206;p44"/>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207" name="Google Shape;1207;p44"/>
          <p:cNvGrpSpPr/>
          <p:nvPr/>
        </p:nvGrpSpPr>
        <p:grpSpPr>
          <a:xfrm>
            <a:off x="5219949" y="3082177"/>
            <a:ext cx="317875" cy="344208"/>
            <a:chOff x="5583325" y="1073450"/>
            <a:chExt cx="240450" cy="252500"/>
          </a:xfrm>
        </p:grpSpPr>
        <p:sp>
          <p:nvSpPr>
            <p:cNvPr id="1208" name="Google Shape;1208;p44"/>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09" name="Google Shape;1209;p44"/>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10" name="Google Shape;1210;p44"/>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11" name="Google Shape;1211;p44"/>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12" name="Google Shape;1212;p44"/>
          <p:cNvGrpSpPr/>
          <p:nvPr/>
        </p:nvGrpSpPr>
        <p:grpSpPr>
          <a:xfrm>
            <a:off x="5703822" y="3071928"/>
            <a:ext cx="386850" cy="294962"/>
            <a:chOff x="1502275" y="3638775"/>
            <a:chExt cx="292625" cy="216375"/>
          </a:xfrm>
        </p:grpSpPr>
        <p:sp>
          <p:nvSpPr>
            <p:cNvPr id="1213" name="Google Shape;1213;p44"/>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14" name="Google Shape;1214;p44"/>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15" name="Google Shape;1215;p44"/>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16" name="Google Shape;1216;p44"/>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17" name="Google Shape;1217;p44"/>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18" name="Google Shape;1218;p44"/>
          <p:cNvGrpSpPr/>
          <p:nvPr/>
        </p:nvGrpSpPr>
        <p:grpSpPr>
          <a:xfrm>
            <a:off x="6258857" y="3016414"/>
            <a:ext cx="354428" cy="362441"/>
            <a:chOff x="3171000" y="4021950"/>
            <a:chExt cx="268100" cy="265875"/>
          </a:xfrm>
        </p:grpSpPr>
        <p:sp>
          <p:nvSpPr>
            <p:cNvPr id="1219" name="Google Shape;1219;p44"/>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20" name="Google Shape;1220;p44"/>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221" name="Google Shape;1221;p44"/>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22" name="Google Shape;1222;p44"/>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223" name="Google Shape;1223;p44"/>
          <p:cNvGrpSpPr/>
          <p:nvPr/>
        </p:nvGrpSpPr>
        <p:grpSpPr>
          <a:xfrm>
            <a:off x="7848132" y="3068067"/>
            <a:ext cx="334400" cy="344821"/>
            <a:chOff x="5684575" y="4038000"/>
            <a:chExt cx="252950" cy="252950"/>
          </a:xfrm>
        </p:grpSpPr>
        <p:sp>
          <p:nvSpPr>
            <p:cNvPr id="1224" name="Google Shape;1224;p44"/>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25" name="Google Shape;1225;p44"/>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26" name="Google Shape;1226;p44"/>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27" name="Google Shape;1227;p44"/>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28" name="Google Shape;1228;p44"/>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29" name="Google Shape;1229;p44"/>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30" name="Google Shape;1230;p44"/>
          <p:cNvGrpSpPr/>
          <p:nvPr/>
        </p:nvGrpSpPr>
        <p:grpSpPr>
          <a:xfrm>
            <a:off x="8441727" y="3026501"/>
            <a:ext cx="247115" cy="399520"/>
            <a:chOff x="1982675" y="3599525"/>
            <a:chExt cx="186925" cy="293075"/>
          </a:xfrm>
        </p:grpSpPr>
        <p:sp>
          <p:nvSpPr>
            <p:cNvPr id="1231" name="Google Shape;1231;p44"/>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32" name="Google Shape;1232;p44"/>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33" name="Google Shape;1233;p44"/>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34" name="Google Shape;1234;p44"/>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35" name="Google Shape;1235;p44"/>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36" name="Google Shape;1236;p44"/>
          <p:cNvGrpSpPr/>
          <p:nvPr/>
        </p:nvGrpSpPr>
        <p:grpSpPr>
          <a:xfrm>
            <a:off x="8947735" y="3026500"/>
            <a:ext cx="178106" cy="398940"/>
            <a:chOff x="2397075" y="3602200"/>
            <a:chExt cx="134725" cy="292650"/>
          </a:xfrm>
        </p:grpSpPr>
        <p:sp>
          <p:nvSpPr>
            <p:cNvPr id="1237" name="Google Shape;1237;p44"/>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38" name="Google Shape;1238;p44"/>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39" name="Google Shape;1239;p44"/>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40" name="Google Shape;1240;p44"/>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41" name="Google Shape;1241;p44"/>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42" name="Google Shape;1242;p44"/>
          <p:cNvGrpSpPr/>
          <p:nvPr/>
        </p:nvGrpSpPr>
        <p:grpSpPr>
          <a:xfrm>
            <a:off x="2581850" y="3710924"/>
            <a:ext cx="246520" cy="383741"/>
            <a:chOff x="2717350" y="3603525"/>
            <a:chExt cx="186475" cy="281500"/>
          </a:xfrm>
        </p:grpSpPr>
        <p:sp>
          <p:nvSpPr>
            <p:cNvPr id="1243" name="Google Shape;1243;p44"/>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44" name="Google Shape;1244;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45" name="Google Shape;1245;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46" name="Google Shape;1246;p44"/>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247" name="Google Shape;1247;p44"/>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248" name="Google Shape;1248;p44"/>
          <p:cNvGrpSpPr/>
          <p:nvPr/>
        </p:nvGrpSpPr>
        <p:grpSpPr>
          <a:xfrm>
            <a:off x="3024770" y="3721267"/>
            <a:ext cx="332053" cy="363054"/>
            <a:chOff x="3927075" y="3612900"/>
            <a:chExt cx="251175" cy="266325"/>
          </a:xfrm>
        </p:grpSpPr>
        <p:sp>
          <p:nvSpPr>
            <p:cNvPr id="1249" name="Google Shape;1249;p44"/>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50" name="Google Shape;1250;p44"/>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51" name="Google Shape;1251;p44"/>
          <p:cNvGrpSpPr/>
          <p:nvPr/>
        </p:nvGrpSpPr>
        <p:grpSpPr>
          <a:xfrm>
            <a:off x="3552875" y="3780864"/>
            <a:ext cx="336152" cy="347241"/>
            <a:chOff x="4324975" y="3617800"/>
            <a:chExt cx="254275" cy="254725"/>
          </a:xfrm>
        </p:grpSpPr>
        <p:sp>
          <p:nvSpPr>
            <p:cNvPr id="1252" name="Google Shape;1252;p44"/>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53" name="Google Shape;1253;p44"/>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54" name="Google Shape;1254;p44"/>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55" name="Google Shape;1255;p44"/>
          <p:cNvGrpSpPr/>
          <p:nvPr/>
        </p:nvGrpSpPr>
        <p:grpSpPr>
          <a:xfrm>
            <a:off x="4086534" y="3846536"/>
            <a:ext cx="399872" cy="217737"/>
            <a:chOff x="4728650" y="3665975"/>
            <a:chExt cx="302475" cy="159725"/>
          </a:xfrm>
        </p:grpSpPr>
        <p:sp>
          <p:nvSpPr>
            <p:cNvPr id="1256" name="Google Shape;1256;p44"/>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57" name="Google Shape;1257;p44"/>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58" name="Google Shape;1258;p44"/>
          <p:cNvGrpSpPr/>
          <p:nvPr/>
        </p:nvGrpSpPr>
        <p:grpSpPr>
          <a:xfrm>
            <a:off x="4613200" y="3803696"/>
            <a:ext cx="382719" cy="282796"/>
            <a:chOff x="5164925" y="3642775"/>
            <a:chExt cx="289500" cy="207450"/>
          </a:xfrm>
        </p:grpSpPr>
        <p:sp>
          <p:nvSpPr>
            <p:cNvPr id="1259" name="Google Shape;1259;p44"/>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60" name="Google Shape;1260;p44"/>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61" name="Google Shape;1261;p44"/>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62" name="Google Shape;1262;p44"/>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63" name="Google Shape;1263;p44"/>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264" name="Google Shape;1264;p44"/>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65" name="Google Shape;1265;p44"/>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66" name="Google Shape;1266;p44"/>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67" name="Google Shape;1267;p44"/>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68" name="Google Shape;1268;p44"/>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69" name="Google Shape;1269;p44"/>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70" name="Google Shape;1270;p44"/>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271" name="Google Shape;1271;p44"/>
          <p:cNvGrpSpPr/>
          <p:nvPr/>
        </p:nvGrpSpPr>
        <p:grpSpPr>
          <a:xfrm>
            <a:off x="8933824" y="3717916"/>
            <a:ext cx="327294" cy="334632"/>
            <a:chOff x="5717150" y="2098500"/>
            <a:chExt cx="247575" cy="245475"/>
          </a:xfrm>
        </p:grpSpPr>
        <p:sp>
          <p:nvSpPr>
            <p:cNvPr id="1272" name="Google Shape;1272;p44"/>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73" name="Google Shape;1273;p44"/>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74" name="Google Shape;1274;p44"/>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275" name="Google Shape;1275;p44"/>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76" name="Google Shape;1276;p44"/>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77" name="Google Shape;1277;p44"/>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278" name="Google Shape;1278;p44"/>
          <p:cNvGrpSpPr/>
          <p:nvPr/>
        </p:nvGrpSpPr>
        <p:grpSpPr>
          <a:xfrm>
            <a:off x="3511298" y="4358842"/>
            <a:ext cx="352082" cy="317455"/>
            <a:chOff x="6435300" y="2742175"/>
            <a:chExt cx="266325" cy="232875"/>
          </a:xfrm>
        </p:grpSpPr>
        <p:sp>
          <p:nvSpPr>
            <p:cNvPr id="1279" name="Google Shape;1279;p44"/>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80" name="Google Shape;1280;p44"/>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81" name="Google Shape;1281;p44"/>
          <p:cNvGrpSpPr/>
          <p:nvPr/>
        </p:nvGrpSpPr>
        <p:grpSpPr>
          <a:xfrm>
            <a:off x="4558258" y="4437967"/>
            <a:ext cx="333805" cy="344208"/>
            <a:chOff x="674800" y="2146225"/>
            <a:chExt cx="252500" cy="252500"/>
          </a:xfrm>
        </p:grpSpPr>
        <p:sp>
          <p:nvSpPr>
            <p:cNvPr id="1282" name="Google Shape;1282;p44"/>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83" name="Google Shape;1283;p44"/>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84" name="Google Shape;1284;p44"/>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85" name="Google Shape;1285;p44"/>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86" name="Google Shape;1286;p44"/>
          <p:cNvGrpSpPr/>
          <p:nvPr/>
        </p:nvGrpSpPr>
        <p:grpSpPr>
          <a:xfrm>
            <a:off x="5085306" y="4449453"/>
            <a:ext cx="333805" cy="344208"/>
            <a:chOff x="2164225" y="2146225"/>
            <a:chExt cx="252500" cy="252500"/>
          </a:xfrm>
        </p:grpSpPr>
        <p:sp>
          <p:nvSpPr>
            <p:cNvPr id="1287" name="Google Shape;1287;p44"/>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88" name="Google Shape;1288;p44"/>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89" name="Google Shape;1289;p44"/>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90" name="Google Shape;1290;p44"/>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91" name="Google Shape;1291;p44"/>
          <p:cNvGrpSpPr/>
          <p:nvPr/>
        </p:nvGrpSpPr>
        <p:grpSpPr>
          <a:xfrm>
            <a:off x="4031217" y="4449226"/>
            <a:ext cx="334400" cy="344821"/>
            <a:chOff x="689975" y="1737200"/>
            <a:chExt cx="252950" cy="252950"/>
          </a:xfrm>
        </p:grpSpPr>
        <p:sp>
          <p:nvSpPr>
            <p:cNvPr id="1292" name="Google Shape;1292;p44"/>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93" name="Google Shape;1293;p44"/>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94" name="Google Shape;1294;p44"/>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95" name="Google Shape;1295;p44"/>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96" name="Google Shape;1296;p44"/>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297" name="Google Shape;1297;p44"/>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298" name="Google Shape;1298;p44"/>
          <p:cNvGrpSpPr/>
          <p:nvPr/>
        </p:nvGrpSpPr>
        <p:grpSpPr>
          <a:xfrm>
            <a:off x="5612075" y="4439102"/>
            <a:ext cx="334400" cy="344208"/>
            <a:chOff x="2961350" y="1740750"/>
            <a:chExt cx="252950" cy="252500"/>
          </a:xfrm>
        </p:grpSpPr>
        <p:sp>
          <p:nvSpPr>
            <p:cNvPr id="1299" name="Google Shape;1299;p44"/>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00" name="Google Shape;1300;p44"/>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01" name="Google Shape;1301;p44"/>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02" name="Google Shape;1302;p44"/>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03" name="Google Shape;1303;p44"/>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04" name="Google Shape;1304;p44"/>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305" name="Google Shape;1305;p44"/>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solidFill>
                <a:srgbClr val="434343"/>
              </a:solidFill>
            </a:endParaRPr>
          </a:p>
        </p:txBody>
      </p:sp>
      <p:grpSp>
        <p:nvGrpSpPr>
          <p:cNvPr id="1306" name="Google Shape;1306;p44"/>
          <p:cNvGrpSpPr/>
          <p:nvPr/>
        </p:nvGrpSpPr>
        <p:grpSpPr>
          <a:xfrm>
            <a:off x="6696108" y="4387468"/>
            <a:ext cx="271902" cy="376448"/>
            <a:chOff x="4026550" y="3640100"/>
            <a:chExt cx="205675" cy="276150"/>
          </a:xfrm>
        </p:grpSpPr>
        <p:sp>
          <p:nvSpPr>
            <p:cNvPr id="1307" name="Google Shape;1307;p44"/>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08" name="Google Shape;1308;p44"/>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09" name="Google Shape;1309;p44"/>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10" name="Google Shape;1310;p44"/>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11" name="Google Shape;1311;p44"/>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12" name="Google Shape;1312;p44"/>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313" name="Google Shape;1313;p44"/>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314" name="Google Shape;1314;p44"/>
          <p:cNvGrpSpPr/>
          <p:nvPr/>
        </p:nvGrpSpPr>
        <p:grpSpPr>
          <a:xfrm>
            <a:off x="7732713" y="4486703"/>
            <a:ext cx="351487" cy="294826"/>
            <a:chOff x="853250" y="4006875"/>
            <a:chExt cx="265875" cy="216275"/>
          </a:xfrm>
        </p:grpSpPr>
        <p:sp>
          <p:nvSpPr>
            <p:cNvPr id="1315" name="Google Shape;1315;p44"/>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16" name="Google Shape;1316;p44"/>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317" name="Google Shape;1317;p44"/>
          <p:cNvGrpSpPr/>
          <p:nvPr/>
        </p:nvGrpSpPr>
        <p:grpSpPr>
          <a:xfrm>
            <a:off x="8910280" y="4452282"/>
            <a:ext cx="245925" cy="363668"/>
            <a:chOff x="1978675" y="3981800"/>
            <a:chExt cx="186025" cy="266775"/>
          </a:xfrm>
        </p:grpSpPr>
        <p:sp>
          <p:nvSpPr>
            <p:cNvPr id="1318" name="Google Shape;1318;p44"/>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19" name="Google Shape;1319;p44"/>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320" name="Google Shape;1320;p44"/>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321" name="Google Shape;1321;p44"/>
          <p:cNvGrpSpPr/>
          <p:nvPr/>
        </p:nvGrpSpPr>
        <p:grpSpPr>
          <a:xfrm>
            <a:off x="9440020" y="4461726"/>
            <a:ext cx="333805" cy="344821"/>
            <a:chOff x="480325" y="3970200"/>
            <a:chExt cx="252500" cy="252950"/>
          </a:xfrm>
        </p:grpSpPr>
        <p:sp>
          <p:nvSpPr>
            <p:cNvPr id="1322" name="Google Shape;1322;p44"/>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23" name="Google Shape;1323;p44"/>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24" name="Google Shape;1324;p44"/>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25" name="Google Shape;1325;p44"/>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26" name="Google Shape;1326;p44"/>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327" name="Google Shape;1327;p44"/>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328" name="Google Shape;1328;p44"/>
          <p:cNvGrpSpPr/>
          <p:nvPr/>
        </p:nvGrpSpPr>
        <p:grpSpPr>
          <a:xfrm>
            <a:off x="3015743" y="5051331"/>
            <a:ext cx="334400" cy="344208"/>
            <a:chOff x="5745250" y="4378350"/>
            <a:chExt cx="252950" cy="252500"/>
          </a:xfrm>
        </p:grpSpPr>
        <p:sp>
          <p:nvSpPr>
            <p:cNvPr id="1329" name="Google Shape;1329;p44"/>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30" name="Google Shape;1330;p44"/>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331" name="Google Shape;1331;p44"/>
          <p:cNvGrpSpPr/>
          <p:nvPr/>
        </p:nvGrpSpPr>
        <p:grpSpPr>
          <a:xfrm>
            <a:off x="3525242" y="5055591"/>
            <a:ext cx="334400" cy="344821"/>
            <a:chOff x="6130650" y="4381475"/>
            <a:chExt cx="252950" cy="252950"/>
          </a:xfrm>
        </p:grpSpPr>
        <p:sp>
          <p:nvSpPr>
            <p:cNvPr id="1332" name="Google Shape;1332;p44"/>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33" name="Google Shape;1333;p44"/>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334" name="Google Shape;1334;p44"/>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335" name="Google Shape;1335;p44"/>
          <p:cNvGrpSpPr/>
          <p:nvPr/>
        </p:nvGrpSpPr>
        <p:grpSpPr>
          <a:xfrm>
            <a:off x="4533046" y="5078674"/>
            <a:ext cx="352082" cy="299802"/>
            <a:chOff x="6919750" y="1464650"/>
            <a:chExt cx="266325" cy="219925"/>
          </a:xfrm>
        </p:grpSpPr>
        <p:sp>
          <p:nvSpPr>
            <p:cNvPr id="1336" name="Google Shape;1336;p44"/>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37" name="Google Shape;1337;p44"/>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338" name="Google Shape;1338;p44"/>
          <p:cNvGrpSpPr/>
          <p:nvPr/>
        </p:nvGrpSpPr>
        <p:grpSpPr>
          <a:xfrm>
            <a:off x="5059243" y="5054116"/>
            <a:ext cx="366855" cy="339948"/>
            <a:chOff x="4759875" y="1027050"/>
            <a:chExt cx="277500" cy="249375"/>
          </a:xfrm>
        </p:grpSpPr>
        <p:sp>
          <p:nvSpPr>
            <p:cNvPr id="1339" name="Google Shape;1339;p44"/>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40" name="Google Shape;1340;p44"/>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41" name="Google Shape;1341;p44"/>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42" name="Google Shape;1342;p44"/>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43" name="Google Shape;1343;p44"/>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344" name="Google Shape;1344;p44"/>
          <p:cNvGrpSpPr/>
          <p:nvPr/>
        </p:nvGrpSpPr>
        <p:grpSpPr>
          <a:xfrm>
            <a:off x="5600528" y="5038090"/>
            <a:ext cx="372738" cy="343186"/>
            <a:chOff x="3357900" y="1057675"/>
            <a:chExt cx="281950" cy="251750"/>
          </a:xfrm>
        </p:grpSpPr>
        <p:sp>
          <p:nvSpPr>
            <p:cNvPr id="1345" name="Google Shape;1345;p44"/>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46" name="Google Shape;1346;p44"/>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47" name="Google Shape;1347;p44"/>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348" name="Google Shape;1348;p44"/>
          <p:cNvGrpSpPr/>
          <p:nvPr/>
        </p:nvGrpSpPr>
        <p:grpSpPr>
          <a:xfrm>
            <a:off x="6163700" y="5023095"/>
            <a:ext cx="191095" cy="401974"/>
            <a:chOff x="3783900" y="1046675"/>
            <a:chExt cx="144550" cy="294875"/>
          </a:xfrm>
        </p:grpSpPr>
        <p:sp>
          <p:nvSpPr>
            <p:cNvPr id="1349" name="Google Shape;1349;p44"/>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50" name="Google Shape;1350;p44"/>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351" name="Google Shape;1351;p44"/>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352" name="Google Shape;1352;p44"/>
          <p:cNvGrpSpPr/>
          <p:nvPr/>
        </p:nvGrpSpPr>
        <p:grpSpPr>
          <a:xfrm>
            <a:off x="7062980" y="4780478"/>
            <a:ext cx="552596" cy="674409"/>
            <a:chOff x="238550" y="1487175"/>
            <a:chExt cx="418000" cy="494725"/>
          </a:xfrm>
        </p:grpSpPr>
        <p:sp>
          <p:nvSpPr>
            <p:cNvPr id="1353" name="Google Shape;1353;p44"/>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54" name="Google Shape;1354;p44"/>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55" name="Google Shape;1355;p44"/>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56" name="Google Shape;1356;p44"/>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57" name="Google Shape;1357;p44"/>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58" name="Google Shape;1358;p44"/>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59" name="Google Shape;1359;p44"/>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60" name="Google Shape;1360;p44"/>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61" name="Google Shape;1361;p44"/>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362" name="Google Shape;1362;p44"/>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63" name="Google Shape;1363;p44"/>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364" name="Google Shape;1364;p44"/>
          <p:cNvGrpSpPr/>
          <p:nvPr/>
        </p:nvGrpSpPr>
        <p:grpSpPr>
          <a:xfrm>
            <a:off x="8815358" y="5107237"/>
            <a:ext cx="364707" cy="363804"/>
            <a:chOff x="6010925" y="3998175"/>
            <a:chExt cx="275875" cy="266875"/>
          </a:xfrm>
        </p:grpSpPr>
        <p:sp>
          <p:nvSpPr>
            <p:cNvPr id="1365" name="Google Shape;1365;p44"/>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66" name="Google Shape;1366;p44"/>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67" name="Google Shape;1367;p44"/>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68" name="Google Shape;1368;p44"/>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69" name="Google Shape;1369;p44"/>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370" name="Google Shape;1370;p44"/>
          <p:cNvGrpSpPr/>
          <p:nvPr/>
        </p:nvGrpSpPr>
        <p:grpSpPr>
          <a:xfrm>
            <a:off x="9417554" y="5125862"/>
            <a:ext cx="352082" cy="308322"/>
            <a:chOff x="6866650" y="1038650"/>
            <a:chExt cx="266325" cy="226175"/>
          </a:xfrm>
        </p:grpSpPr>
        <p:sp>
          <p:nvSpPr>
            <p:cNvPr id="1371" name="Google Shape;1371;p44"/>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72" name="Google Shape;1372;p44"/>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73" name="Google Shape;1373;p44"/>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374" name="Google Shape;1374;p44"/>
          <p:cNvGrpSpPr/>
          <p:nvPr/>
        </p:nvGrpSpPr>
        <p:grpSpPr>
          <a:xfrm>
            <a:off x="5155087" y="1762012"/>
            <a:ext cx="272497" cy="362441"/>
            <a:chOff x="2033075" y="2942475"/>
            <a:chExt cx="206125" cy="265875"/>
          </a:xfrm>
        </p:grpSpPr>
        <p:sp>
          <p:nvSpPr>
            <p:cNvPr id="1375" name="Google Shape;1375;p44"/>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76" name="Google Shape;1376;p44"/>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77" name="Google Shape;1377;p44"/>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78" name="Google Shape;1378;p44"/>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79" name="Google Shape;1379;p44"/>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80" name="Google Shape;1380;p44"/>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381" name="Google Shape;1381;p44"/>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382" name="Google Shape;1382;p44"/>
          <p:cNvGrpSpPr/>
          <p:nvPr/>
        </p:nvGrpSpPr>
        <p:grpSpPr>
          <a:xfrm>
            <a:off x="3016802" y="5738414"/>
            <a:ext cx="325576" cy="362441"/>
            <a:chOff x="3081775" y="1061400"/>
            <a:chExt cx="246275" cy="265875"/>
          </a:xfrm>
        </p:grpSpPr>
        <p:sp>
          <p:nvSpPr>
            <p:cNvPr id="1383" name="Google Shape;1383;p44"/>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84" name="Google Shape;1384;p44"/>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85" name="Google Shape;1385;p44"/>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grpSp>
        <p:nvGrpSpPr>
          <p:cNvPr id="1386" name="Google Shape;1386;p44"/>
          <p:cNvGrpSpPr/>
          <p:nvPr/>
        </p:nvGrpSpPr>
        <p:grpSpPr>
          <a:xfrm>
            <a:off x="3556513" y="5780534"/>
            <a:ext cx="369202" cy="325941"/>
            <a:chOff x="2847150" y="1805000"/>
            <a:chExt cx="279275" cy="239100"/>
          </a:xfrm>
        </p:grpSpPr>
        <p:sp>
          <p:nvSpPr>
            <p:cNvPr id="1387" name="Google Shape;1387;p44"/>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88" name="Google Shape;1388;p44"/>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389" name="Google Shape;1389;p44"/>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390" name="Google Shape;1390;p44"/>
          <p:cNvGrpSpPr/>
          <p:nvPr/>
        </p:nvGrpSpPr>
        <p:grpSpPr>
          <a:xfrm>
            <a:off x="4742307" y="5724791"/>
            <a:ext cx="352082" cy="363054"/>
            <a:chOff x="6435300" y="1095300"/>
            <a:chExt cx="266325" cy="266325"/>
          </a:xfrm>
        </p:grpSpPr>
        <p:sp>
          <p:nvSpPr>
            <p:cNvPr id="1391" name="Google Shape;1391;p44"/>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92" name="Google Shape;1392;p44"/>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93" name="Google Shape;1393;p44"/>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394" name="Google Shape;1394;p44"/>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95" name="Google Shape;1395;p44"/>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396" name="Google Shape;1396;p44"/>
          <p:cNvGrpSpPr/>
          <p:nvPr/>
        </p:nvGrpSpPr>
        <p:grpSpPr>
          <a:xfrm>
            <a:off x="6295376" y="5719855"/>
            <a:ext cx="301350" cy="363054"/>
            <a:chOff x="4506525" y="1060950"/>
            <a:chExt cx="227950" cy="266325"/>
          </a:xfrm>
        </p:grpSpPr>
        <p:sp>
          <p:nvSpPr>
            <p:cNvPr id="1397" name="Google Shape;1397;p44"/>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98" name="Google Shape;1398;p44"/>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399" name="Google Shape;1399;p44"/>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400" name="Google Shape;1400;p44"/>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401" name="Google Shape;1401;p44"/>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402" name="Google Shape;1402;p44"/>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403" name="Google Shape;1403;p44"/>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404" name="Google Shape;1404;p44"/>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405" name="Google Shape;1405;p44"/>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406" name="Google Shape;1406;p44"/>
          <p:cNvGrpSpPr/>
          <p:nvPr/>
        </p:nvGrpSpPr>
        <p:grpSpPr>
          <a:xfrm>
            <a:off x="7301010" y="5797711"/>
            <a:ext cx="251246" cy="356340"/>
            <a:chOff x="867500" y="3647700"/>
            <a:chExt cx="190050" cy="261400"/>
          </a:xfrm>
        </p:grpSpPr>
        <p:sp>
          <p:nvSpPr>
            <p:cNvPr id="1407" name="Google Shape;1407;p44"/>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408" name="Google Shape;1408;p44"/>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409" name="Google Shape;1409;p44"/>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410" name="Google Shape;1410;p44"/>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411" name="Google Shape;1411;p44"/>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
        <p:nvSpPr>
          <p:cNvPr id="1412" name="Google Shape;1412;p44"/>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413" name="Google Shape;1413;p44"/>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nvGrpSpPr>
          <p:cNvPr id="1414" name="Google Shape;1414;p44"/>
          <p:cNvGrpSpPr/>
          <p:nvPr/>
        </p:nvGrpSpPr>
        <p:grpSpPr>
          <a:xfrm>
            <a:off x="9443288" y="5752884"/>
            <a:ext cx="299598" cy="398327"/>
            <a:chOff x="3707175" y="1322350"/>
            <a:chExt cx="226625" cy="292200"/>
          </a:xfrm>
        </p:grpSpPr>
        <p:sp>
          <p:nvSpPr>
            <p:cNvPr id="1415" name="Google Shape;1415;p44"/>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sp>
          <p:nvSpPr>
            <p:cNvPr id="1416" name="Google Shape;1416;p44"/>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rgbClr val="434343"/>
                </a:solidFil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0" name="Shape 1420"/>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24"/>
          <p:cNvSpPr txBox="1"/>
          <p:nvPr>
            <p:ph type="title"/>
          </p:nvPr>
        </p:nvSpPr>
        <p:spPr>
          <a:xfrm>
            <a:off x="415600" y="1339650"/>
            <a:ext cx="4704600" cy="3007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talking points.</a:t>
            </a:r>
            <a:endParaRPr/>
          </a:p>
        </p:txBody>
      </p:sp>
      <p:sp>
        <p:nvSpPr>
          <p:cNvPr id="693" name="Google Shape;693;p24"/>
          <p:cNvSpPr txBox="1"/>
          <p:nvPr>
            <p:ph idx="1" type="body"/>
          </p:nvPr>
        </p:nvSpPr>
        <p:spPr>
          <a:xfrm>
            <a:off x="5482175" y="2057400"/>
            <a:ext cx="5524800" cy="2743200"/>
          </a:xfrm>
          <a:prstGeom prst="rect">
            <a:avLst/>
          </a:prstGeom>
          <a:solidFill>
            <a:schemeClr val="lt1"/>
          </a:solidFill>
        </p:spPr>
        <p:txBody>
          <a:bodyPr anchorCtr="0" anchor="t" bIns="121900" lIns="121900" spcFirstLastPara="1" rIns="121900" wrap="square" tIns="121900">
            <a:noAutofit/>
          </a:bodyPr>
          <a:lstStyle/>
          <a:p>
            <a:pPr indent="-368300" lvl="0" marL="457200" rtl="0" algn="l">
              <a:lnSpc>
                <a:spcPct val="200000"/>
              </a:lnSpc>
              <a:spcBef>
                <a:spcPts val="0"/>
              </a:spcBef>
              <a:spcAft>
                <a:spcPts val="0"/>
              </a:spcAft>
              <a:buClr>
                <a:schemeClr val="accent2"/>
              </a:buClr>
              <a:buSzPts val="2200"/>
              <a:buChar char="●"/>
            </a:pPr>
            <a:r>
              <a:rPr lang="en"/>
              <a:t>We will talk about this first.</a:t>
            </a:r>
            <a:endParaRPr/>
          </a:p>
          <a:p>
            <a:pPr indent="-368300" lvl="0" marL="457200" rtl="0" algn="l">
              <a:lnSpc>
                <a:spcPct val="200000"/>
              </a:lnSpc>
              <a:spcBef>
                <a:spcPts val="0"/>
              </a:spcBef>
              <a:spcAft>
                <a:spcPts val="0"/>
              </a:spcAft>
              <a:buClr>
                <a:schemeClr val="accent5"/>
              </a:buClr>
              <a:buSzPts val="2200"/>
              <a:buChar char="●"/>
            </a:pPr>
            <a:r>
              <a:rPr lang="en"/>
              <a:t>We will talk about this second.</a:t>
            </a:r>
            <a:endParaRPr/>
          </a:p>
          <a:p>
            <a:pPr indent="-368300" lvl="0" marL="457200" rtl="0" algn="l">
              <a:lnSpc>
                <a:spcPct val="200000"/>
              </a:lnSpc>
              <a:spcBef>
                <a:spcPts val="0"/>
              </a:spcBef>
              <a:spcAft>
                <a:spcPts val="0"/>
              </a:spcAft>
              <a:buClr>
                <a:schemeClr val="accent1"/>
              </a:buClr>
              <a:buSzPts val="2200"/>
              <a:buChar char="●"/>
            </a:pPr>
            <a:r>
              <a:rPr lang="en"/>
              <a:t>We will talk about this last.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25"/>
          <p:cNvSpPr txBox="1"/>
          <p:nvPr>
            <p:ph type="title"/>
          </p:nvPr>
        </p:nvSpPr>
        <p:spPr>
          <a:xfrm>
            <a:off x="710467" y="1498400"/>
            <a:ext cx="3653700" cy="4678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01</a:t>
            </a:r>
            <a:endParaRPr/>
          </a:p>
        </p:txBody>
      </p:sp>
      <p:sp>
        <p:nvSpPr>
          <p:cNvPr id="699" name="Google Shape;699;p25"/>
          <p:cNvSpPr txBox="1"/>
          <p:nvPr>
            <p:ph idx="1" type="subTitle"/>
          </p:nvPr>
        </p:nvSpPr>
        <p:spPr>
          <a:xfrm>
            <a:off x="4635300" y="2565200"/>
            <a:ext cx="6831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first.</a:t>
            </a:r>
            <a:endParaRPr/>
          </a:p>
        </p:txBody>
      </p:sp>
      <p:sp>
        <p:nvSpPr>
          <p:cNvPr id="700" name="Google Shape;700;p25"/>
          <p:cNvSpPr txBox="1"/>
          <p:nvPr>
            <p:ph idx="2" type="body"/>
          </p:nvPr>
        </p:nvSpPr>
        <p:spPr>
          <a:xfrm>
            <a:off x="4615575" y="3499025"/>
            <a:ext cx="6820500" cy="20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Add a brief introduction of your section here.</a:t>
            </a:r>
            <a:endParaRPr/>
          </a:p>
          <a:p>
            <a:pPr indent="0" lvl="0" marL="0" rtl="0" algn="l">
              <a:spcBef>
                <a:spcPts val="2100"/>
              </a:spcBef>
              <a:spcAft>
                <a:spcPts val="2100"/>
              </a:spcAft>
              <a:buNone/>
            </a:pPr>
            <a:r>
              <a:rPr lang="en"/>
              <a:t>Let’s dive in and get to know some interesting facts about animals!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26"/>
          <p:cNvSpPr txBox="1"/>
          <p:nvPr>
            <p:ph type="title"/>
          </p:nvPr>
        </p:nvSpPr>
        <p:spPr>
          <a:xfrm>
            <a:off x="872800" y="1355375"/>
            <a:ext cx="4247400" cy="201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06" name="Google Shape;706;p26"/>
          <p:cNvSpPr txBox="1"/>
          <p:nvPr>
            <p:ph idx="1" type="subTitle"/>
          </p:nvPr>
        </p:nvSpPr>
        <p:spPr>
          <a:xfrm>
            <a:off x="5721877" y="1147875"/>
            <a:ext cx="4768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 and storms.</a:t>
            </a:r>
            <a:endParaRPr/>
          </a:p>
        </p:txBody>
      </p:sp>
      <p:sp>
        <p:nvSpPr>
          <p:cNvPr id="707" name="Google Shape;707;p26"/>
          <p:cNvSpPr txBox="1"/>
          <p:nvPr>
            <p:ph idx="2" type="body"/>
          </p:nvPr>
        </p:nvSpPr>
        <p:spPr>
          <a:xfrm>
            <a:off x="5721875" y="1752600"/>
            <a:ext cx="5687100" cy="3111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27"/>
          <p:cNvSpPr txBox="1"/>
          <p:nvPr>
            <p:ph type="title"/>
          </p:nvPr>
        </p:nvSpPr>
        <p:spPr>
          <a:xfrm>
            <a:off x="415600" y="14315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713" name="Google Shape;713;p27"/>
          <p:cNvSpPr txBox="1"/>
          <p:nvPr>
            <p:ph idx="4" type="body"/>
          </p:nvPr>
        </p:nvSpPr>
        <p:spPr>
          <a:xfrm>
            <a:off x="6568111" y="3101850"/>
            <a:ext cx="48006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714" name="Google Shape;714;p27"/>
          <p:cNvSpPr txBox="1"/>
          <p:nvPr>
            <p:ph idx="3" type="body"/>
          </p:nvPr>
        </p:nvSpPr>
        <p:spPr>
          <a:xfrm>
            <a:off x="719675" y="3113600"/>
            <a:ext cx="55119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715" name="Google Shape;715;p27"/>
          <p:cNvSpPr txBox="1"/>
          <p:nvPr>
            <p:ph idx="1" type="subTitle"/>
          </p:nvPr>
        </p:nvSpPr>
        <p:spPr>
          <a:xfrm>
            <a:off x="719675" y="2481375"/>
            <a:ext cx="5511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 m</a:t>
            </a:r>
            <a:r>
              <a:rPr lang="en"/>
              <a:t>an's best friend...</a:t>
            </a:r>
            <a:endParaRPr/>
          </a:p>
        </p:txBody>
      </p:sp>
      <p:sp>
        <p:nvSpPr>
          <p:cNvPr id="716" name="Google Shape;716;p27"/>
          <p:cNvSpPr txBox="1"/>
          <p:nvPr>
            <p:ph idx="2" type="subTitle"/>
          </p:nvPr>
        </p:nvSpPr>
        <p:spPr>
          <a:xfrm>
            <a:off x="6568100" y="2481375"/>
            <a:ext cx="48006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Mmm, can I fit 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28"/>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Clearly, animals know more than we think, and think a great deal more than we know.</a:t>
            </a:r>
            <a:endParaRPr/>
          </a:p>
        </p:txBody>
      </p:sp>
      <p:sp>
        <p:nvSpPr>
          <p:cNvPr id="722" name="Google Shape;722;p28"/>
          <p:cNvSpPr txBox="1"/>
          <p:nvPr>
            <p:ph idx="1" type="subTitle"/>
          </p:nvPr>
        </p:nvSpPr>
        <p:spPr>
          <a:xfrm>
            <a:off x="328075" y="61480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29"/>
          <p:cNvSpPr txBox="1"/>
          <p:nvPr>
            <p:ph type="title"/>
          </p:nvPr>
        </p:nvSpPr>
        <p:spPr>
          <a:xfrm>
            <a:off x="2148425" y="593375"/>
            <a:ext cx="82296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Did you know?</a:t>
            </a:r>
            <a:endParaRPr/>
          </a:p>
        </p:txBody>
      </p:sp>
      <p:sp>
        <p:nvSpPr>
          <p:cNvPr id="728" name="Google Shape;728;p29"/>
          <p:cNvSpPr txBox="1"/>
          <p:nvPr>
            <p:ph idx="1" type="subTitle"/>
          </p:nvPr>
        </p:nvSpPr>
        <p:spPr>
          <a:xfrm>
            <a:off x="4065606" y="1729975"/>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729" name="Google Shape;729;p29"/>
          <p:cNvSpPr txBox="1"/>
          <p:nvPr>
            <p:ph idx="5" type="body"/>
          </p:nvPr>
        </p:nvSpPr>
        <p:spPr>
          <a:xfrm>
            <a:off x="4065600" y="3761388"/>
            <a:ext cx="6406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730" name="Google Shape;730;p29"/>
          <p:cNvSpPr txBox="1"/>
          <p:nvPr>
            <p:ph idx="2" type="subTitle"/>
          </p:nvPr>
        </p:nvSpPr>
        <p:spPr>
          <a:xfrm>
            <a:off x="4065606" y="3334868"/>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a:t>
            </a:r>
            <a:r>
              <a:rPr lang="en"/>
              <a:t>here are more kangaroos than humans in Australia.</a:t>
            </a:r>
            <a:endParaRPr/>
          </a:p>
        </p:txBody>
      </p:sp>
      <p:sp>
        <p:nvSpPr>
          <p:cNvPr id="731" name="Google Shape;731;p29"/>
          <p:cNvSpPr txBox="1"/>
          <p:nvPr>
            <p:ph idx="6" type="body"/>
          </p:nvPr>
        </p:nvSpPr>
        <p:spPr>
          <a:xfrm>
            <a:off x="4065600" y="5353050"/>
            <a:ext cx="6407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732" name="Google Shape;732;p29"/>
          <p:cNvSpPr txBox="1"/>
          <p:nvPr>
            <p:ph idx="3" type="subTitle"/>
          </p:nvPr>
        </p:nvSpPr>
        <p:spPr>
          <a:xfrm>
            <a:off x="4065606" y="4939762"/>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733" name="Google Shape;733;p29"/>
          <p:cNvSpPr txBox="1"/>
          <p:nvPr>
            <p:ph idx="4" type="body"/>
          </p:nvPr>
        </p:nvSpPr>
        <p:spPr>
          <a:xfrm>
            <a:off x="4065600" y="2167925"/>
            <a:ext cx="6406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
        <p:nvSpPr>
          <p:cNvPr id="734" name="Google Shape;734;p29"/>
          <p:cNvSpPr/>
          <p:nvPr/>
        </p:nvSpPr>
        <p:spPr>
          <a:xfrm>
            <a:off x="3270226" y="3273603"/>
            <a:ext cx="642023" cy="607428"/>
          </a:xfrm>
          <a:custGeom>
            <a:rect b="b" l="l" r="r" t="t"/>
            <a:pathLst>
              <a:path extrusionOk="0" h="2612594" w="2647519">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i="0" lang="en" sz="1800" u="none" cap="none" strike="noStrike">
                <a:solidFill>
                  <a:schemeClr val="lt1"/>
                </a:solidFill>
                <a:latin typeface="Spicy Rice"/>
                <a:ea typeface="Spicy Rice"/>
                <a:cs typeface="Spicy Rice"/>
                <a:sym typeface="Spicy Rice"/>
              </a:rPr>
              <a:t>2</a:t>
            </a:r>
            <a:endParaRPr i="0" sz="1800" u="none" cap="none" strike="noStrike">
              <a:solidFill>
                <a:schemeClr val="lt1"/>
              </a:solidFill>
              <a:latin typeface="Spicy Rice"/>
              <a:ea typeface="Spicy Rice"/>
              <a:cs typeface="Spicy Rice"/>
              <a:sym typeface="Spicy Rice"/>
            </a:endParaRPr>
          </a:p>
        </p:txBody>
      </p:sp>
      <p:sp>
        <p:nvSpPr>
          <p:cNvPr id="735" name="Google Shape;735;p29"/>
          <p:cNvSpPr/>
          <p:nvPr/>
        </p:nvSpPr>
        <p:spPr>
          <a:xfrm>
            <a:off x="3270226" y="1729716"/>
            <a:ext cx="642023" cy="607428"/>
          </a:xfrm>
          <a:custGeom>
            <a:rect b="b" l="l" r="r" t="t"/>
            <a:pathLst>
              <a:path extrusionOk="0" h="2612594" w="2647519">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i="0" lang="en" sz="1800" u="none" cap="none" strike="noStrike">
                <a:solidFill>
                  <a:schemeClr val="lt1"/>
                </a:solidFill>
                <a:latin typeface="Spicy Rice"/>
                <a:ea typeface="Spicy Rice"/>
                <a:cs typeface="Spicy Rice"/>
                <a:sym typeface="Spicy Rice"/>
              </a:rPr>
              <a:t>1</a:t>
            </a:r>
            <a:endParaRPr i="0" sz="1800" u="none" cap="none" strike="noStrike">
              <a:solidFill>
                <a:schemeClr val="lt1"/>
              </a:solidFill>
              <a:latin typeface="Spicy Rice"/>
              <a:ea typeface="Spicy Rice"/>
              <a:cs typeface="Spicy Rice"/>
              <a:sym typeface="Spicy Rice"/>
            </a:endParaRPr>
          </a:p>
        </p:txBody>
      </p:sp>
      <p:sp>
        <p:nvSpPr>
          <p:cNvPr id="736" name="Google Shape;736;p29"/>
          <p:cNvSpPr/>
          <p:nvPr/>
        </p:nvSpPr>
        <p:spPr>
          <a:xfrm>
            <a:off x="3270226" y="4817491"/>
            <a:ext cx="642023" cy="607428"/>
          </a:xfrm>
          <a:custGeom>
            <a:rect b="b" l="l" r="r" t="t"/>
            <a:pathLst>
              <a:path extrusionOk="0" h="2612594" w="2647519">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i="0" lang="en" sz="1800" u="none" cap="none" strike="noStrike">
                <a:solidFill>
                  <a:schemeClr val="lt1"/>
                </a:solidFill>
                <a:latin typeface="Spicy Rice"/>
                <a:ea typeface="Spicy Rice"/>
                <a:cs typeface="Spicy Rice"/>
                <a:sym typeface="Spicy Rice"/>
              </a:rPr>
              <a:t>3</a:t>
            </a:r>
            <a:endParaRPr i="0" sz="1800" u="none" cap="none" strike="noStrike">
              <a:solidFill>
                <a:schemeClr val="lt1"/>
              </a:solidFill>
              <a:latin typeface="Spicy Rice"/>
              <a:ea typeface="Spicy Rice"/>
              <a:cs typeface="Spicy Rice"/>
              <a:sym typeface="Spicy Ric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sp>
        <p:nvSpPr>
          <p:cNvPr id="741" name="Google Shape;741;p30"/>
          <p:cNvSpPr txBox="1"/>
          <p:nvPr>
            <p:ph type="title"/>
          </p:nvPr>
        </p:nvSpPr>
        <p:spPr>
          <a:xfrm>
            <a:off x="3520025" y="1010463"/>
            <a:ext cx="7590300" cy="31608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Very interesting facts!</a:t>
            </a:r>
            <a:endParaRPr/>
          </a:p>
        </p:txBody>
      </p:sp>
      <p:sp>
        <p:nvSpPr>
          <p:cNvPr id="742" name="Google Shape;742;p30"/>
          <p:cNvSpPr txBox="1"/>
          <p:nvPr>
            <p:ph idx="1" type="body"/>
          </p:nvPr>
        </p:nvSpPr>
        <p:spPr>
          <a:xfrm>
            <a:off x="633475" y="6381750"/>
            <a:ext cx="10909200" cy="301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where you section ends. Duplicate this set of slides as many times you need to go over all your sections.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252525"/>
      </a:dk2>
      <a:lt2>
        <a:srgbClr val="EEEEEE"/>
      </a:lt2>
      <a:accent1>
        <a:srgbClr val="ABD6C4"/>
      </a:accent1>
      <a:accent2>
        <a:srgbClr val="DAE9C2"/>
      </a:accent2>
      <a:accent3>
        <a:srgbClr val="F9D2B6"/>
      </a:accent3>
      <a:accent4>
        <a:srgbClr val="ECACA7"/>
      </a:accent4>
      <a:accent5>
        <a:srgbClr val="E38D94"/>
      </a:accent5>
      <a:accent6>
        <a:srgbClr val="8A809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