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 id="214748366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Lst>
  <p:sldSz cy="5143500" cx="9144000"/>
  <p:notesSz cx="6858000" cy="9144000"/>
  <p:embeddedFontLst>
    <p:embeddedFont>
      <p:font typeface="Proxima Nova"/>
      <p:regular r:id="rId42"/>
      <p:bold r:id="rId43"/>
      <p:italic r:id="rId44"/>
      <p:boldItalic r:id="rId45"/>
    </p:embeddedFont>
    <p:embeddedFont>
      <p:font typeface="Poppins"/>
      <p:regular r:id="rId46"/>
      <p:bold r:id="rId47"/>
      <p:italic r:id="rId48"/>
      <p:boldItalic r:id="rId49"/>
    </p:embeddedFont>
    <p:embeddedFont>
      <p:font typeface="Elsie"/>
      <p:regular r:id="rId50"/>
    </p:embeddedFont>
    <p:embeddedFont>
      <p:font typeface="Poppins Medium"/>
      <p:regular r:id="rId51"/>
      <p:bold r:id="rId52"/>
      <p:italic r:id="rId53"/>
      <p:boldItalic r:id="rId54"/>
    </p:embeddedFont>
    <p:embeddedFont>
      <p:font typeface="Elsie Black"/>
      <p:bold r:id="rId55"/>
    </p:embeddedFont>
    <p:embeddedFont>
      <p:font typeface="Proxima Nova Semibold"/>
      <p:regular r:id="rId56"/>
      <p:bold r:id="rId57"/>
      <p:boldItalic r:id="rId58"/>
    </p:embeddedFont>
    <p:embeddedFont>
      <p:font typeface="DM Sans"/>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0E0C6DE-A598-40C7-A7A9-9859941DE974}">
  <a:tblStyle styleId="{F0E0C6DE-A598-40C7-A7A9-9859941DE97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font" Target="fonts/ProximaNova-regular.fntdata"/><Relationship Id="rId41" Type="http://schemas.openxmlformats.org/officeDocument/2006/relationships/slide" Target="slides/slide35.xml"/><Relationship Id="rId44" Type="http://schemas.openxmlformats.org/officeDocument/2006/relationships/font" Target="fonts/ProximaNova-italic.fntdata"/><Relationship Id="rId43" Type="http://schemas.openxmlformats.org/officeDocument/2006/relationships/font" Target="fonts/ProximaNova-bold.fntdata"/><Relationship Id="rId46" Type="http://schemas.openxmlformats.org/officeDocument/2006/relationships/font" Target="fonts/Poppins-regular.fntdata"/><Relationship Id="rId45" Type="http://schemas.openxmlformats.org/officeDocument/2006/relationships/font" Target="fonts/ProximaNova-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Poppins-italic.fntdata"/><Relationship Id="rId47" Type="http://schemas.openxmlformats.org/officeDocument/2006/relationships/font" Target="fonts/Poppins-bold.fntdata"/><Relationship Id="rId49" Type="http://schemas.openxmlformats.org/officeDocument/2006/relationships/font" Target="fonts/Poppins-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DMSans-boldItalic.fntdata"/><Relationship Id="rId61" Type="http://schemas.openxmlformats.org/officeDocument/2006/relationships/font" Target="fonts/DMSans-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DMSans-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PoppinsMedium-regular.fntdata"/><Relationship Id="rId50" Type="http://schemas.openxmlformats.org/officeDocument/2006/relationships/font" Target="fonts/Elsie-regular.fntdata"/><Relationship Id="rId53" Type="http://schemas.openxmlformats.org/officeDocument/2006/relationships/font" Target="fonts/PoppinsMedium-italic.fntdata"/><Relationship Id="rId52" Type="http://schemas.openxmlformats.org/officeDocument/2006/relationships/font" Target="fonts/PoppinsMedium-bold.fntdata"/><Relationship Id="rId11" Type="http://schemas.openxmlformats.org/officeDocument/2006/relationships/slide" Target="slides/slide5.xml"/><Relationship Id="rId55" Type="http://schemas.openxmlformats.org/officeDocument/2006/relationships/font" Target="fonts/ElsieBlack-bold.fntdata"/><Relationship Id="rId10" Type="http://schemas.openxmlformats.org/officeDocument/2006/relationships/slide" Target="slides/slide4.xml"/><Relationship Id="rId54" Type="http://schemas.openxmlformats.org/officeDocument/2006/relationships/font" Target="fonts/PoppinsMedium-boldItalic.fntdata"/><Relationship Id="rId13" Type="http://schemas.openxmlformats.org/officeDocument/2006/relationships/slide" Target="slides/slide7.xml"/><Relationship Id="rId57" Type="http://schemas.openxmlformats.org/officeDocument/2006/relationships/font" Target="fonts/ProximaNovaSemibold-bold.fntdata"/><Relationship Id="rId12" Type="http://schemas.openxmlformats.org/officeDocument/2006/relationships/slide" Target="slides/slide6.xml"/><Relationship Id="rId56" Type="http://schemas.openxmlformats.org/officeDocument/2006/relationships/font" Target="fonts/ProximaNovaSemibold-regular.fntdata"/><Relationship Id="rId15" Type="http://schemas.openxmlformats.org/officeDocument/2006/relationships/slide" Target="slides/slide9.xml"/><Relationship Id="rId59" Type="http://schemas.openxmlformats.org/officeDocument/2006/relationships/font" Target="fonts/DMSans-regular.fntdata"/><Relationship Id="rId14" Type="http://schemas.openxmlformats.org/officeDocument/2006/relationships/slide" Target="slides/slide8.xml"/><Relationship Id="rId58" Type="http://schemas.openxmlformats.org/officeDocument/2006/relationships/font" Target="fonts/ProximaNovaSemibold-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238790d7ea_0_2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2238790d7ea_0_2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2238790d7ea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2238790d7ea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2238790d7ea_0_7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2238790d7ea_0_7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2238790d7ea_0_8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2238790d7ea_0_8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2238790d7ea_0_9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2238790d7ea_0_9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g2238790d7ea_0_6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6" name="Google Shape;896;g2238790d7ea_0_6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g2238790d7ea_0_19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1" name="Google Shape;911;g2238790d7ea_0_19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2238790d7ea_0_1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8" name="Google Shape;988;g2238790d7ea_0_1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g2238790d7ea_0_1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9" name="Google Shape;1029;g2238790d7ea_0_1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g2238790d7ea_0_1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8" name="Google Shape;1118;g2238790d7ea_0_1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dfa988b633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dfa988b633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g2238790d7ea_0_6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4" name="Google Shape;1154;g2238790d7ea_0_6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2238790d7ea_0_14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9" name="Google Shape;1169;g2238790d7ea_0_1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5" name="Shape 1295"/>
        <p:cNvGrpSpPr/>
        <p:nvPr/>
      </p:nvGrpSpPr>
      <p:grpSpPr>
        <a:xfrm>
          <a:off x="0" y="0"/>
          <a:ext cx="0" cy="0"/>
          <a:chOff x="0" y="0"/>
          <a:chExt cx="0" cy="0"/>
        </a:xfrm>
      </p:grpSpPr>
      <p:sp>
        <p:nvSpPr>
          <p:cNvPr id="1296" name="Google Shape;1296;g2238790d7ea_0_16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7" name="Google Shape;1297;g2238790d7ea_0_16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g2238790d7ea_0_2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3" name="Google Shape;1333;g2238790d7ea_0_2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5" name="Shape 1385"/>
        <p:cNvGrpSpPr/>
        <p:nvPr/>
      </p:nvGrpSpPr>
      <p:grpSpPr>
        <a:xfrm>
          <a:off x="0" y="0"/>
          <a:ext cx="0" cy="0"/>
          <a:chOff x="0" y="0"/>
          <a:chExt cx="0" cy="0"/>
        </a:xfrm>
      </p:grpSpPr>
      <p:sp>
        <p:nvSpPr>
          <p:cNvPr id="1386" name="Google Shape;1386;g2238790d7ea_0_18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7" name="Google Shape;1387;g2238790d7ea_0_18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5" name="Shape 1425"/>
        <p:cNvGrpSpPr/>
        <p:nvPr/>
      </p:nvGrpSpPr>
      <p:grpSpPr>
        <a:xfrm>
          <a:off x="0" y="0"/>
          <a:ext cx="0" cy="0"/>
          <a:chOff x="0" y="0"/>
          <a:chExt cx="0" cy="0"/>
        </a:xfrm>
      </p:grpSpPr>
      <p:sp>
        <p:nvSpPr>
          <p:cNvPr id="1426" name="Google Shape;1426;g2238790d7ea_0_20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7" name="Google Shape;1427;g2238790d7ea_0_20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3" name="Shape 1513"/>
        <p:cNvGrpSpPr/>
        <p:nvPr/>
      </p:nvGrpSpPr>
      <p:grpSpPr>
        <a:xfrm>
          <a:off x="0" y="0"/>
          <a:ext cx="0" cy="0"/>
          <a:chOff x="0" y="0"/>
          <a:chExt cx="0" cy="0"/>
        </a:xfrm>
      </p:grpSpPr>
      <p:sp>
        <p:nvSpPr>
          <p:cNvPr id="1514" name="Google Shape;1514;g2238790d7ea_0_2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5" name="Google Shape;1515;g2238790d7ea_0_2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7" name="Shape 1607"/>
        <p:cNvGrpSpPr/>
        <p:nvPr/>
      </p:nvGrpSpPr>
      <p:grpSpPr>
        <a:xfrm>
          <a:off x="0" y="0"/>
          <a:ext cx="0" cy="0"/>
          <a:chOff x="0" y="0"/>
          <a:chExt cx="0" cy="0"/>
        </a:xfrm>
      </p:grpSpPr>
      <p:sp>
        <p:nvSpPr>
          <p:cNvPr id="1608" name="Google Shape;1608;g2238790d7ea_0_24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9" name="Google Shape;1609;g2238790d7ea_0_2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9" name="Shape 1649"/>
        <p:cNvGrpSpPr/>
        <p:nvPr/>
      </p:nvGrpSpPr>
      <p:grpSpPr>
        <a:xfrm>
          <a:off x="0" y="0"/>
          <a:ext cx="0" cy="0"/>
          <a:chOff x="0" y="0"/>
          <a:chExt cx="0" cy="0"/>
        </a:xfrm>
      </p:grpSpPr>
      <p:sp>
        <p:nvSpPr>
          <p:cNvPr id="1650" name="Google Shape;1650;g2238790d7ea_0_2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1" name="Google Shape;1651;g2238790d7ea_0_2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0" name="Shape 1700"/>
        <p:cNvGrpSpPr/>
        <p:nvPr/>
      </p:nvGrpSpPr>
      <p:grpSpPr>
        <a:xfrm>
          <a:off x="0" y="0"/>
          <a:ext cx="0" cy="0"/>
          <a:chOff x="0" y="0"/>
          <a:chExt cx="0" cy="0"/>
        </a:xfrm>
      </p:grpSpPr>
      <p:sp>
        <p:nvSpPr>
          <p:cNvPr id="1701" name="Google Shape;1701;g2238790d7ea_0_2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2" name="Google Shape;1702;g2238790d7ea_0_2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dfa988b633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dfa988b633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g2238790d7ea_0_1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4" name="Google Shape;1754;g2238790d7ea_0_1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9" name="Shape 1779"/>
        <p:cNvGrpSpPr/>
        <p:nvPr/>
      </p:nvGrpSpPr>
      <p:grpSpPr>
        <a:xfrm>
          <a:off x="0" y="0"/>
          <a:ext cx="0" cy="0"/>
          <a:chOff x="0" y="0"/>
          <a:chExt cx="0" cy="0"/>
        </a:xfrm>
      </p:grpSpPr>
      <p:sp>
        <p:nvSpPr>
          <p:cNvPr id="1780" name="Google Shape;1780;g2238790d7ea_0_30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1" name="Google Shape;1781;g2238790d7ea_0_30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8" name="Shape 1928"/>
        <p:cNvGrpSpPr/>
        <p:nvPr/>
      </p:nvGrpSpPr>
      <p:grpSpPr>
        <a:xfrm>
          <a:off x="0" y="0"/>
          <a:ext cx="0" cy="0"/>
          <a:chOff x="0" y="0"/>
          <a:chExt cx="0" cy="0"/>
        </a:xfrm>
      </p:grpSpPr>
      <p:sp>
        <p:nvSpPr>
          <p:cNvPr id="1929" name="Google Shape;1929;g2238790d7ea_0_33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0" name="Google Shape;1930;g2238790d7ea_0_3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1" name="Shape 1951"/>
        <p:cNvGrpSpPr/>
        <p:nvPr/>
      </p:nvGrpSpPr>
      <p:grpSpPr>
        <a:xfrm>
          <a:off x="0" y="0"/>
          <a:ext cx="0" cy="0"/>
          <a:chOff x="0" y="0"/>
          <a:chExt cx="0" cy="0"/>
        </a:xfrm>
      </p:grpSpPr>
      <p:sp>
        <p:nvSpPr>
          <p:cNvPr id="1952" name="Google Shape;1952;g2238790d7ea_0_29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3" name="Google Shape;1953;g2238790d7ea_0_29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8" name="Shape 1958"/>
        <p:cNvGrpSpPr/>
        <p:nvPr/>
      </p:nvGrpSpPr>
      <p:grpSpPr>
        <a:xfrm>
          <a:off x="0" y="0"/>
          <a:ext cx="0" cy="0"/>
          <a:chOff x="0" y="0"/>
          <a:chExt cx="0" cy="0"/>
        </a:xfrm>
      </p:grpSpPr>
      <p:sp>
        <p:nvSpPr>
          <p:cNvPr id="1959" name="Google Shape;1959;g2238790d7ea_0_29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0" name="Google Shape;1960;g2238790d7ea_0_29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5" name="Shape 1965"/>
        <p:cNvGrpSpPr/>
        <p:nvPr/>
      </p:nvGrpSpPr>
      <p:grpSpPr>
        <a:xfrm>
          <a:off x="0" y="0"/>
          <a:ext cx="0" cy="0"/>
          <a:chOff x="0" y="0"/>
          <a:chExt cx="0" cy="0"/>
        </a:xfrm>
      </p:grpSpPr>
      <p:sp>
        <p:nvSpPr>
          <p:cNvPr id="1966" name="Google Shape;1966;g2238790d7ea_0_29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7" name="Google Shape;1967;g2238790d7ea_0_29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dfa988b633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1dfa988b633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238790d7ea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238790d7ea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1dfa988b633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1dfa988b633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1dfa988b633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1dfa988b633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2238790d7ea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2238790d7ea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238790d7ea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2238790d7ea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FFFAEF"/>
        </a:solidFill>
      </p:bgPr>
    </p:bg>
    <p:spTree>
      <p:nvGrpSpPr>
        <p:cNvPr id="8" name="Shape 8"/>
        <p:cNvGrpSpPr/>
        <p:nvPr/>
      </p:nvGrpSpPr>
      <p:grpSpPr>
        <a:xfrm>
          <a:off x="0" y="0"/>
          <a:ext cx="0" cy="0"/>
          <a:chOff x="0" y="0"/>
          <a:chExt cx="0" cy="0"/>
        </a:xfrm>
      </p:grpSpPr>
      <p:sp>
        <p:nvSpPr>
          <p:cNvPr id="9" name="Google Shape;9;p2"/>
          <p:cNvSpPr txBox="1"/>
          <p:nvPr>
            <p:ph type="ctrTitle"/>
          </p:nvPr>
        </p:nvSpPr>
        <p:spPr>
          <a:xfrm>
            <a:off x="713225" y="1153663"/>
            <a:ext cx="4399500" cy="2052600"/>
          </a:xfrm>
          <a:prstGeom prst="rect">
            <a:avLst/>
          </a:prstGeom>
        </p:spPr>
        <p:txBody>
          <a:bodyPr anchorCtr="0" anchor="b" bIns="91425" lIns="91425" spcFirstLastPara="1" rIns="91425" wrap="square" tIns="91425">
            <a:noAutofit/>
          </a:bodyPr>
          <a:lstStyle>
            <a:lvl1pPr lvl="0">
              <a:lnSpc>
                <a:spcPct val="70000"/>
              </a:lnSpc>
              <a:spcBef>
                <a:spcPts val="0"/>
              </a:spcBef>
              <a:spcAft>
                <a:spcPts val="0"/>
              </a:spcAft>
              <a:buSzPts val="5200"/>
              <a:buFont typeface="Elsie Black"/>
              <a:buNone/>
              <a:defRPr sz="5200">
                <a:latin typeface="Elsie Black"/>
                <a:ea typeface="Elsie Black"/>
                <a:cs typeface="Elsie Black"/>
                <a:sym typeface="Elsie Black"/>
              </a:defRPr>
            </a:lvl1pPr>
            <a:lvl2pPr lvl="1" algn="ctr">
              <a:lnSpc>
                <a:spcPct val="70000"/>
              </a:lnSpc>
              <a:spcBef>
                <a:spcPts val="0"/>
              </a:spcBef>
              <a:spcAft>
                <a:spcPts val="0"/>
              </a:spcAft>
              <a:buSzPts val="5200"/>
              <a:buNone/>
              <a:defRPr sz="5200"/>
            </a:lvl2pPr>
            <a:lvl3pPr lvl="2" algn="ctr">
              <a:lnSpc>
                <a:spcPct val="70000"/>
              </a:lnSpc>
              <a:spcBef>
                <a:spcPts val="0"/>
              </a:spcBef>
              <a:spcAft>
                <a:spcPts val="0"/>
              </a:spcAft>
              <a:buSzPts val="5200"/>
              <a:buNone/>
              <a:defRPr sz="5200"/>
            </a:lvl3pPr>
            <a:lvl4pPr lvl="3" algn="ctr">
              <a:lnSpc>
                <a:spcPct val="70000"/>
              </a:lnSpc>
              <a:spcBef>
                <a:spcPts val="0"/>
              </a:spcBef>
              <a:spcAft>
                <a:spcPts val="0"/>
              </a:spcAft>
              <a:buSzPts val="5200"/>
              <a:buNone/>
              <a:defRPr sz="5200"/>
            </a:lvl4pPr>
            <a:lvl5pPr lvl="4" algn="ctr">
              <a:lnSpc>
                <a:spcPct val="70000"/>
              </a:lnSpc>
              <a:spcBef>
                <a:spcPts val="0"/>
              </a:spcBef>
              <a:spcAft>
                <a:spcPts val="0"/>
              </a:spcAft>
              <a:buSzPts val="5200"/>
              <a:buNone/>
              <a:defRPr sz="5200"/>
            </a:lvl5pPr>
            <a:lvl6pPr lvl="5" algn="ctr">
              <a:lnSpc>
                <a:spcPct val="70000"/>
              </a:lnSpc>
              <a:spcBef>
                <a:spcPts val="0"/>
              </a:spcBef>
              <a:spcAft>
                <a:spcPts val="0"/>
              </a:spcAft>
              <a:buSzPts val="5200"/>
              <a:buNone/>
              <a:defRPr sz="5200"/>
            </a:lvl6pPr>
            <a:lvl7pPr lvl="6" algn="ctr">
              <a:lnSpc>
                <a:spcPct val="70000"/>
              </a:lnSpc>
              <a:spcBef>
                <a:spcPts val="0"/>
              </a:spcBef>
              <a:spcAft>
                <a:spcPts val="0"/>
              </a:spcAft>
              <a:buSzPts val="5200"/>
              <a:buNone/>
              <a:defRPr sz="5200"/>
            </a:lvl7pPr>
            <a:lvl8pPr lvl="7" algn="ctr">
              <a:lnSpc>
                <a:spcPct val="70000"/>
              </a:lnSpc>
              <a:spcBef>
                <a:spcPts val="0"/>
              </a:spcBef>
              <a:spcAft>
                <a:spcPts val="0"/>
              </a:spcAft>
              <a:buSzPts val="5200"/>
              <a:buNone/>
              <a:defRPr sz="5200"/>
            </a:lvl8pPr>
            <a:lvl9pPr lvl="8" algn="ctr">
              <a:lnSpc>
                <a:spcPct val="70000"/>
              </a:lnSpc>
              <a:spcBef>
                <a:spcPts val="0"/>
              </a:spcBef>
              <a:spcAft>
                <a:spcPts val="0"/>
              </a:spcAft>
              <a:buSzPts val="5200"/>
              <a:buNone/>
              <a:defRPr sz="5200"/>
            </a:lvl9pPr>
          </a:lstStyle>
          <a:p/>
        </p:txBody>
      </p:sp>
      <p:sp>
        <p:nvSpPr>
          <p:cNvPr id="10" name="Google Shape;10;p2"/>
          <p:cNvSpPr txBox="1"/>
          <p:nvPr>
            <p:ph idx="1" type="subTitle"/>
          </p:nvPr>
        </p:nvSpPr>
        <p:spPr>
          <a:xfrm>
            <a:off x="713225" y="3398338"/>
            <a:ext cx="4399500" cy="379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0" name="Shape 50"/>
        <p:cNvGrpSpPr/>
        <p:nvPr/>
      </p:nvGrpSpPr>
      <p:grpSpPr>
        <a:xfrm>
          <a:off x="0" y="0"/>
          <a:ext cx="0" cy="0"/>
          <a:chOff x="0" y="0"/>
          <a:chExt cx="0" cy="0"/>
        </a:xfrm>
      </p:grpSpPr>
      <p:sp>
        <p:nvSpPr>
          <p:cNvPr id="51" name="Google Shape;51;p11"/>
          <p:cNvSpPr/>
          <p:nvPr/>
        </p:nvSpPr>
        <p:spPr>
          <a:xfrm>
            <a:off x="1321050" y="-679200"/>
            <a:ext cx="6501900" cy="6501900"/>
          </a:xfrm>
          <a:prstGeom prst="ellipse">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1"/>
          <p:cNvSpPr txBox="1"/>
          <p:nvPr>
            <p:ph hasCustomPrompt="1" type="title"/>
          </p:nvPr>
        </p:nvSpPr>
        <p:spPr>
          <a:xfrm>
            <a:off x="311700" y="17919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96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3" name="Google Shape;53;p11"/>
          <p:cNvSpPr txBox="1"/>
          <p:nvPr>
            <p:ph idx="2" type="title"/>
          </p:nvPr>
        </p:nvSpPr>
        <p:spPr>
          <a:xfrm>
            <a:off x="1458150" y="3755425"/>
            <a:ext cx="6227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Font typeface="Poppins"/>
              <a:buNone/>
              <a:defRPr sz="1800">
                <a:latin typeface="Poppins"/>
                <a:ea typeface="Poppins"/>
                <a:cs typeface="Poppins"/>
                <a:sym typeface="Poppins"/>
              </a:defRPr>
            </a:lvl1pPr>
            <a:lvl2pPr lvl="1" rtl="0" algn="ctr">
              <a:spcBef>
                <a:spcPts val="0"/>
              </a:spcBef>
              <a:spcAft>
                <a:spcPts val="0"/>
              </a:spcAft>
              <a:buClr>
                <a:schemeClr val="accent6"/>
              </a:buClr>
              <a:buSzPts val="1800"/>
              <a:buFont typeface="Poppins"/>
              <a:buNone/>
              <a:defRPr sz="1800">
                <a:solidFill>
                  <a:schemeClr val="accent6"/>
                </a:solidFill>
                <a:latin typeface="Poppins"/>
                <a:ea typeface="Poppins"/>
                <a:cs typeface="Poppins"/>
                <a:sym typeface="Poppins"/>
              </a:defRPr>
            </a:lvl2pPr>
            <a:lvl3pPr lvl="2" rtl="0" algn="ctr">
              <a:spcBef>
                <a:spcPts val="0"/>
              </a:spcBef>
              <a:spcAft>
                <a:spcPts val="0"/>
              </a:spcAft>
              <a:buClr>
                <a:schemeClr val="accent6"/>
              </a:buClr>
              <a:buSzPts val="1800"/>
              <a:buFont typeface="Poppins"/>
              <a:buNone/>
              <a:defRPr sz="1800">
                <a:solidFill>
                  <a:schemeClr val="accent6"/>
                </a:solidFill>
                <a:latin typeface="Poppins"/>
                <a:ea typeface="Poppins"/>
                <a:cs typeface="Poppins"/>
                <a:sym typeface="Poppins"/>
              </a:defRPr>
            </a:lvl3pPr>
            <a:lvl4pPr lvl="3" rtl="0" algn="ctr">
              <a:spcBef>
                <a:spcPts val="0"/>
              </a:spcBef>
              <a:spcAft>
                <a:spcPts val="0"/>
              </a:spcAft>
              <a:buClr>
                <a:schemeClr val="accent6"/>
              </a:buClr>
              <a:buSzPts val="1800"/>
              <a:buFont typeface="Poppins"/>
              <a:buNone/>
              <a:defRPr sz="1800">
                <a:solidFill>
                  <a:schemeClr val="accent6"/>
                </a:solidFill>
                <a:latin typeface="Poppins"/>
                <a:ea typeface="Poppins"/>
                <a:cs typeface="Poppins"/>
                <a:sym typeface="Poppins"/>
              </a:defRPr>
            </a:lvl4pPr>
            <a:lvl5pPr lvl="4" rtl="0" algn="ctr">
              <a:spcBef>
                <a:spcPts val="0"/>
              </a:spcBef>
              <a:spcAft>
                <a:spcPts val="0"/>
              </a:spcAft>
              <a:buClr>
                <a:schemeClr val="accent6"/>
              </a:buClr>
              <a:buSzPts val="1800"/>
              <a:buFont typeface="Poppins"/>
              <a:buNone/>
              <a:defRPr sz="1800">
                <a:solidFill>
                  <a:schemeClr val="accent6"/>
                </a:solidFill>
                <a:latin typeface="Poppins"/>
                <a:ea typeface="Poppins"/>
                <a:cs typeface="Poppins"/>
                <a:sym typeface="Poppins"/>
              </a:defRPr>
            </a:lvl5pPr>
            <a:lvl6pPr lvl="5" rtl="0" algn="ctr">
              <a:spcBef>
                <a:spcPts val="0"/>
              </a:spcBef>
              <a:spcAft>
                <a:spcPts val="0"/>
              </a:spcAft>
              <a:buClr>
                <a:schemeClr val="accent6"/>
              </a:buClr>
              <a:buSzPts val="1800"/>
              <a:buFont typeface="Poppins"/>
              <a:buNone/>
              <a:defRPr sz="1800">
                <a:solidFill>
                  <a:schemeClr val="accent6"/>
                </a:solidFill>
                <a:latin typeface="Poppins"/>
                <a:ea typeface="Poppins"/>
                <a:cs typeface="Poppins"/>
                <a:sym typeface="Poppins"/>
              </a:defRPr>
            </a:lvl6pPr>
            <a:lvl7pPr lvl="6" rtl="0" algn="ctr">
              <a:spcBef>
                <a:spcPts val="0"/>
              </a:spcBef>
              <a:spcAft>
                <a:spcPts val="0"/>
              </a:spcAft>
              <a:buClr>
                <a:schemeClr val="accent6"/>
              </a:buClr>
              <a:buSzPts val="1800"/>
              <a:buFont typeface="Poppins"/>
              <a:buNone/>
              <a:defRPr sz="1800">
                <a:solidFill>
                  <a:schemeClr val="accent6"/>
                </a:solidFill>
                <a:latin typeface="Poppins"/>
                <a:ea typeface="Poppins"/>
                <a:cs typeface="Poppins"/>
                <a:sym typeface="Poppins"/>
              </a:defRPr>
            </a:lvl7pPr>
            <a:lvl8pPr lvl="7" rtl="0" algn="ctr">
              <a:spcBef>
                <a:spcPts val="0"/>
              </a:spcBef>
              <a:spcAft>
                <a:spcPts val="0"/>
              </a:spcAft>
              <a:buClr>
                <a:schemeClr val="accent6"/>
              </a:buClr>
              <a:buSzPts val="1800"/>
              <a:buFont typeface="Poppins"/>
              <a:buNone/>
              <a:defRPr sz="1800">
                <a:solidFill>
                  <a:schemeClr val="accent6"/>
                </a:solidFill>
                <a:latin typeface="Poppins"/>
                <a:ea typeface="Poppins"/>
                <a:cs typeface="Poppins"/>
                <a:sym typeface="Poppins"/>
              </a:defRPr>
            </a:lvl8pPr>
            <a:lvl9pPr lvl="8" rtl="0" algn="ctr">
              <a:spcBef>
                <a:spcPts val="0"/>
              </a:spcBef>
              <a:spcAft>
                <a:spcPts val="0"/>
              </a:spcAft>
              <a:buClr>
                <a:schemeClr val="accent6"/>
              </a:buClr>
              <a:buSzPts val="1800"/>
              <a:buFont typeface="Poppins"/>
              <a:buNone/>
              <a:defRPr sz="1800">
                <a:solidFill>
                  <a:schemeClr val="accent6"/>
                </a:solidFill>
                <a:latin typeface="Poppins"/>
                <a:ea typeface="Poppins"/>
                <a:cs typeface="Poppins"/>
                <a:sym typeface="Poppins"/>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54" name="Shape 5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AND_BODY_1_1_1">
    <p:spTree>
      <p:nvGrpSpPr>
        <p:cNvPr id="55" name="Shape 55"/>
        <p:cNvGrpSpPr/>
        <p:nvPr/>
      </p:nvGrpSpPr>
      <p:grpSpPr>
        <a:xfrm>
          <a:off x="0" y="0"/>
          <a:ext cx="0" cy="0"/>
          <a:chOff x="0" y="0"/>
          <a:chExt cx="0" cy="0"/>
        </a:xfrm>
      </p:grpSpPr>
      <p:sp>
        <p:nvSpPr>
          <p:cNvPr id="56" name="Google Shape;56;p13"/>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TITLE_AND_BODY_1_2_1_1">
    <p:spTree>
      <p:nvGrpSpPr>
        <p:cNvPr id="57" name="Shape 57"/>
        <p:cNvGrpSpPr/>
        <p:nvPr/>
      </p:nvGrpSpPr>
      <p:grpSpPr>
        <a:xfrm>
          <a:off x="0" y="0"/>
          <a:ext cx="0" cy="0"/>
          <a:chOff x="0" y="0"/>
          <a:chExt cx="0" cy="0"/>
        </a:xfrm>
      </p:grpSpPr>
      <p:sp>
        <p:nvSpPr>
          <p:cNvPr id="58" name="Google Shape;58;p14"/>
          <p:cNvSpPr/>
          <p:nvPr/>
        </p:nvSpPr>
        <p:spPr>
          <a:xfrm>
            <a:off x="2537689" y="537439"/>
            <a:ext cx="4068600" cy="4068600"/>
          </a:xfrm>
          <a:prstGeom prst="ellipse">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2">
    <p:spTree>
      <p:nvGrpSpPr>
        <p:cNvPr id="59" name="Shape 59"/>
        <p:cNvGrpSpPr/>
        <p:nvPr/>
      </p:nvGrpSpPr>
      <p:grpSpPr>
        <a:xfrm>
          <a:off x="0" y="0"/>
          <a:ext cx="0" cy="0"/>
          <a:chOff x="0" y="0"/>
          <a:chExt cx="0" cy="0"/>
        </a:xfrm>
      </p:grpSpPr>
      <p:sp>
        <p:nvSpPr>
          <p:cNvPr id="60" name="Google Shape;60;p15"/>
          <p:cNvSpPr/>
          <p:nvPr/>
        </p:nvSpPr>
        <p:spPr>
          <a:xfrm rot="2070332">
            <a:off x="-1488601" y="1181970"/>
            <a:ext cx="5600514" cy="4596592"/>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12_1">
    <p:spTree>
      <p:nvGrpSpPr>
        <p:cNvPr id="61" name="Shape 61"/>
        <p:cNvGrpSpPr/>
        <p:nvPr/>
      </p:nvGrpSpPr>
      <p:grpSpPr>
        <a:xfrm>
          <a:off x="0" y="0"/>
          <a:ext cx="0" cy="0"/>
          <a:chOff x="0" y="0"/>
          <a:chExt cx="0" cy="0"/>
        </a:xfrm>
      </p:grpSpPr>
      <p:sp>
        <p:nvSpPr>
          <p:cNvPr id="62" name="Google Shape;62;p16"/>
          <p:cNvSpPr/>
          <p:nvPr/>
        </p:nvSpPr>
        <p:spPr>
          <a:xfrm rot="6471913">
            <a:off x="4077253" y="1441659"/>
            <a:ext cx="6367794" cy="4898237"/>
          </a:xfrm>
          <a:prstGeom prst="cloud">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6" name="Shape 6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p:nvPr/>
        </p:nvSpPr>
        <p:spPr>
          <a:xfrm rot="3808118">
            <a:off x="1631077" y="776638"/>
            <a:ext cx="5881850" cy="5545778"/>
          </a:xfrm>
          <a:custGeom>
            <a:rect b="b" l="l" r="r" t="t"/>
            <a:pathLst>
              <a:path extrusionOk="0" h="10924" w="11988">
                <a:moveTo>
                  <a:pt x="6905" y="1"/>
                </a:moveTo>
                <a:cubicBezTo>
                  <a:pt x="4889" y="1"/>
                  <a:pt x="3101" y="1782"/>
                  <a:pt x="4571" y="4403"/>
                </a:cubicBezTo>
                <a:cubicBezTo>
                  <a:pt x="4571" y="4403"/>
                  <a:pt x="4441" y="4391"/>
                  <a:pt x="4230" y="4391"/>
                </a:cubicBezTo>
                <a:cubicBezTo>
                  <a:pt x="3394" y="4391"/>
                  <a:pt x="1269" y="4581"/>
                  <a:pt x="721" y="6458"/>
                </a:cubicBezTo>
                <a:cubicBezTo>
                  <a:pt x="1" y="8928"/>
                  <a:pt x="2363" y="10923"/>
                  <a:pt x="6152" y="10923"/>
                </a:cubicBezTo>
                <a:cubicBezTo>
                  <a:pt x="7813" y="10923"/>
                  <a:pt x="9747" y="10540"/>
                  <a:pt x="11815" y="9646"/>
                </a:cubicBezTo>
                <a:cubicBezTo>
                  <a:pt x="11988" y="9573"/>
                  <a:pt x="11404" y="2483"/>
                  <a:pt x="8941" y="670"/>
                </a:cubicBezTo>
                <a:cubicBezTo>
                  <a:pt x="8317" y="211"/>
                  <a:pt x="7598" y="1"/>
                  <a:pt x="6905" y="1"/>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3"/>
          <p:cNvSpPr txBox="1"/>
          <p:nvPr>
            <p:ph type="title"/>
          </p:nvPr>
        </p:nvSpPr>
        <p:spPr>
          <a:xfrm>
            <a:off x="2723700" y="1147430"/>
            <a:ext cx="3696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4" name="Google Shape;14;p3"/>
          <p:cNvSpPr txBox="1"/>
          <p:nvPr>
            <p:ph hasCustomPrompt="1" idx="2" type="title"/>
          </p:nvPr>
        </p:nvSpPr>
        <p:spPr>
          <a:xfrm>
            <a:off x="3432300" y="814685"/>
            <a:ext cx="2279400" cy="766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7200"/>
              <a:buNone/>
              <a:defRPr sz="7200"/>
            </a:lvl1pPr>
            <a:lvl2pPr lvl="1" rtl="0" algn="ctr">
              <a:spcBef>
                <a:spcPts val="0"/>
              </a:spcBef>
              <a:spcAft>
                <a:spcPts val="0"/>
              </a:spcAft>
              <a:buSzPts val="7200"/>
              <a:buNone/>
              <a:defRPr sz="7200"/>
            </a:lvl2pPr>
            <a:lvl3pPr lvl="2" rtl="0" algn="ctr">
              <a:spcBef>
                <a:spcPts val="0"/>
              </a:spcBef>
              <a:spcAft>
                <a:spcPts val="0"/>
              </a:spcAft>
              <a:buSzPts val="7200"/>
              <a:buNone/>
              <a:defRPr sz="7200"/>
            </a:lvl3pPr>
            <a:lvl4pPr lvl="3" rtl="0" algn="ctr">
              <a:spcBef>
                <a:spcPts val="0"/>
              </a:spcBef>
              <a:spcAft>
                <a:spcPts val="0"/>
              </a:spcAft>
              <a:buSzPts val="7200"/>
              <a:buNone/>
              <a:defRPr sz="7200"/>
            </a:lvl4pPr>
            <a:lvl5pPr lvl="4" rtl="0" algn="ctr">
              <a:spcBef>
                <a:spcPts val="0"/>
              </a:spcBef>
              <a:spcAft>
                <a:spcPts val="0"/>
              </a:spcAft>
              <a:buSzPts val="7200"/>
              <a:buNone/>
              <a:defRPr sz="7200"/>
            </a:lvl5pPr>
            <a:lvl6pPr lvl="5" rtl="0" algn="ctr">
              <a:spcBef>
                <a:spcPts val="0"/>
              </a:spcBef>
              <a:spcAft>
                <a:spcPts val="0"/>
              </a:spcAft>
              <a:buSzPts val="7200"/>
              <a:buNone/>
              <a:defRPr sz="7200"/>
            </a:lvl6pPr>
            <a:lvl7pPr lvl="6" rtl="0" algn="ctr">
              <a:spcBef>
                <a:spcPts val="0"/>
              </a:spcBef>
              <a:spcAft>
                <a:spcPts val="0"/>
              </a:spcAft>
              <a:buSzPts val="7200"/>
              <a:buNone/>
              <a:defRPr sz="7200"/>
            </a:lvl7pPr>
            <a:lvl8pPr lvl="7" rtl="0" algn="ctr">
              <a:spcBef>
                <a:spcPts val="0"/>
              </a:spcBef>
              <a:spcAft>
                <a:spcPts val="0"/>
              </a:spcAft>
              <a:buSzPts val="7200"/>
              <a:buNone/>
              <a:defRPr sz="7200"/>
            </a:lvl8pPr>
            <a:lvl9pPr lvl="8" rtl="0" algn="ctr">
              <a:spcBef>
                <a:spcPts val="0"/>
              </a:spcBef>
              <a:spcAft>
                <a:spcPts val="0"/>
              </a:spcAft>
              <a:buSzPts val="7200"/>
              <a:buNone/>
              <a:defRPr sz="7200"/>
            </a:lvl9pPr>
          </a:lstStyle>
          <a:p>
            <a:r>
              <a:t>xx%</a:t>
            </a:r>
          </a:p>
        </p:txBody>
      </p:sp>
      <p:sp>
        <p:nvSpPr>
          <p:cNvPr id="15" name="Google Shape;15;p3"/>
          <p:cNvSpPr txBox="1"/>
          <p:nvPr>
            <p:ph idx="1" type="subTitle"/>
          </p:nvPr>
        </p:nvSpPr>
        <p:spPr>
          <a:xfrm>
            <a:off x="2723700" y="1989225"/>
            <a:ext cx="3696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grpSp>
        <p:nvGrpSpPr>
          <p:cNvPr id="17" name="Google Shape;17;p4"/>
          <p:cNvGrpSpPr/>
          <p:nvPr/>
        </p:nvGrpSpPr>
        <p:grpSpPr>
          <a:xfrm>
            <a:off x="6428150" y="-660725"/>
            <a:ext cx="2830200" cy="5622100"/>
            <a:chOff x="6428150" y="-660725"/>
            <a:chExt cx="2830200" cy="5622100"/>
          </a:xfrm>
        </p:grpSpPr>
        <p:sp>
          <p:nvSpPr>
            <p:cNvPr id="18" name="Google Shape;18;p4"/>
            <p:cNvSpPr/>
            <p:nvPr/>
          </p:nvSpPr>
          <p:spPr>
            <a:xfrm>
              <a:off x="7258050" y="4637375"/>
              <a:ext cx="324000" cy="324000"/>
            </a:xfrm>
            <a:prstGeom prst="ellipse">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4"/>
            <p:cNvSpPr/>
            <p:nvPr/>
          </p:nvSpPr>
          <p:spPr>
            <a:xfrm>
              <a:off x="7772400" y="3875375"/>
              <a:ext cx="762000" cy="762000"/>
            </a:xfrm>
            <a:prstGeom prst="ellipse">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6428150" y="3113375"/>
              <a:ext cx="762000" cy="762000"/>
            </a:xfrm>
            <a:prstGeom prst="ellipse">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7903550" y="939475"/>
              <a:ext cx="1354800" cy="1354800"/>
            </a:xfrm>
            <a:prstGeom prst="ellipse">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4"/>
            <p:cNvSpPr/>
            <p:nvPr/>
          </p:nvSpPr>
          <p:spPr>
            <a:xfrm>
              <a:off x="6742650" y="-660725"/>
              <a:ext cx="1354800" cy="1354800"/>
            </a:xfrm>
            <a:prstGeom prst="ellipse">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 name="Google Shape;23;p4"/>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4" name="Google Shape;24;p4"/>
          <p:cNvSpPr txBox="1"/>
          <p:nvPr>
            <p:ph idx="1" type="body"/>
          </p:nvPr>
        </p:nvSpPr>
        <p:spPr>
          <a:xfrm>
            <a:off x="827700" y="1220975"/>
            <a:ext cx="49233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p:nvPr/>
        </p:nvSpPr>
        <p:spPr>
          <a:xfrm>
            <a:off x="4989675" y="1581775"/>
            <a:ext cx="3078600" cy="3078600"/>
          </a:xfrm>
          <a:prstGeom prst="ellipse">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p:nvPr/>
        </p:nvSpPr>
        <p:spPr>
          <a:xfrm>
            <a:off x="1023000" y="1522450"/>
            <a:ext cx="3078600" cy="3078600"/>
          </a:xfrm>
          <a:prstGeom prst="ellipse">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 name="Google Shape;29;p5"/>
          <p:cNvSpPr txBox="1"/>
          <p:nvPr>
            <p:ph idx="1" type="body"/>
          </p:nvPr>
        </p:nvSpPr>
        <p:spPr>
          <a:xfrm>
            <a:off x="827700" y="2367150"/>
            <a:ext cx="3469200" cy="27273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0" name="Google Shape;30;p5"/>
          <p:cNvSpPr txBox="1"/>
          <p:nvPr>
            <p:ph idx="2" type="body"/>
          </p:nvPr>
        </p:nvSpPr>
        <p:spPr>
          <a:xfrm>
            <a:off x="4794374" y="2367150"/>
            <a:ext cx="3469200" cy="27273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rot="5121094">
            <a:off x="-909866" y="-560045"/>
            <a:ext cx="5881839" cy="5545788"/>
          </a:xfrm>
          <a:custGeom>
            <a:rect b="b" l="l" r="r" t="t"/>
            <a:pathLst>
              <a:path extrusionOk="0" h="10924" w="11988">
                <a:moveTo>
                  <a:pt x="6905" y="1"/>
                </a:moveTo>
                <a:cubicBezTo>
                  <a:pt x="4889" y="1"/>
                  <a:pt x="3101" y="1782"/>
                  <a:pt x="4571" y="4403"/>
                </a:cubicBezTo>
                <a:cubicBezTo>
                  <a:pt x="4571" y="4403"/>
                  <a:pt x="4441" y="4391"/>
                  <a:pt x="4230" y="4391"/>
                </a:cubicBezTo>
                <a:cubicBezTo>
                  <a:pt x="3394" y="4391"/>
                  <a:pt x="1269" y="4581"/>
                  <a:pt x="721" y="6458"/>
                </a:cubicBezTo>
                <a:cubicBezTo>
                  <a:pt x="1" y="8928"/>
                  <a:pt x="2363" y="10923"/>
                  <a:pt x="6152" y="10923"/>
                </a:cubicBezTo>
                <a:cubicBezTo>
                  <a:pt x="7813" y="10923"/>
                  <a:pt x="9747" y="10540"/>
                  <a:pt x="11815" y="9646"/>
                </a:cubicBezTo>
                <a:cubicBezTo>
                  <a:pt x="11988" y="9573"/>
                  <a:pt x="11404" y="2483"/>
                  <a:pt x="8941" y="670"/>
                </a:cubicBezTo>
                <a:cubicBezTo>
                  <a:pt x="8317" y="211"/>
                  <a:pt x="7598" y="1"/>
                  <a:pt x="6905" y="1"/>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txBox="1"/>
          <p:nvPr>
            <p:ph type="title"/>
          </p:nvPr>
        </p:nvSpPr>
        <p:spPr>
          <a:xfrm>
            <a:off x="980100" y="503892"/>
            <a:ext cx="2748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sp>
        <p:nvSpPr>
          <p:cNvPr id="35" name="Google Shape;35;p7"/>
          <p:cNvSpPr txBox="1"/>
          <p:nvPr>
            <p:ph idx="1" type="body"/>
          </p:nvPr>
        </p:nvSpPr>
        <p:spPr>
          <a:xfrm>
            <a:off x="5018700" y="2507225"/>
            <a:ext cx="3213000" cy="18873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36" name="Google Shape;36;p7"/>
          <p:cNvSpPr txBox="1"/>
          <p:nvPr>
            <p:ph type="title"/>
          </p:nvPr>
        </p:nvSpPr>
        <p:spPr>
          <a:xfrm>
            <a:off x="5018700" y="499150"/>
            <a:ext cx="3213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p:nvPr/>
        </p:nvSpPr>
        <p:spPr>
          <a:xfrm>
            <a:off x="1388101" y="122642"/>
            <a:ext cx="6367788" cy="4898232"/>
          </a:xfrm>
          <a:prstGeom prst="cloud">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txBox="1"/>
          <p:nvPr>
            <p:ph type="title"/>
          </p:nvPr>
        </p:nvSpPr>
        <p:spPr>
          <a:xfrm>
            <a:off x="1388100" y="450150"/>
            <a:ext cx="6367800" cy="4090800"/>
          </a:xfrm>
          <a:prstGeom prst="rect">
            <a:avLst/>
          </a:prstGeom>
        </p:spPr>
        <p:txBody>
          <a:bodyPr anchorCtr="0" anchor="ctr" bIns="91425" lIns="91425" spcFirstLastPara="1" rIns="91425" wrap="square" tIns="91425">
            <a:noAutofit/>
          </a:bodyPr>
          <a:lstStyle>
            <a:lvl1pPr lvl="0" algn="ctr">
              <a:spcBef>
                <a:spcPts val="0"/>
              </a:spcBef>
              <a:spcAft>
                <a:spcPts val="0"/>
              </a:spcAft>
              <a:buSzPts val="9600"/>
              <a:buNone/>
              <a:defRPr sz="96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p:txBody>
      </p:sp>
      <p:sp>
        <p:nvSpPr>
          <p:cNvPr id="40" name="Google Shape;40;p8"/>
          <p:cNvSpPr txBox="1"/>
          <p:nvPr>
            <p:ph idx="1" type="subTitle"/>
          </p:nvPr>
        </p:nvSpPr>
        <p:spPr>
          <a:xfrm>
            <a:off x="2213400" y="3195572"/>
            <a:ext cx="47172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9"/>
          <p:cNvSpPr/>
          <p:nvPr/>
        </p:nvSpPr>
        <p:spPr>
          <a:xfrm rot="6623754">
            <a:off x="-10961" y="-371572"/>
            <a:ext cx="6890076" cy="6496389"/>
          </a:xfrm>
          <a:custGeom>
            <a:rect b="b" l="l" r="r" t="t"/>
            <a:pathLst>
              <a:path extrusionOk="0" h="10924" w="11988">
                <a:moveTo>
                  <a:pt x="6905" y="1"/>
                </a:moveTo>
                <a:cubicBezTo>
                  <a:pt x="4889" y="1"/>
                  <a:pt x="3101" y="1782"/>
                  <a:pt x="4571" y="4403"/>
                </a:cubicBezTo>
                <a:cubicBezTo>
                  <a:pt x="4571" y="4403"/>
                  <a:pt x="4441" y="4391"/>
                  <a:pt x="4230" y="4391"/>
                </a:cubicBezTo>
                <a:cubicBezTo>
                  <a:pt x="3394" y="4391"/>
                  <a:pt x="1269" y="4581"/>
                  <a:pt x="721" y="6458"/>
                </a:cubicBezTo>
                <a:cubicBezTo>
                  <a:pt x="1" y="8928"/>
                  <a:pt x="2363" y="10923"/>
                  <a:pt x="6152" y="10923"/>
                </a:cubicBezTo>
                <a:cubicBezTo>
                  <a:pt x="7813" y="10923"/>
                  <a:pt x="9747" y="10540"/>
                  <a:pt x="11815" y="9646"/>
                </a:cubicBezTo>
                <a:cubicBezTo>
                  <a:pt x="11988" y="9573"/>
                  <a:pt x="11404" y="2483"/>
                  <a:pt x="8941" y="670"/>
                </a:cubicBezTo>
                <a:cubicBezTo>
                  <a:pt x="8317" y="211"/>
                  <a:pt x="7598" y="1"/>
                  <a:pt x="6905" y="1"/>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9"/>
          <p:cNvSpPr txBox="1"/>
          <p:nvPr>
            <p:ph type="title"/>
          </p:nvPr>
        </p:nvSpPr>
        <p:spPr>
          <a:xfrm>
            <a:off x="1275900" y="2442830"/>
            <a:ext cx="36966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44" name="Google Shape;44;p9"/>
          <p:cNvSpPr txBox="1"/>
          <p:nvPr>
            <p:ph hasCustomPrompt="1" idx="2" type="title"/>
          </p:nvPr>
        </p:nvSpPr>
        <p:spPr>
          <a:xfrm>
            <a:off x="1275900" y="2110075"/>
            <a:ext cx="3696600" cy="766500"/>
          </a:xfrm>
          <a:prstGeom prst="rect">
            <a:avLst/>
          </a:prstGeom>
        </p:spPr>
        <p:txBody>
          <a:bodyPr anchorCtr="0" anchor="b" bIns="91425" lIns="91425" spcFirstLastPara="1" rIns="91425" wrap="square" tIns="91425">
            <a:noAutofit/>
          </a:bodyPr>
          <a:lstStyle>
            <a:lvl1pPr lvl="0" rtl="0">
              <a:spcBef>
                <a:spcPts val="0"/>
              </a:spcBef>
              <a:spcAft>
                <a:spcPts val="0"/>
              </a:spcAft>
              <a:buSzPts val="7200"/>
              <a:buNone/>
              <a:defRPr sz="7200"/>
            </a:lvl1pPr>
            <a:lvl2pPr lvl="1" rtl="0" algn="ctr">
              <a:spcBef>
                <a:spcPts val="0"/>
              </a:spcBef>
              <a:spcAft>
                <a:spcPts val="0"/>
              </a:spcAft>
              <a:buSzPts val="7200"/>
              <a:buNone/>
              <a:defRPr sz="7200"/>
            </a:lvl2pPr>
            <a:lvl3pPr lvl="2" rtl="0" algn="ctr">
              <a:spcBef>
                <a:spcPts val="0"/>
              </a:spcBef>
              <a:spcAft>
                <a:spcPts val="0"/>
              </a:spcAft>
              <a:buSzPts val="7200"/>
              <a:buNone/>
              <a:defRPr sz="7200"/>
            </a:lvl3pPr>
            <a:lvl4pPr lvl="3" rtl="0" algn="ctr">
              <a:spcBef>
                <a:spcPts val="0"/>
              </a:spcBef>
              <a:spcAft>
                <a:spcPts val="0"/>
              </a:spcAft>
              <a:buSzPts val="7200"/>
              <a:buNone/>
              <a:defRPr sz="7200"/>
            </a:lvl4pPr>
            <a:lvl5pPr lvl="4" rtl="0" algn="ctr">
              <a:spcBef>
                <a:spcPts val="0"/>
              </a:spcBef>
              <a:spcAft>
                <a:spcPts val="0"/>
              </a:spcAft>
              <a:buSzPts val="7200"/>
              <a:buNone/>
              <a:defRPr sz="7200"/>
            </a:lvl5pPr>
            <a:lvl6pPr lvl="5" rtl="0" algn="ctr">
              <a:spcBef>
                <a:spcPts val="0"/>
              </a:spcBef>
              <a:spcAft>
                <a:spcPts val="0"/>
              </a:spcAft>
              <a:buSzPts val="7200"/>
              <a:buNone/>
              <a:defRPr sz="7200"/>
            </a:lvl6pPr>
            <a:lvl7pPr lvl="6" rtl="0" algn="ctr">
              <a:spcBef>
                <a:spcPts val="0"/>
              </a:spcBef>
              <a:spcAft>
                <a:spcPts val="0"/>
              </a:spcAft>
              <a:buSzPts val="7200"/>
              <a:buNone/>
              <a:defRPr sz="7200"/>
            </a:lvl7pPr>
            <a:lvl8pPr lvl="7" rtl="0" algn="ctr">
              <a:spcBef>
                <a:spcPts val="0"/>
              </a:spcBef>
              <a:spcAft>
                <a:spcPts val="0"/>
              </a:spcAft>
              <a:buSzPts val="7200"/>
              <a:buNone/>
              <a:defRPr sz="7200"/>
            </a:lvl8pPr>
            <a:lvl9pPr lvl="8" rtl="0" algn="ctr">
              <a:spcBef>
                <a:spcPts val="0"/>
              </a:spcBef>
              <a:spcAft>
                <a:spcPts val="0"/>
              </a:spcAft>
              <a:buSzPts val="7200"/>
              <a:buNone/>
              <a:defRPr sz="7200"/>
            </a:lvl9pPr>
          </a:lstStyle>
          <a:p>
            <a:r>
              <a:t>xx%</a:t>
            </a:r>
          </a:p>
        </p:txBody>
      </p:sp>
      <p:sp>
        <p:nvSpPr>
          <p:cNvPr id="45" name="Google Shape;45;p9"/>
          <p:cNvSpPr txBox="1"/>
          <p:nvPr>
            <p:ph idx="1" type="subTitle"/>
          </p:nvPr>
        </p:nvSpPr>
        <p:spPr>
          <a:xfrm>
            <a:off x="1275900" y="3284625"/>
            <a:ext cx="25818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p:nvPr/>
        </p:nvSpPr>
        <p:spPr>
          <a:xfrm rot="3808118">
            <a:off x="3861702" y="-362412"/>
            <a:ext cx="5881850" cy="5545778"/>
          </a:xfrm>
          <a:custGeom>
            <a:rect b="b" l="l" r="r" t="t"/>
            <a:pathLst>
              <a:path extrusionOk="0" h="10924" w="11988">
                <a:moveTo>
                  <a:pt x="6905" y="1"/>
                </a:moveTo>
                <a:cubicBezTo>
                  <a:pt x="4889" y="1"/>
                  <a:pt x="3101" y="1782"/>
                  <a:pt x="4571" y="4403"/>
                </a:cubicBezTo>
                <a:cubicBezTo>
                  <a:pt x="4571" y="4403"/>
                  <a:pt x="4441" y="4391"/>
                  <a:pt x="4230" y="4391"/>
                </a:cubicBezTo>
                <a:cubicBezTo>
                  <a:pt x="3394" y="4391"/>
                  <a:pt x="1269" y="4581"/>
                  <a:pt x="721" y="6458"/>
                </a:cubicBezTo>
                <a:cubicBezTo>
                  <a:pt x="1" y="8928"/>
                  <a:pt x="2363" y="10923"/>
                  <a:pt x="6152" y="10923"/>
                </a:cubicBezTo>
                <a:cubicBezTo>
                  <a:pt x="7813" y="10923"/>
                  <a:pt x="9747" y="10540"/>
                  <a:pt x="11815" y="9646"/>
                </a:cubicBezTo>
                <a:cubicBezTo>
                  <a:pt x="11988" y="9573"/>
                  <a:pt x="11404" y="2483"/>
                  <a:pt x="8941" y="670"/>
                </a:cubicBezTo>
                <a:cubicBezTo>
                  <a:pt x="8317" y="211"/>
                  <a:pt x="7598" y="1"/>
                  <a:pt x="6905" y="1"/>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0"/>
          <p:cNvSpPr txBox="1"/>
          <p:nvPr>
            <p:ph idx="1" type="body"/>
          </p:nvPr>
        </p:nvSpPr>
        <p:spPr>
          <a:xfrm>
            <a:off x="827700" y="1600572"/>
            <a:ext cx="47895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400"/>
              <a:buNone/>
              <a:defRPr sz="1400"/>
            </a:lvl1pPr>
          </a:lstStyle>
          <a:p/>
        </p:txBody>
      </p:sp>
      <p:sp>
        <p:nvSpPr>
          <p:cNvPr id="49" name="Google Shape;49;p10"/>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AE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6"/>
              </a:buClr>
              <a:buSzPts val="2800"/>
              <a:buFont typeface="Elsie Black"/>
              <a:buNone/>
              <a:defRPr sz="2800">
                <a:solidFill>
                  <a:schemeClr val="accent6"/>
                </a:solidFill>
                <a:latin typeface="Elsie Black"/>
                <a:ea typeface="Elsie Black"/>
                <a:cs typeface="Elsie Black"/>
                <a:sym typeface="Elsie Black"/>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6"/>
              </a:buClr>
              <a:buSzPts val="1800"/>
              <a:buFont typeface="Poppins"/>
              <a:buChar char="●"/>
              <a:defRPr sz="1800">
                <a:solidFill>
                  <a:schemeClr val="accent6"/>
                </a:solidFill>
                <a:latin typeface="Poppins"/>
                <a:ea typeface="Poppins"/>
                <a:cs typeface="Poppins"/>
                <a:sym typeface="Poppins"/>
              </a:defRPr>
            </a:lvl1pPr>
            <a:lvl2pPr indent="-317500" lvl="1" marL="914400">
              <a:lnSpc>
                <a:spcPct val="115000"/>
              </a:lnSpc>
              <a:spcBef>
                <a:spcPts val="1600"/>
              </a:spcBef>
              <a:spcAft>
                <a:spcPts val="0"/>
              </a:spcAft>
              <a:buClr>
                <a:schemeClr val="accent6"/>
              </a:buClr>
              <a:buSzPts val="1400"/>
              <a:buFont typeface="Poppins"/>
              <a:buChar char="○"/>
              <a:defRPr>
                <a:solidFill>
                  <a:schemeClr val="accent6"/>
                </a:solidFill>
                <a:latin typeface="Poppins"/>
                <a:ea typeface="Poppins"/>
                <a:cs typeface="Poppins"/>
                <a:sym typeface="Poppins"/>
              </a:defRPr>
            </a:lvl2pPr>
            <a:lvl3pPr indent="-317500" lvl="2" marL="1371600">
              <a:lnSpc>
                <a:spcPct val="115000"/>
              </a:lnSpc>
              <a:spcBef>
                <a:spcPts val="1600"/>
              </a:spcBef>
              <a:spcAft>
                <a:spcPts val="0"/>
              </a:spcAft>
              <a:buClr>
                <a:schemeClr val="accent6"/>
              </a:buClr>
              <a:buSzPts val="1400"/>
              <a:buFont typeface="Poppins"/>
              <a:buChar char="■"/>
              <a:defRPr>
                <a:solidFill>
                  <a:schemeClr val="accent6"/>
                </a:solidFill>
                <a:latin typeface="Poppins"/>
                <a:ea typeface="Poppins"/>
                <a:cs typeface="Poppins"/>
                <a:sym typeface="Poppins"/>
              </a:defRPr>
            </a:lvl3pPr>
            <a:lvl4pPr indent="-317500" lvl="3" marL="1828800">
              <a:lnSpc>
                <a:spcPct val="115000"/>
              </a:lnSpc>
              <a:spcBef>
                <a:spcPts val="1600"/>
              </a:spcBef>
              <a:spcAft>
                <a:spcPts val="0"/>
              </a:spcAft>
              <a:buClr>
                <a:schemeClr val="accent6"/>
              </a:buClr>
              <a:buSzPts val="1400"/>
              <a:buFont typeface="Poppins"/>
              <a:buChar char="●"/>
              <a:defRPr>
                <a:solidFill>
                  <a:schemeClr val="accent6"/>
                </a:solidFill>
                <a:latin typeface="Poppins"/>
                <a:ea typeface="Poppins"/>
                <a:cs typeface="Poppins"/>
                <a:sym typeface="Poppins"/>
              </a:defRPr>
            </a:lvl4pPr>
            <a:lvl5pPr indent="-317500" lvl="4" marL="2286000">
              <a:lnSpc>
                <a:spcPct val="115000"/>
              </a:lnSpc>
              <a:spcBef>
                <a:spcPts val="1600"/>
              </a:spcBef>
              <a:spcAft>
                <a:spcPts val="0"/>
              </a:spcAft>
              <a:buClr>
                <a:schemeClr val="accent6"/>
              </a:buClr>
              <a:buSzPts val="1400"/>
              <a:buFont typeface="Poppins"/>
              <a:buChar char="○"/>
              <a:defRPr>
                <a:solidFill>
                  <a:schemeClr val="accent6"/>
                </a:solidFill>
                <a:latin typeface="Poppins"/>
                <a:ea typeface="Poppins"/>
                <a:cs typeface="Poppins"/>
                <a:sym typeface="Poppins"/>
              </a:defRPr>
            </a:lvl5pPr>
            <a:lvl6pPr indent="-317500" lvl="5" marL="2743200">
              <a:lnSpc>
                <a:spcPct val="115000"/>
              </a:lnSpc>
              <a:spcBef>
                <a:spcPts val="1600"/>
              </a:spcBef>
              <a:spcAft>
                <a:spcPts val="0"/>
              </a:spcAft>
              <a:buClr>
                <a:schemeClr val="accent6"/>
              </a:buClr>
              <a:buSzPts val="1400"/>
              <a:buFont typeface="Poppins"/>
              <a:buChar char="■"/>
              <a:defRPr>
                <a:solidFill>
                  <a:schemeClr val="accent6"/>
                </a:solidFill>
                <a:latin typeface="Poppins"/>
                <a:ea typeface="Poppins"/>
                <a:cs typeface="Poppins"/>
                <a:sym typeface="Poppins"/>
              </a:defRPr>
            </a:lvl6pPr>
            <a:lvl7pPr indent="-317500" lvl="6" marL="3200400">
              <a:lnSpc>
                <a:spcPct val="115000"/>
              </a:lnSpc>
              <a:spcBef>
                <a:spcPts val="1600"/>
              </a:spcBef>
              <a:spcAft>
                <a:spcPts val="0"/>
              </a:spcAft>
              <a:buClr>
                <a:schemeClr val="accent6"/>
              </a:buClr>
              <a:buSzPts val="1400"/>
              <a:buFont typeface="Poppins"/>
              <a:buChar char="●"/>
              <a:defRPr>
                <a:solidFill>
                  <a:schemeClr val="accent6"/>
                </a:solidFill>
                <a:latin typeface="Poppins"/>
                <a:ea typeface="Poppins"/>
                <a:cs typeface="Poppins"/>
                <a:sym typeface="Poppins"/>
              </a:defRPr>
            </a:lvl7pPr>
            <a:lvl8pPr indent="-317500" lvl="7" marL="3657600">
              <a:lnSpc>
                <a:spcPct val="115000"/>
              </a:lnSpc>
              <a:spcBef>
                <a:spcPts val="1600"/>
              </a:spcBef>
              <a:spcAft>
                <a:spcPts val="0"/>
              </a:spcAft>
              <a:buClr>
                <a:schemeClr val="accent6"/>
              </a:buClr>
              <a:buSzPts val="1400"/>
              <a:buFont typeface="Poppins"/>
              <a:buChar char="○"/>
              <a:defRPr>
                <a:solidFill>
                  <a:schemeClr val="accent6"/>
                </a:solidFill>
                <a:latin typeface="Poppins"/>
                <a:ea typeface="Poppins"/>
                <a:cs typeface="Poppins"/>
                <a:sym typeface="Poppins"/>
              </a:defRPr>
            </a:lvl8pPr>
            <a:lvl9pPr indent="-317500" lvl="8" marL="4114800">
              <a:lnSpc>
                <a:spcPct val="115000"/>
              </a:lnSpc>
              <a:spcBef>
                <a:spcPts val="1600"/>
              </a:spcBef>
              <a:spcAft>
                <a:spcPts val="1600"/>
              </a:spcAft>
              <a:buClr>
                <a:schemeClr val="accent6"/>
              </a:buClr>
              <a:buSzPts val="1400"/>
              <a:buFont typeface="Poppins"/>
              <a:buChar char="■"/>
              <a:defRPr>
                <a:solidFill>
                  <a:schemeClr val="accent6"/>
                </a:solidFill>
                <a:latin typeface="Poppins"/>
                <a:ea typeface="Poppins"/>
                <a:cs typeface="Poppins"/>
                <a:sym typeface="Poppi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0E2A47"/>
        </a:solidFill>
      </p:bgPr>
    </p:bg>
    <p:spTree>
      <p:nvGrpSpPr>
        <p:cNvPr id="63" name="Shape 63"/>
        <p:cNvGrpSpPr/>
        <p:nvPr/>
      </p:nvGrpSpPr>
      <p:grpSpPr>
        <a:xfrm>
          <a:off x="0" y="0"/>
          <a:ext cx="0" cy="0"/>
          <a:chOff x="0" y="0"/>
          <a:chExt cx="0" cy="0"/>
        </a:xfrm>
      </p:grpSpPr>
      <p:sp>
        <p:nvSpPr>
          <p:cNvPr id="64" name="Google Shape;64;p17"/>
          <p:cNvSpPr txBox="1"/>
          <p:nvPr>
            <p:ph type="title"/>
          </p:nvPr>
        </p:nvSpPr>
        <p:spPr>
          <a:xfrm>
            <a:off x="1068100" y="933450"/>
            <a:ext cx="7047300" cy="4824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p:txBody>
      </p:sp>
      <p:sp>
        <p:nvSpPr>
          <p:cNvPr id="65" name="Google Shape;65;p17"/>
          <p:cNvSpPr txBox="1"/>
          <p:nvPr>
            <p:ph idx="1" type="body"/>
          </p:nvPr>
        </p:nvSpPr>
        <p:spPr>
          <a:xfrm>
            <a:off x="1068100" y="1695450"/>
            <a:ext cx="7047300" cy="2502000"/>
          </a:xfrm>
          <a:prstGeom prst="rect">
            <a:avLst/>
          </a:prstGeom>
          <a:noFill/>
          <a:ln>
            <a:noFill/>
          </a:ln>
        </p:spPr>
        <p:txBody>
          <a:bodyPr anchorCtr="0" anchor="t" bIns="91425" lIns="91425" spcFirstLastPara="1" rIns="91425" wrap="square" tIns="91425">
            <a:noAutofit/>
          </a:bodyPr>
          <a:lstStyle>
            <a:lvl1pPr indent="-298450" lvl="0" marL="457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indent="-298450" lvl="1" marL="914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indent="-298450" lvl="2" marL="1371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indent="-298450" lvl="3" marL="1828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indent="-298450" lvl="4" marL="22860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indent="-298450" lvl="5" marL="2743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indent="-298450" lvl="6" marL="3200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indent="-298450" lvl="7" marL="3657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indent="-298450" lvl="8" marL="4114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p:txBody>
      </p:sp>
    </p:spTree>
  </p:cSld>
  <p:clrMap accent1="accent1" accent2="accent2" accent3="accent3" accent4="accent4" accent5="accent5" accent6="accent6" bg1="lt1" bg2="dk2" tx1="dk1" tx2="lt2" folHlink="folHlink" hlink="hlink"/>
  <p:sldLayoutIdLst>
    <p:sldLayoutId id="2147483663"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4" Type="http://schemas.openxmlformats.org/officeDocument/2006/relationships/hyperlink" Target="https://docs.google.com/spreadsheets/d/1J5Jvr2JVYkCvyEa4bqLyCcVdoMGtjb0R_oFrQ4rD1P0/copy#gid=1882165678" TargetMode="External"/><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hyperlink" Target="https://slidesgo.com/theme/be-my-valentine#position-71&amp;results-8780?utm_source=slidesgo_template_infographics&amp;utm_medium=referral-link&amp;utm_campaign=sg_credits&amp;utm_content=templat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hyperlink" Target="https://docs.google.com/spreadsheets/d/1J5Jvr2JVYkCvyEa4bqLyCcVdoMGtjb0R_oFrQ4rD1P0/copy#gid=1364826426" TargetMode="External"/><Relationship Id="rId4" Type="http://schemas.openxmlformats.org/officeDocument/2006/relationships/image" Target="../media/image1.png"/><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hyperlink" Target="https://docs.google.com/spreadsheets/d/1J5Jvr2JVYkCvyEa4bqLyCcVdoMGtjb0R_oFrQ4rD1P0/copy#gid=1074623944" TargetMode="External"/><Relationship Id="rId4" Type="http://schemas.openxmlformats.org/officeDocument/2006/relationships/image" Target="../media/image3.png"/><Relationship Id="rId5"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3.xml"/><Relationship Id="rId3" Type="http://schemas.openxmlformats.org/officeDocument/2006/relationships/hyperlink" Target="http://bit.ly/33VAFh3" TargetMode="External"/><Relationship Id="rId4" Type="http://schemas.openxmlformats.org/officeDocument/2006/relationships/hyperlink" Target="http://bit.ly/30B07Gq" TargetMode="External"/><Relationship Id="rId5" Type="http://schemas.openxmlformats.org/officeDocument/2006/relationships/hyperlink" Target="http://bit.ly/2PfT4lq"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4.xml"/><Relationship Id="rId3" Type="http://schemas.openxmlformats.org/officeDocument/2006/relationships/hyperlink" Target="http://bit.ly/2PfT4lq" TargetMode="External"/><Relationship Id="rId4" Type="http://schemas.openxmlformats.org/officeDocument/2006/relationships/hyperlink" Target="http://bit.ly/33VAFh3" TargetMode="External"/><Relationship Id="rId5" Type="http://schemas.openxmlformats.org/officeDocument/2006/relationships/hyperlink" Target="http://bit.ly/30B07Gq"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5.xml"/><Relationship Id="rId3" Type="http://schemas.openxmlformats.org/officeDocument/2006/relationships/hyperlink" Target="https://bit.ly/2ZjL1pd" TargetMode="External"/><Relationship Id="rId4" Type="http://schemas.openxmlformats.org/officeDocument/2006/relationships/hyperlink" Target="https://bit.ly/2ZjL1pd" TargetMode="External"/><Relationship Id="rId5" Type="http://schemas.openxmlformats.org/officeDocument/2006/relationships/hyperlink" Target="http://bit.ly/30B07Gq"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9"/>
          <p:cNvSpPr/>
          <p:nvPr/>
        </p:nvSpPr>
        <p:spPr>
          <a:xfrm rot="-1561140">
            <a:off x="5621108" y="1385160"/>
            <a:ext cx="4068442" cy="4068442"/>
          </a:xfrm>
          <a:prstGeom prst="heart">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9"/>
          <p:cNvSpPr txBox="1"/>
          <p:nvPr>
            <p:ph type="ctrTitle"/>
          </p:nvPr>
        </p:nvSpPr>
        <p:spPr>
          <a:xfrm>
            <a:off x="713225" y="1153663"/>
            <a:ext cx="4399500" cy="2052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Be My Valentine</a:t>
            </a:r>
            <a:endParaRPr/>
          </a:p>
          <a:p>
            <a:pPr indent="0" lvl="0" marL="0" rtl="0" algn="l">
              <a:spcBef>
                <a:spcPts val="0"/>
              </a:spcBef>
              <a:spcAft>
                <a:spcPts val="0"/>
              </a:spcAft>
              <a:buNone/>
            </a:pPr>
            <a:r>
              <a:rPr lang="en"/>
              <a:t>Infographics</a:t>
            </a:r>
            <a:r>
              <a:rPr lang="en"/>
              <a:t> </a:t>
            </a:r>
            <a:endParaRPr/>
          </a:p>
        </p:txBody>
      </p:sp>
      <p:sp>
        <p:nvSpPr>
          <p:cNvPr id="73" name="Google Shape;73;p19"/>
          <p:cNvSpPr txBox="1"/>
          <p:nvPr>
            <p:ph idx="1" type="subTitle"/>
          </p:nvPr>
        </p:nvSpPr>
        <p:spPr>
          <a:xfrm>
            <a:off x="713225" y="3398338"/>
            <a:ext cx="4399500" cy="37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where love begins</a:t>
            </a:r>
            <a:endParaRPr/>
          </a:p>
        </p:txBody>
      </p:sp>
      <p:sp>
        <p:nvSpPr>
          <p:cNvPr id="74" name="Google Shape;74;p19"/>
          <p:cNvSpPr/>
          <p:nvPr/>
        </p:nvSpPr>
        <p:spPr>
          <a:xfrm rot="2293565">
            <a:off x="2827203" y="1329809"/>
            <a:ext cx="263224" cy="212854"/>
          </a:xfrm>
          <a:custGeom>
            <a:rect b="b" l="l" r="r" t="t"/>
            <a:pathLst>
              <a:path extrusionOk="0" h="11245" w="13906">
                <a:moveTo>
                  <a:pt x="9636" y="1"/>
                </a:moveTo>
                <a:cubicBezTo>
                  <a:pt x="8280" y="1"/>
                  <a:pt x="7025" y="955"/>
                  <a:pt x="7015" y="3111"/>
                </a:cubicBezTo>
                <a:cubicBezTo>
                  <a:pt x="7015" y="3111"/>
                  <a:pt x="5809" y="2268"/>
                  <a:pt x="4484" y="2268"/>
                </a:cubicBezTo>
                <a:cubicBezTo>
                  <a:pt x="3862" y="2268"/>
                  <a:pt x="3214" y="2454"/>
                  <a:pt x="2653" y="2999"/>
                </a:cubicBezTo>
                <a:cubicBezTo>
                  <a:pt x="0" y="5580"/>
                  <a:pt x="3381" y="10448"/>
                  <a:pt x="10735" y="11244"/>
                </a:cubicBezTo>
                <a:cubicBezTo>
                  <a:pt x="10735" y="11244"/>
                  <a:pt x="10735" y="11244"/>
                  <a:pt x="10736" y="11244"/>
                </a:cubicBezTo>
                <a:cubicBezTo>
                  <a:pt x="10929" y="11244"/>
                  <a:pt x="13906" y="4803"/>
                  <a:pt x="12658" y="2017"/>
                </a:cubicBezTo>
                <a:cubicBezTo>
                  <a:pt x="12081" y="728"/>
                  <a:pt x="10820" y="1"/>
                  <a:pt x="963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9"/>
          <p:cNvSpPr/>
          <p:nvPr/>
        </p:nvSpPr>
        <p:spPr>
          <a:xfrm rot="2293565">
            <a:off x="581615" y="4502147"/>
            <a:ext cx="263224" cy="212854"/>
          </a:xfrm>
          <a:custGeom>
            <a:rect b="b" l="l" r="r" t="t"/>
            <a:pathLst>
              <a:path extrusionOk="0" h="11245" w="13906">
                <a:moveTo>
                  <a:pt x="9636" y="1"/>
                </a:moveTo>
                <a:cubicBezTo>
                  <a:pt x="8280" y="1"/>
                  <a:pt x="7025" y="955"/>
                  <a:pt x="7015" y="3111"/>
                </a:cubicBezTo>
                <a:cubicBezTo>
                  <a:pt x="7015" y="3111"/>
                  <a:pt x="5809" y="2268"/>
                  <a:pt x="4484" y="2268"/>
                </a:cubicBezTo>
                <a:cubicBezTo>
                  <a:pt x="3862" y="2268"/>
                  <a:pt x="3214" y="2454"/>
                  <a:pt x="2653" y="2999"/>
                </a:cubicBezTo>
                <a:cubicBezTo>
                  <a:pt x="0" y="5580"/>
                  <a:pt x="3381" y="10448"/>
                  <a:pt x="10735" y="11244"/>
                </a:cubicBezTo>
                <a:cubicBezTo>
                  <a:pt x="10735" y="11244"/>
                  <a:pt x="10735" y="11244"/>
                  <a:pt x="10736" y="11244"/>
                </a:cubicBezTo>
                <a:cubicBezTo>
                  <a:pt x="10929" y="11244"/>
                  <a:pt x="13906" y="4803"/>
                  <a:pt x="12658" y="2017"/>
                </a:cubicBezTo>
                <a:cubicBezTo>
                  <a:pt x="12081" y="728"/>
                  <a:pt x="10820" y="1"/>
                  <a:pt x="963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9"/>
          <p:cNvSpPr/>
          <p:nvPr/>
        </p:nvSpPr>
        <p:spPr>
          <a:xfrm rot="2293565">
            <a:off x="8262153" y="423922"/>
            <a:ext cx="263224" cy="212854"/>
          </a:xfrm>
          <a:custGeom>
            <a:rect b="b" l="l" r="r" t="t"/>
            <a:pathLst>
              <a:path extrusionOk="0" h="11245" w="13906">
                <a:moveTo>
                  <a:pt x="9636" y="1"/>
                </a:moveTo>
                <a:cubicBezTo>
                  <a:pt x="8280" y="1"/>
                  <a:pt x="7025" y="955"/>
                  <a:pt x="7015" y="3111"/>
                </a:cubicBezTo>
                <a:cubicBezTo>
                  <a:pt x="7015" y="3111"/>
                  <a:pt x="5809" y="2268"/>
                  <a:pt x="4484" y="2268"/>
                </a:cubicBezTo>
                <a:cubicBezTo>
                  <a:pt x="3862" y="2268"/>
                  <a:pt x="3214" y="2454"/>
                  <a:pt x="2653" y="2999"/>
                </a:cubicBezTo>
                <a:cubicBezTo>
                  <a:pt x="0" y="5580"/>
                  <a:pt x="3381" y="10448"/>
                  <a:pt x="10735" y="11244"/>
                </a:cubicBezTo>
                <a:cubicBezTo>
                  <a:pt x="10735" y="11244"/>
                  <a:pt x="10735" y="11244"/>
                  <a:pt x="10736" y="11244"/>
                </a:cubicBezTo>
                <a:cubicBezTo>
                  <a:pt x="10929" y="11244"/>
                  <a:pt x="13906" y="4803"/>
                  <a:pt x="12658" y="2017"/>
                </a:cubicBezTo>
                <a:cubicBezTo>
                  <a:pt x="12081" y="728"/>
                  <a:pt x="10820" y="1"/>
                  <a:pt x="963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9"/>
          <p:cNvSpPr/>
          <p:nvPr/>
        </p:nvSpPr>
        <p:spPr>
          <a:xfrm rot="2293565">
            <a:off x="581615" y="395709"/>
            <a:ext cx="263224" cy="212854"/>
          </a:xfrm>
          <a:custGeom>
            <a:rect b="b" l="l" r="r" t="t"/>
            <a:pathLst>
              <a:path extrusionOk="0" h="11245" w="13906">
                <a:moveTo>
                  <a:pt x="9636" y="1"/>
                </a:moveTo>
                <a:cubicBezTo>
                  <a:pt x="8280" y="1"/>
                  <a:pt x="7025" y="955"/>
                  <a:pt x="7015" y="3111"/>
                </a:cubicBezTo>
                <a:cubicBezTo>
                  <a:pt x="7015" y="3111"/>
                  <a:pt x="5809" y="2268"/>
                  <a:pt x="4484" y="2268"/>
                </a:cubicBezTo>
                <a:cubicBezTo>
                  <a:pt x="3862" y="2268"/>
                  <a:pt x="3214" y="2454"/>
                  <a:pt x="2653" y="2999"/>
                </a:cubicBezTo>
                <a:cubicBezTo>
                  <a:pt x="0" y="5580"/>
                  <a:pt x="3381" y="10448"/>
                  <a:pt x="10735" y="11244"/>
                </a:cubicBezTo>
                <a:cubicBezTo>
                  <a:pt x="10735" y="11244"/>
                  <a:pt x="10735" y="11244"/>
                  <a:pt x="10736" y="11244"/>
                </a:cubicBezTo>
                <a:cubicBezTo>
                  <a:pt x="10929" y="11244"/>
                  <a:pt x="13906" y="4803"/>
                  <a:pt x="12658" y="2017"/>
                </a:cubicBezTo>
                <a:cubicBezTo>
                  <a:pt x="12081" y="728"/>
                  <a:pt x="10820" y="1"/>
                  <a:pt x="963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9"/>
          <p:cNvSpPr/>
          <p:nvPr/>
        </p:nvSpPr>
        <p:spPr>
          <a:xfrm>
            <a:off x="6173353" y="1329809"/>
            <a:ext cx="263241" cy="212868"/>
          </a:xfrm>
          <a:custGeom>
            <a:rect b="b" l="l" r="r" t="t"/>
            <a:pathLst>
              <a:path extrusionOk="0" h="11245" w="13906">
                <a:moveTo>
                  <a:pt x="9636" y="1"/>
                </a:moveTo>
                <a:cubicBezTo>
                  <a:pt x="8280" y="1"/>
                  <a:pt x="7025" y="955"/>
                  <a:pt x="7015" y="3111"/>
                </a:cubicBezTo>
                <a:cubicBezTo>
                  <a:pt x="7015" y="3111"/>
                  <a:pt x="5809" y="2268"/>
                  <a:pt x="4484" y="2268"/>
                </a:cubicBezTo>
                <a:cubicBezTo>
                  <a:pt x="3862" y="2268"/>
                  <a:pt x="3214" y="2454"/>
                  <a:pt x="2653" y="2999"/>
                </a:cubicBezTo>
                <a:cubicBezTo>
                  <a:pt x="0" y="5580"/>
                  <a:pt x="3381" y="10448"/>
                  <a:pt x="10735" y="11244"/>
                </a:cubicBezTo>
                <a:cubicBezTo>
                  <a:pt x="10735" y="11244"/>
                  <a:pt x="10735" y="11244"/>
                  <a:pt x="10736" y="11244"/>
                </a:cubicBezTo>
                <a:cubicBezTo>
                  <a:pt x="10929" y="11244"/>
                  <a:pt x="13906" y="4803"/>
                  <a:pt x="12658" y="2017"/>
                </a:cubicBezTo>
                <a:cubicBezTo>
                  <a:pt x="12081" y="728"/>
                  <a:pt x="10820" y="1"/>
                  <a:pt x="963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9"/>
          <p:cNvSpPr/>
          <p:nvPr/>
        </p:nvSpPr>
        <p:spPr>
          <a:xfrm rot="2293565">
            <a:off x="6966953" y="2359334"/>
            <a:ext cx="263224" cy="212854"/>
          </a:xfrm>
          <a:custGeom>
            <a:rect b="b" l="l" r="r" t="t"/>
            <a:pathLst>
              <a:path extrusionOk="0" h="11245" w="13906">
                <a:moveTo>
                  <a:pt x="9636" y="1"/>
                </a:moveTo>
                <a:cubicBezTo>
                  <a:pt x="8280" y="1"/>
                  <a:pt x="7025" y="955"/>
                  <a:pt x="7015" y="3111"/>
                </a:cubicBezTo>
                <a:cubicBezTo>
                  <a:pt x="7015" y="3111"/>
                  <a:pt x="5809" y="2268"/>
                  <a:pt x="4484" y="2268"/>
                </a:cubicBezTo>
                <a:cubicBezTo>
                  <a:pt x="3862" y="2268"/>
                  <a:pt x="3214" y="2454"/>
                  <a:pt x="2653" y="2999"/>
                </a:cubicBezTo>
                <a:cubicBezTo>
                  <a:pt x="0" y="5580"/>
                  <a:pt x="3381" y="10448"/>
                  <a:pt x="10735" y="11244"/>
                </a:cubicBezTo>
                <a:cubicBezTo>
                  <a:pt x="10735" y="11244"/>
                  <a:pt x="10735" y="11244"/>
                  <a:pt x="10736" y="11244"/>
                </a:cubicBezTo>
                <a:cubicBezTo>
                  <a:pt x="10929" y="11244"/>
                  <a:pt x="13906" y="4803"/>
                  <a:pt x="12658" y="2017"/>
                </a:cubicBezTo>
                <a:cubicBezTo>
                  <a:pt x="12081" y="728"/>
                  <a:pt x="10820" y="1"/>
                  <a:pt x="963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19"/>
          <p:cNvGrpSpPr/>
          <p:nvPr/>
        </p:nvGrpSpPr>
        <p:grpSpPr>
          <a:xfrm>
            <a:off x="5251568" y="1420322"/>
            <a:ext cx="3174388" cy="3188260"/>
            <a:chOff x="1504468" y="-3884607"/>
            <a:chExt cx="2211963" cy="2221320"/>
          </a:xfrm>
        </p:grpSpPr>
        <p:sp>
          <p:nvSpPr>
            <p:cNvPr id="81" name="Google Shape;81;p19"/>
            <p:cNvSpPr/>
            <p:nvPr/>
          </p:nvSpPr>
          <p:spPr>
            <a:xfrm>
              <a:off x="2647974" y="-3035081"/>
              <a:ext cx="1068457" cy="1321957"/>
            </a:xfrm>
            <a:custGeom>
              <a:rect b="b" l="l" r="r" t="t"/>
              <a:pathLst>
                <a:path extrusionOk="0" h="824934" w="666744">
                  <a:moveTo>
                    <a:pt x="204646" y="525751"/>
                  </a:moveTo>
                  <a:lnTo>
                    <a:pt x="204646" y="525751"/>
                  </a:lnTo>
                  <a:cubicBezTo>
                    <a:pt x="204266" y="527872"/>
                    <a:pt x="203862" y="529988"/>
                    <a:pt x="203439" y="532101"/>
                  </a:cubicBezTo>
                  <a:lnTo>
                    <a:pt x="203439" y="532101"/>
                  </a:lnTo>
                  <a:cubicBezTo>
                    <a:pt x="203854" y="529987"/>
                    <a:pt x="204257" y="527870"/>
                    <a:pt x="204646" y="525751"/>
                  </a:cubicBezTo>
                  <a:close/>
                  <a:moveTo>
                    <a:pt x="191582" y="585807"/>
                  </a:moveTo>
                  <a:cubicBezTo>
                    <a:pt x="191225" y="587745"/>
                    <a:pt x="190886" y="589686"/>
                    <a:pt x="190570" y="591631"/>
                  </a:cubicBezTo>
                  <a:cubicBezTo>
                    <a:pt x="188626" y="603527"/>
                    <a:pt x="186257" y="615315"/>
                    <a:pt x="183583" y="627023"/>
                  </a:cubicBezTo>
                  <a:lnTo>
                    <a:pt x="183583" y="627023"/>
                  </a:lnTo>
                  <a:cubicBezTo>
                    <a:pt x="184355" y="623477"/>
                    <a:pt x="185048" y="619911"/>
                    <a:pt x="185633" y="616315"/>
                  </a:cubicBezTo>
                  <a:cubicBezTo>
                    <a:pt x="187302" y="606077"/>
                    <a:pt x="189366" y="595925"/>
                    <a:pt x="191582" y="585807"/>
                  </a:cubicBezTo>
                  <a:close/>
                  <a:moveTo>
                    <a:pt x="181545" y="635694"/>
                  </a:moveTo>
                  <a:cubicBezTo>
                    <a:pt x="177624" y="651940"/>
                    <a:pt x="173169" y="668045"/>
                    <a:pt x="168506" y="684089"/>
                  </a:cubicBezTo>
                  <a:lnTo>
                    <a:pt x="168506" y="684089"/>
                  </a:lnTo>
                  <a:cubicBezTo>
                    <a:pt x="169643" y="679992"/>
                    <a:pt x="170739" y="675881"/>
                    <a:pt x="171790" y="671755"/>
                  </a:cubicBezTo>
                  <a:cubicBezTo>
                    <a:pt x="174864" y="659676"/>
                    <a:pt x="178523" y="647767"/>
                    <a:pt x="181545" y="635694"/>
                  </a:cubicBezTo>
                  <a:close/>
                  <a:moveTo>
                    <a:pt x="221395" y="0"/>
                  </a:moveTo>
                  <a:cubicBezTo>
                    <a:pt x="219257" y="0"/>
                    <a:pt x="217581" y="1780"/>
                    <a:pt x="216121" y="3310"/>
                  </a:cubicBezTo>
                  <a:cubicBezTo>
                    <a:pt x="210317" y="9314"/>
                    <a:pt x="203913" y="14651"/>
                    <a:pt x="197408" y="19755"/>
                  </a:cubicBezTo>
                  <a:cubicBezTo>
                    <a:pt x="190370" y="25259"/>
                    <a:pt x="185133" y="33131"/>
                    <a:pt x="176193" y="36100"/>
                  </a:cubicBezTo>
                  <a:cubicBezTo>
                    <a:pt x="173191" y="37568"/>
                    <a:pt x="171056" y="39970"/>
                    <a:pt x="169388" y="42772"/>
                  </a:cubicBezTo>
                  <a:cubicBezTo>
                    <a:pt x="166754" y="47121"/>
                    <a:pt x="163219" y="49671"/>
                    <a:pt x="158268" y="49671"/>
                  </a:cubicBezTo>
                  <a:cubicBezTo>
                    <a:pt x="157827" y="49671"/>
                    <a:pt x="157376" y="49651"/>
                    <a:pt x="156912" y="49610"/>
                  </a:cubicBezTo>
                  <a:cubicBezTo>
                    <a:pt x="136531" y="63520"/>
                    <a:pt x="114849" y="75128"/>
                    <a:pt x="93300" y="87037"/>
                  </a:cubicBezTo>
                  <a:cubicBezTo>
                    <a:pt x="90498" y="88604"/>
                    <a:pt x="87229" y="89538"/>
                    <a:pt x="86729" y="93441"/>
                  </a:cubicBezTo>
                  <a:cubicBezTo>
                    <a:pt x="83460" y="137840"/>
                    <a:pt x="77222" y="181905"/>
                    <a:pt x="69050" y="225703"/>
                  </a:cubicBezTo>
                  <a:cubicBezTo>
                    <a:pt x="64013" y="252722"/>
                    <a:pt x="56541" y="279408"/>
                    <a:pt x="54506" y="306861"/>
                  </a:cubicBezTo>
                  <a:cubicBezTo>
                    <a:pt x="50470" y="361800"/>
                    <a:pt x="39595" y="415839"/>
                    <a:pt x="33791" y="470544"/>
                  </a:cubicBezTo>
                  <a:cubicBezTo>
                    <a:pt x="30022" y="505936"/>
                    <a:pt x="22350" y="540795"/>
                    <a:pt x="18514" y="576187"/>
                  </a:cubicBezTo>
                  <a:cubicBezTo>
                    <a:pt x="12443" y="632727"/>
                    <a:pt x="6171" y="689301"/>
                    <a:pt x="0" y="745841"/>
                  </a:cubicBezTo>
                  <a:cubicBezTo>
                    <a:pt x="1368" y="748277"/>
                    <a:pt x="3269" y="749944"/>
                    <a:pt x="6038" y="750745"/>
                  </a:cubicBezTo>
                  <a:cubicBezTo>
                    <a:pt x="22616" y="755448"/>
                    <a:pt x="34825" y="765489"/>
                    <a:pt x="42964" y="780633"/>
                  </a:cubicBezTo>
                  <a:cubicBezTo>
                    <a:pt x="44476" y="783495"/>
                    <a:pt x="45926" y="786885"/>
                    <a:pt x="50004" y="786885"/>
                  </a:cubicBezTo>
                  <a:cubicBezTo>
                    <a:pt x="50156" y="786885"/>
                    <a:pt x="50311" y="786880"/>
                    <a:pt x="50470" y="786871"/>
                  </a:cubicBezTo>
                  <a:cubicBezTo>
                    <a:pt x="60210" y="771393"/>
                    <a:pt x="66381" y="754147"/>
                    <a:pt x="74987" y="738103"/>
                  </a:cubicBezTo>
                  <a:cubicBezTo>
                    <a:pt x="74353" y="731965"/>
                    <a:pt x="78390" y="726961"/>
                    <a:pt x="79057" y="721090"/>
                  </a:cubicBezTo>
                  <a:cubicBezTo>
                    <a:pt x="84894" y="673123"/>
                    <a:pt x="89197" y="625155"/>
                    <a:pt x="90732" y="576854"/>
                  </a:cubicBezTo>
                  <a:cubicBezTo>
                    <a:pt x="91099" y="565346"/>
                    <a:pt x="91432" y="553704"/>
                    <a:pt x="92600" y="542162"/>
                  </a:cubicBezTo>
                  <a:cubicBezTo>
                    <a:pt x="94268" y="525517"/>
                    <a:pt x="95936" y="508905"/>
                    <a:pt x="96703" y="492227"/>
                  </a:cubicBezTo>
                  <a:cubicBezTo>
                    <a:pt x="97428" y="476666"/>
                    <a:pt x="99106" y="461203"/>
                    <a:pt x="100802" y="445747"/>
                  </a:cubicBezTo>
                  <a:lnTo>
                    <a:pt x="100802" y="445747"/>
                  </a:lnTo>
                  <a:cubicBezTo>
                    <a:pt x="97508" y="479409"/>
                    <a:pt x="95594" y="513161"/>
                    <a:pt x="93167" y="546866"/>
                  </a:cubicBezTo>
                  <a:cubicBezTo>
                    <a:pt x="90398" y="584793"/>
                    <a:pt x="89431" y="622753"/>
                    <a:pt x="86329" y="660681"/>
                  </a:cubicBezTo>
                  <a:cubicBezTo>
                    <a:pt x="84261" y="685732"/>
                    <a:pt x="78590" y="710550"/>
                    <a:pt x="80391" y="735934"/>
                  </a:cubicBezTo>
                  <a:cubicBezTo>
                    <a:pt x="78190" y="752947"/>
                    <a:pt x="76021" y="769959"/>
                    <a:pt x="73820" y="786971"/>
                  </a:cubicBezTo>
                  <a:cubicBezTo>
                    <a:pt x="74927" y="787304"/>
                    <a:pt x="75958" y="787452"/>
                    <a:pt x="76926" y="787452"/>
                  </a:cubicBezTo>
                  <a:cubicBezTo>
                    <a:pt x="82167" y="787452"/>
                    <a:pt x="85544" y="783086"/>
                    <a:pt x="89064" y="779933"/>
                  </a:cubicBezTo>
                  <a:cubicBezTo>
                    <a:pt x="96102" y="773595"/>
                    <a:pt x="104241" y="769925"/>
                    <a:pt x="113181" y="767357"/>
                  </a:cubicBezTo>
                  <a:cubicBezTo>
                    <a:pt x="121887" y="764855"/>
                    <a:pt x="130894" y="766456"/>
                    <a:pt x="139600" y="764822"/>
                  </a:cubicBezTo>
                  <a:cubicBezTo>
                    <a:pt x="142769" y="763154"/>
                    <a:pt x="143770" y="760018"/>
                    <a:pt x="144870" y="756983"/>
                  </a:cubicBezTo>
                  <a:cubicBezTo>
                    <a:pt x="150763" y="740276"/>
                    <a:pt x="156562" y="723534"/>
                    <a:pt x="161845" y="706616"/>
                  </a:cubicBezTo>
                  <a:lnTo>
                    <a:pt x="161845" y="706616"/>
                  </a:lnTo>
                  <a:cubicBezTo>
                    <a:pt x="160947" y="709618"/>
                    <a:pt x="160047" y="712619"/>
                    <a:pt x="159147" y="715620"/>
                  </a:cubicBezTo>
                  <a:cubicBezTo>
                    <a:pt x="152476" y="737936"/>
                    <a:pt x="144470" y="760018"/>
                    <a:pt x="135230" y="781600"/>
                  </a:cubicBezTo>
                  <a:cubicBezTo>
                    <a:pt x="133863" y="784836"/>
                    <a:pt x="132095" y="788372"/>
                    <a:pt x="135264" y="791341"/>
                  </a:cubicBezTo>
                  <a:cubicBezTo>
                    <a:pt x="136455" y="792458"/>
                    <a:pt x="137779" y="792850"/>
                    <a:pt x="139162" y="792850"/>
                  </a:cubicBezTo>
                  <a:cubicBezTo>
                    <a:pt x="140877" y="792850"/>
                    <a:pt x="142683" y="792247"/>
                    <a:pt x="144437" y="791674"/>
                  </a:cubicBezTo>
                  <a:cubicBezTo>
                    <a:pt x="150374" y="789773"/>
                    <a:pt x="156245" y="787838"/>
                    <a:pt x="162383" y="786704"/>
                  </a:cubicBezTo>
                  <a:cubicBezTo>
                    <a:pt x="195807" y="780600"/>
                    <a:pt x="229664" y="778131"/>
                    <a:pt x="263489" y="775629"/>
                  </a:cubicBezTo>
                  <a:cubicBezTo>
                    <a:pt x="289807" y="773695"/>
                    <a:pt x="316026" y="770993"/>
                    <a:pt x="342345" y="768825"/>
                  </a:cubicBezTo>
                  <a:cubicBezTo>
                    <a:pt x="345414" y="768591"/>
                    <a:pt x="348783" y="768124"/>
                    <a:pt x="349283" y="764588"/>
                  </a:cubicBezTo>
                  <a:cubicBezTo>
                    <a:pt x="349717" y="761619"/>
                    <a:pt x="347082" y="759751"/>
                    <a:pt x="344446" y="758784"/>
                  </a:cubicBezTo>
                  <a:cubicBezTo>
                    <a:pt x="333238" y="754681"/>
                    <a:pt x="323031" y="748610"/>
                    <a:pt x="312157" y="743807"/>
                  </a:cubicBezTo>
                  <a:cubicBezTo>
                    <a:pt x="277298" y="728462"/>
                    <a:pt x="246877" y="707147"/>
                    <a:pt x="223093" y="677026"/>
                  </a:cubicBezTo>
                  <a:cubicBezTo>
                    <a:pt x="202512" y="650940"/>
                    <a:pt x="196007" y="621319"/>
                    <a:pt x="202578" y="589396"/>
                  </a:cubicBezTo>
                  <a:cubicBezTo>
                    <a:pt x="207348" y="566113"/>
                    <a:pt x="222326" y="548767"/>
                    <a:pt x="240172" y="533323"/>
                  </a:cubicBezTo>
                  <a:cubicBezTo>
                    <a:pt x="263722" y="512975"/>
                    <a:pt x="290308" y="498598"/>
                    <a:pt x="320262" y="491126"/>
                  </a:cubicBezTo>
                  <a:cubicBezTo>
                    <a:pt x="335775" y="487257"/>
                    <a:pt x="351390" y="485311"/>
                    <a:pt x="366084" y="485311"/>
                  </a:cubicBezTo>
                  <a:cubicBezTo>
                    <a:pt x="377993" y="485311"/>
                    <a:pt x="389298" y="486589"/>
                    <a:pt x="399452" y="489158"/>
                  </a:cubicBezTo>
                  <a:cubicBezTo>
                    <a:pt x="390543" y="488266"/>
                    <a:pt x="381345" y="487724"/>
                    <a:pt x="371964" y="487724"/>
                  </a:cubicBezTo>
                  <a:cubicBezTo>
                    <a:pt x="344148" y="487724"/>
                    <a:pt x="314717" y="492486"/>
                    <a:pt x="286405" y="507004"/>
                  </a:cubicBezTo>
                  <a:cubicBezTo>
                    <a:pt x="270660" y="515143"/>
                    <a:pt x="256483" y="524917"/>
                    <a:pt x="242940" y="536125"/>
                  </a:cubicBezTo>
                  <a:cubicBezTo>
                    <a:pt x="216288" y="558140"/>
                    <a:pt x="200944" y="584993"/>
                    <a:pt x="204847" y="620585"/>
                  </a:cubicBezTo>
                  <a:cubicBezTo>
                    <a:pt x="206448" y="635196"/>
                    <a:pt x="209650" y="649606"/>
                    <a:pt x="217789" y="661915"/>
                  </a:cubicBezTo>
                  <a:cubicBezTo>
                    <a:pt x="242140" y="698774"/>
                    <a:pt x="276331" y="723826"/>
                    <a:pt x="316193" y="741939"/>
                  </a:cubicBezTo>
                  <a:cubicBezTo>
                    <a:pt x="330203" y="748310"/>
                    <a:pt x="344013" y="755081"/>
                    <a:pt x="357856" y="761786"/>
                  </a:cubicBezTo>
                  <a:cubicBezTo>
                    <a:pt x="360591" y="763121"/>
                    <a:pt x="364794" y="764121"/>
                    <a:pt x="364027" y="768157"/>
                  </a:cubicBezTo>
                  <a:cubicBezTo>
                    <a:pt x="363360" y="771627"/>
                    <a:pt x="359357" y="771126"/>
                    <a:pt x="356522" y="771527"/>
                  </a:cubicBezTo>
                  <a:cubicBezTo>
                    <a:pt x="338375" y="774095"/>
                    <a:pt x="320029" y="773962"/>
                    <a:pt x="301816" y="775863"/>
                  </a:cubicBezTo>
                  <a:cubicBezTo>
                    <a:pt x="259486" y="780266"/>
                    <a:pt x="216922" y="781767"/>
                    <a:pt x="174758" y="787705"/>
                  </a:cubicBezTo>
                  <a:cubicBezTo>
                    <a:pt x="155278" y="790473"/>
                    <a:pt x="137032" y="796811"/>
                    <a:pt x="119919" y="806351"/>
                  </a:cubicBezTo>
                  <a:cubicBezTo>
                    <a:pt x="112381" y="810554"/>
                    <a:pt x="112447" y="817459"/>
                    <a:pt x="119552" y="822363"/>
                  </a:cubicBezTo>
                  <a:cubicBezTo>
                    <a:pt x="120620" y="823130"/>
                    <a:pt x="121887" y="823664"/>
                    <a:pt x="122888" y="824631"/>
                  </a:cubicBezTo>
                  <a:cubicBezTo>
                    <a:pt x="127894" y="824850"/>
                    <a:pt x="132904" y="824934"/>
                    <a:pt x="137914" y="824934"/>
                  </a:cubicBezTo>
                  <a:cubicBezTo>
                    <a:pt x="155108" y="824934"/>
                    <a:pt x="172318" y="823939"/>
                    <a:pt x="189482" y="823939"/>
                  </a:cubicBezTo>
                  <a:cubicBezTo>
                    <a:pt x="191012" y="823939"/>
                    <a:pt x="192543" y="823947"/>
                    <a:pt x="194072" y="823964"/>
                  </a:cubicBezTo>
                  <a:cubicBezTo>
                    <a:pt x="204787" y="824072"/>
                    <a:pt x="215501" y="824122"/>
                    <a:pt x="226213" y="824122"/>
                  </a:cubicBezTo>
                  <a:cubicBezTo>
                    <a:pt x="338090" y="824122"/>
                    <a:pt x="449823" y="818665"/>
                    <a:pt x="561668" y="816625"/>
                  </a:cubicBezTo>
                  <a:cubicBezTo>
                    <a:pt x="577813" y="816325"/>
                    <a:pt x="594025" y="815525"/>
                    <a:pt x="610003" y="812389"/>
                  </a:cubicBezTo>
                  <a:cubicBezTo>
                    <a:pt x="615540" y="811322"/>
                    <a:pt x="622011" y="810221"/>
                    <a:pt x="623446" y="803683"/>
                  </a:cubicBezTo>
                  <a:cubicBezTo>
                    <a:pt x="627115" y="786971"/>
                    <a:pt x="634554" y="771593"/>
                    <a:pt x="639457" y="755315"/>
                  </a:cubicBezTo>
                  <a:cubicBezTo>
                    <a:pt x="647396" y="729063"/>
                    <a:pt x="648964" y="701743"/>
                    <a:pt x="652900" y="674791"/>
                  </a:cubicBezTo>
                  <a:cubicBezTo>
                    <a:pt x="660472" y="622687"/>
                    <a:pt x="665943" y="570383"/>
                    <a:pt x="666276" y="517645"/>
                  </a:cubicBezTo>
                  <a:cubicBezTo>
                    <a:pt x="666743" y="443792"/>
                    <a:pt x="654968" y="371474"/>
                    <a:pt x="641592" y="299188"/>
                  </a:cubicBezTo>
                  <a:cubicBezTo>
                    <a:pt x="636055" y="269434"/>
                    <a:pt x="625614" y="240913"/>
                    <a:pt x="619209" y="211392"/>
                  </a:cubicBezTo>
                  <a:cubicBezTo>
                    <a:pt x="613572" y="185540"/>
                    <a:pt x="609536" y="159388"/>
                    <a:pt x="604766" y="133370"/>
                  </a:cubicBezTo>
                  <a:cubicBezTo>
                    <a:pt x="604367" y="133326"/>
                    <a:pt x="603985" y="133305"/>
                    <a:pt x="603619" y="133305"/>
                  </a:cubicBezTo>
                  <a:cubicBezTo>
                    <a:pt x="597808" y="133305"/>
                    <a:pt x="596053" y="138581"/>
                    <a:pt x="593824" y="142410"/>
                  </a:cubicBezTo>
                  <a:cubicBezTo>
                    <a:pt x="580248" y="165493"/>
                    <a:pt x="560801" y="182572"/>
                    <a:pt x="539185" y="197582"/>
                  </a:cubicBezTo>
                  <a:cubicBezTo>
                    <a:pt x="532614" y="202186"/>
                    <a:pt x="525642" y="206455"/>
                    <a:pt x="517370" y="207623"/>
                  </a:cubicBezTo>
                  <a:cubicBezTo>
                    <a:pt x="513637" y="208165"/>
                    <a:pt x="509978" y="208424"/>
                    <a:pt x="506387" y="208424"/>
                  </a:cubicBezTo>
                  <a:cubicBezTo>
                    <a:pt x="487450" y="208424"/>
                    <a:pt x="470402" y="201238"/>
                    <a:pt x="454391" y="190611"/>
                  </a:cubicBezTo>
                  <a:cubicBezTo>
                    <a:pt x="443717" y="183539"/>
                    <a:pt x="438580" y="171864"/>
                    <a:pt x="431542" y="161757"/>
                  </a:cubicBezTo>
                  <a:cubicBezTo>
                    <a:pt x="429620" y="159073"/>
                    <a:pt x="428480" y="155385"/>
                    <a:pt x="424499" y="155385"/>
                  </a:cubicBezTo>
                  <a:cubicBezTo>
                    <a:pt x="424126" y="155385"/>
                    <a:pt x="423728" y="155417"/>
                    <a:pt x="423303" y="155486"/>
                  </a:cubicBezTo>
                  <a:cubicBezTo>
                    <a:pt x="422936" y="202519"/>
                    <a:pt x="429073" y="248385"/>
                    <a:pt x="445285" y="292851"/>
                  </a:cubicBezTo>
                  <a:cubicBezTo>
                    <a:pt x="469069" y="358064"/>
                    <a:pt x="502659" y="418741"/>
                    <a:pt x="530613" y="482053"/>
                  </a:cubicBezTo>
                  <a:cubicBezTo>
                    <a:pt x="532848" y="487123"/>
                    <a:pt x="537818" y="489892"/>
                    <a:pt x="539986" y="494962"/>
                  </a:cubicBezTo>
                  <a:cubicBezTo>
                    <a:pt x="548959" y="516110"/>
                    <a:pt x="560200" y="536125"/>
                    <a:pt x="569340" y="557173"/>
                  </a:cubicBezTo>
                  <a:cubicBezTo>
                    <a:pt x="586319" y="596334"/>
                    <a:pt x="602931" y="635496"/>
                    <a:pt x="609436" y="678126"/>
                  </a:cubicBezTo>
                  <a:cubicBezTo>
                    <a:pt x="611937" y="694571"/>
                    <a:pt x="615340" y="710883"/>
                    <a:pt x="618342" y="727262"/>
                  </a:cubicBezTo>
                  <a:cubicBezTo>
                    <a:pt x="616507" y="726094"/>
                    <a:pt x="615840" y="724660"/>
                    <a:pt x="615407" y="723159"/>
                  </a:cubicBezTo>
                  <a:cubicBezTo>
                    <a:pt x="609436" y="700943"/>
                    <a:pt x="600496" y="679961"/>
                    <a:pt x="590822" y="659079"/>
                  </a:cubicBezTo>
                  <a:cubicBezTo>
                    <a:pt x="573410" y="621686"/>
                    <a:pt x="552028" y="586527"/>
                    <a:pt x="527944" y="553537"/>
                  </a:cubicBezTo>
                  <a:cubicBezTo>
                    <a:pt x="496622" y="510740"/>
                    <a:pt x="462631" y="469777"/>
                    <a:pt x="431775" y="426513"/>
                  </a:cubicBezTo>
                  <a:cubicBezTo>
                    <a:pt x="401053" y="383382"/>
                    <a:pt x="373234" y="338350"/>
                    <a:pt x="347582" y="292117"/>
                  </a:cubicBezTo>
                  <a:cubicBezTo>
                    <a:pt x="325133" y="251588"/>
                    <a:pt x="303284" y="210625"/>
                    <a:pt x="285371" y="167694"/>
                  </a:cubicBezTo>
                  <a:cubicBezTo>
                    <a:pt x="262621" y="113022"/>
                    <a:pt x="234968" y="60184"/>
                    <a:pt x="224327" y="1075"/>
                  </a:cubicBezTo>
                  <a:cubicBezTo>
                    <a:pt x="223257" y="310"/>
                    <a:pt x="222286" y="0"/>
                    <a:pt x="2213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9"/>
            <p:cNvSpPr/>
            <p:nvPr/>
          </p:nvSpPr>
          <p:spPr>
            <a:xfrm>
              <a:off x="1504468" y="-2900693"/>
              <a:ext cx="1068670" cy="1182573"/>
            </a:xfrm>
            <a:custGeom>
              <a:rect b="b" l="l" r="r" t="t"/>
              <a:pathLst>
                <a:path extrusionOk="0" h="737955" w="666877">
                  <a:moveTo>
                    <a:pt x="400119" y="72691"/>
                  </a:moveTo>
                  <a:lnTo>
                    <a:pt x="400119" y="72691"/>
                  </a:lnTo>
                  <a:cubicBezTo>
                    <a:pt x="393971" y="80743"/>
                    <a:pt x="387800" y="88779"/>
                    <a:pt x="381900" y="97008"/>
                  </a:cubicBezTo>
                  <a:lnTo>
                    <a:pt x="381900" y="97008"/>
                  </a:lnTo>
                  <a:cubicBezTo>
                    <a:pt x="387662" y="88657"/>
                    <a:pt x="393904" y="80674"/>
                    <a:pt x="400119" y="72691"/>
                  </a:cubicBezTo>
                  <a:close/>
                  <a:moveTo>
                    <a:pt x="184076" y="1"/>
                  </a:moveTo>
                  <a:cubicBezTo>
                    <a:pt x="179404" y="1"/>
                    <a:pt x="174708" y="166"/>
                    <a:pt x="169988" y="473"/>
                  </a:cubicBezTo>
                  <a:cubicBezTo>
                    <a:pt x="141268" y="2307"/>
                    <a:pt x="114248" y="9779"/>
                    <a:pt x="89297" y="23789"/>
                  </a:cubicBezTo>
                  <a:cubicBezTo>
                    <a:pt x="78756" y="29694"/>
                    <a:pt x="67181" y="35331"/>
                    <a:pt x="61911" y="47707"/>
                  </a:cubicBezTo>
                  <a:cubicBezTo>
                    <a:pt x="56907" y="74759"/>
                    <a:pt x="52571" y="101945"/>
                    <a:pt x="46767" y="128865"/>
                  </a:cubicBezTo>
                  <a:cubicBezTo>
                    <a:pt x="41496" y="153616"/>
                    <a:pt x="32190" y="177433"/>
                    <a:pt x="27420" y="202417"/>
                  </a:cubicBezTo>
                  <a:cubicBezTo>
                    <a:pt x="16979" y="257557"/>
                    <a:pt x="6672" y="312696"/>
                    <a:pt x="2802" y="368836"/>
                  </a:cubicBezTo>
                  <a:cubicBezTo>
                    <a:pt x="0" y="409799"/>
                    <a:pt x="34" y="450762"/>
                    <a:pt x="2635" y="491791"/>
                  </a:cubicBezTo>
                  <a:cubicBezTo>
                    <a:pt x="4570" y="523314"/>
                    <a:pt x="9173" y="554536"/>
                    <a:pt x="13343" y="585792"/>
                  </a:cubicBezTo>
                  <a:cubicBezTo>
                    <a:pt x="16879" y="612244"/>
                    <a:pt x="18247" y="639096"/>
                    <a:pt x="25919" y="664815"/>
                  </a:cubicBezTo>
                  <a:cubicBezTo>
                    <a:pt x="30622" y="680593"/>
                    <a:pt x="37760" y="695670"/>
                    <a:pt x="41396" y="711648"/>
                  </a:cubicBezTo>
                  <a:cubicBezTo>
                    <a:pt x="43698" y="721856"/>
                    <a:pt x="48768" y="725692"/>
                    <a:pt x="57875" y="727226"/>
                  </a:cubicBezTo>
                  <a:cubicBezTo>
                    <a:pt x="73319" y="729895"/>
                    <a:pt x="88997" y="730962"/>
                    <a:pt x="104608" y="731162"/>
                  </a:cubicBezTo>
                  <a:cubicBezTo>
                    <a:pt x="170722" y="731963"/>
                    <a:pt x="236836" y="734732"/>
                    <a:pt x="302916" y="736833"/>
                  </a:cubicBezTo>
                  <a:cubicBezTo>
                    <a:pt x="331683" y="737731"/>
                    <a:pt x="360425" y="737955"/>
                    <a:pt x="389165" y="737955"/>
                  </a:cubicBezTo>
                  <a:cubicBezTo>
                    <a:pt x="407381" y="737955"/>
                    <a:pt x="425597" y="737865"/>
                    <a:pt x="443817" y="737800"/>
                  </a:cubicBezTo>
                  <a:cubicBezTo>
                    <a:pt x="447253" y="735532"/>
                    <a:pt x="447053" y="731963"/>
                    <a:pt x="447386" y="728460"/>
                  </a:cubicBezTo>
                  <a:cubicBezTo>
                    <a:pt x="449888" y="709313"/>
                    <a:pt x="453991" y="690767"/>
                    <a:pt x="466833" y="675422"/>
                  </a:cubicBezTo>
                  <a:cubicBezTo>
                    <a:pt x="468635" y="673254"/>
                    <a:pt x="469702" y="670819"/>
                    <a:pt x="468635" y="667950"/>
                  </a:cubicBezTo>
                  <a:cubicBezTo>
                    <a:pt x="466160" y="664832"/>
                    <a:pt x="462724" y="663542"/>
                    <a:pt x="459044" y="663542"/>
                  </a:cubicBezTo>
                  <a:cubicBezTo>
                    <a:pt x="458906" y="663542"/>
                    <a:pt x="458767" y="663544"/>
                    <a:pt x="458628" y="663547"/>
                  </a:cubicBezTo>
                  <a:cubicBezTo>
                    <a:pt x="458053" y="663558"/>
                    <a:pt x="457480" y="663563"/>
                    <a:pt x="456906" y="663563"/>
                  </a:cubicBezTo>
                  <a:cubicBezTo>
                    <a:pt x="445215" y="663563"/>
                    <a:pt x="433674" y="661521"/>
                    <a:pt x="422013" y="661521"/>
                  </a:cubicBezTo>
                  <a:cubicBezTo>
                    <a:pt x="421287" y="661521"/>
                    <a:pt x="420560" y="661529"/>
                    <a:pt x="419833" y="661546"/>
                  </a:cubicBezTo>
                  <a:cubicBezTo>
                    <a:pt x="413672" y="661687"/>
                    <a:pt x="407511" y="661738"/>
                    <a:pt x="401350" y="661738"/>
                  </a:cubicBezTo>
                  <a:cubicBezTo>
                    <a:pt x="392934" y="661738"/>
                    <a:pt x="384518" y="661642"/>
                    <a:pt x="376102" y="661546"/>
                  </a:cubicBezTo>
                  <a:cubicBezTo>
                    <a:pt x="375971" y="661543"/>
                    <a:pt x="375840" y="661542"/>
                    <a:pt x="375707" y="661542"/>
                  </a:cubicBezTo>
                  <a:cubicBezTo>
                    <a:pt x="374922" y="661542"/>
                    <a:pt x="374107" y="661586"/>
                    <a:pt x="373293" y="661586"/>
                  </a:cubicBezTo>
                  <a:cubicBezTo>
                    <a:pt x="371123" y="661586"/>
                    <a:pt x="368952" y="661273"/>
                    <a:pt x="367329" y="658977"/>
                  </a:cubicBezTo>
                  <a:cubicBezTo>
                    <a:pt x="368930" y="656809"/>
                    <a:pt x="371098" y="656409"/>
                    <a:pt x="373067" y="655642"/>
                  </a:cubicBezTo>
                  <a:cubicBezTo>
                    <a:pt x="393948" y="647536"/>
                    <a:pt x="414263" y="638129"/>
                    <a:pt x="433510" y="626587"/>
                  </a:cubicBezTo>
                  <a:cubicBezTo>
                    <a:pt x="479843" y="598834"/>
                    <a:pt x="511032" y="547464"/>
                    <a:pt x="500691" y="489523"/>
                  </a:cubicBezTo>
                  <a:cubicBezTo>
                    <a:pt x="492518" y="443757"/>
                    <a:pt x="475073" y="402594"/>
                    <a:pt x="441048" y="370037"/>
                  </a:cubicBezTo>
                  <a:cubicBezTo>
                    <a:pt x="421633" y="351416"/>
                    <a:pt x="398249" y="342178"/>
                    <a:pt x="374091" y="342178"/>
                  </a:cubicBezTo>
                  <a:cubicBezTo>
                    <a:pt x="361723" y="342178"/>
                    <a:pt x="349152" y="344600"/>
                    <a:pt x="336807" y="349422"/>
                  </a:cubicBezTo>
                  <a:cubicBezTo>
                    <a:pt x="310157" y="359859"/>
                    <a:pt x="286995" y="376334"/>
                    <a:pt x="267034" y="397037"/>
                  </a:cubicBezTo>
                  <a:lnTo>
                    <a:pt x="267034" y="397037"/>
                  </a:lnTo>
                  <a:cubicBezTo>
                    <a:pt x="281160" y="380537"/>
                    <a:pt x="296746" y="365887"/>
                    <a:pt x="315926" y="355026"/>
                  </a:cubicBezTo>
                  <a:cubicBezTo>
                    <a:pt x="334288" y="344648"/>
                    <a:pt x="353394" y="338069"/>
                    <a:pt x="373802" y="338069"/>
                  </a:cubicBezTo>
                  <a:cubicBezTo>
                    <a:pt x="378974" y="338069"/>
                    <a:pt x="384230" y="338492"/>
                    <a:pt x="389578" y="339382"/>
                  </a:cubicBezTo>
                  <a:cubicBezTo>
                    <a:pt x="418099" y="344152"/>
                    <a:pt x="440281" y="359663"/>
                    <a:pt x="458194" y="381846"/>
                  </a:cubicBezTo>
                  <a:cubicBezTo>
                    <a:pt x="480677" y="409632"/>
                    <a:pt x="494920" y="441322"/>
                    <a:pt x="502225" y="476247"/>
                  </a:cubicBezTo>
                  <a:cubicBezTo>
                    <a:pt x="504927" y="489156"/>
                    <a:pt x="507663" y="502165"/>
                    <a:pt x="507496" y="515375"/>
                  </a:cubicBezTo>
                  <a:cubicBezTo>
                    <a:pt x="507262" y="531486"/>
                    <a:pt x="502726" y="546730"/>
                    <a:pt x="496388" y="561474"/>
                  </a:cubicBezTo>
                  <a:cubicBezTo>
                    <a:pt x="494053" y="566878"/>
                    <a:pt x="494053" y="572215"/>
                    <a:pt x="496188" y="577919"/>
                  </a:cubicBezTo>
                  <a:cubicBezTo>
                    <a:pt x="500724" y="590028"/>
                    <a:pt x="504360" y="602504"/>
                    <a:pt x="507096" y="615179"/>
                  </a:cubicBezTo>
                  <a:cubicBezTo>
                    <a:pt x="511032" y="633192"/>
                    <a:pt x="519004" y="649871"/>
                    <a:pt x="524742" y="667250"/>
                  </a:cubicBezTo>
                  <a:cubicBezTo>
                    <a:pt x="526776" y="673454"/>
                    <a:pt x="531113" y="677824"/>
                    <a:pt x="538218" y="678391"/>
                  </a:cubicBezTo>
                  <a:cubicBezTo>
                    <a:pt x="548917" y="678341"/>
                    <a:pt x="559522" y="676116"/>
                    <a:pt x="570217" y="676116"/>
                  </a:cubicBezTo>
                  <a:cubicBezTo>
                    <a:pt x="573727" y="676116"/>
                    <a:pt x="577246" y="676356"/>
                    <a:pt x="580782" y="676990"/>
                  </a:cubicBezTo>
                  <a:cubicBezTo>
                    <a:pt x="581817" y="677171"/>
                    <a:pt x="582883" y="677334"/>
                    <a:pt x="583924" y="677334"/>
                  </a:cubicBezTo>
                  <a:cubicBezTo>
                    <a:pt x="585768" y="677334"/>
                    <a:pt x="587535" y="676822"/>
                    <a:pt x="588921" y="674989"/>
                  </a:cubicBezTo>
                  <a:cubicBezTo>
                    <a:pt x="588554" y="672220"/>
                    <a:pt x="588120" y="669385"/>
                    <a:pt x="587720" y="666583"/>
                  </a:cubicBezTo>
                  <a:cubicBezTo>
                    <a:pt x="583650" y="650705"/>
                    <a:pt x="579314" y="634893"/>
                    <a:pt x="574477" y="619182"/>
                  </a:cubicBezTo>
                  <a:cubicBezTo>
                    <a:pt x="569473" y="602937"/>
                    <a:pt x="563903" y="586859"/>
                    <a:pt x="560734" y="570147"/>
                  </a:cubicBezTo>
                  <a:cubicBezTo>
                    <a:pt x="553862" y="533854"/>
                    <a:pt x="546123" y="497795"/>
                    <a:pt x="539619" y="461436"/>
                  </a:cubicBezTo>
                  <a:cubicBezTo>
                    <a:pt x="533915" y="429613"/>
                    <a:pt x="527944" y="397857"/>
                    <a:pt x="525442" y="365567"/>
                  </a:cubicBezTo>
                  <a:cubicBezTo>
                    <a:pt x="524742" y="356327"/>
                    <a:pt x="524575" y="346921"/>
                    <a:pt x="526343" y="337647"/>
                  </a:cubicBezTo>
                  <a:cubicBezTo>
                    <a:pt x="528244" y="346354"/>
                    <a:pt x="528911" y="355093"/>
                    <a:pt x="529612" y="363899"/>
                  </a:cubicBezTo>
                  <a:cubicBezTo>
                    <a:pt x="532447" y="398558"/>
                    <a:pt x="539052" y="432649"/>
                    <a:pt x="545290" y="466840"/>
                  </a:cubicBezTo>
                  <a:cubicBezTo>
                    <a:pt x="551894" y="502866"/>
                    <a:pt x="557965" y="539058"/>
                    <a:pt x="566705" y="574650"/>
                  </a:cubicBezTo>
                  <a:cubicBezTo>
                    <a:pt x="573043" y="600602"/>
                    <a:pt x="578046" y="627255"/>
                    <a:pt x="591122" y="651205"/>
                  </a:cubicBezTo>
                  <a:cubicBezTo>
                    <a:pt x="597594" y="664448"/>
                    <a:pt x="603998" y="677757"/>
                    <a:pt x="610469" y="691000"/>
                  </a:cubicBezTo>
                  <a:cubicBezTo>
                    <a:pt x="610898" y="691082"/>
                    <a:pt x="611308" y="691120"/>
                    <a:pt x="611701" y="691120"/>
                  </a:cubicBezTo>
                  <a:cubicBezTo>
                    <a:pt x="614365" y="691120"/>
                    <a:pt x="616269" y="689379"/>
                    <a:pt x="618275" y="687665"/>
                  </a:cubicBezTo>
                  <a:cubicBezTo>
                    <a:pt x="630117" y="677391"/>
                    <a:pt x="643760" y="670886"/>
                    <a:pt x="659338" y="668718"/>
                  </a:cubicBezTo>
                  <a:cubicBezTo>
                    <a:pt x="662773" y="668251"/>
                    <a:pt x="665609" y="667317"/>
                    <a:pt x="666876" y="663781"/>
                  </a:cubicBezTo>
                  <a:cubicBezTo>
                    <a:pt x="664942" y="646635"/>
                    <a:pt x="662540" y="629556"/>
                    <a:pt x="661039" y="612377"/>
                  </a:cubicBezTo>
                  <a:cubicBezTo>
                    <a:pt x="657036" y="565911"/>
                    <a:pt x="652433" y="519444"/>
                    <a:pt x="645494" y="473344"/>
                  </a:cubicBezTo>
                  <a:cubicBezTo>
                    <a:pt x="636088" y="410733"/>
                    <a:pt x="629016" y="347721"/>
                    <a:pt x="618809" y="285176"/>
                  </a:cubicBezTo>
                  <a:cubicBezTo>
                    <a:pt x="614172" y="256723"/>
                    <a:pt x="613805" y="227735"/>
                    <a:pt x="608935" y="199248"/>
                  </a:cubicBezTo>
                  <a:cubicBezTo>
                    <a:pt x="606433" y="184638"/>
                    <a:pt x="603564" y="170094"/>
                    <a:pt x="600829" y="155550"/>
                  </a:cubicBezTo>
                  <a:cubicBezTo>
                    <a:pt x="599161" y="149579"/>
                    <a:pt x="593557" y="148779"/>
                    <a:pt x="588987" y="146978"/>
                  </a:cubicBezTo>
                  <a:cubicBezTo>
                    <a:pt x="581749" y="144142"/>
                    <a:pt x="574377" y="141607"/>
                    <a:pt x="567305" y="138205"/>
                  </a:cubicBezTo>
                  <a:cubicBezTo>
                    <a:pt x="536216" y="123060"/>
                    <a:pt x="507262" y="104447"/>
                    <a:pt x="480076" y="83199"/>
                  </a:cubicBezTo>
                  <a:cubicBezTo>
                    <a:pt x="461696" y="68822"/>
                    <a:pt x="441849" y="56246"/>
                    <a:pt x="424837" y="40001"/>
                  </a:cubicBezTo>
                  <a:cubicBezTo>
                    <a:pt x="420200" y="35564"/>
                    <a:pt x="415597" y="30894"/>
                    <a:pt x="410360" y="27158"/>
                  </a:cubicBezTo>
                  <a:cubicBezTo>
                    <a:pt x="407808" y="25281"/>
                    <a:pt x="405290" y="22134"/>
                    <a:pt x="401992" y="22134"/>
                  </a:cubicBezTo>
                  <a:cubicBezTo>
                    <a:pt x="400721" y="22134"/>
                    <a:pt x="399334" y="22601"/>
                    <a:pt x="397784" y="23789"/>
                  </a:cubicBezTo>
                  <a:cubicBezTo>
                    <a:pt x="401674" y="27846"/>
                    <a:pt x="405398" y="31935"/>
                    <a:pt x="400072" y="37444"/>
                  </a:cubicBezTo>
                  <a:lnTo>
                    <a:pt x="400072" y="37444"/>
                  </a:lnTo>
                  <a:cubicBezTo>
                    <a:pt x="400077" y="37429"/>
                    <a:pt x="400081" y="37414"/>
                    <a:pt x="400086" y="37399"/>
                  </a:cubicBezTo>
                  <a:lnTo>
                    <a:pt x="400086" y="37399"/>
                  </a:lnTo>
                  <a:lnTo>
                    <a:pt x="400019" y="37499"/>
                  </a:lnTo>
                  <a:cubicBezTo>
                    <a:pt x="400037" y="37481"/>
                    <a:pt x="400055" y="37463"/>
                    <a:pt x="400072" y="37444"/>
                  </a:cubicBezTo>
                  <a:lnTo>
                    <a:pt x="400072" y="37444"/>
                  </a:lnTo>
                  <a:cubicBezTo>
                    <a:pt x="398942" y="41232"/>
                    <a:pt x="397780" y="45020"/>
                    <a:pt x="396650" y="48807"/>
                  </a:cubicBezTo>
                  <a:cubicBezTo>
                    <a:pt x="397250" y="52176"/>
                    <a:pt x="391680" y="52243"/>
                    <a:pt x="392814" y="55912"/>
                  </a:cubicBezTo>
                  <a:cubicBezTo>
                    <a:pt x="386610" y="72524"/>
                    <a:pt x="377169" y="87735"/>
                    <a:pt x="371732" y="104681"/>
                  </a:cubicBezTo>
                  <a:cubicBezTo>
                    <a:pt x="372735" y="105186"/>
                    <a:pt x="373586" y="105401"/>
                    <a:pt x="374323" y="105401"/>
                  </a:cubicBezTo>
                  <a:cubicBezTo>
                    <a:pt x="375252" y="105401"/>
                    <a:pt x="375998" y="105059"/>
                    <a:pt x="376635" y="104523"/>
                  </a:cubicBezTo>
                  <a:lnTo>
                    <a:pt x="376635" y="104523"/>
                  </a:lnTo>
                  <a:cubicBezTo>
                    <a:pt x="372266" y="110922"/>
                    <a:pt x="368109" y="117471"/>
                    <a:pt x="364294" y="124261"/>
                  </a:cubicBezTo>
                  <a:cubicBezTo>
                    <a:pt x="363226" y="126229"/>
                    <a:pt x="362959" y="129098"/>
                    <a:pt x="359924" y="129532"/>
                  </a:cubicBezTo>
                  <a:cubicBezTo>
                    <a:pt x="357455" y="134035"/>
                    <a:pt x="354920" y="138438"/>
                    <a:pt x="352585" y="142975"/>
                  </a:cubicBezTo>
                  <a:cubicBezTo>
                    <a:pt x="338475" y="170628"/>
                    <a:pt x="323865" y="197947"/>
                    <a:pt x="308420" y="224867"/>
                  </a:cubicBezTo>
                  <a:cubicBezTo>
                    <a:pt x="272928" y="286744"/>
                    <a:pt x="233233" y="345753"/>
                    <a:pt x="189769" y="402294"/>
                  </a:cubicBezTo>
                  <a:cubicBezTo>
                    <a:pt x="166786" y="432182"/>
                    <a:pt x="142402" y="461002"/>
                    <a:pt x="122054" y="492959"/>
                  </a:cubicBezTo>
                  <a:cubicBezTo>
                    <a:pt x="93934" y="536990"/>
                    <a:pt x="67849" y="581855"/>
                    <a:pt x="52704" y="632258"/>
                  </a:cubicBezTo>
                  <a:cubicBezTo>
                    <a:pt x="51704" y="635494"/>
                    <a:pt x="51604" y="639163"/>
                    <a:pt x="47868" y="643500"/>
                  </a:cubicBezTo>
                  <a:cubicBezTo>
                    <a:pt x="52938" y="616380"/>
                    <a:pt x="56274" y="590595"/>
                    <a:pt x="62678" y="565677"/>
                  </a:cubicBezTo>
                  <a:cubicBezTo>
                    <a:pt x="77922" y="506201"/>
                    <a:pt x="105642" y="451696"/>
                    <a:pt x="132962" y="397223"/>
                  </a:cubicBezTo>
                  <a:cubicBezTo>
                    <a:pt x="159581" y="344152"/>
                    <a:pt x="186300" y="291314"/>
                    <a:pt x="209850" y="236708"/>
                  </a:cubicBezTo>
                  <a:cubicBezTo>
                    <a:pt x="240705" y="165224"/>
                    <a:pt x="248744" y="91438"/>
                    <a:pt x="240805" y="15016"/>
                  </a:cubicBezTo>
                  <a:cubicBezTo>
                    <a:pt x="238237" y="10180"/>
                    <a:pt x="234034" y="7611"/>
                    <a:pt x="228897" y="6110"/>
                  </a:cubicBezTo>
                  <a:cubicBezTo>
                    <a:pt x="214181" y="1749"/>
                    <a:pt x="199251" y="1"/>
                    <a:pt x="1840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9"/>
            <p:cNvSpPr/>
            <p:nvPr/>
          </p:nvSpPr>
          <p:spPr>
            <a:xfrm>
              <a:off x="2491244" y="-3785859"/>
              <a:ext cx="719556" cy="885764"/>
            </a:xfrm>
            <a:custGeom>
              <a:rect b="b" l="l" r="r" t="t"/>
              <a:pathLst>
                <a:path extrusionOk="0" h="552739" w="449021">
                  <a:moveTo>
                    <a:pt x="137010" y="0"/>
                  </a:moveTo>
                  <a:cubicBezTo>
                    <a:pt x="134132" y="0"/>
                    <a:pt x="131336" y="750"/>
                    <a:pt x="128425" y="1844"/>
                  </a:cubicBezTo>
                  <a:cubicBezTo>
                    <a:pt x="87796" y="16855"/>
                    <a:pt x="54773" y="42473"/>
                    <a:pt x="26119" y="74296"/>
                  </a:cubicBezTo>
                  <a:cubicBezTo>
                    <a:pt x="19514" y="81668"/>
                    <a:pt x="15578" y="90074"/>
                    <a:pt x="13877" y="100048"/>
                  </a:cubicBezTo>
                  <a:cubicBezTo>
                    <a:pt x="12476" y="108154"/>
                    <a:pt x="12676" y="116593"/>
                    <a:pt x="8940" y="124232"/>
                  </a:cubicBezTo>
                  <a:cubicBezTo>
                    <a:pt x="8606" y="125566"/>
                    <a:pt x="8806" y="126900"/>
                    <a:pt x="8840" y="128235"/>
                  </a:cubicBezTo>
                  <a:cubicBezTo>
                    <a:pt x="8940" y="131437"/>
                    <a:pt x="8573" y="134606"/>
                    <a:pt x="8206" y="137842"/>
                  </a:cubicBezTo>
                  <a:cubicBezTo>
                    <a:pt x="5938" y="157756"/>
                    <a:pt x="2669" y="177603"/>
                    <a:pt x="2402" y="197751"/>
                  </a:cubicBezTo>
                  <a:cubicBezTo>
                    <a:pt x="0" y="210894"/>
                    <a:pt x="1568" y="223937"/>
                    <a:pt x="2268" y="237113"/>
                  </a:cubicBezTo>
                  <a:cubicBezTo>
                    <a:pt x="4503" y="277308"/>
                    <a:pt x="10541" y="316803"/>
                    <a:pt x="21082" y="355564"/>
                  </a:cubicBezTo>
                  <a:cubicBezTo>
                    <a:pt x="23550" y="364571"/>
                    <a:pt x="24384" y="374211"/>
                    <a:pt x="29955" y="382217"/>
                  </a:cubicBezTo>
                  <a:cubicBezTo>
                    <a:pt x="32123" y="384585"/>
                    <a:pt x="34058" y="387087"/>
                    <a:pt x="34692" y="390422"/>
                  </a:cubicBezTo>
                  <a:cubicBezTo>
                    <a:pt x="36193" y="398061"/>
                    <a:pt x="39128" y="405266"/>
                    <a:pt x="41897" y="412538"/>
                  </a:cubicBezTo>
                  <a:cubicBezTo>
                    <a:pt x="49869" y="433320"/>
                    <a:pt x="60610" y="452800"/>
                    <a:pt x="70551" y="472681"/>
                  </a:cubicBezTo>
                  <a:cubicBezTo>
                    <a:pt x="77422" y="476918"/>
                    <a:pt x="76788" y="484957"/>
                    <a:pt x="79991" y="491028"/>
                  </a:cubicBezTo>
                  <a:cubicBezTo>
                    <a:pt x="85761" y="495097"/>
                    <a:pt x="90298" y="500168"/>
                    <a:pt x="93600" y="506372"/>
                  </a:cubicBezTo>
                  <a:cubicBezTo>
                    <a:pt x="96502" y="511142"/>
                    <a:pt x="101172" y="514344"/>
                    <a:pt x="104341" y="518948"/>
                  </a:cubicBezTo>
                  <a:cubicBezTo>
                    <a:pt x="106910" y="522617"/>
                    <a:pt x="110112" y="525819"/>
                    <a:pt x="115082" y="526186"/>
                  </a:cubicBezTo>
                  <a:cubicBezTo>
                    <a:pt x="116150" y="526153"/>
                    <a:pt x="117184" y="525986"/>
                    <a:pt x="118185" y="525619"/>
                  </a:cubicBezTo>
                  <a:cubicBezTo>
                    <a:pt x="121628" y="524266"/>
                    <a:pt x="124480" y="523552"/>
                    <a:pt x="126931" y="523552"/>
                  </a:cubicBezTo>
                  <a:cubicBezTo>
                    <a:pt x="132030" y="523552"/>
                    <a:pt x="135387" y="526642"/>
                    <a:pt x="138699" y="533492"/>
                  </a:cubicBezTo>
                  <a:cubicBezTo>
                    <a:pt x="140601" y="537328"/>
                    <a:pt x="141868" y="541364"/>
                    <a:pt x="142002" y="545734"/>
                  </a:cubicBezTo>
                  <a:cubicBezTo>
                    <a:pt x="142102" y="548302"/>
                    <a:pt x="141201" y="551238"/>
                    <a:pt x="144437" y="552739"/>
                  </a:cubicBezTo>
                  <a:cubicBezTo>
                    <a:pt x="145271" y="552472"/>
                    <a:pt x="146138" y="552205"/>
                    <a:pt x="146972" y="551905"/>
                  </a:cubicBezTo>
                  <a:cubicBezTo>
                    <a:pt x="150174" y="550904"/>
                    <a:pt x="151442" y="548235"/>
                    <a:pt x="152309" y="545333"/>
                  </a:cubicBezTo>
                  <a:cubicBezTo>
                    <a:pt x="156645" y="530823"/>
                    <a:pt x="162850" y="517046"/>
                    <a:pt x="168554" y="503103"/>
                  </a:cubicBezTo>
                  <a:cubicBezTo>
                    <a:pt x="186400" y="459405"/>
                    <a:pt x="209016" y="418376"/>
                    <a:pt x="236936" y="380449"/>
                  </a:cubicBezTo>
                  <a:cubicBezTo>
                    <a:pt x="257884" y="352062"/>
                    <a:pt x="280934" y="325409"/>
                    <a:pt x="307220" y="301492"/>
                  </a:cubicBezTo>
                  <a:cubicBezTo>
                    <a:pt x="331804" y="279043"/>
                    <a:pt x="357489" y="258361"/>
                    <a:pt x="385342" y="240248"/>
                  </a:cubicBezTo>
                  <a:cubicBezTo>
                    <a:pt x="405390" y="227172"/>
                    <a:pt x="427005" y="216665"/>
                    <a:pt x="446486" y="202755"/>
                  </a:cubicBezTo>
                  <a:cubicBezTo>
                    <a:pt x="448654" y="200320"/>
                    <a:pt x="449021" y="197418"/>
                    <a:pt x="448520" y="194415"/>
                  </a:cubicBezTo>
                  <a:cubicBezTo>
                    <a:pt x="441849" y="154854"/>
                    <a:pt x="430241" y="116993"/>
                    <a:pt x="409659" y="82168"/>
                  </a:cubicBezTo>
                  <a:cubicBezTo>
                    <a:pt x="406390" y="76631"/>
                    <a:pt x="402621" y="72228"/>
                    <a:pt x="396517" y="70060"/>
                  </a:cubicBezTo>
                  <a:cubicBezTo>
                    <a:pt x="390045" y="62388"/>
                    <a:pt x="380472" y="60386"/>
                    <a:pt x="371999" y="56450"/>
                  </a:cubicBezTo>
                  <a:cubicBezTo>
                    <a:pt x="298947" y="22459"/>
                    <a:pt x="221892" y="4947"/>
                    <a:pt x="141635" y="677"/>
                  </a:cubicBezTo>
                  <a:cubicBezTo>
                    <a:pt x="140051" y="206"/>
                    <a:pt x="138520" y="0"/>
                    <a:pt x="13701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9"/>
            <p:cNvSpPr/>
            <p:nvPr/>
          </p:nvSpPr>
          <p:spPr>
            <a:xfrm>
              <a:off x="1830809" y="-3603551"/>
              <a:ext cx="799418" cy="954811"/>
            </a:xfrm>
            <a:custGeom>
              <a:rect b="b" l="l" r="r" t="t"/>
              <a:pathLst>
                <a:path extrusionOk="0" h="595826" w="498857">
                  <a:moveTo>
                    <a:pt x="409084" y="0"/>
                  </a:moveTo>
                  <a:cubicBezTo>
                    <a:pt x="407043" y="0"/>
                    <a:pt x="404872" y="326"/>
                    <a:pt x="402621" y="1027"/>
                  </a:cubicBezTo>
                  <a:cubicBezTo>
                    <a:pt x="384842" y="6431"/>
                    <a:pt x="367797" y="13836"/>
                    <a:pt x="353653" y="26412"/>
                  </a:cubicBezTo>
                  <a:cubicBezTo>
                    <a:pt x="345481" y="33717"/>
                    <a:pt x="338142" y="41889"/>
                    <a:pt x="330270" y="49461"/>
                  </a:cubicBezTo>
                  <a:cubicBezTo>
                    <a:pt x="326067" y="57734"/>
                    <a:pt x="321130" y="65006"/>
                    <a:pt x="311723" y="68508"/>
                  </a:cubicBezTo>
                  <a:cubicBezTo>
                    <a:pt x="277866" y="81151"/>
                    <a:pt x="247978" y="100865"/>
                    <a:pt x="217990" y="120546"/>
                  </a:cubicBezTo>
                  <a:cubicBezTo>
                    <a:pt x="176994" y="147465"/>
                    <a:pt x="139300" y="177987"/>
                    <a:pt x="107711" y="215680"/>
                  </a:cubicBezTo>
                  <a:cubicBezTo>
                    <a:pt x="106477" y="217081"/>
                    <a:pt x="105142" y="217682"/>
                    <a:pt x="103541" y="217682"/>
                  </a:cubicBezTo>
                  <a:cubicBezTo>
                    <a:pt x="92100" y="217749"/>
                    <a:pt x="81359" y="221885"/>
                    <a:pt x="70117" y="223219"/>
                  </a:cubicBezTo>
                  <a:cubicBezTo>
                    <a:pt x="69083" y="225721"/>
                    <a:pt x="66581" y="225354"/>
                    <a:pt x="64613" y="225754"/>
                  </a:cubicBezTo>
                  <a:cubicBezTo>
                    <a:pt x="50170" y="228790"/>
                    <a:pt x="37394" y="235261"/>
                    <a:pt x="25519" y="243967"/>
                  </a:cubicBezTo>
                  <a:cubicBezTo>
                    <a:pt x="4037" y="259779"/>
                    <a:pt x="1" y="284330"/>
                    <a:pt x="16846" y="304277"/>
                  </a:cubicBezTo>
                  <a:cubicBezTo>
                    <a:pt x="30322" y="320189"/>
                    <a:pt x="45900" y="333698"/>
                    <a:pt x="65514" y="341938"/>
                  </a:cubicBezTo>
                  <a:cubicBezTo>
                    <a:pt x="70618" y="344039"/>
                    <a:pt x="76088" y="346007"/>
                    <a:pt x="79757" y="350677"/>
                  </a:cubicBezTo>
                  <a:cubicBezTo>
                    <a:pt x="80825" y="351044"/>
                    <a:pt x="81892" y="351478"/>
                    <a:pt x="82960" y="351878"/>
                  </a:cubicBezTo>
                  <a:cubicBezTo>
                    <a:pt x="83488" y="351853"/>
                    <a:pt x="84015" y="351842"/>
                    <a:pt x="84541" y="351842"/>
                  </a:cubicBezTo>
                  <a:cubicBezTo>
                    <a:pt x="91817" y="351842"/>
                    <a:pt x="98866" y="354051"/>
                    <a:pt x="106176" y="354113"/>
                  </a:cubicBezTo>
                  <a:cubicBezTo>
                    <a:pt x="136265" y="354346"/>
                    <a:pt x="165385" y="358516"/>
                    <a:pt x="193972" y="369157"/>
                  </a:cubicBezTo>
                  <a:cubicBezTo>
                    <a:pt x="230932" y="382900"/>
                    <a:pt x="265357" y="401347"/>
                    <a:pt x="297079" y="424163"/>
                  </a:cubicBezTo>
                  <a:cubicBezTo>
                    <a:pt x="331938" y="449181"/>
                    <a:pt x="361625" y="480303"/>
                    <a:pt x="390680" y="511826"/>
                  </a:cubicBezTo>
                  <a:cubicBezTo>
                    <a:pt x="415898" y="539179"/>
                    <a:pt x="441716" y="565965"/>
                    <a:pt x="468001" y="592283"/>
                  </a:cubicBezTo>
                  <a:cubicBezTo>
                    <a:pt x="469674" y="593956"/>
                    <a:pt x="471369" y="595826"/>
                    <a:pt x="473810" y="595826"/>
                  </a:cubicBezTo>
                  <a:cubicBezTo>
                    <a:pt x="474386" y="595826"/>
                    <a:pt x="475004" y="595721"/>
                    <a:pt x="475674" y="595486"/>
                  </a:cubicBezTo>
                  <a:cubicBezTo>
                    <a:pt x="477575" y="594118"/>
                    <a:pt x="478075" y="592050"/>
                    <a:pt x="478609" y="589948"/>
                  </a:cubicBezTo>
                  <a:cubicBezTo>
                    <a:pt x="480611" y="582297"/>
                    <a:pt x="481756" y="580417"/>
                    <a:pt x="487588" y="580417"/>
                  </a:cubicBezTo>
                  <a:cubicBezTo>
                    <a:pt x="488849" y="580417"/>
                    <a:pt x="490329" y="580505"/>
                    <a:pt x="492085" y="580642"/>
                  </a:cubicBezTo>
                  <a:cubicBezTo>
                    <a:pt x="492757" y="580690"/>
                    <a:pt x="493424" y="580739"/>
                    <a:pt x="494069" y="580739"/>
                  </a:cubicBezTo>
                  <a:cubicBezTo>
                    <a:pt x="496082" y="580739"/>
                    <a:pt x="497871" y="580265"/>
                    <a:pt x="498857" y="577840"/>
                  </a:cubicBezTo>
                  <a:cubicBezTo>
                    <a:pt x="497789" y="569133"/>
                    <a:pt x="493186" y="561695"/>
                    <a:pt x="490084" y="553756"/>
                  </a:cubicBezTo>
                  <a:cubicBezTo>
                    <a:pt x="474206" y="512826"/>
                    <a:pt x="456426" y="472731"/>
                    <a:pt x="448221" y="429167"/>
                  </a:cubicBezTo>
                  <a:cubicBezTo>
                    <a:pt x="441416" y="393174"/>
                    <a:pt x="438547" y="357349"/>
                    <a:pt x="442483" y="320856"/>
                  </a:cubicBezTo>
                  <a:cubicBezTo>
                    <a:pt x="444351" y="303310"/>
                    <a:pt x="448654" y="285797"/>
                    <a:pt x="445986" y="267918"/>
                  </a:cubicBezTo>
                  <a:cubicBezTo>
                    <a:pt x="443817" y="264782"/>
                    <a:pt x="442250" y="261413"/>
                    <a:pt x="441349" y="257711"/>
                  </a:cubicBezTo>
                  <a:cubicBezTo>
                    <a:pt x="435812" y="235294"/>
                    <a:pt x="429374" y="213079"/>
                    <a:pt x="425671" y="190229"/>
                  </a:cubicBezTo>
                  <a:cubicBezTo>
                    <a:pt x="420568" y="158906"/>
                    <a:pt x="417532" y="127451"/>
                    <a:pt x="416798" y="95761"/>
                  </a:cubicBezTo>
                  <a:cubicBezTo>
                    <a:pt x="416698" y="91992"/>
                    <a:pt x="416698" y="88189"/>
                    <a:pt x="418299" y="84653"/>
                  </a:cubicBezTo>
                  <a:cubicBezTo>
                    <a:pt x="416031" y="81818"/>
                    <a:pt x="412862" y="81651"/>
                    <a:pt x="409626" y="81184"/>
                  </a:cubicBezTo>
                  <a:cubicBezTo>
                    <a:pt x="398218" y="79650"/>
                    <a:pt x="386710" y="78682"/>
                    <a:pt x="376603" y="72011"/>
                  </a:cubicBezTo>
                  <a:cubicBezTo>
                    <a:pt x="359991" y="61036"/>
                    <a:pt x="359257" y="60336"/>
                    <a:pt x="371666" y="44658"/>
                  </a:cubicBezTo>
                  <a:cubicBezTo>
                    <a:pt x="383341" y="29981"/>
                    <a:pt x="396784" y="17072"/>
                    <a:pt x="417532" y="16805"/>
                  </a:cubicBezTo>
                  <a:cubicBezTo>
                    <a:pt x="420034" y="16771"/>
                    <a:pt x="422335" y="15971"/>
                    <a:pt x="423370" y="13302"/>
                  </a:cubicBezTo>
                  <a:cubicBezTo>
                    <a:pt x="423470" y="12101"/>
                    <a:pt x="423503" y="10934"/>
                    <a:pt x="423570" y="9766"/>
                  </a:cubicBezTo>
                  <a:cubicBezTo>
                    <a:pt x="421705" y="3938"/>
                    <a:pt x="416178" y="0"/>
                    <a:pt x="40908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9"/>
            <p:cNvSpPr/>
            <p:nvPr/>
          </p:nvSpPr>
          <p:spPr>
            <a:xfrm>
              <a:off x="3324123" y="-3246937"/>
              <a:ext cx="389154" cy="552475"/>
            </a:xfrm>
            <a:custGeom>
              <a:rect b="b" l="l" r="r" t="t"/>
              <a:pathLst>
                <a:path extrusionOk="0" h="344758" w="242842">
                  <a:moveTo>
                    <a:pt x="233357" y="0"/>
                  </a:moveTo>
                  <a:cubicBezTo>
                    <a:pt x="232677" y="0"/>
                    <a:pt x="231987" y="63"/>
                    <a:pt x="231299" y="183"/>
                  </a:cubicBezTo>
                  <a:cubicBezTo>
                    <a:pt x="218324" y="2418"/>
                    <a:pt x="205114" y="4086"/>
                    <a:pt x="192605" y="7922"/>
                  </a:cubicBezTo>
                  <a:cubicBezTo>
                    <a:pt x="182098" y="11124"/>
                    <a:pt x="171724" y="15060"/>
                    <a:pt x="161283" y="18763"/>
                  </a:cubicBezTo>
                  <a:cubicBezTo>
                    <a:pt x="122255" y="32739"/>
                    <a:pt x="89532" y="55723"/>
                    <a:pt x="63413" y="87946"/>
                  </a:cubicBezTo>
                  <a:cubicBezTo>
                    <a:pt x="31323" y="127541"/>
                    <a:pt x="14311" y="173874"/>
                    <a:pt x="5038" y="223276"/>
                  </a:cubicBezTo>
                  <a:cubicBezTo>
                    <a:pt x="1068" y="244524"/>
                    <a:pt x="1" y="266073"/>
                    <a:pt x="1335" y="287722"/>
                  </a:cubicBezTo>
                  <a:cubicBezTo>
                    <a:pt x="2736" y="290057"/>
                    <a:pt x="4304" y="292259"/>
                    <a:pt x="5538" y="294627"/>
                  </a:cubicBezTo>
                  <a:cubicBezTo>
                    <a:pt x="17547" y="317844"/>
                    <a:pt x="35226" y="334255"/>
                    <a:pt x="61045" y="340693"/>
                  </a:cubicBezTo>
                  <a:cubicBezTo>
                    <a:pt x="69568" y="342842"/>
                    <a:pt x="78148" y="344758"/>
                    <a:pt x="86635" y="344758"/>
                  </a:cubicBezTo>
                  <a:cubicBezTo>
                    <a:pt x="94225" y="344758"/>
                    <a:pt x="101741" y="343226"/>
                    <a:pt x="109079" y="338959"/>
                  </a:cubicBezTo>
                  <a:cubicBezTo>
                    <a:pt x="129293" y="327184"/>
                    <a:pt x="147740" y="313140"/>
                    <a:pt x="162250" y="294594"/>
                  </a:cubicBezTo>
                  <a:cubicBezTo>
                    <a:pt x="169555" y="285254"/>
                    <a:pt x="175993" y="275280"/>
                    <a:pt x="182832" y="265606"/>
                  </a:cubicBezTo>
                  <a:cubicBezTo>
                    <a:pt x="181831" y="255399"/>
                    <a:pt x="180497" y="245258"/>
                    <a:pt x="179796" y="235051"/>
                  </a:cubicBezTo>
                  <a:cubicBezTo>
                    <a:pt x="178262" y="209866"/>
                    <a:pt x="179696" y="184815"/>
                    <a:pt x="185133" y="160197"/>
                  </a:cubicBezTo>
                  <a:cubicBezTo>
                    <a:pt x="196308" y="109328"/>
                    <a:pt x="203113" y="56757"/>
                    <a:pt x="239038" y="15060"/>
                  </a:cubicBezTo>
                  <a:cubicBezTo>
                    <a:pt x="241674" y="11958"/>
                    <a:pt x="242841" y="8289"/>
                    <a:pt x="240973" y="4519"/>
                  </a:cubicBezTo>
                  <a:cubicBezTo>
                    <a:pt x="239385" y="1316"/>
                    <a:pt x="236472" y="0"/>
                    <a:pt x="2333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9"/>
            <p:cNvSpPr/>
            <p:nvPr/>
          </p:nvSpPr>
          <p:spPr>
            <a:xfrm>
              <a:off x="2726765" y="-3460838"/>
              <a:ext cx="479172" cy="575658"/>
            </a:xfrm>
            <a:custGeom>
              <a:rect b="b" l="l" r="r" t="t"/>
              <a:pathLst>
                <a:path extrusionOk="0" h="359225" w="299015">
                  <a:moveTo>
                    <a:pt x="210890" y="194037"/>
                  </a:moveTo>
                  <a:cubicBezTo>
                    <a:pt x="207419" y="195176"/>
                    <a:pt x="203905" y="196170"/>
                    <a:pt x="200504" y="197086"/>
                  </a:cubicBezTo>
                  <a:lnTo>
                    <a:pt x="200504" y="197086"/>
                  </a:lnTo>
                  <a:cubicBezTo>
                    <a:pt x="203878" y="196092"/>
                    <a:pt x="207357" y="195047"/>
                    <a:pt x="210890" y="194037"/>
                  </a:cubicBezTo>
                  <a:close/>
                  <a:moveTo>
                    <a:pt x="298147" y="0"/>
                  </a:moveTo>
                  <a:cubicBezTo>
                    <a:pt x="295378" y="1068"/>
                    <a:pt x="292510" y="1902"/>
                    <a:pt x="289874" y="3236"/>
                  </a:cubicBezTo>
                  <a:cubicBezTo>
                    <a:pt x="254316" y="21583"/>
                    <a:pt x="220492" y="42831"/>
                    <a:pt x="189469" y="68116"/>
                  </a:cubicBezTo>
                  <a:cubicBezTo>
                    <a:pt x="127692" y="118519"/>
                    <a:pt x="77423" y="178562"/>
                    <a:pt x="41030" y="249813"/>
                  </a:cubicBezTo>
                  <a:cubicBezTo>
                    <a:pt x="24685" y="281769"/>
                    <a:pt x="9508" y="314225"/>
                    <a:pt x="1" y="349050"/>
                  </a:cubicBezTo>
                  <a:cubicBezTo>
                    <a:pt x="11542" y="355989"/>
                    <a:pt x="24752" y="356856"/>
                    <a:pt x="37561" y="359224"/>
                  </a:cubicBezTo>
                  <a:cubicBezTo>
                    <a:pt x="61778" y="349084"/>
                    <a:pt x="83627" y="334740"/>
                    <a:pt x="105976" y="321197"/>
                  </a:cubicBezTo>
                  <a:cubicBezTo>
                    <a:pt x="107544" y="320230"/>
                    <a:pt x="108578" y="318528"/>
                    <a:pt x="109813" y="317161"/>
                  </a:cubicBezTo>
                  <a:cubicBezTo>
                    <a:pt x="112314" y="315626"/>
                    <a:pt x="114716" y="314125"/>
                    <a:pt x="116584" y="311624"/>
                  </a:cubicBezTo>
                  <a:cubicBezTo>
                    <a:pt x="124490" y="300983"/>
                    <a:pt x="128493" y="288974"/>
                    <a:pt x="130160" y="275965"/>
                  </a:cubicBezTo>
                  <a:cubicBezTo>
                    <a:pt x="131428" y="266258"/>
                    <a:pt x="131828" y="256451"/>
                    <a:pt x="132796" y="246644"/>
                  </a:cubicBezTo>
                  <a:cubicBezTo>
                    <a:pt x="134497" y="249079"/>
                    <a:pt x="134397" y="251747"/>
                    <a:pt x="134297" y="254316"/>
                  </a:cubicBezTo>
                  <a:cubicBezTo>
                    <a:pt x="133963" y="268026"/>
                    <a:pt x="132429" y="281535"/>
                    <a:pt x="128092" y="294678"/>
                  </a:cubicBezTo>
                  <a:cubicBezTo>
                    <a:pt x="127058" y="297847"/>
                    <a:pt x="124890" y="301149"/>
                    <a:pt x="127725" y="304518"/>
                  </a:cubicBezTo>
                  <a:cubicBezTo>
                    <a:pt x="128176" y="304647"/>
                    <a:pt x="128593" y="304705"/>
                    <a:pt x="128982" y="304705"/>
                  </a:cubicBezTo>
                  <a:cubicBezTo>
                    <a:pt x="131419" y="304705"/>
                    <a:pt x="132780" y="302444"/>
                    <a:pt x="134564" y="301149"/>
                  </a:cubicBezTo>
                  <a:cubicBezTo>
                    <a:pt x="148907" y="290675"/>
                    <a:pt x="161783" y="278500"/>
                    <a:pt x="175126" y="266858"/>
                  </a:cubicBezTo>
                  <a:cubicBezTo>
                    <a:pt x="175259" y="263689"/>
                    <a:pt x="176994" y="261354"/>
                    <a:pt x="178695" y="258919"/>
                  </a:cubicBezTo>
                  <a:cubicBezTo>
                    <a:pt x="183599" y="251814"/>
                    <a:pt x="188335" y="244642"/>
                    <a:pt x="193172" y="237504"/>
                  </a:cubicBezTo>
                  <a:cubicBezTo>
                    <a:pt x="192572" y="234268"/>
                    <a:pt x="189736" y="234001"/>
                    <a:pt x="187601" y="233167"/>
                  </a:cubicBezTo>
                  <a:lnTo>
                    <a:pt x="187601" y="233167"/>
                  </a:lnTo>
                  <a:cubicBezTo>
                    <a:pt x="189555" y="233496"/>
                    <a:pt x="191733" y="234834"/>
                    <a:pt x="193790" y="234834"/>
                  </a:cubicBezTo>
                  <a:cubicBezTo>
                    <a:pt x="195281" y="234834"/>
                    <a:pt x="196709" y="234132"/>
                    <a:pt x="197942" y="231833"/>
                  </a:cubicBezTo>
                  <a:cubicBezTo>
                    <a:pt x="199610" y="229265"/>
                    <a:pt x="201378" y="226729"/>
                    <a:pt x="202846" y="223994"/>
                  </a:cubicBezTo>
                  <a:cubicBezTo>
                    <a:pt x="203713" y="222393"/>
                    <a:pt x="206982" y="220392"/>
                    <a:pt x="202812" y="218657"/>
                  </a:cubicBezTo>
                  <a:cubicBezTo>
                    <a:pt x="200908" y="217254"/>
                    <a:pt x="198895" y="216501"/>
                    <a:pt x="196912" y="216370"/>
                  </a:cubicBezTo>
                  <a:lnTo>
                    <a:pt x="196912" y="216370"/>
                  </a:lnTo>
                  <a:cubicBezTo>
                    <a:pt x="198727" y="216019"/>
                    <a:pt x="200648" y="215588"/>
                    <a:pt x="202612" y="215321"/>
                  </a:cubicBezTo>
                  <a:cubicBezTo>
                    <a:pt x="202918" y="215283"/>
                    <a:pt x="203234" y="215270"/>
                    <a:pt x="203557" y="215270"/>
                  </a:cubicBezTo>
                  <a:cubicBezTo>
                    <a:pt x="204289" y="215270"/>
                    <a:pt x="205051" y="215338"/>
                    <a:pt x="205783" y="215338"/>
                  </a:cubicBezTo>
                  <a:cubicBezTo>
                    <a:pt x="207540" y="215338"/>
                    <a:pt x="209121" y="214943"/>
                    <a:pt x="209684" y="212252"/>
                  </a:cubicBezTo>
                  <a:cubicBezTo>
                    <a:pt x="212786" y="206582"/>
                    <a:pt x="215855" y="200944"/>
                    <a:pt x="218957" y="195307"/>
                  </a:cubicBezTo>
                  <a:cubicBezTo>
                    <a:pt x="217924" y="193566"/>
                    <a:pt x="216660" y="192988"/>
                    <a:pt x="215248" y="192988"/>
                  </a:cubicBezTo>
                  <a:cubicBezTo>
                    <a:pt x="214977" y="192988"/>
                    <a:pt x="214700" y="193009"/>
                    <a:pt x="214418" y="193048"/>
                  </a:cubicBezTo>
                  <a:lnTo>
                    <a:pt x="214418" y="193048"/>
                  </a:lnTo>
                  <a:cubicBezTo>
                    <a:pt x="215340" y="192795"/>
                    <a:pt x="216264" y="192547"/>
                    <a:pt x="217189" y="192305"/>
                  </a:cubicBezTo>
                  <a:cubicBezTo>
                    <a:pt x="220125" y="191571"/>
                    <a:pt x="223827" y="191104"/>
                    <a:pt x="224361" y="186901"/>
                  </a:cubicBezTo>
                  <a:cubicBezTo>
                    <a:pt x="230165" y="176560"/>
                    <a:pt x="236536" y="166553"/>
                    <a:pt x="241640" y="155879"/>
                  </a:cubicBezTo>
                  <a:cubicBezTo>
                    <a:pt x="258652" y="120153"/>
                    <a:pt x="273229" y="83460"/>
                    <a:pt x="284137" y="45300"/>
                  </a:cubicBezTo>
                  <a:cubicBezTo>
                    <a:pt x="288307" y="30656"/>
                    <a:pt x="291809" y="15678"/>
                    <a:pt x="298714" y="1935"/>
                  </a:cubicBezTo>
                  <a:cubicBezTo>
                    <a:pt x="299014" y="1135"/>
                    <a:pt x="298848" y="501"/>
                    <a:pt x="29814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9"/>
            <p:cNvSpPr/>
            <p:nvPr/>
          </p:nvSpPr>
          <p:spPr>
            <a:xfrm>
              <a:off x="1505322" y="-3249538"/>
              <a:ext cx="385090" cy="425241"/>
            </a:xfrm>
            <a:custGeom>
              <a:rect b="b" l="l" r="r" t="t"/>
              <a:pathLst>
                <a:path extrusionOk="0" h="265361" w="240306">
                  <a:moveTo>
                    <a:pt x="12920" y="0"/>
                  </a:moveTo>
                  <a:cubicBezTo>
                    <a:pt x="12080" y="0"/>
                    <a:pt x="11235" y="68"/>
                    <a:pt x="10408" y="171"/>
                  </a:cubicBezTo>
                  <a:cubicBezTo>
                    <a:pt x="3170" y="1005"/>
                    <a:pt x="1" y="6709"/>
                    <a:pt x="3804" y="12980"/>
                  </a:cubicBezTo>
                  <a:cubicBezTo>
                    <a:pt x="6139" y="16850"/>
                    <a:pt x="9541" y="20052"/>
                    <a:pt x="12643" y="23421"/>
                  </a:cubicBezTo>
                  <a:cubicBezTo>
                    <a:pt x="14978" y="26023"/>
                    <a:pt x="17380" y="28358"/>
                    <a:pt x="19048" y="31594"/>
                  </a:cubicBezTo>
                  <a:cubicBezTo>
                    <a:pt x="32357" y="57679"/>
                    <a:pt x="41564" y="85065"/>
                    <a:pt x="49003" y="113419"/>
                  </a:cubicBezTo>
                  <a:cubicBezTo>
                    <a:pt x="59543" y="153614"/>
                    <a:pt x="67015" y="193943"/>
                    <a:pt x="64280" y="235640"/>
                  </a:cubicBezTo>
                  <a:cubicBezTo>
                    <a:pt x="63680" y="245547"/>
                    <a:pt x="62412" y="255421"/>
                    <a:pt x="61411" y="265361"/>
                  </a:cubicBezTo>
                  <a:cubicBezTo>
                    <a:pt x="86596" y="243345"/>
                    <a:pt x="115917" y="230003"/>
                    <a:pt x="148674" y="224332"/>
                  </a:cubicBezTo>
                  <a:cubicBezTo>
                    <a:pt x="160766" y="222224"/>
                    <a:pt x="172818" y="220918"/>
                    <a:pt x="184764" y="220918"/>
                  </a:cubicBezTo>
                  <a:cubicBezTo>
                    <a:pt x="203630" y="220918"/>
                    <a:pt x="222230" y="224175"/>
                    <a:pt x="240306" y="232671"/>
                  </a:cubicBezTo>
                  <a:cubicBezTo>
                    <a:pt x="238705" y="213991"/>
                    <a:pt x="233001" y="196278"/>
                    <a:pt x="227797" y="178366"/>
                  </a:cubicBezTo>
                  <a:cubicBezTo>
                    <a:pt x="216122" y="138337"/>
                    <a:pt x="196308" y="102578"/>
                    <a:pt x="167287" y="72690"/>
                  </a:cubicBezTo>
                  <a:cubicBezTo>
                    <a:pt x="125724" y="29893"/>
                    <a:pt x="72553" y="10479"/>
                    <a:pt x="15245" y="205"/>
                  </a:cubicBezTo>
                  <a:cubicBezTo>
                    <a:pt x="14487" y="60"/>
                    <a:pt x="13706" y="0"/>
                    <a:pt x="129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9"/>
            <p:cNvSpPr/>
            <p:nvPr/>
          </p:nvSpPr>
          <p:spPr>
            <a:xfrm>
              <a:off x="1963698" y="-3042432"/>
              <a:ext cx="635954" cy="415652"/>
            </a:xfrm>
            <a:custGeom>
              <a:rect b="b" l="l" r="r" t="t"/>
              <a:pathLst>
                <a:path extrusionOk="0" h="259377" w="396851">
                  <a:moveTo>
                    <a:pt x="22589" y="1"/>
                  </a:moveTo>
                  <a:cubicBezTo>
                    <a:pt x="15054" y="1"/>
                    <a:pt x="7520" y="454"/>
                    <a:pt x="0" y="1726"/>
                  </a:cubicBezTo>
                  <a:cubicBezTo>
                    <a:pt x="2569" y="2527"/>
                    <a:pt x="5338" y="2893"/>
                    <a:pt x="7639" y="4194"/>
                  </a:cubicBezTo>
                  <a:cubicBezTo>
                    <a:pt x="15979" y="8531"/>
                    <a:pt x="26253" y="8664"/>
                    <a:pt x="32590" y="17370"/>
                  </a:cubicBezTo>
                  <a:cubicBezTo>
                    <a:pt x="42898" y="31514"/>
                    <a:pt x="54006" y="45057"/>
                    <a:pt x="64680" y="58900"/>
                  </a:cubicBezTo>
                  <a:cubicBezTo>
                    <a:pt x="79157" y="77614"/>
                    <a:pt x="92867" y="96961"/>
                    <a:pt x="111280" y="112238"/>
                  </a:cubicBezTo>
                  <a:cubicBezTo>
                    <a:pt x="115816" y="112305"/>
                    <a:pt x="118685" y="115708"/>
                    <a:pt x="121420" y="118376"/>
                  </a:cubicBezTo>
                  <a:cubicBezTo>
                    <a:pt x="139133" y="135388"/>
                    <a:pt x="158947" y="149765"/>
                    <a:pt x="178328" y="164743"/>
                  </a:cubicBezTo>
                  <a:cubicBezTo>
                    <a:pt x="220224" y="197099"/>
                    <a:pt x="263555" y="226887"/>
                    <a:pt x="314358" y="243999"/>
                  </a:cubicBezTo>
                  <a:cubicBezTo>
                    <a:pt x="323265" y="245567"/>
                    <a:pt x="332571" y="244967"/>
                    <a:pt x="341111" y="248569"/>
                  </a:cubicBezTo>
                  <a:cubicBezTo>
                    <a:pt x="351051" y="252806"/>
                    <a:pt x="361592" y="254574"/>
                    <a:pt x="371999" y="256875"/>
                  </a:cubicBezTo>
                  <a:cubicBezTo>
                    <a:pt x="378571" y="258276"/>
                    <a:pt x="385409" y="256708"/>
                    <a:pt x="391713" y="259377"/>
                  </a:cubicBezTo>
                  <a:cubicBezTo>
                    <a:pt x="396850" y="253706"/>
                    <a:pt x="396850" y="250637"/>
                    <a:pt x="391747" y="244900"/>
                  </a:cubicBezTo>
                  <a:cubicBezTo>
                    <a:pt x="376970" y="229222"/>
                    <a:pt x="362259" y="213544"/>
                    <a:pt x="347382" y="197966"/>
                  </a:cubicBezTo>
                  <a:cubicBezTo>
                    <a:pt x="328935" y="178653"/>
                    <a:pt x="310222" y="159672"/>
                    <a:pt x="291942" y="140225"/>
                  </a:cubicBezTo>
                  <a:cubicBezTo>
                    <a:pt x="265156" y="111638"/>
                    <a:pt x="237337" y="84285"/>
                    <a:pt x="204280" y="63003"/>
                  </a:cubicBezTo>
                  <a:cubicBezTo>
                    <a:pt x="156145" y="31948"/>
                    <a:pt x="106076" y="5495"/>
                    <a:pt x="47401" y="1159"/>
                  </a:cubicBezTo>
                  <a:cubicBezTo>
                    <a:pt x="39142" y="548"/>
                    <a:pt x="30865" y="1"/>
                    <a:pt x="2258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9"/>
            <p:cNvSpPr/>
            <p:nvPr/>
          </p:nvSpPr>
          <p:spPr>
            <a:xfrm>
              <a:off x="2528288" y="-3174214"/>
              <a:ext cx="193936" cy="510657"/>
            </a:xfrm>
            <a:custGeom>
              <a:rect b="b" l="l" r="r" t="t"/>
              <a:pathLst>
                <a:path extrusionOk="0" h="318663" w="121021">
                  <a:moveTo>
                    <a:pt x="10742" y="1"/>
                  </a:moveTo>
                  <a:cubicBezTo>
                    <a:pt x="7172" y="12510"/>
                    <a:pt x="6839" y="25519"/>
                    <a:pt x="5138" y="38295"/>
                  </a:cubicBezTo>
                  <a:cubicBezTo>
                    <a:pt x="668" y="71319"/>
                    <a:pt x="1" y="104409"/>
                    <a:pt x="4737" y="137466"/>
                  </a:cubicBezTo>
                  <a:cubicBezTo>
                    <a:pt x="13477" y="198810"/>
                    <a:pt x="37261" y="255217"/>
                    <a:pt x="62145" y="311257"/>
                  </a:cubicBezTo>
                  <a:cubicBezTo>
                    <a:pt x="62118" y="315861"/>
                    <a:pt x="63604" y="318663"/>
                    <a:pt x="67457" y="318663"/>
                  </a:cubicBezTo>
                  <a:cubicBezTo>
                    <a:pt x="68321" y="318663"/>
                    <a:pt x="69305" y="318522"/>
                    <a:pt x="70418" y="318229"/>
                  </a:cubicBezTo>
                  <a:cubicBezTo>
                    <a:pt x="77523" y="311257"/>
                    <a:pt x="84428" y="304052"/>
                    <a:pt x="89031" y="295079"/>
                  </a:cubicBezTo>
                  <a:cubicBezTo>
                    <a:pt x="108878" y="256718"/>
                    <a:pt x="118352" y="215655"/>
                    <a:pt x="121020" y="172791"/>
                  </a:cubicBezTo>
                  <a:cubicBezTo>
                    <a:pt x="120535" y="172676"/>
                    <a:pt x="120089" y="172623"/>
                    <a:pt x="119676" y="172623"/>
                  </a:cubicBezTo>
                  <a:cubicBezTo>
                    <a:pt x="116856" y="172623"/>
                    <a:pt x="115608" y="175099"/>
                    <a:pt x="114182" y="177194"/>
                  </a:cubicBezTo>
                  <a:cubicBezTo>
                    <a:pt x="112348" y="179896"/>
                    <a:pt x="111514" y="183065"/>
                    <a:pt x="110179" y="186034"/>
                  </a:cubicBezTo>
                  <a:cubicBezTo>
                    <a:pt x="102340" y="203480"/>
                    <a:pt x="90098" y="215889"/>
                    <a:pt x="70851" y="220158"/>
                  </a:cubicBezTo>
                  <a:cubicBezTo>
                    <a:pt x="69017" y="220559"/>
                    <a:pt x="67222" y="220773"/>
                    <a:pt x="65486" y="220773"/>
                  </a:cubicBezTo>
                  <a:cubicBezTo>
                    <a:pt x="60279" y="220773"/>
                    <a:pt x="55607" y="218841"/>
                    <a:pt x="52004" y="214188"/>
                  </a:cubicBezTo>
                  <a:cubicBezTo>
                    <a:pt x="47234" y="207983"/>
                    <a:pt x="47435" y="200244"/>
                    <a:pt x="51638" y="193006"/>
                  </a:cubicBezTo>
                  <a:cubicBezTo>
                    <a:pt x="55340" y="186568"/>
                    <a:pt x="60310" y="181464"/>
                    <a:pt x="66348" y="177194"/>
                  </a:cubicBezTo>
                  <a:cubicBezTo>
                    <a:pt x="71652" y="173492"/>
                    <a:pt x="76622" y="169289"/>
                    <a:pt x="81626" y="165186"/>
                  </a:cubicBezTo>
                  <a:cubicBezTo>
                    <a:pt x="85362" y="162150"/>
                    <a:pt x="87963" y="158548"/>
                    <a:pt x="86663" y="153344"/>
                  </a:cubicBezTo>
                  <a:cubicBezTo>
                    <a:pt x="85028" y="150008"/>
                    <a:pt x="81859" y="150442"/>
                    <a:pt x="78957" y="150175"/>
                  </a:cubicBezTo>
                  <a:cubicBezTo>
                    <a:pt x="66948" y="149208"/>
                    <a:pt x="62312" y="140101"/>
                    <a:pt x="68650" y="129794"/>
                  </a:cubicBezTo>
                  <a:cubicBezTo>
                    <a:pt x="70017" y="127525"/>
                    <a:pt x="72186" y="125657"/>
                    <a:pt x="72286" y="122755"/>
                  </a:cubicBezTo>
                  <a:cubicBezTo>
                    <a:pt x="69584" y="115984"/>
                    <a:pt x="66982" y="109112"/>
                    <a:pt x="58409" y="107811"/>
                  </a:cubicBezTo>
                  <a:cubicBezTo>
                    <a:pt x="56047" y="108522"/>
                    <a:pt x="53883" y="108839"/>
                    <a:pt x="51881" y="108839"/>
                  </a:cubicBezTo>
                  <a:cubicBezTo>
                    <a:pt x="39688" y="108839"/>
                    <a:pt x="33443" y="97093"/>
                    <a:pt x="24418" y="90933"/>
                  </a:cubicBezTo>
                  <a:lnTo>
                    <a:pt x="24418" y="90933"/>
                  </a:lnTo>
                  <a:cubicBezTo>
                    <a:pt x="28955" y="93468"/>
                    <a:pt x="32991" y="96904"/>
                    <a:pt x="37161" y="100106"/>
                  </a:cubicBezTo>
                  <a:cubicBezTo>
                    <a:pt x="39594" y="101953"/>
                    <a:pt x="42134" y="103694"/>
                    <a:pt x="44852" y="103694"/>
                  </a:cubicBezTo>
                  <a:cubicBezTo>
                    <a:pt x="46158" y="103694"/>
                    <a:pt x="47506" y="103293"/>
                    <a:pt x="48902" y="102307"/>
                  </a:cubicBezTo>
                  <a:cubicBezTo>
                    <a:pt x="53639" y="98972"/>
                    <a:pt x="52572" y="94502"/>
                    <a:pt x="50103" y="90132"/>
                  </a:cubicBezTo>
                  <a:cubicBezTo>
                    <a:pt x="50337" y="85128"/>
                    <a:pt x="46801" y="81726"/>
                    <a:pt x="44666" y="77790"/>
                  </a:cubicBezTo>
                  <a:cubicBezTo>
                    <a:pt x="30989" y="52905"/>
                    <a:pt x="21283" y="26253"/>
                    <a:pt x="1074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9"/>
            <p:cNvSpPr/>
            <p:nvPr/>
          </p:nvSpPr>
          <p:spPr>
            <a:xfrm>
              <a:off x="2807644" y="-2262848"/>
              <a:ext cx="505951" cy="555327"/>
            </a:xfrm>
            <a:custGeom>
              <a:rect b="b" l="l" r="r" t="t"/>
              <a:pathLst>
                <a:path extrusionOk="0" h="346538" w="315726">
                  <a:moveTo>
                    <a:pt x="266375" y="1"/>
                  </a:moveTo>
                  <a:cubicBezTo>
                    <a:pt x="256616" y="1"/>
                    <a:pt x="246823" y="829"/>
                    <a:pt x="237036" y="2194"/>
                  </a:cubicBezTo>
                  <a:cubicBezTo>
                    <a:pt x="195506" y="7999"/>
                    <a:pt x="160782" y="27446"/>
                    <a:pt x="130026" y="55399"/>
                  </a:cubicBezTo>
                  <a:cubicBezTo>
                    <a:pt x="85928" y="95495"/>
                    <a:pt x="89431" y="155704"/>
                    <a:pt x="118051" y="194032"/>
                  </a:cubicBezTo>
                  <a:cubicBezTo>
                    <a:pt x="142502" y="226722"/>
                    <a:pt x="174692" y="249205"/>
                    <a:pt x="211518" y="265550"/>
                  </a:cubicBezTo>
                  <a:cubicBezTo>
                    <a:pt x="223460" y="270887"/>
                    <a:pt x="234701" y="277792"/>
                    <a:pt x="247277" y="282128"/>
                  </a:cubicBezTo>
                  <a:cubicBezTo>
                    <a:pt x="220091" y="285264"/>
                    <a:pt x="193171" y="287899"/>
                    <a:pt x="166185" y="289867"/>
                  </a:cubicBezTo>
                  <a:cubicBezTo>
                    <a:pt x="134997" y="292102"/>
                    <a:pt x="103841" y="294771"/>
                    <a:pt x="72852" y="299040"/>
                  </a:cubicBezTo>
                  <a:cubicBezTo>
                    <a:pt x="60610" y="300741"/>
                    <a:pt x="48835" y="304377"/>
                    <a:pt x="36093" y="308580"/>
                  </a:cubicBezTo>
                  <a:cubicBezTo>
                    <a:pt x="47501" y="277625"/>
                    <a:pt x="59743" y="248271"/>
                    <a:pt x="67782" y="217582"/>
                  </a:cubicBezTo>
                  <a:cubicBezTo>
                    <a:pt x="75854" y="186827"/>
                    <a:pt x="86795" y="156838"/>
                    <a:pt x="91265" y="125116"/>
                  </a:cubicBezTo>
                  <a:cubicBezTo>
                    <a:pt x="95602" y="93994"/>
                    <a:pt x="107777" y="64239"/>
                    <a:pt x="107310" y="32283"/>
                  </a:cubicBezTo>
                  <a:lnTo>
                    <a:pt x="107310" y="32283"/>
                  </a:lnTo>
                  <a:cubicBezTo>
                    <a:pt x="101973" y="36953"/>
                    <a:pt x="101773" y="43291"/>
                    <a:pt x="100305" y="49128"/>
                  </a:cubicBezTo>
                  <a:cubicBezTo>
                    <a:pt x="89030" y="94427"/>
                    <a:pt x="82459" y="140660"/>
                    <a:pt x="69650" y="185659"/>
                  </a:cubicBezTo>
                  <a:cubicBezTo>
                    <a:pt x="60443" y="218116"/>
                    <a:pt x="50670" y="250305"/>
                    <a:pt x="38761" y="281895"/>
                  </a:cubicBezTo>
                  <a:cubicBezTo>
                    <a:pt x="35125" y="282629"/>
                    <a:pt x="33658" y="285497"/>
                    <a:pt x="32357" y="288399"/>
                  </a:cubicBezTo>
                  <a:cubicBezTo>
                    <a:pt x="30555" y="292269"/>
                    <a:pt x="28954" y="296272"/>
                    <a:pt x="27520" y="300274"/>
                  </a:cubicBezTo>
                  <a:cubicBezTo>
                    <a:pt x="25385" y="306245"/>
                    <a:pt x="22450" y="311149"/>
                    <a:pt x="16078" y="313818"/>
                  </a:cubicBezTo>
                  <a:cubicBezTo>
                    <a:pt x="11175" y="315919"/>
                    <a:pt x="7172" y="319788"/>
                    <a:pt x="4070" y="324258"/>
                  </a:cubicBezTo>
                  <a:cubicBezTo>
                    <a:pt x="534" y="329295"/>
                    <a:pt x="0" y="334899"/>
                    <a:pt x="3669" y="340003"/>
                  </a:cubicBezTo>
                  <a:cubicBezTo>
                    <a:pt x="6226" y="343562"/>
                    <a:pt x="9291" y="346537"/>
                    <a:pt x="13445" y="346537"/>
                  </a:cubicBezTo>
                  <a:cubicBezTo>
                    <a:pt x="14819" y="346537"/>
                    <a:pt x="16313" y="346212"/>
                    <a:pt x="17946" y="345474"/>
                  </a:cubicBezTo>
                  <a:cubicBezTo>
                    <a:pt x="19181" y="343572"/>
                    <a:pt x="21115" y="342938"/>
                    <a:pt x="23217" y="342605"/>
                  </a:cubicBezTo>
                  <a:cubicBezTo>
                    <a:pt x="23784" y="340503"/>
                    <a:pt x="22917" y="338802"/>
                    <a:pt x="21282" y="337668"/>
                  </a:cubicBezTo>
                  <a:cubicBezTo>
                    <a:pt x="13610" y="332397"/>
                    <a:pt x="17513" y="329329"/>
                    <a:pt x="23350" y="326560"/>
                  </a:cubicBezTo>
                  <a:cubicBezTo>
                    <a:pt x="37727" y="319655"/>
                    <a:pt x="52371" y="313417"/>
                    <a:pt x="68249" y="310749"/>
                  </a:cubicBezTo>
                  <a:cubicBezTo>
                    <a:pt x="117251" y="302576"/>
                    <a:pt x="166986" y="301809"/>
                    <a:pt x="216221" y="296138"/>
                  </a:cubicBezTo>
                  <a:cubicBezTo>
                    <a:pt x="232566" y="294270"/>
                    <a:pt x="249178" y="296038"/>
                    <a:pt x="265290" y="291935"/>
                  </a:cubicBezTo>
                  <a:cubicBezTo>
                    <a:pt x="267558" y="291401"/>
                    <a:pt x="270560" y="291435"/>
                    <a:pt x="271227" y="288566"/>
                  </a:cubicBezTo>
                  <a:cubicBezTo>
                    <a:pt x="271961" y="285297"/>
                    <a:pt x="270026" y="282795"/>
                    <a:pt x="267591" y="280927"/>
                  </a:cubicBezTo>
                  <a:cubicBezTo>
                    <a:pt x="265890" y="279593"/>
                    <a:pt x="263955" y="278526"/>
                    <a:pt x="262054" y="277592"/>
                  </a:cubicBezTo>
                  <a:cubicBezTo>
                    <a:pt x="247010" y="270386"/>
                    <a:pt x="231899" y="263115"/>
                    <a:pt x="216755" y="256009"/>
                  </a:cubicBezTo>
                  <a:cubicBezTo>
                    <a:pt x="180062" y="238730"/>
                    <a:pt x="147606" y="216181"/>
                    <a:pt x="124189" y="182223"/>
                  </a:cubicBezTo>
                  <a:cubicBezTo>
                    <a:pt x="106309" y="156271"/>
                    <a:pt x="98937" y="108804"/>
                    <a:pt x="126057" y="77048"/>
                  </a:cubicBezTo>
                  <a:cubicBezTo>
                    <a:pt x="165674" y="30719"/>
                    <a:pt x="215311" y="9403"/>
                    <a:pt x="273251" y="9403"/>
                  </a:cubicBezTo>
                  <a:cubicBezTo>
                    <a:pt x="280391" y="9403"/>
                    <a:pt x="287656" y="9727"/>
                    <a:pt x="295044" y="10367"/>
                  </a:cubicBezTo>
                  <a:cubicBezTo>
                    <a:pt x="298470" y="10648"/>
                    <a:pt x="301888" y="10913"/>
                    <a:pt x="305305" y="10913"/>
                  </a:cubicBezTo>
                  <a:cubicBezTo>
                    <a:pt x="308776" y="10913"/>
                    <a:pt x="312247" y="10640"/>
                    <a:pt x="315726" y="9833"/>
                  </a:cubicBezTo>
                  <a:cubicBezTo>
                    <a:pt x="313291" y="7899"/>
                    <a:pt x="310822" y="6864"/>
                    <a:pt x="308320" y="6064"/>
                  </a:cubicBezTo>
                  <a:cubicBezTo>
                    <a:pt x="294486" y="1728"/>
                    <a:pt x="280465" y="1"/>
                    <a:pt x="2663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9"/>
            <p:cNvSpPr/>
            <p:nvPr/>
          </p:nvSpPr>
          <p:spPr>
            <a:xfrm>
              <a:off x="1920666" y="-2364849"/>
              <a:ext cx="493818" cy="653689"/>
            </a:xfrm>
            <a:custGeom>
              <a:rect b="b" l="l" r="r" t="t"/>
              <a:pathLst>
                <a:path extrusionOk="0" h="407918" w="308155">
                  <a:moveTo>
                    <a:pt x="116239" y="1"/>
                  </a:moveTo>
                  <a:cubicBezTo>
                    <a:pt x="110789" y="1"/>
                    <a:pt x="105219" y="430"/>
                    <a:pt x="99539" y="1299"/>
                  </a:cubicBezTo>
                  <a:cubicBezTo>
                    <a:pt x="63113" y="6870"/>
                    <a:pt x="34692" y="26584"/>
                    <a:pt x="10809" y="53537"/>
                  </a:cubicBezTo>
                  <a:cubicBezTo>
                    <a:pt x="6239" y="58674"/>
                    <a:pt x="2202" y="64378"/>
                    <a:pt x="1" y="71183"/>
                  </a:cubicBezTo>
                  <a:cubicBezTo>
                    <a:pt x="475" y="71332"/>
                    <a:pt x="883" y="71395"/>
                    <a:pt x="1240" y="71395"/>
                  </a:cubicBezTo>
                  <a:cubicBezTo>
                    <a:pt x="2642" y="71395"/>
                    <a:pt x="3259" y="70413"/>
                    <a:pt x="4004" y="69748"/>
                  </a:cubicBezTo>
                  <a:cubicBezTo>
                    <a:pt x="23151" y="51802"/>
                    <a:pt x="43932" y="36291"/>
                    <a:pt x="67082" y="23515"/>
                  </a:cubicBezTo>
                  <a:cubicBezTo>
                    <a:pt x="81063" y="15812"/>
                    <a:pt x="96890" y="12047"/>
                    <a:pt x="112717" y="12047"/>
                  </a:cubicBezTo>
                  <a:cubicBezTo>
                    <a:pt x="137258" y="12047"/>
                    <a:pt x="161800" y="21099"/>
                    <a:pt x="179462" y="38559"/>
                  </a:cubicBezTo>
                  <a:cubicBezTo>
                    <a:pt x="205481" y="64311"/>
                    <a:pt x="222160" y="95400"/>
                    <a:pt x="231833" y="130258"/>
                  </a:cubicBezTo>
                  <a:cubicBezTo>
                    <a:pt x="237837" y="151840"/>
                    <a:pt x="242541" y="173990"/>
                    <a:pt x="238138" y="196506"/>
                  </a:cubicBezTo>
                  <a:cubicBezTo>
                    <a:pt x="230032" y="237535"/>
                    <a:pt x="207049" y="268257"/>
                    <a:pt x="171257" y="289439"/>
                  </a:cubicBezTo>
                  <a:cubicBezTo>
                    <a:pt x="150575" y="301714"/>
                    <a:pt x="128960" y="312122"/>
                    <a:pt x="106043" y="319560"/>
                  </a:cubicBezTo>
                  <a:cubicBezTo>
                    <a:pt x="103375" y="320428"/>
                    <a:pt x="100606" y="321362"/>
                    <a:pt x="100606" y="324631"/>
                  </a:cubicBezTo>
                  <a:cubicBezTo>
                    <a:pt x="100606" y="327866"/>
                    <a:pt x="103308" y="328934"/>
                    <a:pt x="105943" y="329901"/>
                  </a:cubicBezTo>
                  <a:cubicBezTo>
                    <a:pt x="108311" y="330762"/>
                    <a:pt x="110733" y="330915"/>
                    <a:pt x="113158" y="330915"/>
                  </a:cubicBezTo>
                  <a:cubicBezTo>
                    <a:pt x="114491" y="330915"/>
                    <a:pt x="115826" y="330868"/>
                    <a:pt x="117151" y="330868"/>
                  </a:cubicBezTo>
                  <a:cubicBezTo>
                    <a:pt x="125598" y="330850"/>
                    <a:pt x="134045" y="330785"/>
                    <a:pt x="142488" y="330785"/>
                  </a:cubicBezTo>
                  <a:cubicBezTo>
                    <a:pt x="164520" y="330785"/>
                    <a:pt x="186529" y="331225"/>
                    <a:pt x="208450" y="334071"/>
                  </a:cubicBezTo>
                  <a:cubicBezTo>
                    <a:pt x="217323" y="338874"/>
                    <a:pt x="227230" y="339975"/>
                    <a:pt x="236803" y="342210"/>
                  </a:cubicBezTo>
                  <a:cubicBezTo>
                    <a:pt x="255517" y="346546"/>
                    <a:pt x="271028" y="356053"/>
                    <a:pt x="283704" y="370163"/>
                  </a:cubicBezTo>
                  <a:cubicBezTo>
                    <a:pt x="292410" y="379937"/>
                    <a:pt x="291643" y="389677"/>
                    <a:pt x="281902" y="398283"/>
                  </a:cubicBezTo>
                  <a:cubicBezTo>
                    <a:pt x="279901" y="400085"/>
                    <a:pt x="277532" y="401486"/>
                    <a:pt x="277833" y="404688"/>
                  </a:cubicBezTo>
                  <a:cubicBezTo>
                    <a:pt x="281669" y="405355"/>
                    <a:pt x="286039" y="403921"/>
                    <a:pt x="289308" y="407257"/>
                  </a:cubicBezTo>
                  <a:cubicBezTo>
                    <a:pt x="290511" y="407715"/>
                    <a:pt x="291606" y="407918"/>
                    <a:pt x="292612" y="407918"/>
                  </a:cubicBezTo>
                  <a:cubicBezTo>
                    <a:pt x="296515" y="407918"/>
                    <a:pt x="299076" y="404862"/>
                    <a:pt x="301383" y="401786"/>
                  </a:cubicBezTo>
                  <a:cubicBezTo>
                    <a:pt x="306587" y="394814"/>
                    <a:pt x="308154" y="386842"/>
                    <a:pt x="307487" y="378236"/>
                  </a:cubicBezTo>
                  <a:cubicBezTo>
                    <a:pt x="306220" y="361757"/>
                    <a:pt x="292143" y="344412"/>
                    <a:pt x="277999" y="342243"/>
                  </a:cubicBezTo>
                  <a:cubicBezTo>
                    <a:pt x="274063" y="339408"/>
                    <a:pt x="270027" y="336806"/>
                    <a:pt x="268459" y="331736"/>
                  </a:cubicBezTo>
                  <a:cubicBezTo>
                    <a:pt x="261554" y="309887"/>
                    <a:pt x="252214" y="288872"/>
                    <a:pt x="247611" y="266256"/>
                  </a:cubicBezTo>
                  <a:cubicBezTo>
                    <a:pt x="246010" y="258383"/>
                    <a:pt x="243441" y="250578"/>
                    <a:pt x="240306" y="243172"/>
                  </a:cubicBezTo>
                  <a:cubicBezTo>
                    <a:pt x="238004" y="237668"/>
                    <a:pt x="238138" y="232998"/>
                    <a:pt x="240506" y="227728"/>
                  </a:cubicBezTo>
                  <a:cubicBezTo>
                    <a:pt x="250947" y="204478"/>
                    <a:pt x="253482" y="180461"/>
                    <a:pt x="249146" y="155143"/>
                  </a:cubicBezTo>
                  <a:cubicBezTo>
                    <a:pt x="240673" y="105907"/>
                    <a:pt x="221926" y="61876"/>
                    <a:pt x="184666" y="27651"/>
                  </a:cubicBezTo>
                  <a:cubicBezTo>
                    <a:pt x="165041" y="9567"/>
                    <a:pt x="141963" y="1"/>
                    <a:pt x="1162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9"/>
            <p:cNvSpPr/>
            <p:nvPr/>
          </p:nvSpPr>
          <p:spPr>
            <a:xfrm>
              <a:off x="2360120" y="-3884607"/>
              <a:ext cx="358148" cy="360264"/>
            </a:xfrm>
            <a:custGeom>
              <a:rect b="b" l="l" r="r" t="t"/>
              <a:pathLst>
                <a:path extrusionOk="0" h="224814" w="223493">
                  <a:moveTo>
                    <a:pt x="106920" y="1"/>
                  </a:moveTo>
                  <a:cubicBezTo>
                    <a:pt x="97285" y="1"/>
                    <a:pt x="89397" y="4840"/>
                    <a:pt x="85828" y="14797"/>
                  </a:cubicBezTo>
                  <a:cubicBezTo>
                    <a:pt x="76922" y="39215"/>
                    <a:pt x="74086" y="64566"/>
                    <a:pt x="80091" y="90251"/>
                  </a:cubicBezTo>
                  <a:cubicBezTo>
                    <a:pt x="83827" y="106196"/>
                    <a:pt x="85761" y="122574"/>
                    <a:pt x="92900" y="138619"/>
                  </a:cubicBezTo>
                  <a:cubicBezTo>
                    <a:pt x="91567" y="138464"/>
                    <a:pt x="90281" y="138390"/>
                    <a:pt x="89038" y="138390"/>
                  </a:cubicBezTo>
                  <a:cubicBezTo>
                    <a:pt x="77956" y="138390"/>
                    <a:pt x="70260" y="144270"/>
                    <a:pt x="63212" y="151228"/>
                  </a:cubicBezTo>
                  <a:cubicBezTo>
                    <a:pt x="40062" y="173944"/>
                    <a:pt x="20615" y="199863"/>
                    <a:pt x="0" y="224814"/>
                  </a:cubicBezTo>
                  <a:cubicBezTo>
                    <a:pt x="1701" y="224714"/>
                    <a:pt x="3102" y="223980"/>
                    <a:pt x="4203" y="222713"/>
                  </a:cubicBezTo>
                  <a:cubicBezTo>
                    <a:pt x="21015" y="204333"/>
                    <a:pt x="41663" y="191690"/>
                    <a:pt x="64646" y="182484"/>
                  </a:cubicBezTo>
                  <a:cubicBezTo>
                    <a:pt x="69302" y="180618"/>
                    <a:pt x="73866" y="179416"/>
                    <a:pt x="78307" y="179416"/>
                  </a:cubicBezTo>
                  <a:cubicBezTo>
                    <a:pt x="83475" y="179416"/>
                    <a:pt x="88477" y="181044"/>
                    <a:pt x="93267" y="185152"/>
                  </a:cubicBezTo>
                  <a:cubicBezTo>
                    <a:pt x="94668" y="185119"/>
                    <a:pt x="95869" y="185019"/>
                    <a:pt x="96202" y="183151"/>
                  </a:cubicBezTo>
                  <a:cubicBezTo>
                    <a:pt x="96669" y="178948"/>
                    <a:pt x="96903" y="174645"/>
                    <a:pt x="98003" y="170575"/>
                  </a:cubicBezTo>
                  <a:cubicBezTo>
                    <a:pt x="100038" y="162736"/>
                    <a:pt x="98937" y="153897"/>
                    <a:pt x="104208" y="146992"/>
                  </a:cubicBezTo>
                  <a:cubicBezTo>
                    <a:pt x="114682" y="133282"/>
                    <a:pt x="126557" y="120940"/>
                    <a:pt x="139700" y="109632"/>
                  </a:cubicBezTo>
                  <a:cubicBezTo>
                    <a:pt x="164551" y="88250"/>
                    <a:pt x="192838" y="73272"/>
                    <a:pt x="223493" y="62331"/>
                  </a:cubicBezTo>
                  <a:cubicBezTo>
                    <a:pt x="211851" y="49689"/>
                    <a:pt x="196007" y="43451"/>
                    <a:pt x="181730" y="34945"/>
                  </a:cubicBezTo>
                  <a:cubicBezTo>
                    <a:pt x="175625" y="31342"/>
                    <a:pt x="171289" y="25371"/>
                    <a:pt x="164985" y="22436"/>
                  </a:cubicBezTo>
                  <a:cubicBezTo>
                    <a:pt x="154644" y="17666"/>
                    <a:pt x="143970" y="13663"/>
                    <a:pt x="133862" y="8326"/>
                  </a:cubicBezTo>
                  <a:cubicBezTo>
                    <a:pt x="127625" y="5023"/>
                    <a:pt x="121087" y="2388"/>
                    <a:pt x="114215" y="854"/>
                  </a:cubicBezTo>
                  <a:cubicBezTo>
                    <a:pt x="111705" y="287"/>
                    <a:pt x="109261" y="1"/>
                    <a:pt x="1069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9"/>
            <p:cNvSpPr/>
            <p:nvPr/>
          </p:nvSpPr>
          <p:spPr>
            <a:xfrm>
              <a:off x="3126608" y="-3695579"/>
              <a:ext cx="259953" cy="237841"/>
            </a:xfrm>
            <a:custGeom>
              <a:rect b="b" l="l" r="r" t="t"/>
              <a:pathLst>
                <a:path extrusionOk="0" h="148419" w="162217">
                  <a:moveTo>
                    <a:pt x="100688" y="0"/>
                  </a:moveTo>
                  <a:cubicBezTo>
                    <a:pt x="93393" y="0"/>
                    <a:pt x="86084" y="311"/>
                    <a:pt x="78790" y="713"/>
                  </a:cubicBezTo>
                  <a:cubicBezTo>
                    <a:pt x="52104" y="2215"/>
                    <a:pt x="26052" y="8219"/>
                    <a:pt x="0" y="13790"/>
                  </a:cubicBezTo>
                  <a:cubicBezTo>
                    <a:pt x="3703" y="19060"/>
                    <a:pt x="7639" y="24197"/>
                    <a:pt x="11042" y="29668"/>
                  </a:cubicBezTo>
                  <a:cubicBezTo>
                    <a:pt x="27220" y="55653"/>
                    <a:pt x="35592" y="84707"/>
                    <a:pt x="43665" y="113794"/>
                  </a:cubicBezTo>
                  <a:cubicBezTo>
                    <a:pt x="46567" y="124402"/>
                    <a:pt x="48502" y="135377"/>
                    <a:pt x="48668" y="146484"/>
                  </a:cubicBezTo>
                  <a:cubicBezTo>
                    <a:pt x="48835" y="147118"/>
                    <a:pt x="49035" y="147785"/>
                    <a:pt x="49235" y="148419"/>
                  </a:cubicBezTo>
                  <a:cubicBezTo>
                    <a:pt x="58042" y="141314"/>
                    <a:pt x="67282" y="134809"/>
                    <a:pt x="75521" y="127137"/>
                  </a:cubicBezTo>
                  <a:cubicBezTo>
                    <a:pt x="87830" y="115529"/>
                    <a:pt x="99705" y="103387"/>
                    <a:pt x="111180" y="90878"/>
                  </a:cubicBezTo>
                  <a:cubicBezTo>
                    <a:pt x="128158" y="72331"/>
                    <a:pt x="142469" y="51717"/>
                    <a:pt x="155278" y="30135"/>
                  </a:cubicBezTo>
                  <a:cubicBezTo>
                    <a:pt x="162216" y="18393"/>
                    <a:pt x="158313" y="9887"/>
                    <a:pt x="145437" y="5884"/>
                  </a:cubicBezTo>
                  <a:cubicBezTo>
                    <a:pt x="130742" y="1322"/>
                    <a:pt x="115744" y="0"/>
                    <a:pt x="100688"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9"/>
            <p:cNvSpPr/>
            <p:nvPr/>
          </p:nvSpPr>
          <p:spPr>
            <a:xfrm>
              <a:off x="2215578" y="-1831309"/>
              <a:ext cx="182389" cy="116167"/>
            </a:xfrm>
            <a:custGeom>
              <a:rect b="b" l="l" r="r" t="t"/>
              <a:pathLst>
                <a:path extrusionOk="0" h="72491" w="113815">
                  <a:moveTo>
                    <a:pt x="27849" y="0"/>
                  </a:moveTo>
                  <a:cubicBezTo>
                    <a:pt x="26761" y="0"/>
                    <a:pt x="25535" y="797"/>
                    <a:pt x="24418" y="1129"/>
                  </a:cubicBezTo>
                  <a:cubicBezTo>
                    <a:pt x="5938" y="20609"/>
                    <a:pt x="267" y="44560"/>
                    <a:pt x="0" y="70478"/>
                  </a:cubicBezTo>
                  <a:cubicBezTo>
                    <a:pt x="12943" y="70712"/>
                    <a:pt x="25952" y="70412"/>
                    <a:pt x="38828" y="71412"/>
                  </a:cubicBezTo>
                  <a:cubicBezTo>
                    <a:pt x="48531" y="72171"/>
                    <a:pt x="58215" y="72491"/>
                    <a:pt x="67900" y="72491"/>
                  </a:cubicBezTo>
                  <a:cubicBezTo>
                    <a:pt x="76528" y="72491"/>
                    <a:pt x="85157" y="72237"/>
                    <a:pt x="93801" y="71813"/>
                  </a:cubicBezTo>
                  <a:cubicBezTo>
                    <a:pt x="109812" y="63507"/>
                    <a:pt x="113815" y="52399"/>
                    <a:pt x="105476" y="38489"/>
                  </a:cubicBezTo>
                  <a:cubicBezTo>
                    <a:pt x="103408" y="35053"/>
                    <a:pt x="100539" y="32118"/>
                    <a:pt x="97670" y="29316"/>
                  </a:cubicBezTo>
                  <a:cubicBezTo>
                    <a:pt x="78323" y="10602"/>
                    <a:pt x="53539" y="4631"/>
                    <a:pt x="28187" y="28"/>
                  </a:cubicBezTo>
                  <a:cubicBezTo>
                    <a:pt x="28076" y="9"/>
                    <a:pt x="27963" y="0"/>
                    <a:pt x="2784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9"/>
            <p:cNvSpPr/>
            <p:nvPr/>
          </p:nvSpPr>
          <p:spPr>
            <a:xfrm>
              <a:off x="2482958" y="-1836985"/>
              <a:ext cx="108730" cy="146759"/>
            </a:xfrm>
            <a:custGeom>
              <a:rect b="b" l="l" r="r" t="t"/>
              <a:pathLst>
                <a:path extrusionOk="0" h="91581" w="67850">
                  <a:moveTo>
                    <a:pt x="56441" y="1"/>
                  </a:moveTo>
                  <a:cubicBezTo>
                    <a:pt x="54606" y="401"/>
                    <a:pt x="52772" y="1001"/>
                    <a:pt x="50937" y="1168"/>
                  </a:cubicBezTo>
                  <a:cubicBezTo>
                    <a:pt x="30523" y="3170"/>
                    <a:pt x="13410" y="11576"/>
                    <a:pt x="1" y="27254"/>
                  </a:cubicBezTo>
                  <a:cubicBezTo>
                    <a:pt x="11409" y="47501"/>
                    <a:pt x="19081" y="70118"/>
                    <a:pt x="38562" y="85128"/>
                  </a:cubicBezTo>
                  <a:cubicBezTo>
                    <a:pt x="42806" y="88418"/>
                    <a:pt x="46734" y="91580"/>
                    <a:pt x="51771" y="91580"/>
                  </a:cubicBezTo>
                  <a:cubicBezTo>
                    <a:pt x="53068" y="91580"/>
                    <a:pt x="54439" y="91371"/>
                    <a:pt x="55907" y="90899"/>
                  </a:cubicBezTo>
                  <a:cubicBezTo>
                    <a:pt x="63279" y="88531"/>
                    <a:pt x="66582" y="83060"/>
                    <a:pt x="67182" y="75722"/>
                  </a:cubicBezTo>
                  <a:cubicBezTo>
                    <a:pt x="67449" y="71952"/>
                    <a:pt x="67849" y="68183"/>
                    <a:pt x="67449" y="64447"/>
                  </a:cubicBezTo>
                  <a:cubicBezTo>
                    <a:pt x="65281" y="42698"/>
                    <a:pt x="60611" y="21383"/>
                    <a:pt x="5644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a:off x="2596870" y="-2954054"/>
              <a:ext cx="128027" cy="140506"/>
            </a:xfrm>
            <a:custGeom>
              <a:rect b="b" l="l" r="r" t="t"/>
              <a:pathLst>
                <a:path extrusionOk="0" h="87679" w="79892">
                  <a:moveTo>
                    <a:pt x="61495" y="0"/>
                  </a:moveTo>
                  <a:cubicBezTo>
                    <a:pt x="57665" y="0"/>
                    <a:pt x="53406" y="1763"/>
                    <a:pt x="48702" y="5285"/>
                  </a:cubicBezTo>
                  <a:cubicBezTo>
                    <a:pt x="43332" y="7019"/>
                    <a:pt x="42198" y="11055"/>
                    <a:pt x="42831" y="16059"/>
                  </a:cubicBezTo>
                  <a:cubicBezTo>
                    <a:pt x="40230" y="21863"/>
                    <a:pt x="35359" y="25366"/>
                    <a:pt x="30656" y="29302"/>
                  </a:cubicBezTo>
                  <a:cubicBezTo>
                    <a:pt x="21516" y="36974"/>
                    <a:pt x="10909" y="42945"/>
                    <a:pt x="4838" y="54120"/>
                  </a:cubicBezTo>
                  <a:cubicBezTo>
                    <a:pt x="1" y="62993"/>
                    <a:pt x="368" y="70998"/>
                    <a:pt x="5338" y="79104"/>
                  </a:cubicBezTo>
                  <a:cubicBezTo>
                    <a:pt x="8629" y="84489"/>
                    <a:pt x="15956" y="87679"/>
                    <a:pt x="23286" y="87679"/>
                  </a:cubicBezTo>
                  <a:cubicBezTo>
                    <a:pt x="24947" y="87679"/>
                    <a:pt x="26607" y="87515"/>
                    <a:pt x="28221" y="87177"/>
                  </a:cubicBezTo>
                  <a:cubicBezTo>
                    <a:pt x="46834" y="83274"/>
                    <a:pt x="59810" y="72132"/>
                    <a:pt x="68583" y="55687"/>
                  </a:cubicBezTo>
                  <a:cubicBezTo>
                    <a:pt x="72119" y="49149"/>
                    <a:pt x="73687" y="41644"/>
                    <a:pt x="78223" y="35606"/>
                  </a:cubicBezTo>
                  <a:cubicBezTo>
                    <a:pt x="78290" y="34939"/>
                    <a:pt x="78390" y="34272"/>
                    <a:pt x="78524" y="33638"/>
                  </a:cubicBezTo>
                  <a:cubicBezTo>
                    <a:pt x="79791" y="27501"/>
                    <a:pt x="79891" y="21430"/>
                    <a:pt x="77456" y="15459"/>
                  </a:cubicBezTo>
                  <a:cubicBezTo>
                    <a:pt x="73332" y="5147"/>
                    <a:pt x="68039" y="0"/>
                    <a:pt x="61495" y="0"/>
                  </a:cubicBezTo>
                  <a:close/>
                </a:path>
              </a:pathLst>
            </a:custGeom>
            <a:solidFill>
              <a:srgbClr val="6B28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9"/>
            <p:cNvSpPr/>
            <p:nvPr/>
          </p:nvSpPr>
          <p:spPr>
            <a:xfrm>
              <a:off x="2627340" y="-1839871"/>
              <a:ext cx="101512" cy="152012"/>
            </a:xfrm>
            <a:custGeom>
              <a:rect b="b" l="l" r="r" t="t"/>
              <a:pathLst>
                <a:path extrusionOk="0" h="94859" w="63346">
                  <a:moveTo>
                    <a:pt x="12876" y="0"/>
                  </a:moveTo>
                  <a:cubicBezTo>
                    <a:pt x="9974" y="15612"/>
                    <a:pt x="6805" y="31156"/>
                    <a:pt x="4304" y="46734"/>
                  </a:cubicBezTo>
                  <a:cubicBezTo>
                    <a:pt x="2502" y="57842"/>
                    <a:pt x="0" y="68916"/>
                    <a:pt x="1868" y="80358"/>
                  </a:cubicBezTo>
                  <a:cubicBezTo>
                    <a:pt x="2969" y="86996"/>
                    <a:pt x="6005" y="91866"/>
                    <a:pt x="12676" y="94068"/>
                  </a:cubicBezTo>
                  <a:cubicBezTo>
                    <a:pt x="14300" y="94615"/>
                    <a:pt x="15812" y="94859"/>
                    <a:pt x="17246" y="94859"/>
                  </a:cubicBezTo>
                  <a:cubicBezTo>
                    <a:pt x="21759" y="94859"/>
                    <a:pt x="25496" y="92436"/>
                    <a:pt x="29522" y="89398"/>
                  </a:cubicBezTo>
                  <a:cubicBezTo>
                    <a:pt x="46067" y="76889"/>
                    <a:pt x="54273" y="58709"/>
                    <a:pt x="63346" y="41030"/>
                  </a:cubicBezTo>
                  <a:cubicBezTo>
                    <a:pt x="53172" y="19181"/>
                    <a:pt x="37661" y="3937"/>
                    <a:pt x="128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p:nvPr/>
          </p:nvSpPr>
          <p:spPr>
            <a:xfrm>
              <a:off x="2339271" y="-2375864"/>
              <a:ext cx="113220" cy="543425"/>
            </a:xfrm>
            <a:custGeom>
              <a:rect b="b" l="l" r="r" t="t"/>
              <a:pathLst>
                <a:path extrusionOk="0" h="339111" w="70652">
                  <a:moveTo>
                    <a:pt x="4981" y="1"/>
                  </a:moveTo>
                  <a:cubicBezTo>
                    <a:pt x="4967" y="1"/>
                    <a:pt x="4952" y="1"/>
                    <a:pt x="4938" y="1"/>
                  </a:cubicBezTo>
                  <a:cubicBezTo>
                    <a:pt x="1135" y="34"/>
                    <a:pt x="1435" y="4204"/>
                    <a:pt x="935" y="6906"/>
                  </a:cubicBezTo>
                  <a:cubicBezTo>
                    <a:pt x="501" y="9241"/>
                    <a:pt x="701" y="11742"/>
                    <a:pt x="668" y="14178"/>
                  </a:cubicBezTo>
                  <a:cubicBezTo>
                    <a:pt x="1" y="54907"/>
                    <a:pt x="7806" y="94568"/>
                    <a:pt x="15145" y="134330"/>
                  </a:cubicBezTo>
                  <a:cubicBezTo>
                    <a:pt x="27020" y="199043"/>
                    <a:pt x="38161" y="263923"/>
                    <a:pt x="60711" y="326101"/>
                  </a:cubicBezTo>
                  <a:cubicBezTo>
                    <a:pt x="62345" y="330637"/>
                    <a:pt x="63213" y="335508"/>
                    <a:pt x="66882" y="339110"/>
                  </a:cubicBezTo>
                  <a:cubicBezTo>
                    <a:pt x="66515" y="332272"/>
                    <a:pt x="66081" y="325400"/>
                    <a:pt x="65581" y="316394"/>
                  </a:cubicBezTo>
                  <a:lnTo>
                    <a:pt x="65581" y="316394"/>
                  </a:lnTo>
                  <a:cubicBezTo>
                    <a:pt x="68049" y="320230"/>
                    <a:pt x="69184" y="321965"/>
                    <a:pt x="70318" y="323732"/>
                  </a:cubicBezTo>
                  <a:cubicBezTo>
                    <a:pt x="70651" y="320097"/>
                    <a:pt x="69417" y="316794"/>
                    <a:pt x="68483" y="313425"/>
                  </a:cubicBezTo>
                  <a:cubicBezTo>
                    <a:pt x="61978" y="290876"/>
                    <a:pt x="54506" y="268560"/>
                    <a:pt x="49303" y="245710"/>
                  </a:cubicBezTo>
                  <a:cubicBezTo>
                    <a:pt x="41164" y="210018"/>
                    <a:pt x="34492" y="173959"/>
                    <a:pt x="28121" y="137833"/>
                  </a:cubicBezTo>
                  <a:cubicBezTo>
                    <a:pt x="22350" y="105209"/>
                    <a:pt x="15178" y="72853"/>
                    <a:pt x="13210" y="39596"/>
                  </a:cubicBezTo>
                  <a:cubicBezTo>
                    <a:pt x="12543" y="28588"/>
                    <a:pt x="11109" y="17647"/>
                    <a:pt x="9641" y="6706"/>
                  </a:cubicBezTo>
                  <a:cubicBezTo>
                    <a:pt x="9276" y="3982"/>
                    <a:pt x="8447" y="1"/>
                    <a:pt x="49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9"/>
            <p:cNvSpPr/>
            <p:nvPr/>
          </p:nvSpPr>
          <p:spPr>
            <a:xfrm>
              <a:off x="2756380" y="-1814478"/>
              <a:ext cx="113380" cy="151191"/>
            </a:xfrm>
            <a:custGeom>
              <a:rect b="b" l="l" r="r" t="t"/>
              <a:pathLst>
                <a:path extrusionOk="0" h="94347" w="70752">
                  <a:moveTo>
                    <a:pt x="61295" y="0"/>
                  </a:moveTo>
                  <a:cubicBezTo>
                    <a:pt x="47530" y="0"/>
                    <a:pt x="34561" y="3214"/>
                    <a:pt x="23184" y="11808"/>
                  </a:cubicBezTo>
                  <a:cubicBezTo>
                    <a:pt x="17413" y="16144"/>
                    <a:pt x="11776" y="20681"/>
                    <a:pt x="6105" y="25151"/>
                  </a:cubicBezTo>
                  <a:cubicBezTo>
                    <a:pt x="2102" y="42530"/>
                    <a:pt x="1" y="60142"/>
                    <a:pt x="1202" y="77988"/>
                  </a:cubicBezTo>
                  <a:cubicBezTo>
                    <a:pt x="1669" y="84693"/>
                    <a:pt x="3603" y="91365"/>
                    <a:pt x="11042" y="93166"/>
                  </a:cubicBezTo>
                  <a:cubicBezTo>
                    <a:pt x="14084" y="93899"/>
                    <a:pt x="17112" y="94347"/>
                    <a:pt x="20071" y="94347"/>
                  </a:cubicBezTo>
                  <a:cubicBezTo>
                    <a:pt x="26000" y="94347"/>
                    <a:pt x="31653" y="92547"/>
                    <a:pt x="36593" y="87629"/>
                  </a:cubicBezTo>
                  <a:cubicBezTo>
                    <a:pt x="42865" y="81391"/>
                    <a:pt x="47134" y="74052"/>
                    <a:pt x="49870" y="65780"/>
                  </a:cubicBezTo>
                  <a:cubicBezTo>
                    <a:pt x="47635" y="64846"/>
                    <a:pt x="45366" y="64045"/>
                    <a:pt x="43232" y="62978"/>
                  </a:cubicBezTo>
                  <a:cubicBezTo>
                    <a:pt x="35026" y="58808"/>
                    <a:pt x="33591" y="51536"/>
                    <a:pt x="39762" y="44698"/>
                  </a:cubicBezTo>
                  <a:cubicBezTo>
                    <a:pt x="41564" y="42763"/>
                    <a:pt x="43532" y="40295"/>
                    <a:pt x="45867" y="39594"/>
                  </a:cubicBezTo>
                  <a:cubicBezTo>
                    <a:pt x="57308" y="36158"/>
                    <a:pt x="61545" y="27019"/>
                    <a:pt x="64914" y="16945"/>
                  </a:cubicBezTo>
                  <a:cubicBezTo>
                    <a:pt x="66615" y="11874"/>
                    <a:pt x="68783" y="7038"/>
                    <a:pt x="70751" y="2101"/>
                  </a:cubicBezTo>
                  <a:cubicBezTo>
                    <a:pt x="69050" y="1434"/>
                    <a:pt x="67315" y="266"/>
                    <a:pt x="65547" y="99"/>
                  </a:cubicBezTo>
                  <a:cubicBezTo>
                    <a:pt x="64122" y="34"/>
                    <a:pt x="62704" y="0"/>
                    <a:pt x="6129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9"/>
            <p:cNvSpPr/>
            <p:nvPr/>
          </p:nvSpPr>
          <p:spPr>
            <a:xfrm>
              <a:off x="1763136" y="-3245950"/>
              <a:ext cx="195486" cy="204359"/>
            </a:xfrm>
            <a:custGeom>
              <a:rect b="b" l="l" r="r" t="t"/>
              <a:pathLst>
                <a:path extrusionOk="0" h="127525" w="121988">
                  <a:moveTo>
                    <a:pt x="112347" y="0"/>
                  </a:moveTo>
                  <a:lnTo>
                    <a:pt x="112347" y="0"/>
                  </a:lnTo>
                  <a:cubicBezTo>
                    <a:pt x="98604" y="2569"/>
                    <a:pt x="84661" y="4237"/>
                    <a:pt x="71418" y="8907"/>
                  </a:cubicBezTo>
                  <a:cubicBezTo>
                    <a:pt x="50069" y="16446"/>
                    <a:pt x="28387" y="23284"/>
                    <a:pt x="10241" y="37494"/>
                  </a:cubicBezTo>
                  <a:cubicBezTo>
                    <a:pt x="567" y="45099"/>
                    <a:pt x="0" y="51304"/>
                    <a:pt x="7773" y="60711"/>
                  </a:cubicBezTo>
                  <a:cubicBezTo>
                    <a:pt x="9607" y="62979"/>
                    <a:pt x="12009" y="64847"/>
                    <a:pt x="14377" y="66615"/>
                  </a:cubicBezTo>
                  <a:cubicBezTo>
                    <a:pt x="27820" y="76455"/>
                    <a:pt x="41096" y="86462"/>
                    <a:pt x="55473" y="95035"/>
                  </a:cubicBezTo>
                  <a:cubicBezTo>
                    <a:pt x="76789" y="107711"/>
                    <a:pt x="99004" y="118352"/>
                    <a:pt x="121987" y="127525"/>
                  </a:cubicBezTo>
                  <a:cubicBezTo>
                    <a:pt x="121254" y="122021"/>
                    <a:pt x="116450" y="120654"/>
                    <a:pt x="112581" y="118419"/>
                  </a:cubicBezTo>
                  <a:cubicBezTo>
                    <a:pt x="91599" y="106543"/>
                    <a:pt x="71118" y="94068"/>
                    <a:pt x="57808" y="72986"/>
                  </a:cubicBezTo>
                  <a:cubicBezTo>
                    <a:pt x="48835" y="58776"/>
                    <a:pt x="49602" y="45533"/>
                    <a:pt x="60577" y="32924"/>
                  </a:cubicBezTo>
                  <a:cubicBezTo>
                    <a:pt x="70818" y="21016"/>
                    <a:pt x="84327" y="13744"/>
                    <a:pt x="98537" y="7606"/>
                  </a:cubicBezTo>
                  <a:cubicBezTo>
                    <a:pt x="103341" y="5571"/>
                    <a:pt x="109112" y="4971"/>
                    <a:pt x="112347"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9"/>
            <p:cNvSpPr/>
            <p:nvPr/>
          </p:nvSpPr>
          <p:spPr>
            <a:xfrm>
              <a:off x="2366052" y="-1823023"/>
              <a:ext cx="96916" cy="157511"/>
            </a:xfrm>
            <a:custGeom>
              <a:rect b="b" l="l" r="r" t="t"/>
              <a:pathLst>
                <a:path extrusionOk="0" h="98291" w="60478">
                  <a:moveTo>
                    <a:pt x="29959" y="1"/>
                  </a:moveTo>
                  <a:cubicBezTo>
                    <a:pt x="19930" y="1"/>
                    <a:pt x="9948" y="1575"/>
                    <a:pt x="1" y="4130"/>
                  </a:cubicBezTo>
                  <a:cubicBezTo>
                    <a:pt x="7606" y="10135"/>
                    <a:pt x="15145" y="16139"/>
                    <a:pt x="20449" y="24478"/>
                  </a:cubicBezTo>
                  <a:cubicBezTo>
                    <a:pt x="31090" y="41157"/>
                    <a:pt x="27420" y="59303"/>
                    <a:pt x="11409" y="69144"/>
                  </a:cubicBezTo>
                  <a:cubicBezTo>
                    <a:pt x="13844" y="78550"/>
                    <a:pt x="19014" y="86389"/>
                    <a:pt x="26320" y="92694"/>
                  </a:cubicBezTo>
                  <a:cubicBezTo>
                    <a:pt x="30878" y="96624"/>
                    <a:pt x="36003" y="98290"/>
                    <a:pt x="41260" y="98290"/>
                  </a:cubicBezTo>
                  <a:cubicBezTo>
                    <a:pt x="44658" y="98290"/>
                    <a:pt x="48112" y="97594"/>
                    <a:pt x="51504" y="96363"/>
                  </a:cubicBezTo>
                  <a:cubicBezTo>
                    <a:pt x="59643" y="93394"/>
                    <a:pt x="60010" y="85355"/>
                    <a:pt x="60344" y="77916"/>
                  </a:cubicBezTo>
                  <a:cubicBezTo>
                    <a:pt x="60477" y="74681"/>
                    <a:pt x="60444" y="71479"/>
                    <a:pt x="60310" y="68210"/>
                  </a:cubicBezTo>
                  <a:cubicBezTo>
                    <a:pt x="59510" y="46027"/>
                    <a:pt x="54840" y="24378"/>
                    <a:pt x="51404" y="2596"/>
                  </a:cubicBezTo>
                  <a:cubicBezTo>
                    <a:pt x="44228" y="795"/>
                    <a:pt x="37082" y="1"/>
                    <a:pt x="2995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9"/>
            <p:cNvSpPr/>
            <p:nvPr/>
          </p:nvSpPr>
          <p:spPr>
            <a:xfrm>
              <a:off x="2591471" y="-2680160"/>
              <a:ext cx="102475" cy="121619"/>
            </a:xfrm>
            <a:custGeom>
              <a:rect b="b" l="l" r="r" t="t"/>
              <a:pathLst>
                <a:path extrusionOk="0" h="75893" w="63947">
                  <a:moveTo>
                    <a:pt x="12101" y="0"/>
                  </a:moveTo>
                  <a:cubicBezTo>
                    <a:pt x="6862" y="0"/>
                    <a:pt x="3086" y="2870"/>
                    <a:pt x="1235" y="8592"/>
                  </a:cubicBezTo>
                  <a:cubicBezTo>
                    <a:pt x="201" y="11795"/>
                    <a:pt x="401" y="15364"/>
                    <a:pt x="34" y="18800"/>
                  </a:cubicBezTo>
                  <a:cubicBezTo>
                    <a:pt x="368" y="23636"/>
                    <a:pt x="901" y="28440"/>
                    <a:pt x="1" y="33277"/>
                  </a:cubicBezTo>
                  <a:cubicBezTo>
                    <a:pt x="501" y="38681"/>
                    <a:pt x="1902" y="43884"/>
                    <a:pt x="3870" y="48955"/>
                  </a:cubicBezTo>
                  <a:cubicBezTo>
                    <a:pt x="10213" y="65318"/>
                    <a:pt x="23972" y="75893"/>
                    <a:pt x="38297" y="75893"/>
                  </a:cubicBezTo>
                  <a:cubicBezTo>
                    <a:pt x="39040" y="75893"/>
                    <a:pt x="39785" y="75865"/>
                    <a:pt x="40530" y="75807"/>
                  </a:cubicBezTo>
                  <a:cubicBezTo>
                    <a:pt x="54006" y="74740"/>
                    <a:pt x="63946" y="62398"/>
                    <a:pt x="60577" y="49955"/>
                  </a:cubicBezTo>
                  <a:cubicBezTo>
                    <a:pt x="55974" y="32876"/>
                    <a:pt x="46301" y="19333"/>
                    <a:pt x="30956" y="10127"/>
                  </a:cubicBezTo>
                  <a:cubicBezTo>
                    <a:pt x="27954" y="8025"/>
                    <a:pt x="24819" y="6124"/>
                    <a:pt x="22717" y="2955"/>
                  </a:cubicBezTo>
                  <a:cubicBezTo>
                    <a:pt x="18738" y="984"/>
                    <a:pt x="15169" y="0"/>
                    <a:pt x="121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9"/>
            <p:cNvSpPr/>
            <p:nvPr/>
          </p:nvSpPr>
          <p:spPr>
            <a:xfrm>
              <a:off x="2762902" y="-2376613"/>
              <a:ext cx="56930" cy="524341"/>
            </a:xfrm>
            <a:custGeom>
              <a:rect b="b" l="l" r="r" t="t"/>
              <a:pathLst>
                <a:path extrusionOk="0" h="327202" w="35526">
                  <a:moveTo>
                    <a:pt x="33357" y="1"/>
                  </a:moveTo>
                  <a:cubicBezTo>
                    <a:pt x="28554" y="4037"/>
                    <a:pt x="28354" y="8474"/>
                    <a:pt x="27820" y="12543"/>
                  </a:cubicBezTo>
                  <a:cubicBezTo>
                    <a:pt x="21215" y="63079"/>
                    <a:pt x="18113" y="113949"/>
                    <a:pt x="15478" y="164785"/>
                  </a:cubicBezTo>
                  <a:cubicBezTo>
                    <a:pt x="13010" y="212186"/>
                    <a:pt x="9874" y="259453"/>
                    <a:pt x="4003" y="306554"/>
                  </a:cubicBezTo>
                  <a:cubicBezTo>
                    <a:pt x="3169" y="313258"/>
                    <a:pt x="0" y="320197"/>
                    <a:pt x="3269" y="327202"/>
                  </a:cubicBezTo>
                  <a:cubicBezTo>
                    <a:pt x="4604" y="324767"/>
                    <a:pt x="5938" y="322298"/>
                    <a:pt x="8039" y="318262"/>
                  </a:cubicBezTo>
                  <a:cubicBezTo>
                    <a:pt x="8373" y="321864"/>
                    <a:pt x="8540" y="323366"/>
                    <a:pt x="8673" y="324900"/>
                  </a:cubicBezTo>
                  <a:cubicBezTo>
                    <a:pt x="9140" y="323399"/>
                    <a:pt x="9807" y="321898"/>
                    <a:pt x="10007" y="320363"/>
                  </a:cubicBezTo>
                  <a:cubicBezTo>
                    <a:pt x="14310" y="288607"/>
                    <a:pt x="18280" y="256818"/>
                    <a:pt x="20148" y="224795"/>
                  </a:cubicBezTo>
                  <a:cubicBezTo>
                    <a:pt x="22616" y="181998"/>
                    <a:pt x="25152" y="139234"/>
                    <a:pt x="28154" y="96470"/>
                  </a:cubicBezTo>
                  <a:cubicBezTo>
                    <a:pt x="29721" y="73920"/>
                    <a:pt x="31156" y="51337"/>
                    <a:pt x="33991" y="28855"/>
                  </a:cubicBezTo>
                  <a:cubicBezTo>
                    <a:pt x="35159" y="19715"/>
                    <a:pt x="35526" y="10341"/>
                    <a:pt x="3335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9"/>
            <p:cNvSpPr/>
            <p:nvPr/>
          </p:nvSpPr>
          <p:spPr>
            <a:xfrm>
              <a:off x="3003181" y="-3172528"/>
              <a:ext cx="207780" cy="45678"/>
            </a:xfrm>
            <a:custGeom>
              <a:rect b="b" l="l" r="r" t="t"/>
              <a:pathLst>
                <a:path extrusionOk="0" h="28504" w="129660">
                  <a:moveTo>
                    <a:pt x="123190" y="0"/>
                  </a:moveTo>
                  <a:cubicBezTo>
                    <a:pt x="121885" y="0"/>
                    <a:pt x="120601" y="150"/>
                    <a:pt x="119366" y="150"/>
                  </a:cubicBezTo>
                  <a:cubicBezTo>
                    <a:pt x="119317" y="150"/>
                    <a:pt x="119268" y="150"/>
                    <a:pt x="119219" y="150"/>
                  </a:cubicBezTo>
                  <a:cubicBezTo>
                    <a:pt x="118175" y="134"/>
                    <a:pt x="117133" y="127"/>
                    <a:pt x="116090" y="127"/>
                  </a:cubicBezTo>
                  <a:cubicBezTo>
                    <a:pt x="94480" y="127"/>
                    <a:pt x="73160" y="3356"/>
                    <a:pt x="51871" y="6888"/>
                  </a:cubicBezTo>
                  <a:cubicBezTo>
                    <a:pt x="44699" y="9089"/>
                    <a:pt x="37494" y="11158"/>
                    <a:pt x="30322" y="13393"/>
                  </a:cubicBezTo>
                  <a:cubicBezTo>
                    <a:pt x="22150" y="15994"/>
                    <a:pt x="13477" y="17229"/>
                    <a:pt x="5838" y="21398"/>
                  </a:cubicBezTo>
                  <a:cubicBezTo>
                    <a:pt x="3603" y="22666"/>
                    <a:pt x="1" y="24167"/>
                    <a:pt x="1602" y="27202"/>
                  </a:cubicBezTo>
                  <a:cubicBezTo>
                    <a:pt x="2092" y="28160"/>
                    <a:pt x="2706" y="28504"/>
                    <a:pt x="3384" y="28504"/>
                  </a:cubicBezTo>
                  <a:cubicBezTo>
                    <a:pt x="4784" y="28504"/>
                    <a:pt x="6457" y="27041"/>
                    <a:pt x="7873" y="26502"/>
                  </a:cubicBezTo>
                  <a:cubicBezTo>
                    <a:pt x="20482" y="21832"/>
                    <a:pt x="33324" y="18029"/>
                    <a:pt x="46467" y="15327"/>
                  </a:cubicBezTo>
                  <a:cubicBezTo>
                    <a:pt x="68683" y="7989"/>
                    <a:pt x="91866" y="7121"/>
                    <a:pt x="114883" y="5520"/>
                  </a:cubicBezTo>
                  <a:cubicBezTo>
                    <a:pt x="119820" y="5187"/>
                    <a:pt x="124756" y="5420"/>
                    <a:pt x="129660" y="2551"/>
                  </a:cubicBezTo>
                  <a:cubicBezTo>
                    <a:pt x="127535" y="406"/>
                    <a:pt x="125335" y="0"/>
                    <a:pt x="12319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9"/>
            <p:cNvSpPr/>
            <p:nvPr/>
          </p:nvSpPr>
          <p:spPr>
            <a:xfrm>
              <a:off x="3013070" y="-3121025"/>
              <a:ext cx="171004" cy="16038"/>
            </a:xfrm>
            <a:custGeom>
              <a:rect b="b" l="l" r="r" t="t"/>
              <a:pathLst>
                <a:path extrusionOk="0" h="10008" w="106711">
                  <a:moveTo>
                    <a:pt x="31056" y="100"/>
                  </a:moveTo>
                  <a:cubicBezTo>
                    <a:pt x="20515" y="1902"/>
                    <a:pt x="9107" y="67"/>
                    <a:pt x="1" y="8340"/>
                  </a:cubicBezTo>
                  <a:cubicBezTo>
                    <a:pt x="8040" y="7706"/>
                    <a:pt x="16112" y="7105"/>
                    <a:pt x="24151" y="6538"/>
                  </a:cubicBezTo>
                  <a:cubicBezTo>
                    <a:pt x="30553" y="5988"/>
                    <a:pt x="36946" y="5758"/>
                    <a:pt x="43335" y="5758"/>
                  </a:cubicBezTo>
                  <a:cubicBezTo>
                    <a:pt x="64443" y="5758"/>
                    <a:pt x="85508" y="8266"/>
                    <a:pt x="106710" y="10007"/>
                  </a:cubicBezTo>
                  <a:cubicBezTo>
                    <a:pt x="102774" y="5438"/>
                    <a:pt x="97537" y="4737"/>
                    <a:pt x="92367" y="3770"/>
                  </a:cubicBezTo>
                  <a:cubicBezTo>
                    <a:pt x="72086" y="0"/>
                    <a:pt x="51538" y="701"/>
                    <a:pt x="31056" y="10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9"/>
            <p:cNvSpPr/>
            <p:nvPr/>
          </p:nvSpPr>
          <p:spPr>
            <a:xfrm>
              <a:off x="2005767" y="-2847071"/>
              <a:ext cx="139999" cy="58376"/>
            </a:xfrm>
            <a:custGeom>
              <a:rect b="b" l="l" r="r" t="t"/>
              <a:pathLst>
                <a:path extrusionOk="0" h="36428" w="87363">
                  <a:moveTo>
                    <a:pt x="87363" y="3871"/>
                  </a:moveTo>
                  <a:lnTo>
                    <a:pt x="87363" y="3871"/>
                  </a:lnTo>
                  <a:cubicBezTo>
                    <a:pt x="87346" y="3875"/>
                    <a:pt x="87330" y="3879"/>
                    <a:pt x="87313" y="3883"/>
                  </a:cubicBezTo>
                  <a:lnTo>
                    <a:pt x="87313" y="3883"/>
                  </a:lnTo>
                  <a:cubicBezTo>
                    <a:pt x="87319" y="3901"/>
                    <a:pt x="87324" y="3920"/>
                    <a:pt x="87330" y="3938"/>
                  </a:cubicBezTo>
                  <a:lnTo>
                    <a:pt x="87363" y="3871"/>
                  </a:lnTo>
                  <a:close/>
                  <a:moveTo>
                    <a:pt x="82780" y="1"/>
                  </a:moveTo>
                  <a:cubicBezTo>
                    <a:pt x="81296" y="1"/>
                    <a:pt x="79666" y="494"/>
                    <a:pt x="78123" y="869"/>
                  </a:cubicBezTo>
                  <a:cubicBezTo>
                    <a:pt x="53539" y="7207"/>
                    <a:pt x="29788" y="15580"/>
                    <a:pt x="7906" y="28723"/>
                  </a:cubicBezTo>
                  <a:cubicBezTo>
                    <a:pt x="5338" y="30257"/>
                    <a:pt x="2302" y="31525"/>
                    <a:pt x="1" y="36428"/>
                  </a:cubicBezTo>
                  <a:cubicBezTo>
                    <a:pt x="29505" y="23326"/>
                    <a:pt x="57444" y="10857"/>
                    <a:pt x="87313" y="3883"/>
                  </a:cubicBezTo>
                  <a:lnTo>
                    <a:pt x="87313" y="3883"/>
                  </a:lnTo>
                  <a:cubicBezTo>
                    <a:pt x="86400" y="841"/>
                    <a:pt x="84715" y="1"/>
                    <a:pt x="8278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9"/>
            <p:cNvSpPr/>
            <p:nvPr/>
          </p:nvSpPr>
          <p:spPr>
            <a:xfrm>
              <a:off x="2081352" y="-2798264"/>
              <a:ext cx="79115" cy="109459"/>
            </a:xfrm>
            <a:custGeom>
              <a:rect b="b" l="l" r="r" t="t"/>
              <a:pathLst>
                <a:path extrusionOk="0" h="68305" w="49370">
                  <a:moveTo>
                    <a:pt x="47901" y="0"/>
                  </a:moveTo>
                  <a:lnTo>
                    <a:pt x="47901" y="0"/>
                  </a:lnTo>
                  <a:cubicBezTo>
                    <a:pt x="40796" y="3102"/>
                    <a:pt x="36793" y="9440"/>
                    <a:pt x="31990" y="14944"/>
                  </a:cubicBezTo>
                  <a:cubicBezTo>
                    <a:pt x="24818" y="23150"/>
                    <a:pt x="20148" y="33357"/>
                    <a:pt x="11842" y="40696"/>
                  </a:cubicBezTo>
                  <a:cubicBezTo>
                    <a:pt x="7873" y="49002"/>
                    <a:pt x="3970" y="57274"/>
                    <a:pt x="1" y="65614"/>
                  </a:cubicBezTo>
                  <a:cubicBezTo>
                    <a:pt x="365" y="67604"/>
                    <a:pt x="818" y="68304"/>
                    <a:pt x="1314" y="68304"/>
                  </a:cubicBezTo>
                  <a:cubicBezTo>
                    <a:pt x="1999" y="68304"/>
                    <a:pt x="2768" y="66969"/>
                    <a:pt x="3503" y="65847"/>
                  </a:cubicBezTo>
                  <a:cubicBezTo>
                    <a:pt x="17346" y="45032"/>
                    <a:pt x="30656" y="23851"/>
                    <a:pt x="47268" y="5070"/>
                  </a:cubicBezTo>
                  <a:cubicBezTo>
                    <a:pt x="48235" y="3903"/>
                    <a:pt x="49369" y="2569"/>
                    <a:pt x="4790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9"/>
            <p:cNvSpPr/>
            <p:nvPr/>
          </p:nvSpPr>
          <p:spPr>
            <a:xfrm>
              <a:off x="2032228" y="-2822960"/>
              <a:ext cx="115410" cy="79970"/>
            </a:xfrm>
            <a:custGeom>
              <a:rect b="b" l="l" r="r" t="t"/>
              <a:pathLst>
                <a:path extrusionOk="0" h="49903" w="72019">
                  <a:moveTo>
                    <a:pt x="67382" y="234"/>
                  </a:moveTo>
                  <a:cubicBezTo>
                    <a:pt x="41163" y="11708"/>
                    <a:pt x="18780" y="28320"/>
                    <a:pt x="0" y="49902"/>
                  </a:cubicBezTo>
                  <a:cubicBezTo>
                    <a:pt x="6138" y="47034"/>
                    <a:pt x="11609" y="43231"/>
                    <a:pt x="16746" y="38995"/>
                  </a:cubicBezTo>
                  <a:cubicBezTo>
                    <a:pt x="31323" y="26886"/>
                    <a:pt x="46634" y="15911"/>
                    <a:pt x="63546" y="7372"/>
                  </a:cubicBezTo>
                  <a:cubicBezTo>
                    <a:pt x="65347" y="6338"/>
                    <a:pt x="67148" y="5237"/>
                    <a:pt x="68983" y="4203"/>
                  </a:cubicBezTo>
                  <a:cubicBezTo>
                    <a:pt x="70117" y="3569"/>
                    <a:pt x="72018" y="3202"/>
                    <a:pt x="71518" y="1701"/>
                  </a:cubicBezTo>
                  <a:cubicBezTo>
                    <a:pt x="70984" y="0"/>
                    <a:pt x="68883" y="500"/>
                    <a:pt x="67382" y="234"/>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9"/>
            <p:cNvSpPr/>
            <p:nvPr/>
          </p:nvSpPr>
          <p:spPr>
            <a:xfrm>
              <a:off x="3012962" y="-3091616"/>
              <a:ext cx="126530" cy="34454"/>
            </a:xfrm>
            <a:custGeom>
              <a:rect b="b" l="l" r="r" t="t"/>
              <a:pathLst>
                <a:path extrusionOk="0" h="21500" w="78958">
                  <a:moveTo>
                    <a:pt x="4533" y="1"/>
                  </a:moveTo>
                  <a:cubicBezTo>
                    <a:pt x="3057" y="1"/>
                    <a:pt x="1549" y="224"/>
                    <a:pt x="1" y="829"/>
                  </a:cubicBezTo>
                  <a:cubicBezTo>
                    <a:pt x="4771" y="4765"/>
                    <a:pt x="10108" y="4898"/>
                    <a:pt x="14611" y="7033"/>
                  </a:cubicBezTo>
                  <a:cubicBezTo>
                    <a:pt x="17247" y="7400"/>
                    <a:pt x="19949" y="7500"/>
                    <a:pt x="22584" y="8201"/>
                  </a:cubicBezTo>
                  <a:cubicBezTo>
                    <a:pt x="37928" y="12237"/>
                    <a:pt x="53206" y="16540"/>
                    <a:pt x="68483" y="20609"/>
                  </a:cubicBezTo>
                  <a:cubicBezTo>
                    <a:pt x="70040" y="21021"/>
                    <a:pt x="71626" y="21500"/>
                    <a:pt x="73467" y="21500"/>
                  </a:cubicBezTo>
                  <a:cubicBezTo>
                    <a:pt x="75058" y="21500"/>
                    <a:pt x="76839" y="21143"/>
                    <a:pt x="78957" y="20076"/>
                  </a:cubicBezTo>
                  <a:cubicBezTo>
                    <a:pt x="58743" y="11436"/>
                    <a:pt x="39029" y="6499"/>
                    <a:pt x="19381" y="1396"/>
                  </a:cubicBezTo>
                  <a:cubicBezTo>
                    <a:pt x="18420" y="1670"/>
                    <a:pt x="17459" y="1780"/>
                    <a:pt x="16496" y="1780"/>
                  </a:cubicBezTo>
                  <a:cubicBezTo>
                    <a:pt x="12618" y="1780"/>
                    <a:pt x="8701" y="1"/>
                    <a:pt x="4533"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9"/>
            <p:cNvSpPr/>
            <p:nvPr/>
          </p:nvSpPr>
          <p:spPr>
            <a:xfrm>
              <a:off x="3642982" y="-2389187"/>
              <a:ext cx="28332" cy="111850"/>
            </a:xfrm>
            <a:custGeom>
              <a:rect b="b" l="l" r="r" t="t"/>
              <a:pathLst>
                <a:path extrusionOk="0" h="69797" w="17680">
                  <a:moveTo>
                    <a:pt x="9379" y="1"/>
                  </a:moveTo>
                  <a:cubicBezTo>
                    <a:pt x="5465" y="1"/>
                    <a:pt x="4166" y="3496"/>
                    <a:pt x="4003" y="6580"/>
                  </a:cubicBezTo>
                  <a:cubicBezTo>
                    <a:pt x="3136" y="25093"/>
                    <a:pt x="0" y="43607"/>
                    <a:pt x="4037" y="62087"/>
                  </a:cubicBezTo>
                  <a:cubicBezTo>
                    <a:pt x="4725" y="65233"/>
                    <a:pt x="5381" y="69796"/>
                    <a:pt x="9517" y="69796"/>
                  </a:cubicBezTo>
                  <a:cubicBezTo>
                    <a:pt x="9591" y="69796"/>
                    <a:pt x="9665" y="69795"/>
                    <a:pt x="9741" y="69792"/>
                  </a:cubicBezTo>
                  <a:cubicBezTo>
                    <a:pt x="14044" y="69692"/>
                    <a:pt x="14811" y="65189"/>
                    <a:pt x="14811" y="61753"/>
                  </a:cubicBezTo>
                  <a:cubicBezTo>
                    <a:pt x="14811" y="50945"/>
                    <a:pt x="17680" y="40371"/>
                    <a:pt x="16512" y="30831"/>
                  </a:cubicBezTo>
                  <a:cubicBezTo>
                    <a:pt x="16679" y="21724"/>
                    <a:pt x="16879" y="13885"/>
                    <a:pt x="15011" y="6213"/>
                  </a:cubicBezTo>
                  <a:cubicBezTo>
                    <a:pt x="14244" y="3144"/>
                    <a:pt x="13176" y="176"/>
                    <a:pt x="9707" y="9"/>
                  </a:cubicBezTo>
                  <a:cubicBezTo>
                    <a:pt x="9596" y="4"/>
                    <a:pt x="9487" y="1"/>
                    <a:pt x="937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9"/>
            <p:cNvSpPr/>
            <p:nvPr/>
          </p:nvSpPr>
          <p:spPr>
            <a:xfrm>
              <a:off x="2901883" y="-3080886"/>
              <a:ext cx="46541" cy="130307"/>
            </a:xfrm>
            <a:custGeom>
              <a:rect b="b" l="l" r="r" t="t"/>
              <a:pathLst>
                <a:path extrusionOk="0" h="81315" w="29043">
                  <a:moveTo>
                    <a:pt x="23209" y="0"/>
                  </a:moveTo>
                  <a:cubicBezTo>
                    <a:pt x="23135" y="0"/>
                    <a:pt x="23060" y="1"/>
                    <a:pt x="22984" y="4"/>
                  </a:cubicBezTo>
                  <a:cubicBezTo>
                    <a:pt x="16112" y="204"/>
                    <a:pt x="18881" y="6742"/>
                    <a:pt x="18848" y="10911"/>
                  </a:cubicBezTo>
                  <a:cubicBezTo>
                    <a:pt x="18681" y="34595"/>
                    <a:pt x="17513" y="57912"/>
                    <a:pt x="501" y="76925"/>
                  </a:cubicBezTo>
                  <a:cubicBezTo>
                    <a:pt x="1" y="77492"/>
                    <a:pt x="535" y="78927"/>
                    <a:pt x="601" y="79927"/>
                  </a:cubicBezTo>
                  <a:cubicBezTo>
                    <a:pt x="2071" y="80892"/>
                    <a:pt x="3430" y="81315"/>
                    <a:pt x="4694" y="81315"/>
                  </a:cubicBezTo>
                  <a:cubicBezTo>
                    <a:pt x="7104" y="81315"/>
                    <a:pt x="9171" y="79779"/>
                    <a:pt x="11009" y="77526"/>
                  </a:cubicBezTo>
                  <a:cubicBezTo>
                    <a:pt x="13644" y="74223"/>
                    <a:pt x="16012" y="70721"/>
                    <a:pt x="18514" y="67285"/>
                  </a:cubicBezTo>
                  <a:cubicBezTo>
                    <a:pt x="28121" y="49572"/>
                    <a:pt x="28621" y="30158"/>
                    <a:pt x="28555" y="10711"/>
                  </a:cubicBezTo>
                  <a:cubicBezTo>
                    <a:pt x="28555" y="6429"/>
                    <a:pt x="29042" y="0"/>
                    <a:pt x="23209"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9"/>
            <p:cNvSpPr/>
            <p:nvPr/>
          </p:nvSpPr>
          <p:spPr>
            <a:xfrm>
              <a:off x="3651161" y="-2160181"/>
              <a:ext cx="24483" cy="103177"/>
            </a:xfrm>
            <a:custGeom>
              <a:rect b="b" l="l" r="r" t="t"/>
              <a:pathLst>
                <a:path extrusionOk="0" h="64385" w="15278">
                  <a:moveTo>
                    <a:pt x="6950" y="0"/>
                  </a:moveTo>
                  <a:cubicBezTo>
                    <a:pt x="6661" y="0"/>
                    <a:pt x="6357" y="23"/>
                    <a:pt x="6038" y="72"/>
                  </a:cubicBezTo>
                  <a:cubicBezTo>
                    <a:pt x="2202" y="672"/>
                    <a:pt x="1835" y="4508"/>
                    <a:pt x="1835" y="7877"/>
                  </a:cubicBezTo>
                  <a:lnTo>
                    <a:pt x="1835" y="32028"/>
                  </a:lnTo>
                  <a:cubicBezTo>
                    <a:pt x="2569" y="39033"/>
                    <a:pt x="0" y="49407"/>
                    <a:pt x="3869" y="59348"/>
                  </a:cubicBezTo>
                  <a:cubicBezTo>
                    <a:pt x="4699" y="61536"/>
                    <a:pt x="5330" y="64385"/>
                    <a:pt x="8288" y="64385"/>
                  </a:cubicBezTo>
                  <a:cubicBezTo>
                    <a:pt x="8305" y="64385"/>
                    <a:pt x="8322" y="64385"/>
                    <a:pt x="8339" y="64385"/>
                  </a:cubicBezTo>
                  <a:cubicBezTo>
                    <a:pt x="11442" y="64284"/>
                    <a:pt x="11909" y="61216"/>
                    <a:pt x="12209" y="59014"/>
                  </a:cubicBezTo>
                  <a:cubicBezTo>
                    <a:pt x="13243" y="50741"/>
                    <a:pt x="14010" y="42435"/>
                    <a:pt x="14610" y="34163"/>
                  </a:cubicBezTo>
                  <a:cubicBezTo>
                    <a:pt x="15278" y="24990"/>
                    <a:pt x="14577" y="15850"/>
                    <a:pt x="12609" y="6877"/>
                  </a:cubicBezTo>
                  <a:cubicBezTo>
                    <a:pt x="11959" y="3783"/>
                    <a:pt x="10650" y="0"/>
                    <a:pt x="695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9"/>
            <p:cNvSpPr/>
            <p:nvPr/>
          </p:nvSpPr>
          <p:spPr>
            <a:xfrm>
              <a:off x="2895896" y="-2452092"/>
              <a:ext cx="24965" cy="96559"/>
            </a:xfrm>
            <a:custGeom>
              <a:rect b="b" l="l" r="r" t="t"/>
              <a:pathLst>
                <a:path extrusionOk="0" h="60255" w="15579">
                  <a:moveTo>
                    <a:pt x="8197" y="0"/>
                  </a:moveTo>
                  <a:cubicBezTo>
                    <a:pt x="8156" y="0"/>
                    <a:pt x="8115" y="1"/>
                    <a:pt x="8073" y="1"/>
                  </a:cubicBezTo>
                  <a:cubicBezTo>
                    <a:pt x="3937" y="35"/>
                    <a:pt x="2236" y="3337"/>
                    <a:pt x="2169" y="6539"/>
                  </a:cubicBezTo>
                  <a:cubicBezTo>
                    <a:pt x="1835" y="22384"/>
                    <a:pt x="1" y="38295"/>
                    <a:pt x="3437" y="54073"/>
                  </a:cubicBezTo>
                  <a:cubicBezTo>
                    <a:pt x="4004" y="56642"/>
                    <a:pt x="4604" y="60044"/>
                    <a:pt x="7740" y="60244"/>
                  </a:cubicBezTo>
                  <a:cubicBezTo>
                    <a:pt x="7852" y="60251"/>
                    <a:pt x="7961" y="60255"/>
                    <a:pt x="8067" y="60255"/>
                  </a:cubicBezTo>
                  <a:cubicBezTo>
                    <a:pt x="11596" y="60255"/>
                    <a:pt x="11935" y="56563"/>
                    <a:pt x="12777" y="53940"/>
                  </a:cubicBezTo>
                  <a:cubicBezTo>
                    <a:pt x="15579" y="45267"/>
                    <a:pt x="14278" y="36294"/>
                    <a:pt x="14178" y="27421"/>
                  </a:cubicBezTo>
                  <a:cubicBezTo>
                    <a:pt x="14178" y="20416"/>
                    <a:pt x="14444" y="13378"/>
                    <a:pt x="14044" y="6406"/>
                  </a:cubicBezTo>
                  <a:cubicBezTo>
                    <a:pt x="13879" y="3236"/>
                    <a:pt x="12243" y="0"/>
                    <a:pt x="819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9"/>
            <p:cNvSpPr/>
            <p:nvPr/>
          </p:nvSpPr>
          <p:spPr>
            <a:xfrm>
              <a:off x="3195779" y="-2464909"/>
              <a:ext cx="52174" cy="93445"/>
            </a:xfrm>
            <a:custGeom>
              <a:rect b="b" l="l" r="r" t="t"/>
              <a:pathLst>
                <a:path extrusionOk="0" h="58312" w="32558">
                  <a:moveTo>
                    <a:pt x="5201" y="0"/>
                  </a:moveTo>
                  <a:cubicBezTo>
                    <a:pt x="4458" y="0"/>
                    <a:pt x="3654" y="268"/>
                    <a:pt x="2769" y="928"/>
                  </a:cubicBezTo>
                  <a:cubicBezTo>
                    <a:pt x="0" y="3029"/>
                    <a:pt x="668" y="6165"/>
                    <a:pt x="1868" y="9033"/>
                  </a:cubicBezTo>
                  <a:cubicBezTo>
                    <a:pt x="5204" y="16939"/>
                    <a:pt x="8173" y="25045"/>
                    <a:pt x="11942" y="32750"/>
                  </a:cubicBezTo>
                  <a:cubicBezTo>
                    <a:pt x="15745" y="40423"/>
                    <a:pt x="18347" y="48829"/>
                    <a:pt x="24718" y="55000"/>
                  </a:cubicBezTo>
                  <a:cubicBezTo>
                    <a:pt x="25998" y="56250"/>
                    <a:pt x="27176" y="58312"/>
                    <a:pt x="29026" y="58312"/>
                  </a:cubicBezTo>
                  <a:cubicBezTo>
                    <a:pt x="29298" y="58312"/>
                    <a:pt x="29585" y="58267"/>
                    <a:pt x="29888" y="58169"/>
                  </a:cubicBezTo>
                  <a:cubicBezTo>
                    <a:pt x="32557" y="57301"/>
                    <a:pt x="31256" y="54499"/>
                    <a:pt x="31756" y="51931"/>
                  </a:cubicBezTo>
                  <a:cubicBezTo>
                    <a:pt x="31456" y="50396"/>
                    <a:pt x="31423" y="48095"/>
                    <a:pt x="30589" y="46193"/>
                  </a:cubicBezTo>
                  <a:cubicBezTo>
                    <a:pt x="25085" y="33384"/>
                    <a:pt x="19448" y="20575"/>
                    <a:pt x="13710" y="7866"/>
                  </a:cubicBezTo>
                  <a:cubicBezTo>
                    <a:pt x="12943" y="6198"/>
                    <a:pt x="11575" y="4764"/>
                    <a:pt x="10241" y="3429"/>
                  </a:cubicBezTo>
                  <a:cubicBezTo>
                    <a:pt x="8757" y="1946"/>
                    <a:pt x="7202" y="0"/>
                    <a:pt x="520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9"/>
            <p:cNvSpPr/>
            <p:nvPr/>
          </p:nvSpPr>
          <p:spPr>
            <a:xfrm>
              <a:off x="3448246" y="-2501758"/>
              <a:ext cx="42819" cy="89182"/>
            </a:xfrm>
            <a:custGeom>
              <a:rect b="b" l="l" r="r" t="t"/>
              <a:pathLst>
                <a:path extrusionOk="0" h="55652" w="26720">
                  <a:moveTo>
                    <a:pt x="6416" y="1"/>
                  </a:moveTo>
                  <a:cubicBezTo>
                    <a:pt x="5642" y="1"/>
                    <a:pt x="4831" y="129"/>
                    <a:pt x="4003" y="372"/>
                  </a:cubicBezTo>
                  <a:cubicBezTo>
                    <a:pt x="1235" y="1173"/>
                    <a:pt x="0" y="3541"/>
                    <a:pt x="834" y="6043"/>
                  </a:cubicBezTo>
                  <a:cubicBezTo>
                    <a:pt x="6071" y="21521"/>
                    <a:pt x="9507" y="37699"/>
                    <a:pt x="18313" y="51776"/>
                  </a:cubicBezTo>
                  <a:cubicBezTo>
                    <a:pt x="19395" y="53483"/>
                    <a:pt x="20573" y="55652"/>
                    <a:pt x="22697" y="55652"/>
                  </a:cubicBezTo>
                  <a:cubicBezTo>
                    <a:pt x="23063" y="55652"/>
                    <a:pt x="23458" y="55587"/>
                    <a:pt x="23884" y="55445"/>
                  </a:cubicBezTo>
                  <a:cubicBezTo>
                    <a:pt x="26719" y="54478"/>
                    <a:pt x="26119" y="51476"/>
                    <a:pt x="26319" y="48207"/>
                  </a:cubicBezTo>
                  <a:cubicBezTo>
                    <a:pt x="24084" y="33029"/>
                    <a:pt x="18647" y="17885"/>
                    <a:pt x="11575" y="3341"/>
                  </a:cubicBezTo>
                  <a:cubicBezTo>
                    <a:pt x="10491" y="1025"/>
                    <a:pt x="8605" y="1"/>
                    <a:pt x="641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9"/>
            <p:cNvSpPr/>
            <p:nvPr/>
          </p:nvSpPr>
          <p:spPr>
            <a:xfrm>
              <a:off x="3540829" y="-2379020"/>
              <a:ext cx="38811" cy="93184"/>
            </a:xfrm>
            <a:custGeom>
              <a:rect b="b" l="l" r="r" t="t"/>
              <a:pathLst>
                <a:path extrusionOk="0" h="58149" w="24219">
                  <a:moveTo>
                    <a:pt x="5689" y="0"/>
                  </a:moveTo>
                  <a:cubicBezTo>
                    <a:pt x="5087" y="0"/>
                    <a:pt x="4429" y="144"/>
                    <a:pt x="3704" y="469"/>
                  </a:cubicBezTo>
                  <a:cubicBezTo>
                    <a:pt x="1" y="2103"/>
                    <a:pt x="668" y="5973"/>
                    <a:pt x="1402" y="9042"/>
                  </a:cubicBezTo>
                  <a:cubicBezTo>
                    <a:pt x="4638" y="22384"/>
                    <a:pt x="7840" y="35727"/>
                    <a:pt x="11542" y="48970"/>
                  </a:cubicBezTo>
                  <a:cubicBezTo>
                    <a:pt x="12576" y="52604"/>
                    <a:pt x="13845" y="58149"/>
                    <a:pt x="18139" y="58149"/>
                  </a:cubicBezTo>
                  <a:cubicBezTo>
                    <a:pt x="18418" y="58149"/>
                    <a:pt x="18709" y="58125"/>
                    <a:pt x="19014" y="58077"/>
                  </a:cubicBezTo>
                  <a:cubicBezTo>
                    <a:pt x="24218" y="57243"/>
                    <a:pt x="21183" y="51272"/>
                    <a:pt x="22384" y="47202"/>
                  </a:cubicBezTo>
                  <a:cubicBezTo>
                    <a:pt x="20415" y="32892"/>
                    <a:pt x="18514" y="18215"/>
                    <a:pt x="11142" y="4972"/>
                  </a:cubicBezTo>
                  <a:cubicBezTo>
                    <a:pt x="9841" y="2695"/>
                    <a:pt x="8298" y="0"/>
                    <a:pt x="568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9"/>
            <p:cNvSpPr/>
            <p:nvPr/>
          </p:nvSpPr>
          <p:spPr>
            <a:xfrm>
              <a:off x="3070694" y="-2483113"/>
              <a:ext cx="29563" cy="91612"/>
            </a:xfrm>
            <a:custGeom>
              <a:rect b="b" l="l" r="r" t="t"/>
              <a:pathLst>
                <a:path extrusionOk="0" h="57168" w="18448">
                  <a:moveTo>
                    <a:pt x="6460" y="0"/>
                  </a:moveTo>
                  <a:cubicBezTo>
                    <a:pt x="6059" y="0"/>
                    <a:pt x="5630" y="36"/>
                    <a:pt x="5171" y="112"/>
                  </a:cubicBezTo>
                  <a:cubicBezTo>
                    <a:pt x="1" y="980"/>
                    <a:pt x="1502" y="5883"/>
                    <a:pt x="1001" y="10153"/>
                  </a:cubicBezTo>
                  <a:cubicBezTo>
                    <a:pt x="3070" y="22962"/>
                    <a:pt x="2836" y="36805"/>
                    <a:pt x="6539" y="50115"/>
                  </a:cubicBezTo>
                  <a:cubicBezTo>
                    <a:pt x="7313" y="52923"/>
                    <a:pt x="7463" y="57168"/>
                    <a:pt x="11340" y="57168"/>
                  </a:cubicBezTo>
                  <a:cubicBezTo>
                    <a:pt x="11470" y="57168"/>
                    <a:pt x="11604" y="57163"/>
                    <a:pt x="11742" y="57153"/>
                  </a:cubicBezTo>
                  <a:cubicBezTo>
                    <a:pt x="15345" y="56920"/>
                    <a:pt x="15312" y="53017"/>
                    <a:pt x="15845" y="50148"/>
                  </a:cubicBezTo>
                  <a:cubicBezTo>
                    <a:pt x="18447" y="35771"/>
                    <a:pt x="14645" y="21895"/>
                    <a:pt x="12443" y="7918"/>
                  </a:cubicBezTo>
                  <a:cubicBezTo>
                    <a:pt x="11893" y="4253"/>
                    <a:pt x="10812" y="0"/>
                    <a:pt x="646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9"/>
            <p:cNvSpPr/>
            <p:nvPr/>
          </p:nvSpPr>
          <p:spPr>
            <a:xfrm>
              <a:off x="3588619" y="-2674942"/>
              <a:ext cx="24323" cy="92548"/>
            </a:xfrm>
            <a:custGeom>
              <a:rect b="b" l="l" r="r" t="t"/>
              <a:pathLst>
                <a:path extrusionOk="0" h="57752" w="15178">
                  <a:moveTo>
                    <a:pt x="4785" y="1"/>
                  </a:moveTo>
                  <a:cubicBezTo>
                    <a:pt x="4452" y="1"/>
                    <a:pt x="4103" y="33"/>
                    <a:pt x="3736" y="99"/>
                  </a:cubicBezTo>
                  <a:cubicBezTo>
                    <a:pt x="767" y="666"/>
                    <a:pt x="434" y="3335"/>
                    <a:pt x="367" y="5770"/>
                  </a:cubicBezTo>
                  <a:cubicBezTo>
                    <a:pt x="0" y="19747"/>
                    <a:pt x="167" y="33723"/>
                    <a:pt x="3903" y="47300"/>
                  </a:cubicBezTo>
                  <a:cubicBezTo>
                    <a:pt x="4986" y="51249"/>
                    <a:pt x="5856" y="57752"/>
                    <a:pt x="10113" y="57752"/>
                  </a:cubicBezTo>
                  <a:cubicBezTo>
                    <a:pt x="10314" y="57752"/>
                    <a:pt x="10524" y="57737"/>
                    <a:pt x="10741" y="57707"/>
                  </a:cubicBezTo>
                  <a:cubicBezTo>
                    <a:pt x="15178" y="57107"/>
                    <a:pt x="14544" y="50302"/>
                    <a:pt x="14911" y="46199"/>
                  </a:cubicBezTo>
                  <a:cubicBezTo>
                    <a:pt x="14044" y="37293"/>
                    <a:pt x="13376" y="28753"/>
                    <a:pt x="12376" y="20247"/>
                  </a:cubicBezTo>
                  <a:cubicBezTo>
                    <a:pt x="11742" y="14943"/>
                    <a:pt x="10775" y="9673"/>
                    <a:pt x="9574" y="4436"/>
                  </a:cubicBezTo>
                  <a:cubicBezTo>
                    <a:pt x="9010" y="2034"/>
                    <a:pt x="7445" y="1"/>
                    <a:pt x="478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9"/>
            <p:cNvSpPr/>
            <p:nvPr/>
          </p:nvSpPr>
          <p:spPr>
            <a:xfrm>
              <a:off x="3482243" y="-2644217"/>
              <a:ext cx="28867" cy="83782"/>
            </a:xfrm>
            <a:custGeom>
              <a:rect b="b" l="l" r="r" t="t"/>
              <a:pathLst>
                <a:path extrusionOk="0" h="52282" w="18014">
                  <a:moveTo>
                    <a:pt x="5427" y="1"/>
                  </a:moveTo>
                  <a:cubicBezTo>
                    <a:pt x="5054" y="1"/>
                    <a:pt x="4658" y="35"/>
                    <a:pt x="4237" y="107"/>
                  </a:cubicBezTo>
                  <a:cubicBezTo>
                    <a:pt x="0" y="841"/>
                    <a:pt x="67" y="4677"/>
                    <a:pt x="367" y="7846"/>
                  </a:cubicBezTo>
                  <a:cubicBezTo>
                    <a:pt x="1235" y="17186"/>
                    <a:pt x="2369" y="26459"/>
                    <a:pt x="3503" y="35766"/>
                  </a:cubicBezTo>
                  <a:cubicBezTo>
                    <a:pt x="4037" y="40369"/>
                    <a:pt x="5271" y="44772"/>
                    <a:pt x="8073" y="48541"/>
                  </a:cubicBezTo>
                  <a:cubicBezTo>
                    <a:pt x="9318" y="50192"/>
                    <a:pt x="10694" y="52282"/>
                    <a:pt x="12897" y="52282"/>
                  </a:cubicBezTo>
                  <a:cubicBezTo>
                    <a:pt x="13409" y="52282"/>
                    <a:pt x="13967" y="52169"/>
                    <a:pt x="14578" y="51910"/>
                  </a:cubicBezTo>
                  <a:cubicBezTo>
                    <a:pt x="17446" y="50710"/>
                    <a:pt x="18013" y="47974"/>
                    <a:pt x="17880" y="45139"/>
                  </a:cubicBezTo>
                  <a:cubicBezTo>
                    <a:pt x="15545" y="32230"/>
                    <a:pt x="14811" y="19054"/>
                    <a:pt x="11275" y="6344"/>
                  </a:cubicBezTo>
                  <a:cubicBezTo>
                    <a:pt x="10429" y="3200"/>
                    <a:pt x="9034" y="1"/>
                    <a:pt x="542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9"/>
            <p:cNvSpPr/>
            <p:nvPr/>
          </p:nvSpPr>
          <p:spPr>
            <a:xfrm>
              <a:off x="2799304" y="-2610103"/>
              <a:ext cx="27210" cy="90418"/>
            </a:xfrm>
            <a:custGeom>
              <a:rect b="b" l="l" r="r" t="t"/>
              <a:pathLst>
                <a:path extrusionOk="0" h="56423" w="16980">
                  <a:moveTo>
                    <a:pt x="10842" y="1"/>
                  </a:moveTo>
                  <a:cubicBezTo>
                    <a:pt x="7306" y="1"/>
                    <a:pt x="5905" y="2836"/>
                    <a:pt x="5404" y="5971"/>
                  </a:cubicBezTo>
                  <a:cubicBezTo>
                    <a:pt x="3570" y="17613"/>
                    <a:pt x="1802" y="29255"/>
                    <a:pt x="0" y="40863"/>
                  </a:cubicBezTo>
                  <a:cubicBezTo>
                    <a:pt x="167" y="44699"/>
                    <a:pt x="568" y="48435"/>
                    <a:pt x="1969" y="52004"/>
                  </a:cubicBezTo>
                  <a:cubicBezTo>
                    <a:pt x="2636" y="53706"/>
                    <a:pt x="2903" y="56007"/>
                    <a:pt x="4971" y="56374"/>
                  </a:cubicBezTo>
                  <a:cubicBezTo>
                    <a:pt x="5154" y="56407"/>
                    <a:pt x="5325" y="56422"/>
                    <a:pt x="5484" y="56422"/>
                  </a:cubicBezTo>
                  <a:cubicBezTo>
                    <a:pt x="7440" y="56422"/>
                    <a:pt x="7681" y="54098"/>
                    <a:pt x="8607" y="52772"/>
                  </a:cubicBezTo>
                  <a:cubicBezTo>
                    <a:pt x="11575" y="48368"/>
                    <a:pt x="11909" y="43165"/>
                    <a:pt x="12576" y="38161"/>
                  </a:cubicBezTo>
                  <a:cubicBezTo>
                    <a:pt x="14010" y="27620"/>
                    <a:pt x="16979" y="17146"/>
                    <a:pt x="15812" y="6405"/>
                  </a:cubicBezTo>
                  <a:cubicBezTo>
                    <a:pt x="15478" y="3603"/>
                    <a:pt x="14678" y="1"/>
                    <a:pt x="1084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9"/>
            <p:cNvSpPr/>
            <p:nvPr/>
          </p:nvSpPr>
          <p:spPr>
            <a:xfrm>
              <a:off x="2741840" y="-2412558"/>
              <a:ext cx="29776" cy="85311"/>
            </a:xfrm>
            <a:custGeom>
              <a:rect b="b" l="l" r="r" t="t"/>
              <a:pathLst>
                <a:path extrusionOk="0" h="53236" w="18581">
                  <a:moveTo>
                    <a:pt x="12165" y="1"/>
                  </a:moveTo>
                  <a:cubicBezTo>
                    <a:pt x="7656" y="1"/>
                    <a:pt x="6925" y="4793"/>
                    <a:pt x="6105" y="8422"/>
                  </a:cubicBezTo>
                  <a:cubicBezTo>
                    <a:pt x="4237" y="16794"/>
                    <a:pt x="2469" y="25167"/>
                    <a:pt x="1068" y="33640"/>
                  </a:cubicBezTo>
                  <a:cubicBezTo>
                    <a:pt x="167" y="38910"/>
                    <a:pt x="1" y="44314"/>
                    <a:pt x="1935" y="49518"/>
                  </a:cubicBezTo>
                  <a:cubicBezTo>
                    <a:pt x="2502" y="51086"/>
                    <a:pt x="2936" y="52920"/>
                    <a:pt x="4671" y="53187"/>
                  </a:cubicBezTo>
                  <a:cubicBezTo>
                    <a:pt x="4864" y="53220"/>
                    <a:pt x="5048" y="53236"/>
                    <a:pt x="5221" y="53236"/>
                  </a:cubicBezTo>
                  <a:cubicBezTo>
                    <a:pt x="7138" y="53236"/>
                    <a:pt x="7864" y="51314"/>
                    <a:pt x="8507" y="49785"/>
                  </a:cubicBezTo>
                  <a:cubicBezTo>
                    <a:pt x="13910" y="37109"/>
                    <a:pt x="16579" y="23733"/>
                    <a:pt x="18414" y="12158"/>
                  </a:cubicBezTo>
                  <a:cubicBezTo>
                    <a:pt x="18414" y="5753"/>
                    <a:pt x="18580" y="616"/>
                    <a:pt x="12976" y="49"/>
                  </a:cubicBezTo>
                  <a:cubicBezTo>
                    <a:pt x="12693" y="17"/>
                    <a:pt x="12423" y="1"/>
                    <a:pt x="121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9"/>
            <p:cNvSpPr/>
            <p:nvPr/>
          </p:nvSpPr>
          <p:spPr>
            <a:xfrm>
              <a:off x="3106936" y="-2618616"/>
              <a:ext cx="39237" cy="82274"/>
            </a:xfrm>
            <a:custGeom>
              <a:rect b="b" l="l" r="r" t="t"/>
              <a:pathLst>
                <a:path extrusionOk="0" h="51341" w="24485">
                  <a:moveTo>
                    <a:pt x="6447" y="0"/>
                  </a:moveTo>
                  <a:cubicBezTo>
                    <a:pt x="5610" y="0"/>
                    <a:pt x="4718" y="234"/>
                    <a:pt x="3770" y="776"/>
                  </a:cubicBezTo>
                  <a:cubicBezTo>
                    <a:pt x="1" y="2911"/>
                    <a:pt x="1302" y="6280"/>
                    <a:pt x="2736" y="9282"/>
                  </a:cubicBezTo>
                  <a:cubicBezTo>
                    <a:pt x="5004" y="14152"/>
                    <a:pt x="6839" y="19089"/>
                    <a:pt x="7940" y="24426"/>
                  </a:cubicBezTo>
                  <a:cubicBezTo>
                    <a:pt x="9241" y="30964"/>
                    <a:pt x="10242" y="37669"/>
                    <a:pt x="13344" y="43740"/>
                  </a:cubicBezTo>
                  <a:cubicBezTo>
                    <a:pt x="14969" y="46866"/>
                    <a:pt x="17064" y="51341"/>
                    <a:pt x="20067" y="51341"/>
                  </a:cubicBezTo>
                  <a:cubicBezTo>
                    <a:pt x="20268" y="51341"/>
                    <a:pt x="20473" y="51321"/>
                    <a:pt x="20682" y="51279"/>
                  </a:cubicBezTo>
                  <a:cubicBezTo>
                    <a:pt x="24485" y="50512"/>
                    <a:pt x="23518" y="45141"/>
                    <a:pt x="24085" y="39804"/>
                  </a:cubicBezTo>
                  <a:cubicBezTo>
                    <a:pt x="23251" y="35634"/>
                    <a:pt x="22150" y="29897"/>
                    <a:pt x="20949" y="24126"/>
                  </a:cubicBezTo>
                  <a:cubicBezTo>
                    <a:pt x="19415" y="16721"/>
                    <a:pt x="16746" y="9716"/>
                    <a:pt x="12076" y="3645"/>
                  </a:cubicBezTo>
                  <a:cubicBezTo>
                    <a:pt x="10568" y="1698"/>
                    <a:pt x="8704" y="0"/>
                    <a:pt x="644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9"/>
            <p:cNvSpPr/>
            <p:nvPr/>
          </p:nvSpPr>
          <p:spPr>
            <a:xfrm>
              <a:off x="2812079" y="-2835684"/>
              <a:ext cx="19406" cy="94190"/>
            </a:xfrm>
            <a:custGeom>
              <a:rect b="b" l="l" r="r" t="t"/>
              <a:pathLst>
                <a:path extrusionOk="0" h="58777" w="12110">
                  <a:moveTo>
                    <a:pt x="7527" y="0"/>
                  </a:moveTo>
                  <a:cubicBezTo>
                    <a:pt x="3154" y="0"/>
                    <a:pt x="2236" y="3868"/>
                    <a:pt x="2236" y="7506"/>
                  </a:cubicBezTo>
                  <a:cubicBezTo>
                    <a:pt x="2236" y="16113"/>
                    <a:pt x="1502" y="24619"/>
                    <a:pt x="668" y="33158"/>
                  </a:cubicBezTo>
                  <a:cubicBezTo>
                    <a:pt x="1" y="39796"/>
                    <a:pt x="34" y="46601"/>
                    <a:pt x="2102" y="53139"/>
                  </a:cubicBezTo>
                  <a:cubicBezTo>
                    <a:pt x="2936" y="55708"/>
                    <a:pt x="3470" y="58776"/>
                    <a:pt x="6839" y="58776"/>
                  </a:cubicBezTo>
                  <a:cubicBezTo>
                    <a:pt x="10708" y="58776"/>
                    <a:pt x="11542" y="55441"/>
                    <a:pt x="11642" y="52472"/>
                  </a:cubicBezTo>
                  <a:cubicBezTo>
                    <a:pt x="11843" y="44666"/>
                    <a:pt x="11709" y="36928"/>
                    <a:pt x="11709" y="29122"/>
                  </a:cubicBezTo>
                  <a:lnTo>
                    <a:pt x="11809" y="29122"/>
                  </a:lnTo>
                  <a:cubicBezTo>
                    <a:pt x="11809" y="21917"/>
                    <a:pt x="11876" y="14645"/>
                    <a:pt x="11776" y="7406"/>
                  </a:cubicBezTo>
                  <a:cubicBezTo>
                    <a:pt x="11709" y="4271"/>
                    <a:pt x="12109" y="101"/>
                    <a:pt x="7640" y="1"/>
                  </a:cubicBezTo>
                  <a:cubicBezTo>
                    <a:pt x="7602" y="1"/>
                    <a:pt x="7564" y="0"/>
                    <a:pt x="752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9"/>
            <p:cNvSpPr/>
            <p:nvPr/>
          </p:nvSpPr>
          <p:spPr>
            <a:xfrm>
              <a:off x="2974850" y="-2586505"/>
              <a:ext cx="24323" cy="88073"/>
            </a:xfrm>
            <a:custGeom>
              <a:rect b="b" l="l" r="r" t="t"/>
              <a:pathLst>
                <a:path extrusionOk="0" h="54960" w="15178">
                  <a:moveTo>
                    <a:pt x="6754" y="1"/>
                  </a:moveTo>
                  <a:cubicBezTo>
                    <a:pt x="6503" y="1"/>
                    <a:pt x="6242" y="17"/>
                    <a:pt x="5971" y="52"/>
                  </a:cubicBezTo>
                  <a:cubicBezTo>
                    <a:pt x="2102" y="519"/>
                    <a:pt x="1101" y="3888"/>
                    <a:pt x="1034" y="7357"/>
                  </a:cubicBezTo>
                  <a:cubicBezTo>
                    <a:pt x="1001" y="12427"/>
                    <a:pt x="1034" y="17564"/>
                    <a:pt x="1034" y="22701"/>
                  </a:cubicBezTo>
                  <a:cubicBezTo>
                    <a:pt x="1101" y="32075"/>
                    <a:pt x="0" y="41615"/>
                    <a:pt x="4037" y="50588"/>
                  </a:cubicBezTo>
                  <a:cubicBezTo>
                    <a:pt x="4950" y="52537"/>
                    <a:pt x="5975" y="54959"/>
                    <a:pt x="8407" y="54959"/>
                  </a:cubicBezTo>
                  <a:cubicBezTo>
                    <a:pt x="8638" y="54959"/>
                    <a:pt x="8882" y="54937"/>
                    <a:pt x="9140" y="54891"/>
                  </a:cubicBezTo>
                  <a:cubicBezTo>
                    <a:pt x="11609" y="54391"/>
                    <a:pt x="11809" y="51755"/>
                    <a:pt x="12209" y="49654"/>
                  </a:cubicBezTo>
                  <a:cubicBezTo>
                    <a:pt x="15178" y="35210"/>
                    <a:pt x="11375" y="20767"/>
                    <a:pt x="11842" y="6290"/>
                  </a:cubicBezTo>
                  <a:cubicBezTo>
                    <a:pt x="11967" y="3481"/>
                    <a:pt x="10398" y="1"/>
                    <a:pt x="67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9"/>
            <p:cNvSpPr/>
            <p:nvPr/>
          </p:nvSpPr>
          <p:spPr>
            <a:xfrm>
              <a:off x="2890552" y="-2713647"/>
              <a:ext cx="22185" cy="85929"/>
            </a:xfrm>
            <a:custGeom>
              <a:rect b="b" l="l" r="r" t="t"/>
              <a:pathLst>
                <a:path extrusionOk="0" h="53622" w="13844">
                  <a:moveTo>
                    <a:pt x="7513" y="0"/>
                  </a:moveTo>
                  <a:cubicBezTo>
                    <a:pt x="7466" y="0"/>
                    <a:pt x="7419" y="1"/>
                    <a:pt x="7372" y="2"/>
                  </a:cubicBezTo>
                  <a:cubicBezTo>
                    <a:pt x="3036" y="68"/>
                    <a:pt x="2235" y="4338"/>
                    <a:pt x="1935" y="7841"/>
                  </a:cubicBezTo>
                  <a:cubicBezTo>
                    <a:pt x="1201" y="16680"/>
                    <a:pt x="667" y="25520"/>
                    <a:pt x="234" y="34393"/>
                  </a:cubicBezTo>
                  <a:cubicBezTo>
                    <a:pt x="0" y="39597"/>
                    <a:pt x="1401" y="44567"/>
                    <a:pt x="3369" y="49337"/>
                  </a:cubicBezTo>
                  <a:cubicBezTo>
                    <a:pt x="4136" y="51158"/>
                    <a:pt x="4841" y="53621"/>
                    <a:pt x="7215" y="53621"/>
                  </a:cubicBezTo>
                  <a:cubicBezTo>
                    <a:pt x="7319" y="53621"/>
                    <a:pt x="7427" y="53616"/>
                    <a:pt x="7539" y="53607"/>
                  </a:cubicBezTo>
                  <a:cubicBezTo>
                    <a:pt x="10074" y="53440"/>
                    <a:pt x="10541" y="50905"/>
                    <a:pt x="11241" y="48870"/>
                  </a:cubicBezTo>
                  <a:cubicBezTo>
                    <a:pt x="13843" y="41264"/>
                    <a:pt x="12943" y="33392"/>
                    <a:pt x="12776" y="25587"/>
                  </a:cubicBezTo>
                  <a:cubicBezTo>
                    <a:pt x="12776" y="19682"/>
                    <a:pt x="13210" y="13711"/>
                    <a:pt x="12676" y="7841"/>
                  </a:cubicBezTo>
                  <a:cubicBezTo>
                    <a:pt x="12379" y="4704"/>
                    <a:pt x="11951" y="0"/>
                    <a:pt x="751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9"/>
            <p:cNvSpPr/>
            <p:nvPr/>
          </p:nvSpPr>
          <p:spPr>
            <a:xfrm>
              <a:off x="3583380" y="-2212263"/>
              <a:ext cx="31806" cy="83803"/>
            </a:xfrm>
            <a:custGeom>
              <a:rect b="b" l="l" r="r" t="t"/>
              <a:pathLst>
                <a:path extrusionOk="0" h="52295" w="19848">
                  <a:moveTo>
                    <a:pt x="5725" y="1"/>
                  </a:moveTo>
                  <a:cubicBezTo>
                    <a:pt x="5177" y="1"/>
                    <a:pt x="4583" y="109"/>
                    <a:pt x="3936" y="350"/>
                  </a:cubicBezTo>
                  <a:cubicBezTo>
                    <a:pt x="300" y="1684"/>
                    <a:pt x="0" y="5220"/>
                    <a:pt x="701" y="8556"/>
                  </a:cubicBezTo>
                  <a:cubicBezTo>
                    <a:pt x="2969" y="19030"/>
                    <a:pt x="4970" y="29571"/>
                    <a:pt x="7939" y="39845"/>
                  </a:cubicBezTo>
                  <a:cubicBezTo>
                    <a:pt x="9236" y="44271"/>
                    <a:pt x="9273" y="52295"/>
                    <a:pt x="14160" y="52295"/>
                  </a:cubicBezTo>
                  <a:cubicBezTo>
                    <a:pt x="14429" y="52295"/>
                    <a:pt x="14712" y="52271"/>
                    <a:pt x="15011" y="52220"/>
                  </a:cubicBezTo>
                  <a:cubicBezTo>
                    <a:pt x="19848" y="51420"/>
                    <a:pt x="17780" y="42980"/>
                    <a:pt x="18347" y="37410"/>
                  </a:cubicBezTo>
                  <a:cubicBezTo>
                    <a:pt x="17980" y="26402"/>
                    <a:pt x="16379" y="15327"/>
                    <a:pt x="11242" y="5053"/>
                  </a:cubicBezTo>
                  <a:cubicBezTo>
                    <a:pt x="10099" y="2795"/>
                    <a:pt x="8513" y="1"/>
                    <a:pt x="572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9"/>
            <p:cNvSpPr/>
            <p:nvPr/>
          </p:nvSpPr>
          <p:spPr>
            <a:xfrm>
              <a:off x="3559538" y="-2536823"/>
              <a:ext cx="27851" cy="83881"/>
            </a:xfrm>
            <a:custGeom>
              <a:rect b="b" l="l" r="r" t="t"/>
              <a:pathLst>
                <a:path extrusionOk="0" h="52344" w="17380">
                  <a:moveTo>
                    <a:pt x="6732" y="0"/>
                  </a:moveTo>
                  <a:cubicBezTo>
                    <a:pt x="6519" y="0"/>
                    <a:pt x="6299" y="13"/>
                    <a:pt x="6072" y="38"/>
                  </a:cubicBezTo>
                  <a:cubicBezTo>
                    <a:pt x="1" y="705"/>
                    <a:pt x="1402" y="7910"/>
                    <a:pt x="501" y="13414"/>
                  </a:cubicBezTo>
                  <a:cubicBezTo>
                    <a:pt x="3237" y="23554"/>
                    <a:pt x="801" y="34929"/>
                    <a:pt x="4671" y="45470"/>
                  </a:cubicBezTo>
                  <a:cubicBezTo>
                    <a:pt x="5638" y="48139"/>
                    <a:pt x="6239" y="52275"/>
                    <a:pt x="9374" y="52342"/>
                  </a:cubicBezTo>
                  <a:cubicBezTo>
                    <a:pt x="9415" y="52343"/>
                    <a:pt x="9455" y="52343"/>
                    <a:pt x="9494" y="52343"/>
                  </a:cubicBezTo>
                  <a:cubicBezTo>
                    <a:pt x="13000" y="52343"/>
                    <a:pt x="12553" y="47977"/>
                    <a:pt x="13410" y="45437"/>
                  </a:cubicBezTo>
                  <a:cubicBezTo>
                    <a:pt x="17380" y="33995"/>
                    <a:pt x="13310" y="22487"/>
                    <a:pt x="12977" y="11079"/>
                  </a:cubicBezTo>
                  <a:cubicBezTo>
                    <a:pt x="12849" y="7202"/>
                    <a:pt x="11920" y="0"/>
                    <a:pt x="67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9"/>
            <p:cNvSpPr/>
            <p:nvPr/>
          </p:nvSpPr>
          <p:spPr>
            <a:xfrm>
              <a:off x="3392813" y="-2653348"/>
              <a:ext cx="30151" cy="85783"/>
            </a:xfrm>
            <a:custGeom>
              <a:rect b="b" l="l" r="r" t="t"/>
              <a:pathLst>
                <a:path extrusionOk="0" h="53531" w="18815">
                  <a:moveTo>
                    <a:pt x="4773" y="1"/>
                  </a:moveTo>
                  <a:cubicBezTo>
                    <a:pt x="4530" y="1"/>
                    <a:pt x="4274" y="22"/>
                    <a:pt x="4004" y="67"/>
                  </a:cubicBezTo>
                  <a:cubicBezTo>
                    <a:pt x="1" y="734"/>
                    <a:pt x="1335" y="4604"/>
                    <a:pt x="902" y="7573"/>
                  </a:cubicBezTo>
                  <a:cubicBezTo>
                    <a:pt x="2736" y="19281"/>
                    <a:pt x="4504" y="31223"/>
                    <a:pt x="6439" y="43131"/>
                  </a:cubicBezTo>
                  <a:cubicBezTo>
                    <a:pt x="6872" y="45767"/>
                    <a:pt x="7673" y="48402"/>
                    <a:pt x="9641" y="50437"/>
                  </a:cubicBezTo>
                  <a:cubicBezTo>
                    <a:pt x="11010" y="51860"/>
                    <a:pt x="12379" y="53531"/>
                    <a:pt x="14375" y="53531"/>
                  </a:cubicBezTo>
                  <a:cubicBezTo>
                    <a:pt x="14811" y="53531"/>
                    <a:pt x="15277" y="53451"/>
                    <a:pt x="15779" y="53272"/>
                  </a:cubicBezTo>
                  <a:cubicBezTo>
                    <a:pt x="18547" y="52271"/>
                    <a:pt x="18814" y="49669"/>
                    <a:pt x="18614" y="47234"/>
                  </a:cubicBezTo>
                  <a:cubicBezTo>
                    <a:pt x="18281" y="43765"/>
                    <a:pt x="17814" y="40263"/>
                    <a:pt x="17046" y="36894"/>
                  </a:cubicBezTo>
                  <a:cubicBezTo>
                    <a:pt x="14678" y="26486"/>
                    <a:pt x="15012" y="15445"/>
                    <a:pt x="10008" y="5638"/>
                  </a:cubicBezTo>
                  <a:cubicBezTo>
                    <a:pt x="8805" y="3262"/>
                    <a:pt x="7772" y="1"/>
                    <a:pt x="477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9"/>
            <p:cNvSpPr/>
            <p:nvPr/>
          </p:nvSpPr>
          <p:spPr>
            <a:xfrm>
              <a:off x="3014994" y="-2871623"/>
              <a:ext cx="31486" cy="85045"/>
            </a:xfrm>
            <a:custGeom>
              <a:rect b="b" l="l" r="r" t="t"/>
              <a:pathLst>
                <a:path extrusionOk="0" h="53070" w="19648">
                  <a:moveTo>
                    <a:pt x="4143" y="0"/>
                  </a:moveTo>
                  <a:cubicBezTo>
                    <a:pt x="3721" y="0"/>
                    <a:pt x="3273" y="67"/>
                    <a:pt x="2803" y="212"/>
                  </a:cubicBezTo>
                  <a:cubicBezTo>
                    <a:pt x="1" y="1113"/>
                    <a:pt x="267" y="4048"/>
                    <a:pt x="301" y="6483"/>
                  </a:cubicBezTo>
                  <a:cubicBezTo>
                    <a:pt x="601" y="20960"/>
                    <a:pt x="3770" y="34737"/>
                    <a:pt x="10074" y="47813"/>
                  </a:cubicBezTo>
                  <a:cubicBezTo>
                    <a:pt x="11037" y="49858"/>
                    <a:pt x="11810" y="53070"/>
                    <a:pt x="14398" y="53070"/>
                  </a:cubicBezTo>
                  <a:cubicBezTo>
                    <a:pt x="14680" y="53070"/>
                    <a:pt x="14984" y="53032"/>
                    <a:pt x="15311" y="52950"/>
                  </a:cubicBezTo>
                  <a:cubicBezTo>
                    <a:pt x="18981" y="52083"/>
                    <a:pt x="19114" y="48213"/>
                    <a:pt x="19648" y="44210"/>
                  </a:cubicBezTo>
                  <a:cubicBezTo>
                    <a:pt x="16245" y="31368"/>
                    <a:pt x="12743" y="17825"/>
                    <a:pt x="8840" y="4348"/>
                  </a:cubicBezTo>
                  <a:cubicBezTo>
                    <a:pt x="8270" y="2296"/>
                    <a:pt x="6628" y="0"/>
                    <a:pt x="41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9"/>
            <p:cNvSpPr/>
            <p:nvPr/>
          </p:nvSpPr>
          <p:spPr>
            <a:xfrm>
              <a:off x="2911184" y="-2841740"/>
              <a:ext cx="25073" cy="76527"/>
            </a:xfrm>
            <a:custGeom>
              <a:rect b="b" l="l" r="r" t="t"/>
              <a:pathLst>
                <a:path extrusionOk="0" h="47755" w="15646">
                  <a:moveTo>
                    <a:pt x="5372" y="1"/>
                  </a:moveTo>
                  <a:cubicBezTo>
                    <a:pt x="4823" y="1"/>
                    <a:pt x="4243" y="91"/>
                    <a:pt x="3637" y="278"/>
                  </a:cubicBezTo>
                  <a:cubicBezTo>
                    <a:pt x="1202" y="1045"/>
                    <a:pt x="1" y="3113"/>
                    <a:pt x="468" y="5281"/>
                  </a:cubicBezTo>
                  <a:cubicBezTo>
                    <a:pt x="2636" y="15889"/>
                    <a:pt x="668" y="26763"/>
                    <a:pt x="2836" y="37304"/>
                  </a:cubicBezTo>
                  <a:cubicBezTo>
                    <a:pt x="3643" y="41462"/>
                    <a:pt x="3728" y="47755"/>
                    <a:pt x="9024" y="47755"/>
                  </a:cubicBezTo>
                  <a:cubicBezTo>
                    <a:pt x="9422" y="47755"/>
                    <a:pt x="9849" y="47719"/>
                    <a:pt x="10308" y="47645"/>
                  </a:cubicBezTo>
                  <a:cubicBezTo>
                    <a:pt x="15645" y="46811"/>
                    <a:pt x="14378" y="40440"/>
                    <a:pt x="14812" y="36604"/>
                  </a:cubicBezTo>
                  <a:cubicBezTo>
                    <a:pt x="14144" y="28064"/>
                    <a:pt x="13744" y="20025"/>
                    <a:pt x="12810" y="11953"/>
                  </a:cubicBezTo>
                  <a:cubicBezTo>
                    <a:pt x="12410" y="8884"/>
                    <a:pt x="11009" y="5782"/>
                    <a:pt x="9675" y="2913"/>
                  </a:cubicBezTo>
                  <a:cubicBezTo>
                    <a:pt x="8795" y="1075"/>
                    <a:pt x="7272" y="1"/>
                    <a:pt x="537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9"/>
            <p:cNvSpPr/>
            <p:nvPr/>
          </p:nvSpPr>
          <p:spPr>
            <a:xfrm>
              <a:off x="2991154" y="-2747545"/>
              <a:ext cx="27584" cy="77362"/>
            </a:xfrm>
            <a:custGeom>
              <a:rect b="b" l="l" r="r" t="t"/>
              <a:pathLst>
                <a:path extrusionOk="0" h="48276" w="17213">
                  <a:moveTo>
                    <a:pt x="5015" y="0"/>
                  </a:moveTo>
                  <a:cubicBezTo>
                    <a:pt x="4643" y="0"/>
                    <a:pt x="4240" y="45"/>
                    <a:pt x="3803" y="140"/>
                  </a:cubicBezTo>
                  <a:cubicBezTo>
                    <a:pt x="0" y="940"/>
                    <a:pt x="601" y="4609"/>
                    <a:pt x="534" y="7478"/>
                  </a:cubicBezTo>
                  <a:cubicBezTo>
                    <a:pt x="334" y="18019"/>
                    <a:pt x="2769" y="28193"/>
                    <a:pt x="5104" y="38367"/>
                  </a:cubicBezTo>
                  <a:cubicBezTo>
                    <a:pt x="6047" y="42389"/>
                    <a:pt x="6604" y="48276"/>
                    <a:pt x="11351" y="48276"/>
                  </a:cubicBezTo>
                  <a:cubicBezTo>
                    <a:pt x="11643" y="48276"/>
                    <a:pt x="11951" y="48254"/>
                    <a:pt x="12276" y="48207"/>
                  </a:cubicBezTo>
                  <a:cubicBezTo>
                    <a:pt x="17213" y="47507"/>
                    <a:pt x="14277" y="41369"/>
                    <a:pt x="15445" y="37066"/>
                  </a:cubicBezTo>
                  <a:cubicBezTo>
                    <a:pt x="14010" y="27059"/>
                    <a:pt x="13010" y="16385"/>
                    <a:pt x="10007" y="6110"/>
                  </a:cubicBezTo>
                  <a:cubicBezTo>
                    <a:pt x="9228" y="3473"/>
                    <a:pt x="8314" y="0"/>
                    <a:pt x="50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9"/>
            <p:cNvSpPr/>
            <p:nvPr/>
          </p:nvSpPr>
          <p:spPr>
            <a:xfrm>
              <a:off x="1619823" y="-2429155"/>
              <a:ext cx="45707" cy="96378"/>
            </a:xfrm>
            <a:custGeom>
              <a:rect b="b" l="l" r="r" t="t"/>
              <a:pathLst>
                <a:path extrusionOk="0" h="60142" w="28522">
                  <a:moveTo>
                    <a:pt x="22612" y="1"/>
                  </a:moveTo>
                  <a:cubicBezTo>
                    <a:pt x="19720" y="1"/>
                    <a:pt x="17987" y="1736"/>
                    <a:pt x="17146" y="4769"/>
                  </a:cubicBezTo>
                  <a:cubicBezTo>
                    <a:pt x="14511" y="14442"/>
                    <a:pt x="9674" y="23249"/>
                    <a:pt x="5805" y="32422"/>
                  </a:cubicBezTo>
                  <a:cubicBezTo>
                    <a:pt x="2102" y="41128"/>
                    <a:pt x="1" y="50201"/>
                    <a:pt x="2269" y="60142"/>
                  </a:cubicBezTo>
                  <a:cubicBezTo>
                    <a:pt x="12643" y="44664"/>
                    <a:pt x="23084" y="29420"/>
                    <a:pt x="28121" y="11273"/>
                  </a:cubicBezTo>
                  <a:cubicBezTo>
                    <a:pt x="28521" y="9739"/>
                    <a:pt x="28421" y="8071"/>
                    <a:pt x="28421" y="6437"/>
                  </a:cubicBezTo>
                  <a:cubicBezTo>
                    <a:pt x="28421" y="3134"/>
                    <a:pt x="27287" y="499"/>
                    <a:pt x="23618" y="65"/>
                  </a:cubicBezTo>
                  <a:cubicBezTo>
                    <a:pt x="23268" y="22"/>
                    <a:pt x="22933" y="1"/>
                    <a:pt x="226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9"/>
            <p:cNvSpPr/>
            <p:nvPr/>
          </p:nvSpPr>
          <p:spPr>
            <a:xfrm>
              <a:off x="2066064" y="-2181986"/>
              <a:ext cx="53564" cy="90054"/>
            </a:xfrm>
            <a:custGeom>
              <a:rect b="b" l="l" r="r" t="t"/>
              <a:pathLst>
                <a:path extrusionOk="0" h="56196" w="33425">
                  <a:moveTo>
                    <a:pt x="28629" y="0"/>
                  </a:moveTo>
                  <a:cubicBezTo>
                    <a:pt x="26000" y="0"/>
                    <a:pt x="25310" y="3221"/>
                    <a:pt x="24084" y="5273"/>
                  </a:cubicBezTo>
                  <a:cubicBezTo>
                    <a:pt x="22583" y="7775"/>
                    <a:pt x="20982" y="10310"/>
                    <a:pt x="19848" y="13012"/>
                  </a:cubicBezTo>
                  <a:cubicBezTo>
                    <a:pt x="14911" y="24954"/>
                    <a:pt x="5871" y="34727"/>
                    <a:pt x="1835" y="47136"/>
                  </a:cubicBezTo>
                  <a:cubicBezTo>
                    <a:pt x="801" y="50238"/>
                    <a:pt x="0" y="53908"/>
                    <a:pt x="3636" y="55709"/>
                  </a:cubicBezTo>
                  <a:cubicBezTo>
                    <a:pt x="4315" y="56048"/>
                    <a:pt x="4949" y="56195"/>
                    <a:pt x="5543" y="56195"/>
                  </a:cubicBezTo>
                  <a:cubicBezTo>
                    <a:pt x="7868" y="56195"/>
                    <a:pt x="9573" y="53933"/>
                    <a:pt x="10875" y="52073"/>
                  </a:cubicBezTo>
                  <a:cubicBezTo>
                    <a:pt x="17580" y="42333"/>
                    <a:pt x="23917" y="32359"/>
                    <a:pt x="28821" y="21551"/>
                  </a:cubicBezTo>
                  <a:cubicBezTo>
                    <a:pt x="30822" y="17181"/>
                    <a:pt x="33191" y="12878"/>
                    <a:pt x="33424" y="8008"/>
                  </a:cubicBezTo>
                  <a:cubicBezTo>
                    <a:pt x="33157" y="4973"/>
                    <a:pt x="33424" y="1437"/>
                    <a:pt x="30155" y="303"/>
                  </a:cubicBezTo>
                  <a:cubicBezTo>
                    <a:pt x="29582" y="94"/>
                    <a:pt x="29077" y="0"/>
                    <a:pt x="2862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9"/>
            <p:cNvSpPr/>
            <p:nvPr/>
          </p:nvSpPr>
          <p:spPr>
            <a:xfrm>
              <a:off x="1697065" y="-2680794"/>
              <a:ext cx="32396" cy="97728"/>
            </a:xfrm>
            <a:custGeom>
              <a:rect b="b" l="l" r="r" t="t"/>
              <a:pathLst>
                <a:path extrusionOk="0" h="60985" w="20216">
                  <a:moveTo>
                    <a:pt x="12827" y="1"/>
                  </a:moveTo>
                  <a:cubicBezTo>
                    <a:pt x="12587" y="1"/>
                    <a:pt x="12337" y="16"/>
                    <a:pt x="12076" y="49"/>
                  </a:cubicBezTo>
                  <a:cubicBezTo>
                    <a:pt x="9174" y="382"/>
                    <a:pt x="8140" y="2484"/>
                    <a:pt x="7773" y="5152"/>
                  </a:cubicBezTo>
                  <a:cubicBezTo>
                    <a:pt x="5605" y="20864"/>
                    <a:pt x="3403" y="36541"/>
                    <a:pt x="1235" y="52186"/>
                  </a:cubicBezTo>
                  <a:cubicBezTo>
                    <a:pt x="1769" y="55522"/>
                    <a:pt x="1" y="60192"/>
                    <a:pt x="4938" y="60926"/>
                  </a:cubicBezTo>
                  <a:cubicBezTo>
                    <a:pt x="5207" y="60966"/>
                    <a:pt x="5462" y="60985"/>
                    <a:pt x="5704" y="60985"/>
                  </a:cubicBezTo>
                  <a:cubicBezTo>
                    <a:pt x="9099" y="60985"/>
                    <a:pt x="9977" y="57225"/>
                    <a:pt x="10942" y="54454"/>
                  </a:cubicBezTo>
                  <a:cubicBezTo>
                    <a:pt x="14778" y="43747"/>
                    <a:pt x="16379" y="32539"/>
                    <a:pt x="17480" y="21264"/>
                  </a:cubicBezTo>
                  <a:cubicBezTo>
                    <a:pt x="18014" y="15693"/>
                    <a:pt x="20215" y="10156"/>
                    <a:pt x="17980" y="4518"/>
                  </a:cubicBezTo>
                  <a:cubicBezTo>
                    <a:pt x="17030" y="2034"/>
                    <a:pt x="15571" y="1"/>
                    <a:pt x="1282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9"/>
            <p:cNvSpPr/>
            <p:nvPr/>
          </p:nvSpPr>
          <p:spPr>
            <a:xfrm>
              <a:off x="1608171" y="-2696242"/>
              <a:ext cx="34052" cy="101756"/>
            </a:xfrm>
            <a:custGeom>
              <a:rect b="b" l="l" r="r" t="t"/>
              <a:pathLst>
                <a:path extrusionOk="0" h="63498" w="21249">
                  <a:moveTo>
                    <a:pt x="15262" y="1"/>
                  </a:moveTo>
                  <a:cubicBezTo>
                    <a:pt x="11785" y="1"/>
                    <a:pt x="10507" y="3772"/>
                    <a:pt x="9607" y="6653"/>
                  </a:cubicBezTo>
                  <a:cubicBezTo>
                    <a:pt x="5004" y="21530"/>
                    <a:pt x="1234" y="36641"/>
                    <a:pt x="67" y="52252"/>
                  </a:cubicBezTo>
                  <a:cubicBezTo>
                    <a:pt x="67" y="54387"/>
                    <a:pt x="0" y="56556"/>
                    <a:pt x="133" y="58724"/>
                  </a:cubicBezTo>
                  <a:cubicBezTo>
                    <a:pt x="200" y="60658"/>
                    <a:pt x="534" y="62760"/>
                    <a:pt x="2635" y="63360"/>
                  </a:cubicBezTo>
                  <a:cubicBezTo>
                    <a:pt x="2972" y="63454"/>
                    <a:pt x="3282" y="63497"/>
                    <a:pt x="3569" y="63497"/>
                  </a:cubicBezTo>
                  <a:cubicBezTo>
                    <a:pt x="5526" y="63497"/>
                    <a:pt x="6399" y="61487"/>
                    <a:pt x="7272" y="59858"/>
                  </a:cubicBezTo>
                  <a:cubicBezTo>
                    <a:pt x="8039" y="58424"/>
                    <a:pt x="8773" y="56922"/>
                    <a:pt x="9107" y="55388"/>
                  </a:cubicBezTo>
                  <a:cubicBezTo>
                    <a:pt x="12642" y="39977"/>
                    <a:pt x="16178" y="24499"/>
                    <a:pt x="19347" y="8988"/>
                  </a:cubicBezTo>
                  <a:cubicBezTo>
                    <a:pt x="19948" y="5886"/>
                    <a:pt x="21249" y="1216"/>
                    <a:pt x="16512" y="148"/>
                  </a:cubicBezTo>
                  <a:cubicBezTo>
                    <a:pt x="16066" y="48"/>
                    <a:pt x="15651" y="1"/>
                    <a:pt x="1526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9"/>
            <p:cNvSpPr/>
            <p:nvPr/>
          </p:nvSpPr>
          <p:spPr>
            <a:xfrm>
              <a:off x="2287474" y="-2646887"/>
              <a:ext cx="49554" cy="87362"/>
            </a:xfrm>
            <a:custGeom>
              <a:rect b="b" l="l" r="r" t="t"/>
              <a:pathLst>
                <a:path extrusionOk="0" h="54516" w="30923">
                  <a:moveTo>
                    <a:pt x="26107" y="1"/>
                  </a:moveTo>
                  <a:cubicBezTo>
                    <a:pt x="24218" y="1"/>
                    <a:pt x="22880" y="1450"/>
                    <a:pt x="21750" y="3107"/>
                  </a:cubicBezTo>
                  <a:cubicBezTo>
                    <a:pt x="19915" y="5776"/>
                    <a:pt x="17947" y="8377"/>
                    <a:pt x="16312" y="11113"/>
                  </a:cubicBezTo>
                  <a:cubicBezTo>
                    <a:pt x="9608" y="22421"/>
                    <a:pt x="3103" y="33862"/>
                    <a:pt x="501" y="45804"/>
                  </a:cubicBezTo>
                  <a:cubicBezTo>
                    <a:pt x="768" y="49707"/>
                    <a:pt x="1" y="52776"/>
                    <a:pt x="3103" y="54143"/>
                  </a:cubicBezTo>
                  <a:cubicBezTo>
                    <a:pt x="3657" y="54401"/>
                    <a:pt x="4191" y="54516"/>
                    <a:pt x="4697" y="54516"/>
                  </a:cubicBezTo>
                  <a:cubicBezTo>
                    <a:pt x="6353" y="54516"/>
                    <a:pt x="7707" y="53283"/>
                    <a:pt x="8473" y="51775"/>
                  </a:cubicBezTo>
                  <a:cubicBezTo>
                    <a:pt x="15945" y="37198"/>
                    <a:pt x="23251" y="22554"/>
                    <a:pt x="30556" y="7910"/>
                  </a:cubicBezTo>
                  <a:cubicBezTo>
                    <a:pt x="30789" y="7443"/>
                    <a:pt x="30823" y="6876"/>
                    <a:pt x="30823" y="6343"/>
                  </a:cubicBezTo>
                  <a:cubicBezTo>
                    <a:pt x="30923" y="3807"/>
                    <a:pt x="30389" y="1372"/>
                    <a:pt x="27754" y="338"/>
                  </a:cubicBezTo>
                  <a:cubicBezTo>
                    <a:pt x="27161" y="105"/>
                    <a:pt x="26614" y="1"/>
                    <a:pt x="2610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9"/>
            <p:cNvSpPr/>
            <p:nvPr/>
          </p:nvSpPr>
          <p:spPr>
            <a:xfrm>
              <a:off x="2121604" y="-2710673"/>
              <a:ext cx="52655" cy="88894"/>
            </a:xfrm>
            <a:custGeom>
              <a:rect b="b" l="l" r="r" t="t"/>
              <a:pathLst>
                <a:path extrusionOk="0" h="55472" w="32858">
                  <a:moveTo>
                    <a:pt x="27859" y="0"/>
                  </a:moveTo>
                  <a:cubicBezTo>
                    <a:pt x="25425" y="0"/>
                    <a:pt x="24535" y="2515"/>
                    <a:pt x="23551" y="4483"/>
                  </a:cubicBezTo>
                  <a:cubicBezTo>
                    <a:pt x="16879" y="17726"/>
                    <a:pt x="10208" y="31002"/>
                    <a:pt x="3603" y="44312"/>
                  </a:cubicBezTo>
                  <a:cubicBezTo>
                    <a:pt x="1935" y="47714"/>
                    <a:pt x="0" y="52017"/>
                    <a:pt x="4003" y="54519"/>
                  </a:cubicBezTo>
                  <a:cubicBezTo>
                    <a:pt x="5067" y="55189"/>
                    <a:pt x="6026" y="55472"/>
                    <a:pt x="6897" y="55472"/>
                  </a:cubicBezTo>
                  <a:cubicBezTo>
                    <a:pt x="9930" y="55472"/>
                    <a:pt x="11888" y="52037"/>
                    <a:pt x="13443" y="49549"/>
                  </a:cubicBezTo>
                  <a:cubicBezTo>
                    <a:pt x="20548" y="38041"/>
                    <a:pt x="25886" y="25632"/>
                    <a:pt x="31123" y="13190"/>
                  </a:cubicBezTo>
                  <a:cubicBezTo>
                    <a:pt x="31957" y="11222"/>
                    <a:pt x="32390" y="9053"/>
                    <a:pt x="32857" y="7519"/>
                  </a:cubicBezTo>
                  <a:cubicBezTo>
                    <a:pt x="32857" y="4150"/>
                    <a:pt x="32457" y="1315"/>
                    <a:pt x="29388" y="280"/>
                  </a:cubicBezTo>
                  <a:cubicBezTo>
                    <a:pt x="28818" y="87"/>
                    <a:pt x="28312" y="0"/>
                    <a:pt x="2785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9"/>
            <p:cNvSpPr/>
            <p:nvPr/>
          </p:nvSpPr>
          <p:spPr>
            <a:xfrm>
              <a:off x="2196814" y="-2677506"/>
              <a:ext cx="42125" cy="78348"/>
            </a:xfrm>
            <a:custGeom>
              <a:rect b="b" l="l" r="r" t="t"/>
              <a:pathLst>
                <a:path extrusionOk="0" h="48891" w="26287">
                  <a:moveTo>
                    <a:pt x="20143" y="1"/>
                  </a:moveTo>
                  <a:cubicBezTo>
                    <a:pt x="17982" y="1"/>
                    <a:pt x="16291" y="1829"/>
                    <a:pt x="15812" y="3801"/>
                  </a:cubicBezTo>
                  <a:cubicBezTo>
                    <a:pt x="12543" y="16443"/>
                    <a:pt x="6205" y="27785"/>
                    <a:pt x="1335" y="39693"/>
                  </a:cubicBezTo>
                  <a:cubicBezTo>
                    <a:pt x="1" y="42895"/>
                    <a:pt x="168" y="46365"/>
                    <a:pt x="3637" y="48199"/>
                  </a:cubicBezTo>
                  <a:cubicBezTo>
                    <a:pt x="4544" y="48682"/>
                    <a:pt x="5405" y="48890"/>
                    <a:pt x="6212" y="48890"/>
                  </a:cubicBezTo>
                  <a:cubicBezTo>
                    <a:pt x="8644" y="48890"/>
                    <a:pt x="10591" y="47000"/>
                    <a:pt x="11843" y="44997"/>
                  </a:cubicBezTo>
                  <a:cubicBezTo>
                    <a:pt x="18514" y="34189"/>
                    <a:pt x="24552" y="23048"/>
                    <a:pt x="25019" y="10005"/>
                  </a:cubicBezTo>
                  <a:cubicBezTo>
                    <a:pt x="24518" y="6369"/>
                    <a:pt x="26286" y="1833"/>
                    <a:pt x="21383" y="198"/>
                  </a:cubicBezTo>
                  <a:cubicBezTo>
                    <a:pt x="20957" y="63"/>
                    <a:pt x="20542" y="1"/>
                    <a:pt x="201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9"/>
            <p:cNvSpPr/>
            <p:nvPr/>
          </p:nvSpPr>
          <p:spPr>
            <a:xfrm>
              <a:off x="1990692" y="-2221159"/>
              <a:ext cx="45118" cy="86553"/>
            </a:xfrm>
            <a:custGeom>
              <a:rect b="b" l="l" r="r" t="t"/>
              <a:pathLst>
                <a:path extrusionOk="0" h="54011" w="28155">
                  <a:moveTo>
                    <a:pt x="22990" y="1"/>
                  </a:moveTo>
                  <a:cubicBezTo>
                    <a:pt x="20880" y="1"/>
                    <a:pt x="19217" y="1705"/>
                    <a:pt x="18147" y="3532"/>
                  </a:cubicBezTo>
                  <a:cubicBezTo>
                    <a:pt x="10308" y="16875"/>
                    <a:pt x="4671" y="31085"/>
                    <a:pt x="868" y="45629"/>
                  </a:cubicBezTo>
                  <a:cubicBezTo>
                    <a:pt x="1535" y="48898"/>
                    <a:pt x="1" y="52768"/>
                    <a:pt x="3737" y="53835"/>
                  </a:cubicBezTo>
                  <a:cubicBezTo>
                    <a:pt x="4163" y="53955"/>
                    <a:pt x="4567" y="54010"/>
                    <a:pt x="4950" y="54010"/>
                  </a:cubicBezTo>
                  <a:cubicBezTo>
                    <a:pt x="7663" y="54010"/>
                    <a:pt x="9348" y="51244"/>
                    <a:pt x="10342" y="48965"/>
                  </a:cubicBezTo>
                  <a:cubicBezTo>
                    <a:pt x="16312" y="35422"/>
                    <a:pt x="22183" y="21779"/>
                    <a:pt x="26353" y="7535"/>
                  </a:cubicBezTo>
                  <a:cubicBezTo>
                    <a:pt x="27120" y="4967"/>
                    <a:pt x="28154" y="1898"/>
                    <a:pt x="24852" y="430"/>
                  </a:cubicBezTo>
                  <a:cubicBezTo>
                    <a:pt x="24199" y="133"/>
                    <a:pt x="23577" y="1"/>
                    <a:pt x="2299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9"/>
            <p:cNvSpPr/>
            <p:nvPr/>
          </p:nvSpPr>
          <p:spPr>
            <a:xfrm>
              <a:off x="1774308" y="-2646456"/>
              <a:ext cx="34052" cy="85775"/>
            </a:xfrm>
            <a:custGeom>
              <a:rect b="b" l="l" r="r" t="t"/>
              <a:pathLst>
                <a:path extrusionOk="0" h="53526" w="21249">
                  <a:moveTo>
                    <a:pt x="15474" y="1"/>
                  </a:moveTo>
                  <a:cubicBezTo>
                    <a:pt x="13361" y="1"/>
                    <a:pt x="12228" y="1510"/>
                    <a:pt x="11575" y="3338"/>
                  </a:cubicBezTo>
                  <a:cubicBezTo>
                    <a:pt x="6405" y="17782"/>
                    <a:pt x="1801" y="32392"/>
                    <a:pt x="167" y="47970"/>
                  </a:cubicBezTo>
                  <a:cubicBezTo>
                    <a:pt x="234" y="49938"/>
                    <a:pt x="0" y="52473"/>
                    <a:pt x="2468" y="53341"/>
                  </a:cubicBezTo>
                  <a:cubicBezTo>
                    <a:pt x="2855" y="53468"/>
                    <a:pt x="3211" y="53526"/>
                    <a:pt x="3541" y="53526"/>
                  </a:cubicBezTo>
                  <a:cubicBezTo>
                    <a:pt x="5461" y="53526"/>
                    <a:pt x="6485" y="51576"/>
                    <a:pt x="7339" y="50038"/>
                  </a:cubicBezTo>
                  <a:cubicBezTo>
                    <a:pt x="14244" y="37429"/>
                    <a:pt x="17913" y="23653"/>
                    <a:pt x="20848" y="9676"/>
                  </a:cubicBezTo>
                  <a:cubicBezTo>
                    <a:pt x="21249" y="7775"/>
                    <a:pt x="20315" y="5473"/>
                    <a:pt x="19647" y="3472"/>
                  </a:cubicBezTo>
                  <a:cubicBezTo>
                    <a:pt x="19080" y="1637"/>
                    <a:pt x="17746" y="103"/>
                    <a:pt x="15611" y="3"/>
                  </a:cubicBezTo>
                  <a:cubicBezTo>
                    <a:pt x="15565" y="1"/>
                    <a:pt x="15519" y="1"/>
                    <a:pt x="154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9"/>
            <p:cNvSpPr/>
            <p:nvPr/>
          </p:nvSpPr>
          <p:spPr>
            <a:xfrm>
              <a:off x="2031907" y="-2043629"/>
              <a:ext cx="63558" cy="68193"/>
            </a:xfrm>
            <a:custGeom>
              <a:rect b="b" l="l" r="r" t="t"/>
              <a:pathLst>
                <a:path extrusionOk="0" h="42554" w="39662">
                  <a:moveTo>
                    <a:pt x="35431" y="0"/>
                  </a:moveTo>
                  <a:cubicBezTo>
                    <a:pt x="35064" y="0"/>
                    <a:pt x="34683" y="33"/>
                    <a:pt x="34291" y="93"/>
                  </a:cubicBezTo>
                  <a:cubicBezTo>
                    <a:pt x="31289" y="593"/>
                    <a:pt x="28487" y="2028"/>
                    <a:pt x="26653" y="4363"/>
                  </a:cubicBezTo>
                  <a:cubicBezTo>
                    <a:pt x="18847" y="14236"/>
                    <a:pt x="10474" y="23743"/>
                    <a:pt x="3970" y="34584"/>
                  </a:cubicBezTo>
                  <a:cubicBezTo>
                    <a:pt x="2669" y="36719"/>
                    <a:pt x="0" y="39521"/>
                    <a:pt x="2602" y="41756"/>
                  </a:cubicBezTo>
                  <a:cubicBezTo>
                    <a:pt x="3243" y="42326"/>
                    <a:pt x="3899" y="42554"/>
                    <a:pt x="4556" y="42554"/>
                  </a:cubicBezTo>
                  <a:cubicBezTo>
                    <a:pt x="6358" y="42554"/>
                    <a:pt x="8167" y="40839"/>
                    <a:pt x="9707" y="39788"/>
                  </a:cubicBezTo>
                  <a:cubicBezTo>
                    <a:pt x="22349" y="31349"/>
                    <a:pt x="30188" y="18706"/>
                    <a:pt x="38528" y="6531"/>
                  </a:cubicBezTo>
                  <a:cubicBezTo>
                    <a:pt x="39128" y="5697"/>
                    <a:pt x="39362" y="4596"/>
                    <a:pt x="39662" y="3862"/>
                  </a:cubicBezTo>
                  <a:cubicBezTo>
                    <a:pt x="39123" y="1029"/>
                    <a:pt x="37502" y="0"/>
                    <a:pt x="354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9"/>
            <p:cNvSpPr/>
            <p:nvPr/>
          </p:nvSpPr>
          <p:spPr>
            <a:xfrm>
              <a:off x="2136999" y="-2100697"/>
              <a:ext cx="50088" cy="77438"/>
            </a:xfrm>
            <a:custGeom>
              <a:rect b="b" l="l" r="r" t="t"/>
              <a:pathLst>
                <a:path extrusionOk="0" h="48323" w="31256">
                  <a:moveTo>
                    <a:pt x="27110" y="0"/>
                  </a:moveTo>
                  <a:cubicBezTo>
                    <a:pt x="24831" y="0"/>
                    <a:pt x="23103" y="1680"/>
                    <a:pt x="22016" y="3582"/>
                  </a:cubicBezTo>
                  <a:cubicBezTo>
                    <a:pt x="15078" y="15624"/>
                    <a:pt x="8273" y="27833"/>
                    <a:pt x="1468" y="40008"/>
                  </a:cubicBezTo>
                  <a:cubicBezTo>
                    <a:pt x="834" y="41142"/>
                    <a:pt x="634" y="42543"/>
                    <a:pt x="501" y="43877"/>
                  </a:cubicBezTo>
                  <a:cubicBezTo>
                    <a:pt x="334" y="45445"/>
                    <a:pt x="0" y="47280"/>
                    <a:pt x="1902" y="48114"/>
                  </a:cubicBezTo>
                  <a:cubicBezTo>
                    <a:pt x="2216" y="48260"/>
                    <a:pt x="2517" y="48323"/>
                    <a:pt x="2807" y="48323"/>
                  </a:cubicBezTo>
                  <a:cubicBezTo>
                    <a:pt x="3838" y="48323"/>
                    <a:pt x="4715" y="47523"/>
                    <a:pt x="5471" y="46846"/>
                  </a:cubicBezTo>
                  <a:cubicBezTo>
                    <a:pt x="17613" y="35438"/>
                    <a:pt x="27420" y="22495"/>
                    <a:pt x="30856" y="6084"/>
                  </a:cubicBezTo>
                  <a:cubicBezTo>
                    <a:pt x="31256" y="3448"/>
                    <a:pt x="31156" y="1080"/>
                    <a:pt x="28754" y="280"/>
                  </a:cubicBezTo>
                  <a:cubicBezTo>
                    <a:pt x="28178" y="88"/>
                    <a:pt x="27630" y="0"/>
                    <a:pt x="2711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9"/>
            <p:cNvSpPr/>
            <p:nvPr/>
          </p:nvSpPr>
          <p:spPr>
            <a:xfrm>
              <a:off x="1694393" y="-2535007"/>
              <a:ext cx="39771" cy="74547"/>
            </a:xfrm>
            <a:custGeom>
              <a:rect b="b" l="l" r="r" t="t"/>
              <a:pathLst>
                <a:path extrusionOk="0" h="46519" w="24818">
                  <a:moveTo>
                    <a:pt x="19248" y="0"/>
                  </a:moveTo>
                  <a:cubicBezTo>
                    <a:pt x="15778" y="0"/>
                    <a:pt x="14383" y="3352"/>
                    <a:pt x="13643" y="6310"/>
                  </a:cubicBezTo>
                  <a:cubicBezTo>
                    <a:pt x="10941" y="17318"/>
                    <a:pt x="7472" y="27992"/>
                    <a:pt x="3002" y="38433"/>
                  </a:cubicBezTo>
                  <a:cubicBezTo>
                    <a:pt x="1968" y="40801"/>
                    <a:pt x="0" y="43837"/>
                    <a:pt x="2802" y="45771"/>
                  </a:cubicBezTo>
                  <a:cubicBezTo>
                    <a:pt x="3568" y="46298"/>
                    <a:pt x="4291" y="46518"/>
                    <a:pt x="4975" y="46518"/>
                  </a:cubicBezTo>
                  <a:cubicBezTo>
                    <a:pt x="7063" y="46518"/>
                    <a:pt x="8792" y="44469"/>
                    <a:pt x="10274" y="42836"/>
                  </a:cubicBezTo>
                  <a:cubicBezTo>
                    <a:pt x="19247" y="33096"/>
                    <a:pt x="22249" y="20854"/>
                    <a:pt x="24317" y="8845"/>
                  </a:cubicBezTo>
                  <a:cubicBezTo>
                    <a:pt x="23984" y="5142"/>
                    <a:pt x="24818" y="1173"/>
                    <a:pt x="20682" y="172"/>
                  </a:cubicBezTo>
                  <a:cubicBezTo>
                    <a:pt x="20168" y="55"/>
                    <a:pt x="19691" y="0"/>
                    <a:pt x="192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9"/>
            <p:cNvSpPr/>
            <p:nvPr/>
          </p:nvSpPr>
          <p:spPr>
            <a:xfrm>
              <a:off x="1618648" y="-2543104"/>
              <a:ext cx="38221" cy="76497"/>
            </a:xfrm>
            <a:custGeom>
              <a:rect b="b" l="l" r="r" t="t"/>
              <a:pathLst>
                <a:path extrusionOk="0" h="47736" w="23851">
                  <a:moveTo>
                    <a:pt x="18963" y="0"/>
                  </a:moveTo>
                  <a:cubicBezTo>
                    <a:pt x="17142" y="0"/>
                    <a:pt x="15721" y="1089"/>
                    <a:pt x="14911" y="2790"/>
                  </a:cubicBezTo>
                  <a:cubicBezTo>
                    <a:pt x="9140" y="14665"/>
                    <a:pt x="3503" y="26640"/>
                    <a:pt x="1334" y="39350"/>
                  </a:cubicBezTo>
                  <a:cubicBezTo>
                    <a:pt x="1968" y="42585"/>
                    <a:pt x="0" y="46688"/>
                    <a:pt x="3869" y="47622"/>
                  </a:cubicBezTo>
                  <a:cubicBezTo>
                    <a:pt x="4195" y="47700"/>
                    <a:pt x="4501" y="47736"/>
                    <a:pt x="4789" y="47736"/>
                  </a:cubicBezTo>
                  <a:cubicBezTo>
                    <a:pt x="7595" y="47736"/>
                    <a:pt x="8681" y="44281"/>
                    <a:pt x="9740" y="41951"/>
                  </a:cubicBezTo>
                  <a:cubicBezTo>
                    <a:pt x="14210" y="31811"/>
                    <a:pt x="18513" y="21637"/>
                    <a:pt x="22716" y="11430"/>
                  </a:cubicBezTo>
                  <a:cubicBezTo>
                    <a:pt x="23517" y="9462"/>
                    <a:pt x="23850" y="7193"/>
                    <a:pt x="23817" y="5125"/>
                  </a:cubicBezTo>
                  <a:cubicBezTo>
                    <a:pt x="23717" y="2957"/>
                    <a:pt x="22716" y="855"/>
                    <a:pt x="20315" y="188"/>
                  </a:cubicBezTo>
                  <a:cubicBezTo>
                    <a:pt x="19844" y="61"/>
                    <a:pt x="19392" y="0"/>
                    <a:pt x="1896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9"/>
            <p:cNvSpPr/>
            <p:nvPr/>
          </p:nvSpPr>
          <p:spPr>
            <a:xfrm>
              <a:off x="1977276" y="-2065901"/>
              <a:ext cx="41322" cy="61312"/>
            </a:xfrm>
            <a:custGeom>
              <a:rect b="b" l="l" r="r" t="t"/>
              <a:pathLst>
                <a:path extrusionOk="0" h="38260" w="25786">
                  <a:moveTo>
                    <a:pt x="21205" y="1"/>
                  </a:moveTo>
                  <a:cubicBezTo>
                    <a:pt x="19586" y="1"/>
                    <a:pt x="18115" y="735"/>
                    <a:pt x="17179" y="2182"/>
                  </a:cubicBezTo>
                  <a:cubicBezTo>
                    <a:pt x="10574" y="12256"/>
                    <a:pt x="3803" y="22263"/>
                    <a:pt x="334" y="34005"/>
                  </a:cubicBezTo>
                  <a:cubicBezTo>
                    <a:pt x="0" y="35139"/>
                    <a:pt x="267" y="36907"/>
                    <a:pt x="1001" y="37741"/>
                  </a:cubicBezTo>
                  <a:cubicBezTo>
                    <a:pt x="1328" y="38115"/>
                    <a:pt x="1725" y="38260"/>
                    <a:pt x="2153" y="38260"/>
                  </a:cubicBezTo>
                  <a:cubicBezTo>
                    <a:pt x="2946" y="38260"/>
                    <a:pt x="3845" y="37763"/>
                    <a:pt x="4603" y="37308"/>
                  </a:cubicBezTo>
                  <a:cubicBezTo>
                    <a:pt x="16745" y="30002"/>
                    <a:pt x="22216" y="18327"/>
                    <a:pt x="25785" y="6652"/>
                  </a:cubicBezTo>
                  <a:cubicBezTo>
                    <a:pt x="25685" y="3483"/>
                    <a:pt x="25752" y="1449"/>
                    <a:pt x="23684" y="548"/>
                  </a:cubicBezTo>
                  <a:cubicBezTo>
                    <a:pt x="22853" y="182"/>
                    <a:pt x="22010" y="1"/>
                    <a:pt x="2120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9"/>
            <p:cNvSpPr/>
            <p:nvPr/>
          </p:nvSpPr>
          <p:spPr>
            <a:xfrm>
              <a:off x="2132562" y="-2499295"/>
              <a:ext cx="36351" cy="64247"/>
            </a:xfrm>
            <a:custGeom>
              <a:rect b="b" l="l" r="r" t="t"/>
              <a:pathLst>
                <a:path extrusionOk="0" h="40092" w="22684">
                  <a:moveTo>
                    <a:pt x="17443" y="0"/>
                  </a:moveTo>
                  <a:cubicBezTo>
                    <a:pt x="14728" y="0"/>
                    <a:pt x="12881" y="1935"/>
                    <a:pt x="12109" y="4506"/>
                  </a:cubicBezTo>
                  <a:cubicBezTo>
                    <a:pt x="10175" y="11344"/>
                    <a:pt x="6405" y="17215"/>
                    <a:pt x="3203" y="23386"/>
                  </a:cubicBezTo>
                  <a:cubicBezTo>
                    <a:pt x="1235" y="27189"/>
                    <a:pt x="201" y="31425"/>
                    <a:pt x="67" y="35762"/>
                  </a:cubicBezTo>
                  <a:cubicBezTo>
                    <a:pt x="34" y="37330"/>
                    <a:pt x="1" y="39098"/>
                    <a:pt x="1869" y="39865"/>
                  </a:cubicBezTo>
                  <a:cubicBezTo>
                    <a:pt x="2259" y="40022"/>
                    <a:pt x="2632" y="40092"/>
                    <a:pt x="2988" y="40092"/>
                  </a:cubicBezTo>
                  <a:cubicBezTo>
                    <a:pt x="4216" y="40092"/>
                    <a:pt x="5244" y="39261"/>
                    <a:pt x="6072" y="38330"/>
                  </a:cubicBezTo>
                  <a:cubicBezTo>
                    <a:pt x="14244" y="29090"/>
                    <a:pt x="19381" y="18316"/>
                    <a:pt x="22517" y="7675"/>
                  </a:cubicBezTo>
                  <a:cubicBezTo>
                    <a:pt x="22684" y="3639"/>
                    <a:pt x="22183" y="970"/>
                    <a:pt x="18881" y="170"/>
                  </a:cubicBezTo>
                  <a:cubicBezTo>
                    <a:pt x="18378" y="55"/>
                    <a:pt x="17898" y="0"/>
                    <a:pt x="1744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9"/>
            <p:cNvSpPr/>
            <p:nvPr/>
          </p:nvSpPr>
          <p:spPr>
            <a:xfrm>
              <a:off x="2116418" y="-2591481"/>
              <a:ext cx="33037" cy="61004"/>
            </a:xfrm>
            <a:custGeom>
              <a:rect b="b" l="l" r="r" t="t"/>
              <a:pathLst>
                <a:path extrusionOk="0" h="38068" w="20616">
                  <a:moveTo>
                    <a:pt x="16071" y="0"/>
                  </a:moveTo>
                  <a:cubicBezTo>
                    <a:pt x="14651" y="0"/>
                    <a:pt x="13405" y="1103"/>
                    <a:pt x="12643" y="2323"/>
                  </a:cubicBezTo>
                  <a:cubicBezTo>
                    <a:pt x="6906" y="11463"/>
                    <a:pt x="2102" y="21003"/>
                    <a:pt x="434" y="31811"/>
                  </a:cubicBezTo>
                  <a:cubicBezTo>
                    <a:pt x="68" y="34079"/>
                    <a:pt x="1" y="36914"/>
                    <a:pt x="3003" y="37848"/>
                  </a:cubicBezTo>
                  <a:cubicBezTo>
                    <a:pt x="3501" y="37998"/>
                    <a:pt x="3978" y="38067"/>
                    <a:pt x="4433" y="38067"/>
                  </a:cubicBezTo>
                  <a:cubicBezTo>
                    <a:pt x="6509" y="38067"/>
                    <a:pt x="8122" y="36630"/>
                    <a:pt x="9107" y="34879"/>
                  </a:cubicBezTo>
                  <a:cubicBezTo>
                    <a:pt x="13911" y="26473"/>
                    <a:pt x="17613" y="17567"/>
                    <a:pt x="20115" y="9328"/>
                  </a:cubicBezTo>
                  <a:cubicBezTo>
                    <a:pt x="19982" y="5325"/>
                    <a:pt x="20616" y="2023"/>
                    <a:pt x="17447" y="355"/>
                  </a:cubicBezTo>
                  <a:cubicBezTo>
                    <a:pt x="16977" y="108"/>
                    <a:pt x="16516" y="0"/>
                    <a:pt x="1607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9"/>
            <p:cNvSpPr/>
            <p:nvPr/>
          </p:nvSpPr>
          <p:spPr>
            <a:xfrm>
              <a:off x="2213332" y="-2566309"/>
              <a:ext cx="36297" cy="59059"/>
            </a:xfrm>
            <a:custGeom>
              <a:rect b="b" l="l" r="r" t="t"/>
              <a:pathLst>
                <a:path extrusionOk="0" h="36854" w="22650">
                  <a:moveTo>
                    <a:pt x="18080" y="1"/>
                  </a:moveTo>
                  <a:cubicBezTo>
                    <a:pt x="15518" y="1"/>
                    <a:pt x="13672" y="2006"/>
                    <a:pt x="12709" y="4261"/>
                  </a:cubicBezTo>
                  <a:cubicBezTo>
                    <a:pt x="9307" y="12133"/>
                    <a:pt x="6171" y="20139"/>
                    <a:pt x="3203" y="28211"/>
                  </a:cubicBezTo>
                  <a:cubicBezTo>
                    <a:pt x="2302" y="30780"/>
                    <a:pt x="0" y="34182"/>
                    <a:pt x="3469" y="36184"/>
                  </a:cubicBezTo>
                  <a:cubicBezTo>
                    <a:pt x="4289" y="36652"/>
                    <a:pt x="5091" y="36854"/>
                    <a:pt x="5867" y="36854"/>
                  </a:cubicBezTo>
                  <a:cubicBezTo>
                    <a:pt x="8187" y="36854"/>
                    <a:pt x="10267" y="35048"/>
                    <a:pt x="11842" y="33148"/>
                  </a:cubicBezTo>
                  <a:cubicBezTo>
                    <a:pt x="18247" y="25443"/>
                    <a:pt x="19648" y="15602"/>
                    <a:pt x="22416" y="6863"/>
                  </a:cubicBezTo>
                  <a:cubicBezTo>
                    <a:pt x="22650" y="3927"/>
                    <a:pt x="22583" y="1192"/>
                    <a:pt x="19814" y="291"/>
                  </a:cubicBezTo>
                  <a:cubicBezTo>
                    <a:pt x="19205" y="92"/>
                    <a:pt x="18626" y="1"/>
                    <a:pt x="180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9"/>
            <p:cNvSpPr/>
            <p:nvPr/>
          </p:nvSpPr>
          <p:spPr>
            <a:xfrm>
              <a:off x="2403631" y="-3582234"/>
              <a:ext cx="112364" cy="114694"/>
            </a:xfrm>
            <a:custGeom>
              <a:rect b="b" l="l" r="r" t="t"/>
              <a:pathLst>
                <a:path extrusionOk="0" h="71572" w="70118">
                  <a:moveTo>
                    <a:pt x="65915" y="0"/>
                  </a:moveTo>
                  <a:cubicBezTo>
                    <a:pt x="64760" y="39"/>
                    <a:pt x="63600" y="48"/>
                    <a:pt x="62438" y="48"/>
                  </a:cubicBezTo>
                  <a:cubicBezTo>
                    <a:pt x="61312" y="48"/>
                    <a:pt x="60183" y="39"/>
                    <a:pt x="59056" y="39"/>
                  </a:cubicBezTo>
                  <a:cubicBezTo>
                    <a:pt x="53247" y="39"/>
                    <a:pt x="47466" y="274"/>
                    <a:pt x="42131" y="3169"/>
                  </a:cubicBezTo>
                  <a:cubicBezTo>
                    <a:pt x="25386" y="12309"/>
                    <a:pt x="11843" y="24651"/>
                    <a:pt x="2970" y="41797"/>
                  </a:cubicBezTo>
                  <a:cubicBezTo>
                    <a:pt x="1" y="47468"/>
                    <a:pt x="1502" y="51571"/>
                    <a:pt x="6305" y="55040"/>
                  </a:cubicBezTo>
                  <a:cubicBezTo>
                    <a:pt x="20826" y="65624"/>
                    <a:pt x="36732" y="71572"/>
                    <a:pt x="54453" y="71572"/>
                  </a:cubicBezTo>
                  <a:cubicBezTo>
                    <a:pt x="56558" y="71572"/>
                    <a:pt x="58688" y="71488"/>
                    <a:pt x="60844" y="71318"/>
                  </a:cubicBezTo>
                  <a:cubicBezTo>
                    <a:pt x="61078" y="54706"/>
                    <a:pt x="63713" y="38361"/>
                    <a:pt x="65347" y="21949"/>
                  </a:cubicBezTo>
                  <a:cubicBezTo>
                    <a:pt x="66048" y="14811"/>
                    <a:pt x="70118" y="7372"/>
                    <a:pt x="65915" y="0"/>
                  </a:cubicBezTo>
                  <a:close/>
                </a:path>
              </a:pathLst>
            </a:custGeom>
            <a:solidFill>
              <a:srgbClr val="FEE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9"/>
            <p:cNvSpPr/>
            <p:nvPr/>
          </p:nvSpPr>
          <p:spPr>
            <a:xfrm>
              <a:off x="2602857" y="-3590748"/>
              <a:ext cx="39077" cy="96036"/>
            </a:xfrm>
            <a:custGeom>
              <a:rect b="b" l="l" r="r" t="t"/>
              <a:pathLst>
                <a:path extrusionOk="0" h="59929" w="24385">
                  <a:moveTo>
                    <a:pt x="18939" y="1"/>
                  </a:moveTo>
                  <a:cubicBezTo>
                    <a:pt x="16356" y="1"/>
                    <a:pt x="15157" y="2493"/>
                    <a:pt x="14411" y="4880"/>
                  </a:cubicBezTo>
                  <a:cubicBezTo>
                    <a:pt x="12943" y="9450"/>
                    <a:pt x="11442" y="14086"/>
                    <a:pt x="10375" y="18790"/>
                  </a:cubicBezTo>
                  <a:cubicBezTo>
                    <a:pt x="7940" y="29497"/>
                    <a:pt x="2736" y="39471"/>
                    <a:pt x="1235" y="50546"/>
                  </a:cubicBezTo>
                  <a:cubicBezTo>
                    <a:pt x="2069" y="53948"/>
                    <a:pt x="1" y="59118"/>
                    <a:pt x="5205" y="59852"/>
                  </a:cubicBezTo>
                  <a:cubicBezTo>
                    <a:pt x="5541" y="59904"/>
                    <a:pt x="5859" y="59928"/>
                    <a:pt x="6161" y="59928"/>
                  </a:cubicBezTo>
                  <a:cubicBezTo>
                    <a:pt x="10165" y="59928"/>
                    <a:pt x="11194" y="55597"/>
                    <a:pt x="11876" y="52247"/>
                  </a:cubicBezTo>
                  <a:cubicBezTo>
                    <a:pt x="13811" y="42140"/>
                    <a:pt x="17947" y="32766"/>
                    <a:pt x="20582" y="22893"/>
                  </a:cubicBezTo>
                  <a:cubicBezTo>
                    <a:pt x="21950" y="17722"/>
                    <a:pt x="22984" y="12418"/>
                    <a:pt x="23885" y="7115"/>
                  </a:cubicBezTo>
                  <a:cubicBezTo>
                    <a:pt x="24385" y="3946"/>
                    <a:pt x="23318" y="810"/>
                    <a:pt x="19915" y="110"/>
                  </a:cubicBezTo>
                  <a:cubicBezTo>
                    <a:pt x="19569" y="35"/>
                    <a:pt x="19244" y="1"/>
                    <a:pt x="1893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9"/>
            <p:cNvSpPr/>
            <p:nvPr/>
          </p:nvSpPr>
          <p:spPr>
            <a:xfrm>
              <a:off x="2624935" y="-2977446"/>
              <a:ext cx="49982" cy="50016"/>
            </a:xfrm>
            <a:custGeom>
              <a:rect b="b" l="l" r="r" t="t"/>
              <a:pathLst>
                <a:path extrusionOk="0" h="31211" w="31190">
                  <a:moveTo>
                    <a:pt x="12009" y="1"/>
                  </a:moveTo>
                  <a:cubicBezTo>
                    <a:pt x="3403" y="4838"/>
                    <a:pt x="0" y="12510"/>
                    <a:pt x="2569" y="21383"/>
                  </a:cubicBezTo>
                  <a:cubicBezTo>
                    <a:pt x="4445" y="27920"/>
                    <a:pt x="9618" y="31211"/>
                    <a:pt x="17795" y="31211"/>
                  </a:cubicBezTo>
                  <a:cubicBezTo>
                    <a:pt x="18923" y="31211"/>
                    <a:pt x="20108" y="31148"/>
                    <a:pt x="21349" y="31023"/>
                  </a:cubicBezTo>
                  <a:cubicBezTo>
                    <a:pt x="22650" y="30890"/>
                    <a:pt x="23984" y="30756"/>
                    <a:pt x="25318" y="30656"/>
                  </a:cubicBezTo>
                  <a:cubicBezTo>
                    <a:pt x="28521" y="27754"/>
                    <a:pt x="29855" y="23818"/>
                    <a:pt x="31189" y="19882"/>
                  </a:cubicBezTo>
                  <a:cubicBezTo>
                    <a:pt x="23851" y="14144"/>
                    <a:pt x="19781" y="5305"/>
                    <a:pt x="1200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9"/>
            <p:cNvSpPr/>
            <p:nvPr/>
          </p:nvSpPr>
          <p:spPr>
            <a:xfrm>
              <a:off x="2688974" y="-3308859"/>
              <a:ext cx="39077" cy="81894"/>
            </a:xfrm>
            <a:custGeom>
              <a:rect b="b" l="l" r="r" t="t"/>
              <a:pathLst>
                <a:path extrusionOk="0" h="51104" w="24385">
                  <a:moveTo>
                    <a:pt x="18654" y="1"/>
                  </a:moveTo>
                  <a:cubicBezTo>
                    <a:pt x="15481" y="1"/>
                    <a:pt x="14384" y="2873"/>
                    <a:pt x="13443" y="5667"/>
                  </a:cubicBezTo>
                  <a:cubicBezTo>
                    <a:pt x="9507" y="17675"/>
                    <a:pt x="5404" y="29617"/>
                    <a:pt x="1701" y="41659"/>
                  </a:cubicBezTo>
                  <a:cubicBezTo>
                    <a:pt x="734" y="44861"/>
                    <a:pt x="0" y="49165"/>
                    <a:pt x="4203" y="50766"/>
                  </a:cubicBezTo>
                  <a:cubicBezTo>
                    <a:pt x="4805" y="50999"/>
                    <a:pt x="5368" y="51103"/>
                    <a:pt x="5896" y="51103"/>
                  </a:cubicBezTo>
                  <a:cubicBezTo>
                    <a:pt x="8616" y="51103"/>
                    <a:pt x="10401" y="48330"/>
                    <a:pt x="11742" y="46096"/>
                  </a:cubicBezTo>
                  <a:cubicBezTo>
                    <a:pt x="18714" y="34387"/>
                    <a:pt x="21749" y="21345"/>
                    <a:pt x="24017" y="8702"/>
                  </a:cubicBezTo>
                  <a:cubicBezTo>
                    <a:pt x="23617" y="4866"/>
                    <a:pt x="24384" y="1063"/>
                    <a:pt x="20048" y="163"/>
                  </a:cubicBezTo>
                  <a:cubicBezTo>
                    <a:pt x="19543" y="52"/>
                    <a:pt x="19080" y="1"/>
                    <a:pt x="186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9"/>
            <p:cNvSpPr/>
            <p:nvPr/>
          </p:nvSpPr>
          <p:spPr>
            <a:xfrm>
              <a:off x="2729974" y="-3547548"/>
              <a:ext cx="42176" cy="88976"/>
            </a:xfrm>
            <a:custGeom>
              <a:rect b="b" l="l" r="r" t="t"/>
              <a:pathLst>
                <a:path extrusionOk="0" h="55523" w="26319">
                  <a:moveTo>
                    <a:pt x="21329" y="1"/>
                  </a:moveTo>
                  <a:cubicBezTo>
                    <a:pt x="19235" y="1"/>
                    <a:pt x="17722" y="1847"/>
                    <a:pt x="16679" y="3673"/>
                  </a:cubicBezTo>
                  <a:cubicBezTo>
                    <a:pt x="8840" y="17350"/>
                    <a:pt x="3736" y="32027"/>
                    <a:pt x="1034" y="47271"/>
                  </a:cubicBezTo>
                  <a:cubicBezTo>
                    <a:pt x="2135" y="50340"/>
                    <a:pt x="0" y="54443"/>
                    <a:pt x="3803" y="55377"/>
                  </a:cubicBezTo>
                  <a:cubicBezTo>
                    <a:pt x="4204" y="55476"/>
                    <a:pt x="4576" y="55523"/>
                    <a:pt x="4924" y="55523"/>
                  </a:cubicBezTo>
                  <a:cubicBezTo>
                    <a:pt x="7957" y="55523"/>
                    <a:pt x="9075" y="51997"/>
                    <a:pt x="10541" y="49573"/>
                  </a:cubicBezTo>
                  <a:cubicBezTo>
                    <a:pt x="10841" y="49106"/>
                    <a:pt x="11075" y="48606"/>
                    <a:pt x="11242" y="48105"/>
                  </a:cubicBezTo>
                  <a:cubicBezTo>
                    <a:pt x="15845" y="34596"/>
                    <a:pt x="20415" y="21086"/>
                    <a:pt x="24985" y="7543"/>
                  </a:cubicBezTo>
                  <a:cubicBezTo>
                    <a:pt x="25852" y="4908"/>
                    <a:pt x="26319" y="1905"/>
                    <a:pt x="23217" y="471"/>
                  </a:cubicBezTo>
                  <a:cubicBezTo>
                    <a:pt x="22541" y="144"/>
                    <a:pt x="21912" y="1"/>
                    <a:pt x="213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9"/>
            <p:cNvSpPr/>
            <p:nvPr/>
          </p:nvSpPr>
          <p:spPr>
            <a:xfrm>
              <a:off x="2643323" y="-3420045"/>
              <a:ext cx="29829" cy="81045"/>
            </a:xfrm>
            <a:custGeom>
              <a:rect b="b" l="l" r="r" t="t"/>
              <a:pathLst>
                <a:path extrusionOk="0" h="50574" w="18614">
                  <a:moveTo>
                    <a:pt x="13867" y="0"/>
                  </a:moveTo>
                  <a:cubicBezTo>
                    <a:pt x="10887" y="0"/>
                    <a:pt x="9612" y="2723"/>
                    <a:pt x="8506" y="5333"/>
                  </a:cubicBezTo>
                  <a:cubicBezTo>
                    <a:pt x="3569" y="16841"/>
                    <a:pt x="3069" y="29350"/>
                    <a:pt x="501" y="40825"/>
                  </a:cubicBezTo>
                  <a:cubicBezTo>
                    <a:pt x="701" y="44828"/>
                    <a:pt x="0" y="49231"/>
                    <a:pt x="4036" y="50365"/>
                  </a:cubicBezTo>
                  <a:cubicBezTo>
                    <a:pt x="4541" y="50508"/>
                    <a:pt x="5003" y="50574"/>
                    <a:pt x="5427" y="50574"/>
                  </a:cubicBezTo>
                  <a:cubicBezTo>
                    <a:pt x="8676" y="50574"/>
                    <a:pt x="9737" y="46732"/>
                    <a:pt x="11242" y="44194"/>
                  </a:cubicBezTo>
                  <a:cubicBezTo>
                    <a:pt x="11809" y="43260"/>
                    <a:pt x="12342" y="42260"/>
                    <a:pt x="12509" y="41226"/>
                  </a:cubicBezTo>
                  <a:cubicBezTo>
                    <a:pt x="14444" y="29884"/>
                    <a:pt x="16479" y="18509"/>
                    <a:pt x="18180" y="7134"/>
                  </a:cubicBezTo>
                  <a:cubicBezTo>
                    <a:pt x="18614" y="4299"/>
                    <a:pt x="18580" y="663"/>
                    <a:pt x="14677" y="63"/>
                  </a:cubicBezTo>
                  <a:cubicBezTo>
                    <a:pt x="14394" y="20"/>
                    <a:pt x="14124" y="0"/>
                    <a:pt x="1386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9"/>
            <p:cNvSpPr/>
            <p:nvPr/>
          </p:nvSpPr>
          <p:spPr>
            <a:xfrm>
              <a:off x="2872644" y="-3506317"/>
              <a:ext cx="39558" cy="76588"/>
            </a:xfrm>
            <a:custGeom>
              <a:rect b="b" l="l" r="r" t="t"/>
              <a:pathLst>
                <a:path extrusionOk="0" h="47793" w="24685">
                  <a:moveTo>
                    <a:pt x="20167" y="0"/>
                  </a:moveTo>
                  <a:cubicBezTo>
                    <a:pt x="18458" y="0"/>
                    <a:pt x="16990" y="1104"/>
                    <a:pt x="15945" y="2529"/>
                  </a:cubicBezTo>
                  <a:cubicBezTo>
                    <a:pt x="7339" y="14270"/>
                    <a:pt x="2802" y="27713"/>
                    <a:pt x="0" y="40489"/>
                  </a:cubicBezTo>
                  <a:cubicBezTo>
                    <a:pt x="101" y="44359"/>
                    <a:pt x="234" y="47127"/>
                    <a:pt x="3203" y="47661"/>
                  </a:cubicBezTo>
                  <a:cubicBezTo>
                    <a:pt x="3646" y="47750"/>
                    <a:pt x="4066" y="47792"/>
                    <a:pt x="4466" y="47792"/>
                  </a:cubicBezTo>
                  <a:cubicBezTo>
                    <a:pt x="7644" y="47792"/>
                    <a:pt x="9474" y="45132"/>
                    <a:pt x="10541" y="42524"/>
                  </a:cubicBezTo>
                  <a:cubicBezTo>
                    <a:pt x="15078" y="31616"/>
                    <a:pt x="18447" y="20175"/>
                    <a:pt x="23751" y="9534"/>
                  </a:cubicBezTo>
                  <a:cubicBezTo>
                    <a:pt x="24218" y="8666"/>
                    <a:pt x="24184" y="7466"/>
                    <a:pt x="24184" y="6365"/>
                  </a:cubicBezTo>
                  <a:cubicBezTo>
                    <a:pt x="24184" y="4263"/>
                    <a:pt x="24685" y="1828"/>
                    <a:pt x="22350" y="594"/>
                  </a:cubicBezTo>
                  <a:cubicBezTo>
                    <a:pt x="21591" y="181"/>
                    <a:pt x="20859" y="0"/>
                    <a:pt x="2016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9"/>
            <p:cNvSpPr/>
            <p:nvPr/>
          </p:nvSpPr>
          <p:spPr>
            <a:xfrm>
              <a:off x="2552343" y="-3040147"/>
              <a:ext cx="71470" cy="47945"/>
            </a:xfrm>
            <a:custGeom>
              <a:rect b="b" l="l" r="r" t="t"/>
              <a:pathLst>
                <a:path extrusionOk="0" h="29919" w="44599">
                  <a:moveTo>
                    <a:pt x="5603" y="0"/>
                  </a:moveTo>
                  <a:cubicBezTo>
                    <a:pt x="4542" y="0"/>
                    <a:pt x="3491" y="443"/>
                    <a:pt x="2502" y="1601"/>
                  </a:cubicBezTo>
                  <a:cubicBezTo>
                    <a:pt x="0" y="4603"/>
                    <a:pt x="2902" y="7105"/>
                    <a:pt x="5137" y="8973"/>
                  </a:cubicBezTo>
                  <a:cubicBezTo>
                    <a:pt x="12309" y="15010"/>
                    <a:pt x="19481" y="21081"/>
                    <a:pt x="26953" y="26786"/>
                  </a:cubicBezTo>
                  <a:cubicBezTo>
                    <a:pt x="29636" y="28827"/>
                    <a:pt x="32255" y="29919"/>
                    <a:pt x="34729" y="29919"/>
                  </a:cubicBezTo>
                  <a:cubicBezTo>
                    <a:pt x="37916" y="29919"/>
                    <a:pt x="40863" y="28108"/>
                    <a:pt x="43398" y="24184"/>
                  </a:cubicBezTo>
                  <a:cubicBezTo>
                    <a:pt x="44599" y="16445"/>
                    <a:pt x="40930" y="10941"/>
                    <a:pt x="35059" y="6438"/>
                  </a:cubicBezTo>
                  <a:cubicBezTo>
                    <a:pt x="34392" y="10474"/>
                    <a:pt x="34658" y="14810"/>
                    <a:pt x="31623" y="18480"/>
                  </a:cubicBezTo>
                  <a:cubicBezTo>
                    <a:pt x="23784" y="14076"/>
                    <a:pt x="17780" y="7805"/>
                    <a:pt x="11042" y="2635"/>
                  </a:cubicBezTo>
                  <a:cubicBezTo>
                    <a:pt x="9381" y="1379"/>
                    <a:pt x="7475" y="0"/>
                    <a:pt x="5603"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9"/>
            <p:cNvSpPr/>
            <p:nvPr/>
          </p:nvSpPr>
          <p:spPr>
            <a:xfrm>
              <a:off x="2781076" y="-3391357"/>
              <a:ext cx="40361" cy="76221"/>
            </a:xfrm>
            <a:custGeom>
              <a:rect b="b" l="l" r="r" t="t"/>
              <a:pathLst>
                <a:path extrusionOk="0" h="47564" w="25186">
                  <a:moveTo>
                    <a:pt x="21425" y="0"/>
                  </a:moveTo>
                  <a:cubicBezTo>
                    <a:pt x="19258" y="0"/>
                    <a:pt x="18000" y="1974"/>
                    <a:pt x="16913" y="3776"/>
                  </a:cubicBezTo>
                  <a:cubicBezTo>
                    <a:pt x="9808" y="15018"/>
                    <a:pt x="5671" y="27627"/>
                    <a:pt x="1235" y="40036"/>
                  </a:cubicBezTo>
                  <a:cubicBezTo>
                    <a:pt x="268" y="42704"/>
                    <a:pt x="1" y="45640"/>
                    <a:pt x="3070" y="47141"/>
                  </a:cubicBezTo>
                  <a:cubicBezTo>
                    <a:pt x="3680" y="47435"/>
                    <a:pt x="4264" y="47563"/>
                    <a:pt x="4816" y="47563"/>
                  </a:cubicBezTo>
                  <a:cubicBezTo>
                    <a:pt x="6706" y="47563"/>
                    <a:pt x="8226" y="46054"/>
                    <a:pt x="9207" y="44505"/>
                  </a:cubicBezTo>
                  <a:cubicBezTo>
                    <a:pt x="16979" y="32630"/>
                    <a:pt x="20215" y="18854"/>
                    <a:pt x="24818" y="6979"/>
                  </a:cubicBezTo>
                  <a:cubicBezTo>
                    <a:pt x="24652" y="3576"/>
                    <a:pt x="25185" y="941"/>
                    <a:pt x="22583" y="174"/>
                  </a:cubicBezTo>
                  <a:cubicBezTo>
                    <a:pt x="22170" y="55"/>
                    <a:pt x="21785" y="0"/>
                    <a:pt x="2142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9"/>
            <p:cNvSpPr/>
            <p:nvPr/>
          </p:nvSpPr>
          <p:spPr>
            <a:xfrm>
              <a:off x="1864273" y="-3199996"/>
              <a:ext cx="144650" cy="118692"/>
            </a:xfrm>
            <a:custGeom>
              <a:rect b="b" l="l" r="r" t="t"/>
              <a:pathLst>
                <a:path extrusionOk="0" h="74067" w="90265">
                  <a:moveTo>
                    <a:pt x="77080" y="1"/>
                  </a:moveTo>
                  <a:cubicBezTo>
                    <a:pt x="76209" y="1"/>
                    <a:pt x="75289" y="49"/>
                    <a:pt x="74320" y="145"/>
                  </a:cubicBezTo>
                  <a:cubicBezTo>
                    <a:pt x="55773" y="1980"/>
                    <a:pt x="37393" y="4682"/>
                    <a:pt x="19848" y="11420"/>
                  </a:cubicBezTo>
                  <a:cubicBezTo>
                    <a:pt x="3636" y="17624"/>
                    <a:pt x="0" y="31034"/>
                    <a:pt x="11809" y="44143"/>
                  </a:cubicBezTo>
                  <a:cubicBezTo>
                    <a:pt x="25251" y="59054"/>
                    <a:pt x="41330" y="70028"/>
                    <a:pt x="61711" y="73531"/>
                  </a:cubicBezTo>
                  <a:cubicBezTo>
                    <a:pt x="63732" y="73878"/>
                    <a:pt x="65541" y="74066"/>
                    <a:pt x="67181" y="74066"/>
                  </a:cubicBezTo>
                  <a:cubicBezTo>
                    <a:pt x="73418" y="74066"/>
                    <a:pt x="77199" y="71343"/>
                    <a:pt x="80791" y="64291"/>
                  </a:cubicBezTo>
                  <a:cubicBezTo>
                    <a:pt x="87296" y="51515"/>
                    <a:pt x="90265" y="37972"/>
                    <a:pt x="89731" y="24429"/>
                  </a:cubicBezTo>
                  <a:cubicBezTo>
                    <a:pt x="89731" y="20426"/>
                    <a:pt x="89798" y="17157"/>
                    <a:pt x="89731" y="13955"/>
                  </a:cubicBezTo>
                  <a:cubicBezTo>
                    <a:pt x="89428" y="4577"/>
                    <a:pt x="85560" y="1"/>
                    <a:pt x="7708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9"/>
            <p:cNvSpPr/>
            <p:nvPr/>
          </p:nvSpPr>
          <p:spPr>
            <a:xfrm>
              <a:off x="2391657" y="-3137646"/>
              <a:ext cx="41109" cy="76148"/>
            </a:xfrm>
            <a:custGeom>
              <a:rect b="b" l="l" r="r" t="t"/>
              <a:pathLst>
                <a:path extrusionOk="0" h="47518" w="25653">
                  <a:moveTo>
                    <a:pt x="6403" y="1"/>
                  </a:moveTo>
                  <a:cubicBezTo>
                    <a:pt x="5781" y="1"/>
                    <a:pt x="5122" y="136"/>
                    <a:pt x="4437" y="432"/>
                  </a:cubicBezTo>
                  <a:cubicBezTo>
                    <a:pt x="1268" y="1799"/>
                    <a:pt x="1" y="4635"/>
                    <a:pt x="901" y="7770"/>
                  </a:cubicBezTo>
                  <a:cubicBezTo>
                    <a:pt x="4437" y="20546"/>
                    <a:pt x="9107" y="32855"/>
                    <a:pt x="16513" y="43896"/>
                  </a:cubicBezTo>
                  <a:cubicBezTo>
                    <a:pt x="17610" y="45529"/>
                    <a:pt x="19088" y="47518"/>
                    <a:pt x="21167" y="47518"/>
                  </a:cubicBezTo>
                  <a:cubicBezTo>
                    <a:pt x="21551" y="47518"/>
                    <a:pt x="21956" y="47450"/>
                    <a:pt x="22383" y="47299"/>
                  </a:cubicBezTo>
                  <a:cubicBezTo>
                    <a:pt x="25652" y="46198"/>
                    <a:pt x="24618" y="42862"/>
                    <a:pt x="25019" y="39059"/>
                  </a:cubicBezTo>
                  <a:cubicBezTo>
                    <a:pt x="23718" y="26417"/>
                    <a:pt x="16813" y="14775"/>
                    <a:pt x="10608" y="2867"/>
                  </a:cubicBezTo>
                  <a:cubicBezTo>
                    <a:pt x="9737" y="1174"/>
                    <a:pt x="8233" y="1"/>
                    <a:pt x="640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9"/>
            <p:cNvSpPr/>
            <p:nvPr/>
          </p:nvSpPr>
          <p:spPr>
            <a:xfrm>
              <a:off x="2387970" y="-3288704"/>
              <a:ext cx="38061" cy="63888"/>
            </a:xfrm>
            <a:custGeom>
              <a:rect b="b" l="l" r="r" t="t"/>
              <a:pathLst>
                <a:path extrusionOk="0" h="39868" w="23751">
                  <a:moveTo>
                    <a:pt x="7038" y="1"/>
                  </a:moveTo>
                  <a:cubicBezTo>
                    <a:pt x="6560" y="1"/>
                    <a:pt x="6069" y="43"/>
                    <a:pt x="5571" y="128"/>
                  </a:cubicBezTo>
                  <a:cubicBezTo>
                    <a:pt x="3169" y="562"/>
                    <a:pt x="1935" y="2130"/>
                    <a:pt x="1401" y="4465"/>
                  </a:cubicBezTo>
                  <a:cubicBezTo>
                    <a:pt x="0" y="10636"/>
                    <a:pt x="9474" y="34853"/>
                    <a:pt x="14644" y="38289"/>
                  </a:cubicBezTo>
                  <a:cubicBezTo>
                    <a:pt x="15911" y="39118"/>
                    <a:pt x="17242" y="39868"/>
                    <a:pt x="18669" y="39868"/>
                  </a:cubicBezTo>
                  <a:cubicBezTo>
                    <a:pt x="19308" y="39868"/>
                    <a:pt x="19967" y="39717"/>
                    <a:pt x="20648" y="39356"/>
                  </a:cubicBezTo>
                  <a:cubicBezTo>
                    <a:pt x="23083" y="38089"/>
                    <a:pt x="23750" y="35820"/>
                    <a:pt x="23584" y="31751"/>
                  </a:cubicBezTo>
                  <a:cubicBezTo>
                    <a:pt x="20415" y="23011"/>
                    <a:pt x="17746" y="12604"/>
                    <a:pt x="12576" y="3097"/>
                  </a:cubicBezTo>
                  <a:cubicBezTo>
                    <a:pt x="11413" y="1020"/>
                    <a:pt x="9376" y="1"/>
                    <a:pt x="703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9"/>
            <p:cNvSpPr/>
            <p:nvPr/>
          </p:nvSpPr>
          <p:spPr>
            <a:xfrm>
              <a:off x="2422180" y="-2992418"/>
              <a:ext cx="39452" cy="63972"/>
            </a:xfrm>
            <a:custGeom>
              <a:rect b="b" l="l" r="r" t="t"/>
              <a:pathLst>
                <a:path extrusionOk="0" h="39920" w="24619">
                  <a:moveTo>
                    <a:pt x="5915" y="0"/>
                  </a:moveTo>
                  <a:cubicBezTo>
                    <a:pt x="5243" y="0"/>
                    <a:pt x="4542" y="135"/>
                    <a:pt x="3837" y="404"/>
                  </a:cubicBezTo>
                  <a:cubicBezTo>
                    <a:pt x="1168" y="1471"/>
                    <a:pt x="1" y="4007"/>
                    <a:pt x="801" y="6342"/>
                  </a:cubicBezTo>
                  <a:cubicBezTo>
                    <a:pt x="4637" y="17716"/>
                    <a:pt x="8006" y="29425"/>
                    <a:pt x="17080" y="38164"/>
                  </a:cubicBezTo>
                  <a:cubicBezTo>
                    <a:pt x="18058" y="39119"/>
                    <a:pt x="19275" y="39920"/>
                    <a:pt x="20585" y="39920"/>
                  </a:cubicBezTo>
                  <a:cubicBezTo>
                    <a:pt x="21106" y="39920"/>
                    <a:pt x="21642" y="39793"/>
                    <a:pt x="22183" y="39499"/>
                  </a:cubicBezTo>
                  <a:cubicBezTo>
                    <a:pt x="24351" y="38331"/>
                    <a:pt x="24618" y="36096"/>
                    <a:pt x="24452" y="32660"/>
                  </a:cubicBezTo>
                  <a:cubicBezTo>
                    <a:pt x="21950" y="22086"/>
                    <a:pt x="16479" y="11712"/>
                    <a:pt x="9674" y="1972"/>
                  </a:cubicBezTo>
                  <a:cubicBezTo>
                    <a:pt x="8755" y="661"/>
                    <a:pt x="7407" y="0"/>
                    <a:pt x="59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9"/>
            <p:cNvSpPr/>
            <p:nvPr/>
          </p:nvSpPr>
          <p:spPr>
            <a:xfrm>
              <a:off x="2189545" y="-3109139"/>
              <a:ext cx="68691" cy="40958"/>
            </a:xfrm>
            <a:custGeom>
              <a:rect b="b" l="l" r="r" t="t"/>
              <a:pathLst>
                <a:path extrusionOk="0" h="25559" w="42865">
                  <a:moveTo>
                    <a:pt x="6249" y="1"/>
                  </a:moveTo>
                  <a:cubicBezTo>
                    <a:pt x="4194" y="1"/>
                    <a:pt x="2383" y="1026"/>
                    <a:pt x="1501" y="3191"/>
                  </a:cubicBezTo>
                  <a:cubicBezTo>
                    <a:pt x="0" y="6860"/>
                    <a:pt x="2869" y="8661"/>
                    <a:pt x="5471" y="10129"/>
                  </a:cubicBezTo>
                  <a:cubicBezTo>
                    <a:pt x="12709" y="14265"/>
                    <a:pt x="20048" y="18268"/>
                    <a:pt x="27420" y="22171"/>
                  </a:cubicBezTo>
                  <a:cubicBezTo>
                    <a:pt x="30022" y="23539"/>
                    <a:pt x="32757" y="24640"/>
                    <a:pt x="34492" y="25440"/>
                  </a:cubicBezTo>
                  <a:cubicBezTo>
                    <a:pt x="35293" y="25513"/>
                    <a:pt x="36035" y="25559"/>
                    <a:pt x="36719" y="25559"/>
                  </a:cubicBezTo>
                  <a:cubicBezTo>
                    <a:pt x="39167" y="25559"/>
                    <a:pt x="40866" y="24972"/>
                    <a:pt x="41830" y="22938"/>
                  </a:cubicBezTo>
                  <a:cubicBezTo>
                    <a:pt x="42864" y="20670"/>
                    <a:pt x="42164" y="18602"/>
                    <a:pt x="40329" y="17101"/>
                  </a:cubicBezTo>
                  <a:cubicBezTo>
                    <a:pt x="30822" y="9295"/>
                    <a:pt x="20015" y="3858"/>
                    <a:pt x="8306" y="322"/>
                  </a:cubicBezTo>
                  <a:cubicBezTo>
                    <a:pt x="7611" y="109"/>
                    <a:pt x="6917" y="1"/>
                    <a:pt x="624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9"/>
            <p:cNvSpPr/>
            <p:nvPr/>
          </p:nvSpPr>
          <p:spPr>
            <a:xfrm>
              <a:off x="2313881" y="-3069864"/>
              <a:ext cx="52280" cy="55315"/>
            </a:xfrm>
            <a:custGeom>
              <a:rect b="b" l="l" r="r" t="t"/>
              <a:pathLst>
                <a:path extrusionOk="0" h="34518" w="32624">
                  <a:moveTo>
                    <a:pt x="5724" y="1"/>
                  </a:moveTo>
                  <a:cubicBezTo>
                    <a:pt x="4872" y="1"/>
                    <a:pt x="3966" y="295"/>
                    <a:pt x="3002" y="998"/>
                  </a:cubicBezTo>
                  <a:cubicBezTo>
                    <a:pt x="100" y="3166"/>
                    <a:pt x="0" y="6168"/>
                    <a:pt x="1701" y="8937"/>
                  </a:cubicBezTo>
                  <a:cubicBezTo>
                    <a:pt x="6105" y="16042"/>
                    <a:pt x="11041" y="22780"/>
                    <a:pt x="17212" y="28484"/>
                  </a:cubicBezTo>
                  <a:cubicBezTo>
                    <a:pt x="20014" y="31019"/>
                    <a:pt x="23183" y="33154"/>
                    <a:pt x="26886" y="34188"/>
                  </a:cubicBezTo>
                  <a:cubicBezTo>
                    <a:pt x="27634" y="34402"/>
                    <a:pt x="28316" y="34518"/>
                    <a:pt x="28929" y="34518"/>
                  </a:cubicBezTo>
                  <a:cubicBezTo>
                    <a:pt x="30991" y="34518"/>
                    <a:pt x="32263" y="33203"/>
                    <a:pt x="32623" y="29885"/>
                  </a:cubicBezTo>
                  <a:cubicBezTo>
                    <a:pt x="31956" y="28518"/>
                    <a:pt x="31323" y="26349"/>
                    <a:pt x="29955" y="24815"/>
                  </a:cubicBezTo>
                  <a:cubicBezTo>
                    <a:pt x="23450" y="17276"/>
                    <a:pt x="16779" y="9904"/>
                    <a:pt x="10107" y="2499"/>
                  </a:cubicBezTo>
                  <a:cubicBezTo>
                    <a:pt x="8830" y="1112"/>
                    <a:pt x="7379" y="1"/>
                    <a:pt x="572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9"/>
            <p:cNvSpPr/>
            <p:nvPr/>
          </p:nvSpPr>
          <p:spPr>
            <a:xfrm>
              <a:off x="2285604" y="-3197211"/>
              <a:ext cx="39022" cy="54185"/>
            </a:xfrm>
            <a:custGeom>
              <a:rect b="b" l="l" r="r" t="t"/>
              <a:pathLst>
                <a:path extrusionOk="0" h="33813" w="24351">
                  <a:moveTo>
                    <a:pt x="4401" y="0"/>
                  </a:moveTo>
                  <a:cubicBezTo>
                    <a:pt x="3859" y="0"/>
                    <a:pt x="3299" y="109"/>
                    <a:pt x="2735" y="342"/>
                  </a:cubicBezTo>
                  <a:cubicBezTo>
                    <a:pt x="334" y="1276"/>
                    <a:pt x="0" y="3444"/>
                    <a:pt x="167" y="7280"/>
                  </a:cubicBezTo>
                  <a:cubicBezTo>
                    <a:pt x="2802" y="15753"/>
                    <a:pt x="7672" y="24626"/>
                    <a:pt x="14677" y="32131"/>
                  </a:cubicBezTo>
                  <a:cubicBezTo>
                    <a:pt x="15722" y="33282"/>
                    <a:pt x="17049" y="33813"/>
                    <a:pt x="18438" y="33813"/>
                  </a:cubicBezTo>
                  <a:cubicBezTo>
                    <a:pt x="19666" y="33813"/>
                    <a:pt x="20942" y="33398"/>
                    <a:pt x="22116" y="32632"/>
                  </a:cubicBezTo>
                  <a:cubicBezTo>
                    <a:pt x="24284" y="31264"/>
                    <a:pt x="24351" y="28962"/>
                    <a:pt x="23450" y="26894"/>
                  </a:cubicBezTo>
                  <a:cubicBezTo>
                    <a:pt x="19347" y="17821"/>
                    <a:pt x="14277" y="9348"/>
                    <a:pt x="7839" y="1709"/>
                  </a:cubicBezTo>
                  <a:cubicBezTo>
                    <a:pt x="6940" y="645"/>
                    <a:pt x="5723" y="0"/>
                    <a:pt x="44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9"/>
            <p:cNvSpPr/>
            <p:nvPr/>
          </p:nvSpPr>
          <p:spPr>
            <a:xfrm>
              <a:off x="3027824" y="-3265785"/>
              <a:ext cx="76656" cy="82593"/>
            </a:xfrm>
            <a:custGeom>
              <a:rect b="b" l="l" r="r" t="t"/>
              <a:pathLst>
                <a:path extrusionOk="0" h="51540" w="47835">
                  <a:moveTo>
                    <a:pt x="23883" y="0"/>
                  </a:moveTo>
                  <a:cubicBezTo>
                    <a:pt x="23761" y="0"/>
                    <a:pt x="23639" y="1"/>
                    <a:pt x="23517" y="3"/>
                  </a:cubicBezTo>
                  <a:cubicBezTo>
                    <a:pt x="9974" y="203"/>
                    <a:pt x="0" y="12712"/>
                    <a:pt x="134" y="29457"/>
                  </a:cubicBezTo>
                  <a:cubicBezTo>
                    <a:pt x="267" y="43801"/>
                    <a:pt x="7973" y="51540"/>
                    <a:pt x="22083" y="51540"/>
                  </a:cubicBezTo>
                  <a:cubicBezTo>
                    <a:pt x="35859" y="51540"/>
                    <a:pt x="47834" y="39031"/>
                    <a:pt x="47768" y="24721"/>
                  </a:cubicBezTo>
                  <a:cubicBezTo>
                    <a:pt x="47669" y="10805"/>
                    <a:pt x="37186" y="0"/>
                    <a:pt x="2388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9"/>
            <p:cNvSpPr/>
            <p:nvPr/>
          </p:nvSpPr>
          <p:spPr>
            <a:xfrm>
              <a:off x="2933690" y="-3275487"/>
              <a:ext cx="66392" cy="106395"/>
            </a:xfrm>
            <a:custGeom>
              <a:rect b="b" l="l" r="r" t="t"/>
              <a:pathLst>
                <a:path extrusionOk="0" h="66393" w="41430">
                  <a:moveTo>
                    <a:pt x="32106" y="0"/>
                  </a:moveTo>
                  <a:cubicBezTo>
                    <a:pt x="31845" y="0"/>
                    <a:pt x="31573" y="17"/>
                    <a:pt x="31289" y="53"/>
                  </a:cubicBezTo>
                  <a:cubicBezTo>
                    <a:pt x="26686" y="653"/>
                    <a:pt x="26519" y="4923"/>
                    <a:pt x="27053" y="8359"/>
                  </a:cubicBezTo>
                  <a:cubicBezTo>
                    <a:pt x="28287" y="15864"/>
                    <a:pt x="28287" y="23369"/>
                    <a:pt x="27987" y="30908"/>
                  </a:cubicBezTo>
                  <a:cubicBezTo>
                    <a:pt x="27987" y="36846"/>
                    <a:pt x="28220" y="42783"/>
                    <a:pt x="27854" y="48687"/>
                  </a:cubicBezTo>
                  <a:cubicBezTo>
                    <a:pt x="27753" y="50722"/>
                    <a:pt x="27820" y="54125"/>
                    <a:pt x="24951" y="54592"/>
                  </a:cubicBezTo>
                  <a:cubicBezTo>
                    <a:pt x="24819" y="54611"/>
                    <a:pt x="24690" y="54621"/>
                    <a:pt x="24565" y="54621"/>
                  </a:cubicBezTo>
                  <a:cubicBezTo>
                    <a:pt x="22540" y="54621"/>
                    <a:pt x="21389" y="52187"/>
                    <a:pt x="20415" y="50522"/>
                  </a:cubicBezTo>
                  <a:cubicBezTo>
                    <a:pt x="16846" y="44451"/>
                    <a:pt x="13510" y="38347"/>
                    <a:pt x="10141" y="32209"/>
                  </a:cubicBezTo>
                  <a:cubicBezTo>
                    <a:pt x="8920" y="29988"/>
                    <a:pt x="7745" y="27398"/>
                    <a:pt x="5270" y="27398"/>
                  </a:cubicBezTo>
                  <a:cubicBezTo>
                    <a:pt x="4771" y="27398"/>
                    <a:pt x="4219" y="27504"/>
                    <a:pt x="3603" y="27739"/>
                  </a:cubicBezTo>
                  <a:cubicBezTo>
                    <a:pt x="0" y="29107"/>
                    <a:pt x="634" y="32376"/>
                    <a:pt x="1635" y="35378"/>
                  </a:cubicBezTo>
                  <a:cubicBezTo>
                    <a:pt x="4537" y="44218"/>
                    <a:pt x="9440" y="51956"/>
                    <a:pt x="15044" y="59195"/>
                  </a:cubicBezTo>
                  <a:cubicBezTo>
                    <a:pt x="17937" y="62869"/>
                    <a:pt x="21533" y="66393"/>
                    <a:pt x="26397" y="66393"/>
                  </a:cubicBezTo>
                  <a:cubicBezTo>
                    <a:pt x="27141" y="66393"/>
                    <a:pt x="27915" y="66310"/>
                    <a:pt x="28721" y="66133"/>
                  </a:cubicBezTo>
                  <a:cubicBezTo>
                    <a:pt x="35025" y="64766"/>
                    <a:pt x="36226" y="58795"/>
                    <a:pt x="37527" y="53691"/>
                  </a:cubicBezTo>
                  <a:cubicBezTo>
                    <a:pt x="41430" y="38180"/>
                    <a:pt x="38561" y="22569"/>
                    <a:pt x="37560" y="7024"/>
                  </a:cubicBezTo>
                  <a:cubicBezTo>
                    <a:pt x="37373" y="3864"/>
                    <a:pt x="36041" y="0"/>
                    <a:pt x="32106"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9"/>
            <p:cNvSpPr/>
            <p:nvPr/>
          </p:nvSpPr>
          <p:spPr>
            <a:xfrm>
              <a:off x="2168376" y="-2934821"/>
              <a:ext cx="90280" cy="77789"/>
            </a:xfrm>
            <a:custGeom>
              <a:rect b="b" l="l" r="r" t="t"/>
              <a:pathLst>
                <a:path extrusionOk="0" h="48542" w="56337">
                  <a:moveTo>
                    <a:pt x="40521" y="1"/>
                  </a:moveTo>
                  <a:cubicBezTo>
                    <a:pt x="39878" y="1"/>
                    <a:pt x="39173" y="160"/>
                    <a:pt x="38395" y="521"/>
                  </a:cubicBezTo>
                  <a:cubicBezTo>
                    <a:pt x="34225" y="2423"/>
                    <a:pt x="36060" y="6392"/>
                    <a:pt x="37094" y="9761"/>
                  </a:cubicBezTo>
                  <a:cubicBezTo>
                    <a:pt x="39262" y="16900"/>
                    <a:pt x="42731" y="23738"/>
                    <a:pt x="42698" y="32644"/>
                  </a:cubicBezTo>
                  <a:cubicBezTo>
                    <a:pt x="31790" y="28608"/>
                    <a:pt x="21950" y="24905"/>
                    <a:pt x="11609" y="22870"/>
                  </a:cubicBezTo>
                  <a:cubicBezTo>
                    <a:pt x="10010" y="22527"/>
                    <a:pt x="8198" y="22063"/>
                    <a:pt x="6527" y="22063"/>
                  </a:cubicBezTo>
                  <a:cubicBezTo>
                    <a:pt x="4469" y="22063"/>
                    <a:pt x="2626" y="22768"/>
                    <a:pt x="1669" y="25272"/>
                  </a:cubicBezTo>
                  <a:cubicBezTo>
                    <a:pt x="1" y="29609"/>
                    <a:pt x="3670" y="32311"/>
                    <a:pt x="7239" y="33778"/>
                  </a:cubicBezTo>
                  <a:cubicBezTo>
                    <a:pt x="18914" y="38648"/>
                    <a:pt x="30556" y="43685"/>
                    <a:pt x="42565" y="47688"/>
                  </a:cubicBezTo>
                  <a:cubicBezTo>
                    <a:pt x="44302" y="48265"/>
                    <a:pt x="45894" y="48542"/>
                    <a:pt x="47325" y="48542"/>
                  </a:cubicBezTo>
                  <a:cubicBezTo>
                    <a:pt x="53175" y="48542"/>
                    <a:pt x="56337" y="43918"/>
                    <a:pt x="55774" y="36280"/>
                  </a:cubicBezTo>
                  <a:cubicBezTo>
                    <a:pt x="54974" y="25372"/>
                    <a:pt x="50904" y="15365"/>
                    <a:pt x="46201" y="5625"/>
                  </a:cubicBezTo>
                  <a:cubicBezTo>
                    <a:pt x="45002" y="3146"/>
                    <a:pt x="43381" y="1"/>
                    <a:pt x="4052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9"/>
            <p:cNvSpPr/>
            <p:nvPr/>
          </p:nvSpPr>
          <p:spPr>
            <a:xfrm>
              <a:off x="2309071" y="-2809014"/>
              <a:ext cx="54523" cy="57418"/>
            </a:xfrm>
            <a:custGeom>
              <a:rect b="b" l="l" r="r" t="t"/>
              <a:pathLst>
                <a:path extrusionOk="0" h="35830" w="34024">
                  <a:moveTo>
                    <a:pt x="17207" y="1"/>
                  </a:moveTo>
                  <a:cubicBezTo>
                    <a:pt x="7724" y="1"/>
                    <a:pt x="0" y="8611"/>
                    <a:pt x="33" y="19217"/>
                  </a:cubicBezTo>
                  <a:cubicBezTo>
                    <a:pt x="33" y="28991"/>
                    <a:pt x="6038" y="35729"/>
                    <a:pt x="14877" y="35829"/>
                  </a:cubicBezTo>
                  <a:cubicBezTo>
                    <a:pt x="14907" y="35829"/>
                    <a:pt x="14938" y="35829"/>
                    <a:pt x="14968" y="35829"/>
                  </a:cubicBezTo>
                  <a:cubicBezTo>
                    <a:pt x="24412" y="35829"/>
                    <a:pt x="34024" y="25423"/>
                    <a:pt x="33824" y="15381"/>
                  </a:cubicBezTo>
                  <a:cubicBezTo>
                    <a:pt x="33657" y="6675"/>
                    <a:pt x="26719" y="170"/>
                    <a:pt x="17479" y="3"/>
                  </a:cubicBezTo>
                  <a:cubicBezTo>
                    <a:pt x="17388" y="2"/>
                    <a:pt x="17297" y="1"/>
                    <a:pt x="1720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9"/>
            <p:cNvSpPr/>
            <p:nvPr/>
          </p:nvSpPr>
          <p:spPr>
            <a:xfrm>
              <a:off x="2147156" y="-1970302"/>
              <a:ext cx="185222" cy="132402"/>
            </a:xfrm>
            <a:custGeom>
              <a:rect b="b" l="l" r="r" t="t"/>
              <a:pathLst>
                <a:path extrusionOk="0" h="82622" w="115583">
                  <a:moveTo>
                    <a:pt x="90198" y="1"/>
                  </a:moveTo>
                  <a:cubicBezTo>
                    <a:pt x="68049" y="36027"/>
                    <a:pt x="34825" y="55140"/>
                    <a:pt x="0" y="73153"/>
                  </a:cubicBezTo>
                  <a:lnTo>
                    <a:pt x="18580" y="73153"/>
                  </a:lnTo>
                  <a:cubicBezTo>
                    <a:pt x="48468" y="73220"/>
                    <a:pt x="78289" y="74021"/>
                    <a:pt x="107544" y="81192"/>
                  </a:cubicBezTo>
                  <a:cubicBezTo>
                    <a:pt x="108973" y="81550"/>
                    <a:pt x="110590" y="82622"/>
                    <a:pt x="112005" y="82622"/>
                  </a:cubicBezTo>
                  <a:cubicBezTo>
                    <a:pt x="112571" y="82622"/>
                    <a:pt x="113105" y="82450"/>
                    <a:pt x="113581" y="81993"/>
                  </a:cubicBezTo>
                  <a:cubicBezTo>
                    <a:pt x="115583" y="79991"/>
                    <a:pt x="113648" y="77390"/>
                    <a:pt x="112747" y="75321"/>
                  </a:cubicBezTo>
                  <a:cubicBezTo>
                    <a:pt x="104642" y="56141"/>
                    <a:pt x="99004" y="36294"/>
                    <a:pt x="95402" y="15779"/>
                  </a:cubicBezTo>
                  <a:cubicBezTo>
                    <a:pt x="94568" y="10975"/>
                    <a:pt x="92366" y="6439"/>
                    <a:pt x="90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9"/>
            <p:cNvSpPr/>
            <p:nvPr/>
          </p:nvSpPr>
          <p:spPr>
            <a:xfrm>
              <a:off x="2517223" y="-3854028"/>
              <a:ext cx="99482" cy="143155"/>
            </a:xfrm>
            <a:custGeom>
              <a:rect b="b" l="l" r="r" t="t"/>
              <a:pathLst>
                <a:path extrusionOk="0" h="89332" w="62079">
                  <a:moveTo>
                    <a:pt x="10165" y="1"/>
                  </a:moveTo>
                  <a:cubicBezTo>
                    <a:pt x="6399" y="1"/>
                    <a:pt x="2813" y="2736"/>
                    <a:pt x="1468" y="7290"/>
                  </a:cubicBezTo>
                  <a:cubicBezTo>
                    <a:pt x="368" y="10826"/>
                    <a:pt x="201" y="14662"/>
                    <a:pt x="1" y="16130"/>
                  </a:cubicBezTo>
                  <a:cubicBezTo>
                    <a:pt x="501" y="26003"/>
                    <a:pt x="568" y="33542"/>
                    <a:pt x="1368" y="41048"/>
                  </a:cubicBezTo>
                  <a:cubicBezTo>
                    <a:pt x="2703" y="54491"/>
                    <a:pt x="4337" y="67933"/>
                    <a:pt x="8574" y="80809"/>
                  </a:cubicBezTo>
                  <a:cubicBezTo>
                    <a:pt x="10389" y="86208"/>
                    <a:pt x="14209" y="89332"/>
                    <a:pt x="18332" y="89332"/>
                  </a:cubicBezTo>
                  <a:cubicBezTo>
                    <a:pt x="19814" y="89332"/>
                    <a:pt x="21335" y="88928"/>
                    <a:pt x="22817" y="88081"/>
                  </a:cubicBezTo>
                  <a:cubicBezTo>
                    <a:pt x="34158" y="81677"/>
                    <a:pt x="44366" y="73671"/>
                    <a:pt x="53672" y="64664"/>
                  </a:cubicBezTo>
                  <a:cubicBezTo>
                    <a:pt x="61745" y="56859"/>
                    <a:pt x="62078" y="50821"/>
                    <a:pt x="55540" y="41848"/>
                  </a:cubicBezTo>
                  <a:cubicBezTo>
                    <a:pt x="44499" y="26671"/>
                    <a:pt x="29488" y="15429"/>
                    <a:pt x="16079" y="2520"/>
                  </a:cubicBezTo>
                  <a:cubicBezTo>
                    <a:pt x="14270" y="793"/>
                    <a:pt x="12191" y="1"/>
                    <a:pt x="101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9"/>
            <p:cNvSpPr/>
            <p:nvPr/>
          </p:nvSpPr>
          <p:spPr>
            <a:xfrm>
              <a:off x="3175198" y="-3662705"/>
              <a:ext cx="161971" cy="132633"/>
            </a:xfrm>
            <a:custGeom>
              <a:rect b="b" l="l" r="r" t="t"/>
              <a:pathLst>
                <a:path extrusionOk="0" h="82766" w="101074">
                  <a:moveTo>
                    <a:pt x="55353" y="0"/>
                  </a:moveTo>
                  <a:cubicBezTo>
                    <a:pt x="41496" y="0"/>
                    <a:pt x="27755" y="1808"/>
                    <a:pt x="14078" y="4217"/>
                  </a:cubicBezTo>
                  <a:cubicBezTo>
                    <a:pt x="2903" y="6218"/>
                    <a:pt x="1" y="11622"/>
                    <a:pt x="3270" y="21863"/>
                  </a:cubicBezTo>
                  <a:cubicBezTo>
                    <a:pt x="9241" y="40543"/>
                    <a:pt x="19048" y="57888"/>
                    <a:pt x="22584" y="77502"/>
                  </a:cubicBezTo>
                  <a:cubicBezTo>
                    <a:pt x="23227" y="80967"/>
                    <a:pt x="25729" y="82766"/>
                    <a:pt x="28639" y="82766"/>
                  </a:cubicBezTo>
                  <a:cubicBezTo>
                    <a:pt x="30856" y="82766"/>
                    <a:pt x="33311" y="81720"/>
                    <a:pt x="35360" y="79571"/>
                  </a:cubicBezTo>
                  <a:cubicBezTo>
                    <a:pt x="40196" y="74500"/>
                    <a:pt x="44933" y="69430"/>
                    <a:pt x="50137" y="64693"/>
                  </a:cubicBezTo>
                  <a:cubicBezTo>
                    <a:pt x="66081" y="50150"/>
                    <a:pt x="81226" y="34705"/>
                    <a:pt x="95636" y="18660"/>
                  </a:cubicBezTo>
                  <a:cubicBezTo>
                    <a:pt x="98638" y="15291"/>
                    <a:pt x="101073" y="11689"/>
                    <a:pt x="99405" y="6985"/>
                  </a:cubicBezTo>
                  <a:cubicBezTo>
                    <a:pt x="97604" y="1815"/>
                    <a:pt x="92834" y="647"/>
                    <a:pt x="88264" y="447"/>
                  </a:cubicBezTo>
                  <a:cubicBezTo>
                    <a:pt x="85262" y="287"/>
                    <a:pt x="82244" y="239"/>
                    <a:pt x="79220" y="239"/>
                  </a:cubicBezTo>
                  <a:cubicBezTo>
                    <a:pt x="74685" y="239"/>
                    <a:pt x="70138" y="347"/>
                    <a:pt x="65614" y="347"/>
                  </a:cubicBezTo>
                  <a:cubicBezTo>
                    <a:pt x="62187" y="110"/>
                    <a:pt x="58767" y="0"/>
                    <a:pt x="5535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28"/>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589" name="Google Shape;589;p28"/>
          <p:cNvGrpSpPr/>
          <p:nvPr/>
        </p:nvGrpSpPr>
        <p:grpSpPr>
          <a:xfrm>
            <a:off x="713225" y="1618975"/>
            <a:ext cx="2727625" cy="1199550"/>
            <a:chOff x="713225" y="1618975"/>
            <a:chExt cx="2727625" cy="1199550"/>
          </a:xfrm>
        </p:grpSpPr>
        <p:sp>
          <p:nvSpPr>
            <p:cNvPr id="590" name="Google Shape;590;p28"/>
            <p:cNvSpPr txBox="1"/>
            <p:nvPr/>
          </p:nvSpPr>
          <p:spPr>
            <a:xfrm>
              <a:off x="713225" y="2009725"/>
              <a:ext cx="1821300" cy="8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591" name="Google Shape;591;p28"/>
            <p:cNvSpPr txBox="1"/>
            <p:nvPr/>
          </p:nvSpPr>
          <p:spPr>
            <a:xfrm>
              <a:off x="713226" y="1618975"/>
              <a:ext cx="1821300" cy="4344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sp>
          <p:nvSpPr>
            <p:cNvPr id="592" name="Google Shape;592;p28"/>
            <p:cNvSpPr/>
            <p:nvPr/>
          </p:nvSpPr>
          <p:spPr>
            <a:xfrm>
              <a:off x="2201221" y="1729973"/>
              <a:ext cx="218400" cy="194700"/>
            </a:xfrm>
            <a:prstGeom prst="hear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93" name="Google Shape;593;p28"/>
            <p:cNvCxnSpPr>
              <a:stCxn id="594" idx="1"/>
              <a:endCxn id="591" idx="3"/>
            </p:cNvCxnSpPr>
            <p:nvPr/>
          </p:nvCxnSpPr>
          <p:spPr>
            <a:xfrm rot="10800000">
              <a:off x="2534550" y="1836175"/>
              <a:ext cx="906300" cy="851400"/>
            </a:xfrm>
            <a:prstGeom prst="bentConnector3">
              <a:avLst>
                <a:gd fmla="val 50001" name="adj1"/>
              </a:avLst>
            </a:prstGeom>
            <a:noFill/>
            <a:ln cap="flat" cmpd="sng" w="19050">
              <a:solidFill>
                <a:schemeClr val="accent6"/>
              </a:solidFill>
              <a:prstDash val="solid"/>
              <a:round/>
              <a:headEnd len="med" w="med" type="none"/>
              <a:tailEnd len="med" w="med" type="none"/>
            </a:ln>
          </p:spPr>
        </p:cxnSp>
      </p:grpSp>
      <p:grpSp>
        <p:nvGrpSpPr>
          <p:cNvPr id="595" name="Google Shape;595;p28"/>
          <p:cNvGrpSpPr/>
          <p:nvPr/>
        </p:nvGrpSpPr>
        <p:grpSpPr>
          <a:xfrm>
            <a:off x="713217" y="2687575"/>
            <a:ext cx="2727633" cy="1735975"/>
            <a:chOff x="713217" y="2687575"/>
            <a:chExt cx="2727633" cy="1735975"/>
          </a:xfrm>
        </p:grpSpPr>
        <p:sp>
          <p:nvSpPr>
            <p:cNvPr id="596" name="Google Shape;596;p28"/>
            <p:cNvSpPr txBox="1"/>
            <p:nvPr/>
          </p:nvSpPr>
          <p:spPr>
            <a:xfrm>
              <a:off x="713218" y="3614750"/>
              <a:ext cx="1821300" cy="8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597" name="Google Shape;597;p28"/>
            <p:cNvSpPr txBox="1"/>
            <p:nvPr/>
          </p:nvSpPr>
          <p:spPr>
            <a:xfrm>
              <a:off x="713217" y="3224000"/>
              <a:ext cx="1821300" cy="412800"/>
            </a:xfrm>
            <a:prstGeom prst="rect">
              <a:avLst/>
            </a:prstGeom>
            <a:solidFill>
              <a:schemeClr val="accent5"/>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sp>
          <p:nvSpPr>
            <p:cNvPr id="598" name="Google Shape;598;p28"/>
            <p:cNvSpPr/>
            <p:nvPr/>
          </p:nvSpPr>
          <p:spPr>
            <a:xfrm>
              <a:off x="2201233" y="3350295"/>
              <a:ext cx="218400" cy="194700"/>
            </a:xfrm>
            <a:prstGeom prst="hear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99" name="Google Shape;599;p28"/>
            <p:cNvCxnSpPr>
              <a:stCxn id="594" idx="1"/>
              <a:endCxn id="597" idx="3"/>
            </p:cNvCxnSpPr>
            <p:nvPr/>
          </p:nvCxnSpPr>
          <p:spPr>
            <a:xfrm flipH="1">
              <a:off x="2534550" y="2687575"/>
              <a:ext cx="906300" cy="742800"/>
            </a:xfrm>
            <a:prstGeom prst="bentConnector3">
              <a:avLst>
                <a:gd fmla="val 50002" name="adj1"/>
              </a:avLst>
            </a:prstGeom>
            <a:noFill/>
            <a:ln cap="flat" cmpd="sng" w="19050">
              <a:solidFill>
                <a:schemeClr val="accent6"/>
              </a:solidFill>
              <a:prstDash val="solid"/>
              <a:round/>
              <a:headEnd len="med" w="med" type="none"/>
              <a:tailEnd len="med" w="med" type="none"/>
            </a:ln>
          </p:spPr>
        </p:cxnSp>
      </p:grpSp>
      <p:grpSp>
        <p:nvGrpSpPr>
          <p:cNvPr id="600" name="Google Shape;600;p28"/>
          <p:cNvGrpSpPr/>
          <p:nvPr/>
        </p:nvGrpSpPr>
        <p:grpSpPr>
          <a:xfrm>
            <a:off x="5703150" y="1618975"/>
            <a:ext cx="2727633" cy="1199550"/>
            <a:chOff x="5703150" y="1618975"/>
            <a:chExt cx="2727633" cy="1199550"/>
          </a:xfrm>
        </p:grpSpPr>
        <p:sp>
          <p:nvSpPr>
            <p:cNvPr id="601" name="Google Shape;601;p28"/>
            <p:cNvSpPr txBox="1"/>
            <p:nvPr/>
          </p:nvSpPr>
          <p:spPr>
            <a:xfrm>
              <a:off x="6609477" y="2009725"/>
              <a:ext cx="1821300" cy="808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Despite being red, it is actually a cold place</a:t>
              </a:r>
              <a:endParaRPr>
                <a:solidFill>
                  <a:schemeClr val="accent6"/>
                </a:solidFill>
                <a:latin typeface="Poppins"/>
                <a:ea typeface="Poppins"/>
                <a:cs typeface="Poppins"/>
                <a:sym typeface="Poppins"/>
              </a:endParaRPr>
            </a:p>
            <a:p>
              <a:pPr indent="0" lvl="0" marL="0" rtl="0" algn="r">
                <a:spcBef>
                  <a:spcPts val="0"/>
                </a:spcBef>
                <a:spcAft>
                  <a:spcPts val="0"/>
                </a:spcAft>
                <a:buNone/>
              </a:pPr>
              <a:r>
                <a:t/>
              </a:r>
              <a:endParaRPr>
                <a:solidFill>
                  <a:schemeClr val="accent6"/>
                </a:solidFill>
                <a:latin typeface="Poppins"/>
                <a:ea typeface="Poppins"/>
                <a:cs typeface="Poppins"/>
                <a:sym typeface="Poppins"/>
              </a:endParaRPr>
            </a:p>
          </p:txBody>
        </p:sp>
        <p:sp>
          <p:nvSpPr>
            <p:cNvPr id="602" name="Google Shape;602;p28"/>
            <p:cNvSpPr txBox="1"/>
            <p:nvPr/>
          </p:nvSpPr>
          <p:spPr>
            <a:xfrm>
              <a:off x="6609483" y="1618975"/>
              <a:ext cx="1821300" cy="434400"/>
            </a:xfrm>
            <a:prstGeom prst="rect">
              <a:avLst/>
            </a:prstGeom>
            <a:solidFill>
              <a:schemeClr val="accent3"/>
            </a:solid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sp>
          <p:nvSpPr>
            <p:cNvPr id="603" name="Google Shape;603;p28"/>
            <p:cNvSpPr/>
            <p:nvPr/>
          </p:nvSpPr>
          <p:spPr>
            <a:xfrm>
              <a:off x="6691329" y="1729973"/>
              <a:ext cx="218400" cy="194700"/>
            </a:xfrm>
            <a:prstGeom prst="hear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04" name="Google Shape;604;p28"/>
            <p:cNvCxnSpPr>
              <a:stCxn id="594" idx="3"/>
              <a:endCxn id="602" idx="1"/>
            </p:cNvCxnSpPr>
            <p:nvPr/>
          </p:nvCxnSpPr>
          <p:spPr>
            <a:xfrm flipH="1" rot="10800000">
              <a:off x="5703150" y="1836175"/>
              <a:ext cx="906300" cy="851400"/>
            </a:xfrm>
            <a:prstGeom prst="bentConnector3">
              <a:avLst>
                <a:gd fmla="val 50002" name="adj1"/>
              </a:avLst>
            </a:prstGeom>
            <a:noFill/>
            <a:ln cap="flat" cmpd="sng" w="19050">
              <a:solidFill>
                <a:schemeClr val="accent6"/>
              </a:solidFill>
              <a:prstDash val="solid"/>
              <a:round/>
              <a:headEnd len="med" w="med" type="none"/>
              <a:tailEnd len="med" w="med" type="none"/>
            </a:ln>
          </p:spPr>
        </p:cxnSp>
      </p:grpSp>
      <p:grpSp>
        <p:nvGrpSpPr>
          <p:cNvPr id="605" name="Google Shape;605;p28"/>
          <p:cNvGrpSpPr/>
          <p:nvPr/>
        </p:nvGrpSpPr>
        <p:grpSpPr>
          <a:xfrm>
            <a:off x="5703150" y="2687575"/>
            <a:ext cx="2727625" cy="1735975"/>
            <a:chOff x="5703150" y="2687575"/>
            <a:chExt cx="2727625" cy="1735975"/>
          </a:xfrm>
        </p:grpSpPr>
        <p:sp>
          <p:nvSpPr>
            <p:cNvPr id="606" name="Google Shape;606;p28"/>
            <p:cNvSpPr txBox="1"/>
            <p:nvPr/>
          </p:nvSpPr>
          <p:spPr>
            <a:xfrm>
              <a:off x="6609474" y="3614750"/>
              <a:ext cx="1821300" cy="808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607" name="Google Shape;607;p28"/>
            <p:cNvSpPr txBox="1"/>
            <p:nvPr/>
          </p:nvSpPr>
          <p:spPr>
            <a:xfrm>
              <a:off x="6609475" y="3224000"/>
              <a:ext cx="1821300" cy="4128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sp>
          <p:nvSpPr>
            <p:cNvPr id="608" name="Google Shape;608;p28"/>
            <p:cNvSpPr/>
            <p:nvPr/>
          </p:nvSpPr>
          <p:spPr>
            <a:xfrm>
              <a:off x="6677467" y="3350295"/>
              <a:ext cx="218400" cy="194700"/>
            </a:xfrm>
            <a:prstGeom prst="hear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09" name="Google Shape;609;p28"/>
            <p:cNvCxnSpPr>
              <a:stCxn id="594" idx="3"/>
              <a:endCxn id="607" idx="1"/>
            </p:cNvCxnSpPr>
            <p:nvPr/>
          </p:nvCxnSpPr>
          <p:spPr>
            <a:xfrm>
              <a:off x="5703150" y="2687575"/>
              <a:ext cx="906300" cy="742800"/>
            </a:xfrm>
            <a:prstGeom prst="bentConnector3">
              <a:avLst>
                <a:gd fmla="val 50001" name="adj1"/>
              </a:avLst>
            </a:prstGeom>
            <a:noFill/>
            <a:ln cap="flat" cmpd="sng" w="19050">
              <a:solidFill>
                <a:schemeClr val="accent6"/>
              </a:solidFill>
              <a:prstDash val="solid"/>
              <a:round/>
              <a:headEnd len="med" w="med" type="none"/>
              <a:tailEnd len="med" w="med" type="none"/>
            </a:ln>
          </p:spPr>
        </p:cxnSp>
      </p:grpSp>
      <p:grpSp>
        <p:nvGrpSpPr>
          <p:cNvPr id="610" name="Google Shape;610;p28"/>
          <p:cNvGrpSpPr/>
          <p:nvPr/>
        </p:nvGrpSpPr>
        <p:grpSpPr>
          <a:xfrm>
            <a:off x="3440850" y="1484874"/>
            <a:ext cx="2262300" cy="2391151"/>
            <a:chOff x="3440850" y="1484874"/>
            <a:chExt cx="2262300" cy="2391151"/>
          </a:xfrm>
        </p:grpSpPr>
        <p:sp>
          <p:nvSpPr>
            <p:cNvPr id="611" name="Google Shape;611;p28"/>
            <p:cNvSpPr txBox="1"/>
            <p:nvPr/>
          </p:nvSpPr>
          <p:spPr>
            <a:xfrm>
              <a:off x="3440850" y="2870425"/>
              <a:ext cx="2262300" cy="100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Neptune is the farthest planet from the Sun and the fourth-largest in our Solar System</a:t>
              </a:r>
              <a:endParaRPr>
                <a:solidFill>
                  <a:schemeClr val="accent6"/>
                </a:solidFill>
                <a:latin typeface="Poppins"/>
                <a:ea typeface="Poppins"/>
                <a:cs typeface="Poppins"/>
                <a:sym typeface="Poppins"/>
              </a:endParaRPr>
            </a:p>
          </p:txBody>
        </p:sp>
        <p:sp>
          <p:nvSpPr>
            <p:cNvPr id="594" name="Google Shape;594;p28"/>
            <p:cNvSpPr txBox="1"/>
            <p:nvPr/>
          </p:nvSpPr>
          <p:spPr>
            <a:xfrm>
              <a:off x="3440850" y="2479675"/>
              <a:ext cx="2262300" cy="415800"/>
            </a:xfrm>
            <a:prstGeom prst="rect">
              <a:avLst/>
            </a:prstGeom>
            <a:solidFill>
              <a:schemeClr val="accent6"/>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rgbClr val="FFFAEF"/>
                  </a:solidFill>
                  <a:latin typeface="Elsie Black"/>
                  <a:ea typeface="Elsie Black"/>
                  <a:cs typeface="Elsie Black"/>
                  <a:sym typeface="Elsie Black"/>
                </a:rPr>
                <a:t>Neptune</a:t>
              </a:r>
              <a:endParaRPr sz="1800">
                <a:solidFill>
                  <a:srgbClr val="FFFAEF"/>
                </a:solidFill>
                <a:latin typeface="Elsie Black"/>
                <a:ea typeface="Elsie Black"/>
                <a:cs typeface="Elsie Black"/>
                <a:sym typeface="Elsie Black"/>
              </a:endParaRPr>
            </a:p>
          </p:txBody>
        </p:sp>
        <p:sp>
          <p:nvSpPr>
            <p:cNvPr id="612" name="Google Shape;612;p28"/>
            <p:cNvSpPr/>
            <p:nvPr/>
          </p:nvSpPr>
          <p:spPr>
            <a:xfrm rot="1176901">
              <a:off x="4123507" y="1614073"/>
              <a:ext cx="896974" cy="736199"/>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3" name="Google Shape;613;p28"/>
            <p:cNvGrpSpPr/>
            <p:nvPr/>
          </p:nvGrpSpPr>
          <p:grpSpPr>
            <a:xfrm>
              <a:off x="4325808" y="1698198"/>
              <a:ext cx="573434" cy="567964"/>
              <a:chOff x="1429550" y="518075"/>
              <a:chExt cx="4814725" cy="4768800"/>
            </a:xfrm>
          </p:grpSpPr>
          <p:sp>
            <p:nvSpPr>
              <p:cNvPr id="614" name="Google Shape;614;p28"/>
              <p:cNvSpPr/>
              <p:nvPr/>
            </p:nvSpPr>
            <p:spPr>
              <a:xfrm>
                <a:off x="1429550" y="3279375"/>
                <a:ext cx="1208600" cy="756525"/>
              </a:xfrm>
              <a:custGeom>
                <a:rect b="b" l="l" r="r" t="t"/>
                <a:pathLst>
                  <a:path extrusionOk="0" h="30261" w="48344">
                    <a:moveTo>
                      <a:pt x="16058" y="1"/>
                    </a:moveTo>
                    <a:cubicBezTo>
                      <a:pt x="15134" y="1"/>
                      <a:pt x="14202" y="94"/>
                      <a:pt x="13277" y="283"/>
                    </a:cubicBezTo>
                    <a:cubicBezTo>
                      <a:pt x="7601" y="1588"/>
                      <a:pt x="3263" y="6155"/>
                      <a:pt x="2186" y="11896"/>
                    </a:cubicBezTo>
                    <a:cubicBezTo>
                      <a:pt x="1" y="21029"/>
                      <a:pt x="6720" y="29902"/>
                      <a:pt x="16115" y="30261"/>
                    </a:cubicBezTo>
                    <a:lnTo>
                      <a:pt x="37774" y="30261"/>
                    </a:lnTo>
                    <a:cubicBezTo>
                      <a:pt x="42243" y="30261"/>
                      <a:pt x="46092" y="27129"/>
                      <a:pt x="47038" y="22758"/>
                    </a:cubicBezTo>
                    <a:cubicBezTo>
                      <a:pt x="48343" y="17311"/>
                      <a:pt x="44690" y="11896"/>
                      <a:pt x="39144" y="11048"/>
                    </a:cubicBezTo>
                    <a:cubicBezTo>
                      <a:pt x="38101" y="6285"/>
                      <a:pt x="33958" y="2860"/>
                      <a:pt x="29098" y="2762"/>
                    </a:cubicBezTo>
                    <a:cubicBezTo>
                      <a:pt x="27760" y="2762"/>
                      <a:pt x="26488" y="3023"/>
                      <a:pt x="25281" y="3545"/>
                    </a:cubicBezTo>
                    <a:cubicBezTo>
                      <a:pt x="22720" y="1240"/>
                      <a:pt x="19435" y="1"/>
                      <a:pt x="16058"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8"/>
              <p:cNvSpPr/>
              <p:nvPr/>
            </p:nvSpPr>
            <p:spPr>
              <a:xfrm>
                <a:off x="1494800" y="3564525"/>
                <a:ext cx="1138450" cy="471375"/>
              </a:xfrm>
              <a:custGeom>
                <a:rect b="b" l="l" r="r" t="t"/>
                <a:pathLst>
                  <a:path extrusionOk="0" h="18855" w="45538">
                    <a:moveTo>
                      <a:pt x="38035" y="0"/>
                    </a:moveTo>
                    <a:cubicBezTo>
                      <a:pt x="38100" y="979"/>
                      <a:pt x="38068" y="1990"/>
                      <a:pt x="37904" y="2969"/>
                    </a:cubicBezTo>
                    <a:cubicBezTo>
                      <a:pt x="36959" y="7340"/>
                      <a:pt x="33109" y="10471"/>
                      <a:pt x="28640" y="10471"/>
                    </a:cubicBezTo>
                    <a:lnTo>
                      <a:pt x="6981" y="10471"/>
                    </a:lnTo>
                    <a:cubicBezTo>
                      <a:pt x="4534" y="10471"/>
                      <a:pt x="2121" y="9786"/>
                      <a:pt x="0" y="8514"/>
                    </a:cubicBezTo>
                    <a:lnTo>
                      <a:pt x="0" y="8514"/>
                    </a:lnTo>
                    <a:cubicBezTo>
                      <a:pt x="1762" y="14549"/>
                      <a:pt x="7242" y="18724"/>
                      <a:pt x="13505" y="18855"/>
                    </a:cubicBezTo>
                    <a:lnTo>
                      <a:pt x="35164" y="18855"/>
                    </a:lnTo>
                    <a:cubicBezTo>
                      <a:pt x="39633" y="18855"/>
                      <a:pt x="43482" y="15723"/>
                      <a:pt x="44428" y="11352"/>
                    </a:cubicBezTo>
                    <a:cubicBezTo>
                      <a:pt x="45538" y="6492"/>
                      <a:pt x="42765" y="1566"/>
                      <a:pt x="38035"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8"/>
              <p:cNvSpPr/>
              <p:nvPr/>
            </p:nvSpPr>
            <p:spPr>
              <a:xfrm>
                <a:off x="4995725" y="2389675"/>
                <a:ext cx="1207775" cy="756525"/>
              </a:xfrm>
              <a:custGeom>
                <a:rect b="b" l="l" r="r" t="t"/>
                <a:pathLst>
                  <a:path extrusionOk="0" h="30261" w="48311">
                    <a:moveTo>
                      <a:pt x="32266" y="1"/>
                    </a:moveTo>
                    <a:cubicBezTo>
                      <a:pt x="28897" y="1"/>
                      <a:pt x="25598" y="1240"/>
                      <a:pt x="23063" y="3545"/>
                    </a:cubicBezTo>
                    <a:cubicBezTo>
                      <a:pt x="21856" y="3023"/>
                      <a:pt x="20551" y="2762"/>
                      <a:pt x="19246" y="2762"/>
                    </a:cubicBezTo>
                    <a:cubicBezTo>
                      <a:pt x="14386" y="2860"/>
                      <a:pt x="10210" y="6285"/>
                      <a:pt x="9199" y="11080"/>
                    </a:cubicBezTo>
                    <a:cubicBezTo>
                      <a:pt x="3654" y="11895"/>
                      <a:pt x="0" y="17310"/>
                      <a:pt x="1305" y="22758"/>
                    </a:cubicBezTo>
                    <a:cubicBezTo>
                      <a:pt x="2251" y="27129"/>
                      <a:pt x="6100" y="30260"/>
                      <a:pt x="10569" y="30260"/>
                    </a:cubicBezTo>
                    <a:lnTo>
                      <a:pt x="32196" y="30260"/>
                    </a:lnTo>
                    <a:cubicBezTo>
                      <a:pt x="41591" y="29902"/>
                      <a:pt x="48310" y="21029"/>
                      <a:pt x="46157" y="11895"/>
                    </a:cubicBezTo>
                    <a:cubicBezTo>
                      <a:pt x="45081" y="6154"/>
                      <a:pt x="40710" y="1588"/>
                      <a:pt x="35034" y="283"/>
                    </a:cubicBezTo>
                    <a:cubicBezTo>
                      <a:pt x="34116" y="94"/>
                      <a:pt x="33188" y="1"/>
                      <a:pt x="32266"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8"/>
              <p:cNvSpPr/>
              <p:nvPr/>
            </p:nvSpPr>
            <p:spPr>
              <a:xfrm>
                <a:off x="5000625" y="2675625"/>
                <a:ext cx="1140900" cy="470575"/>
              </a:xfrm>
              <a:custGeom>
                <a:rect b="b" l="l" r="r" t="t"/>
                <a:pathLst>
                  <a:path extrusionOk="0" h="18823" w="45636">
                    <a:moveTo>
                      <a:pt x="7470" y="1"/>
                    </a:moveTo>
                    <a:lnTo>
                      <a:pt x="7470" y="1"/>
                    </a:lnTo>
                    <a:cubicBezTo>
                      <a:pt x="2773" y="1567"/>
                      <a:pt x="0" y="6460"/>
                      <a:pt x="1109" y="11320"/>
                    </a:cubicBezTo>
                    <a:cubicBezTo>
                      <a:pt x="2055" y="15691"/>
                      <a:pt x="5904" y="18822"/>
                      <a:pt x="10373" y="18822"/>
                    </a:cubicBezTo>
                    <a:lnTo>
                      <a:pt x="32033" y="18822"/>
                    </a:lnTo>
                    <a:cubicBezTo>
                      <a:pt x="38426" y="18692"/>
                      <a:pt x="44004" y="14321"/>
                      <a:pt x="45635" y="8123"/>
                    </a:cubicBezTo>
                    <a:lnTo>
                      <a:pt x="45635" y="8123"/>
                    </a:lnTo>
                    <a:cubicBezTo>
                      <a:pt x="43515" y="9428"/>
                      <a:pt x="41036" y="10146"/>
                      <a:pt x="38524" y="10146"/>
                    </a:cubicBezTo>
                    <a:lnTo>
                      <a:pt x="16897" y="10146"/>
                    </a:lnTo>
                    <a:cubicBezTo>
                      <a:pt x="12428" y="10146"/>
                      <a:pt x="8579" y="7014"/>
                      <a:pt x="7633" y="2643"/>
                    </a:cubicBezTo>
                    <a:cubicBezTo>
                      <a:pt x="7470" y="1762"/>
                      <a:pt x="7437" y="882"/>
                      <a:pt x="7470" y="1"/>
                    </a:cubicBezTo>
                    <a:close/>
                  </a:path>
                </a:pathLst>
              </a:custGeom>
              <a:solidFill>
                <a:srgbClr val="56BF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8"/>
              <p:cNvSpPr/>
              <p:nvPr/>
            </p:nvSpPr>
            <p:spPr>
              <a:xfrm>
                <a:off x="5000625" y="2675625"/>
                <a:ext cx="1140900" cy="470575"/>
              </a:xfrm>
              <a:custGeom>
                <a:rect b="b" l="l" r="r" t="t"/>
                <a:pathLst>
                  <a:path extrusionOk="0" h="18823" w="45636">
                    <a:moveTo>
                      <a:pt x="7470" y="1"/>
                    </a:moveTo>
                    <a:lnTo>
                      <a:pt x="7470" y="1"/>
                    </a:lnTo>
                    <a:cubicBezTo>
                      <a:pt x="2773" y="1567"/>
                      <a:pt x="0" y="6460"/>
                      <a:pt x="1109" y="11320"/>
                    </a:cubicBezTo>
                    <a:cubicBezTo>
                      <a:pt x="2055" y="15691"/>
                      <a:pt x="5904" y="18822"/>
                      <a:pt x="10373" y="18822"/>
                    </a:cubicBezTo>
                    <a:lnTo>
                      <a:pt x="32033" y="18822"/>
                    </a:lnTo>
                    <a:cubicBezTo>
                      <a:pt x="38426" y="18692"/>
                      <a:pt x="44004" y="14321"/>
                      <a:pt x="45635" y="8123"/>
                    </a:cubicBezTo>
                    <a:lnTo>
                      <a:pt x="45635" y="8123"/>
                    </a:lnTo>
                    <a:cubicBezTo>
                      <a:pt x="43515" y="9428"/>
                      <a:pt x="41036" y="10146"/>
                      <a:pt x="38524" y="10146"/>
                    </a:cubicBezTo>
                    <a:lnTo>
                      <a:pt x="16897" y="10146"/>
                    </a:lnTo>
                    <a:cubicBezTo>
                      <a:pt x="12428" y="10146"/>
                      <a:pt x="8579" y="7014"/>
                      <a:pt x="7633" y="2643"/>
                    </a:cubicBezTo>
                    <a:cubicBezTo>
                      <a:pt x="7470" y="1762"/>
                      <a:pt x="7437" y="882"/>
                      <a:pt x="7470"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8"/>
              <p:cNvSpPr/>
              <p:nvPr/>
            </p:nvSpPr>
            <p:spPr>
              <a:xfrm>
                <a:off x="1592650" y="4224500"/>
                <a:ext cx="4651625" cy="1062375"/>
              </a:xfrm>
              <a:custGeom>
                <a:rect b="b" l="l" r="r" t="t"/>
                <a:pathLst>
                  <a:path extrusionOk="0" h="42495" w="186065">
                    <a:moveTo>
                      <a:pt x="24322" y="24746"/>
                    </a:moveTo>
                    <a:cubicBezTo>
                      <a:pt x="24500" y="24746"/>
                      <a:pt x="24678" y="24747"/>
                      <a:pt x="24857" y="24749"/>
                    </a:cubicBezTo>
                    <a:cubicBezTo>
                      <a:pt x="29946" y="24847"/>
                      <a:pt x="35034" y="25271"/>
                      <a:pt x="40090" y="25956"/>
                    </a:cubicBezTo>
                    <a:cubicBezTo>
                      <a:pt x="41493" y="26152"/>
                      <a:pt x="42830" y="26283"/>
                      <a:pt x="44168" y="26446"/>
                    </a:cubicBezTo>
                    <a:cubicBezTo>
                      <a:pt x="33416" y="31702"/>
                      <a:pt x="23102" y="35482"/>
                      <a:pt x="15929" y="35482"/>
                    </a:cubicBezTo>
                    <a:cubicBezTo>
                      <a:pt x="15268" y="35482"/>
                      <a:pt x="14633" y="35450"/>
                      <a:pt x="14027" y="35383"/>
                    </a:cubicBezTo>
                    <a:cubicBezTo>
                      <a:pt x="11711" y="35351"/>
                      <a:pt x="9460" y="34601"/>
                      <a:pt x="7601" y="33198"/>
                    </a:cubicBezTo>
                    <a:cubicBezTo>
                      <a:pt x="7144" y="32546"/>
                      <a:pt x="7732" y="30556"/>
                      <a:pt x="9102" y="29153"/>
                    </a:cubicBezTo>
                    <a:cubicBezTo>
                      <a:pt x="11450" y="27131"/>
                      <a:pt x="14321" y="25793"/>
                      <a:pt x="17387" y="25369"/>
                    </a:cubicBezTo>
                    <a:cubicBezTo>
                      <a:pt x="19690" y="24945"/>
                      <a:pt x="21993" y="24746"/>
                      <a:pt x="24322" y="24746"/>
                    </a:cubicBezTo>
                    <a:close/>
                    <a:moveTo>
                      <a:pt x="88875" y="1"/>
                    </a:moveTo>
                    <a:cubicBezTo>
                      <a:pt x="88213" y="1"/>
                      <a:pt x="87543" y="200"/>
                      <a:pt x="86965" y="611"/>
                    </a:cubicBezTo>
                    <a:cubicBezTo>
                      <a:pt x="76527" y="8015"/>
                      <a:pt x="65697" y="14833"/>
                      <a:pt x="54508" y="21063"/>
                    </a:cubicBezTo>
                    <a:cubicBezTo>
                      <a:pt x="51670" y="20737"/>
                      <a:pt x="48735" y="20378"/>
                      <a:pt x="45799" y="20085"/>
                    </a:cubicBezTo>
                    <a:cubicBezTo>
                      <a:pt x="44201" y="19922"/>
                      <a:pt x="42570" y="19726"/>
                      <a:pt x="40873" y="19498"/>
                    </a:cubicBezTo>
                    <a:cubicBezTo>
                      <a:pt x="36154" y="18705"/>
                      <a:pt x="31380" y="18305"/>
                      <a:pt x="26603" y="18305"/>
                    </a:cubicBezTo>
                    <a:cubicBezTo>
                      <a:pt x="23124" y="18305"/>
                      <a:pt x="19643" y="18517"/>
                      <a:pt x="16180" y="18943"/>
                    </a:cubicBezTo>
                    <a:cubicBezTo>
                      <a:pt x="11809" y="19628"/>
                      <a:pt x="7699" y="21585"/>
                      <a:pt x="4437" y="24619"/>
                    </a:cubicBezTo>
                    <a:cubicBezTo>
                      <a:pt x="881" y="27718"/>
                      <a:pt x="1" y="32904"/>
                      <a:pt x="2317" y="37014"/>
                    </a:cubicBezTo>
                    <a:cubicBezTo>
                      <a:pt x="5187" y="39983"/>
                      <a:pt x="9134" y="41744"/>
                      <a:pt x="13277" y="41842"/>
                    </a:cubicBezTo>
                    <a:cubicBezTo>
                      <a:pt x="14117" y="41942"/>
                      <a:pt x="14993" y="41990"/>
                      <a:pt x="15902" y="41990"/>
                    </a:cubicBezTo>
                    <a:cubicBezTo>
                      <a:pt x="26613" y="41990"/>
                      <a:pt x="41895" y="35327"/>
                      <a:pt x="55846" y="27750"/>
                    </a:cubicBezTo>
                    <a:cubicBezTo>
                      <a:pt x="62729" y="28599"/>
                      <a:pt x="69187" y="29479"/>
                      <a:pt x="74504" y="30230"/>
                    </a:cubicBezTo>
                    <a:cubicBezTo>
                      <a:pt x="84780" y="31665"/>
                      <a:pt x="102655" y="33426"/>
                      <a:pt x="121607" y="35286"/>
                    </a:cubicBezTo>
                    <a:cubicBezTo>
                      <a:pt x="146823" y="37732"/>
                      <a:pt x="175430" y="40570"/>
                      <a:pt x="181693" y="42331"/>
                    </a:cubicBezTo>
                    <a:cubicBezTo>
                      <a:pt x="181987" y="42429"/>
                      <a:pt x="182280" y="42462"/>
                      <a:pt x="182607" y="42462"/>
                    </a:cubicBezTo>
                    <a:lnTo>
                      <a:pt x="182607" y="42495"/>
                    </a:lnTo>
                    <a:cubicBezTo>
                      <a:pt x="184238" y="42495"/>
                      <a:pt x="185608" y="41288"/>
                      <a:pt x="185836" y="39689"/>
                    </a:cubicBezTo>
                    <a:cubicBezTo>
                      <a:pt x="186064" y="38058"/>
                      <a:pt x="185053" y="36525"/>
                      <a:pt x="183487" y="36101"/>
                    </a:cubicBezTo>
                    <a:cubicBezTo>
                      <a:pt x="176637" y="34144"/>
                      <a:pt x="150215" y="31534"/>
                      <a:pt x="122260" y="28794"/>
                    </a:cubicBezTo>
                    <a:cubicBezTo>
                      <a:pt x="103373" y="26968"/>
                      <a:pt x="85530" y="25206"/>
                      <a:pt x="75418" y="23803"/>
                    </a:cubicBezTo>
                    <a:cubicBezTo>
                      <a:pt x="72384" y="23379"/>
                      <a:pt x="68992" y="22890"/>
                      <a:pt x="65338" y="22433"/>
                    </a:cubicBezTo>
                    <a:cubicBezTo>
                      <a:pt x="79039" y="14311"/>
                      <a:pt x="89803" y="6613"/>
                      <a:pt x="90782" y="5928"/>
                    </a:cubicBezTo>
                    <a:cubicBezTo>
                      <a:pt x="92250" y="4884"/>
                      <a:pt x="92576" y="2829"/>
                      <a:pt x="91532" y="1361"/>
                    </a:cubicBezTo>
                    <a:cubicBezTo>
                      <a:pt x="90899" y="471"/>
                      <a:pt x="89895" y="1"/>
                      <a:pt x="88875" y="1"/>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8"/>
              <p:cNvSpPr/>
              <p:nvPr/>
            </p:nvSpPr>
            <p:spPr>
              <a:xfrm>
                <a:off x="3294600" y="2521500"/>
                <a:ext cx="163125" cy="1141725"/>
              </a:xfrm>
              <a:custGeom>
                <a:rect b="b" l="l" r="r" t="t"/>
                <a:pathLst>
                  <a:path extrusionOk="0" h="45669" w="6525">
                    <a:moveTo>
                      <a:pt x="3262" y="1"/>
                    </a:moveTo>
                    <a:cubicBezTo>
                      <a:pt x="1468" y="1"/>
                      <a:pt x="0" y="1469"/>
                      <a:pt x="0" y="3263"/>
                    </a:cubicBezTo>
                    <a:lnTo>
                      <a:pt x="0" y="42406"/>
                    </a:lnTo>
                    <a:cubicBezTo>
                      <a:pt x="0" y="44201"/>
                      <a:pt x="1468" y="45668"/>
                      <a:pt x="3262" y="45668"/>
                    </a:cubicBezTo>
                    <a:cubicBezTo>
                      <a:pt x="5056" y="45668"/>
                      <a:pt x="6524" y="44201"/>
                      <a:pt x="6524" y="42406"/>
                    </a:cubicBezTo>
                    <a:lnTo>
                      <a:pt x="6524" y="3263"/>
                    </a:lnTo>
                    <a:cubicBezTo>
                      <a:pt x="6524" y="1469"/>
                      <a:pt x="5056" y="1"/>
                      <a:pt x="3262"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28"/>
              <p:cNvSpPr/>
              <p:nvPr/>
            </p:nvSpPr>
            <p:spPr>
              <a:xfrm>
                <a:off x="4167175" y="2555750"/>
                <a:ext cx="163125" cy="1107475"/>
              </a:xfrm>
              <a:custGeom>
                <a:rect b="b" l="l" r="r" t="t"/>
                <a:pathLst>
                  <a:path extrusionOk="0" h="44299" w="6525">
                    <a:moveTo>
                      <a:pt x="3262" y="1"/>
                    </a:moveTo>
                    <a:cubicBezTo>
                      <a:pt x="1468" y="1"/>
                      <a:pt x="1" y="1436"/>
                      <a:pt x="1" y="3263"/>
                    </a:cubicBezTo>
                    <a:lnTo>
                      <a:pt x="1" y="41036"/>
                    </a:lnTo>
                    <a:cubicBezTo>
                      <a:pt x="1" y="42831"/>
                      <a:pt x="1468" y="44298"/>
                      <a:pt x="3262" y="44298"/>
                    </a:cubicBezTo>
                    <a:cubicBezTo>
                      <a:pt x="5057" y="44298"/>
                      <a:pt x="6524" y="42831"/>
                      <a:pt x="6524" y="41036"/>
                    </a:cubicBezTo>
                    <a:lnTo>
                      <a:pt x="6524" y="3263"/>
                    </a:lnTo>
                    <a:cubicBezTo>
                      <a:pt x="6524" y="1436"/>
                      <a:pt x="5057" y="1"/>
                      <a:pt x="3262"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8"/>
              <p:cNvSpPr/>
              <p:nvPr/>
            </p:nvSpPr>
            <p:spPr>
              <a:xfrm>
                <a:off x="3169000" y="3530275"/>
                <a:ext cx="1262425" cy="868525"/>
              </a:xfrm>
              <a:custGeom>
                <a:rect b="b" l="l" r="r" t="t"/>
                <a:pathLst>
                  <a:path extrusionOk="0" h="34741" w="50497">
                    <a:moveTo>
                      <a:pt x="4046" y="0"/>
                    </a:moveTo>
                    <a:lnTo>
                      <a:pt x="262" y="31087"/>
                    </a:lnTo>
                    <a:cubicBezTo>
                      <a:pt x="1" y="33044"/>
                      <a:pt x="1534" y="34741"/>
                      <a:pt x="3491" y="34741"/>
                    </a:cubicBezTo>
                    <a:lnTo>
                      <a:pt x="47006" y="34741"/>
                    </a:lnTo>
                    <a:cubicBezTo>
                      <a:pt x="48963" y="34741"/>
                      <a:pt x="50496" y="33044"/>
                      <a:pt x="50235" y="31087"/>
                    </a:cubicBezTo>
                    <a:lnTo>
                      <a:pt x="46451" y="0"/>
                    </a:ln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8"/>
              <p:cNvSpPr/>
              <p:nvPr/>
            </p:nvSpPr>
            <p:spPr>
              <a:xfrm>
                <a:off x="3169000" y="3530275"/>
                <a:ext cx="1262425" cy="868525"/>
              </a:xfrm>
              <a:custGeom>
                <a:rect b="b" l="l" r="r" t="t"/>
                <a:pathLst>
                  <a:path extrusionOk="0" h="34741" w="50497">
                    <a:moveTo>
                      <a:pt x="4046" y="0"/>
                    </a:moveTo>
                    <a:lnTo>
                      <a:pt x="262" y="31087"/>
                    </a:lnTo>
                    <a:cubicBezTo>
                      <a:pt x="1" y="33044"/>
                      <a:pt x="1534" y="34741"/>
                      <a:pt x="3491" y="34741"/>
                    </a:cubicBezTo>
                    <a:lnTo>
                      <a:pt x="47006" y="34741"/>
                    </a:lnTo>
                    <a:cubicBezTo>
                      <a:pt x="48963" y="34741"/>
                      <a:pt x="50496" y="33044"/>
                      <a:pt x="50235" y="31087"/>
                    </a:cubicBezTo>
                    <a:lnTo>
                      <a:pt x="49485" y="24955"/>
                    </a:lnTo>
                    <a:lnTo>
                      <a:pt x="13277" y="24955"/>
                    </a:lnTo>
                    <a:cubicBezTo>
                      <a:pt x="11320" y="24955"/>
                      <a:pt x="9787" y="23258"/>
                      <a:pt x="10048" y="21301"/>
                    </a:cubicBezTo>
                    <a:lnTo>
                      <a:pt x="12657" y="0"/>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8"/>
              <p:cNvSpPr/>
              <p:nvPr/>
            </p:nvSpPr>
            <p:spPr>
              <a:xfrm>
                <a:off x="1930675" y="518075"/>
                <a:ext cx="3767400" cy="2265225"/>
              </a:xfrm>
              <a:custGeom>
                <a:rect b="b" l="l" r="r" t="t"/>
                <a:pathLst>
                  <a:path extrusionOk="0" h="90609" w="150696">
                    <a:moveTo>
                      <a:pt x="44369" y="0"/>
                    </a:moveTo>
                    <a:cubicBezTo>
                      <a:pt x="17587" y="0"/>
                      <a:pt x="1" y="32799"/>
                      <a:pt x="28592" y="61414"/>
                    </a:cubicBezTo>
                    <a:lnTo>
                      <a:pt x="54525" y="90609"/>
                    </a:lnTo>
                    <a:lnTo>
                      <a:pt x="95984" y="90609"/>
                    </a:lnTo>
                    <a:lnTo>
                      <a:pt x="122080" y="61414"/>
                    </a:lnTo>
                    <a:cubicBezTo>
                      <a:pt x="150695" y="32799"/>
                      <a:pt x="133115" y="0"/>
                      <a:pt x="106322" y="0"/>
                    </a:cubicBezTo>
                    <a:cubicBezTo>
                      <a:pt x="96616" y="0"/>
                      <a:pt x="85702" y="4304"/>
                      <a:pt x="75336" y="14670"/>
                    </a:cubicBezTo>
                    <a:cubicBezTo>
                      <a:pt x="64979" y="4304"/>
                      <a:pt x="54071" y="0"/>
                      <a:pt x="44369" y="0"/>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8"/>
              <p:cNvSpPr/>
              <p:nvPr/>
            </p:nvSpPr>
            <p:spPr>
              <a:xfrm>
                <a:off x="1982450" y="530875"/>
                <a:ext cx="2581900" cy="2252425"/>
              </a:xfrm>
              <a:custGeom>
                <a:rect b="b" l="l" r="r" t="t"/>
                <a:pathLst>
                  <a:path extrusionOk="0" h="90097" w="103276">
                    <a:moveTo>
                      <a:pt x="36666" y="1"/>
                    </a:moveTo>
                    <a:lnTo>
                      <a:pt x="36666" y="1"/>
                    </a:lnTo>
                    <a:cubicBezTo>
                      <a:pt x="13212" y="4241"/>
                      <a:pt x="1" y="34349"/>
                      <a:pt x="26553" y="60902"/>
                    </a:cubicBezTo>
                    <a:lnTo>
                      <a:pt x="52454" y="90097"/>
                    </a:lnTo>
                    <a:lnTo>
                      <a:pt x="93913" y="90097"/>
                    </a:lnTo>
                    <a:lnTo>
                      <a:pt x="103275" y="79626"/>
                    </a:lnTo>
                    <a:lnTo>
                      <a:pt x="74798" y="79626"/>
                    </a:lnTo>
                    <a:cubicBezTo>
                      <a:pt x="71993" y="79626"/>
                      <a:pt x="69351" y="78419"/>
                      <a:pt x="67491" y="76331"/>
                    </a:cubicBezTo>
                    <a:lnTo>
                      <a:pt x="44494" y="50431"/>
                    </a:lnTo>
                    <a:cubicBezTo>
                      <a:pt x="26129" y="32098"/>
                      <a:pt x="26782" y="12037"/>
                      <a:pt x="36666" y="1"/>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8"/>
              <p:cNvSpPr/>
              <p:nvPr/>
            </p:nvSpPr>
            <p:spPr>
              <a:xfrm>
                <a:off x="3223650" y="3693375"/>
                <a:ext cx="1153125" cy="214500"/>
              </a:xfrm>
              <a:custGeom>
                <a:rect b="b" l="l" r="r" t="t"/>
                <a:pathLst>
                  <a:path extrusionOk="0" h="8580" w="46125">
                    <a:moveTo>
                      <a:pt x="1077" y="0"/>
                    </a:moveTo>
                    <a:lnTo>
                      <a:pt x="0" y="8579"/>
                    </a:lnTo>
                    <a:lnTo>
                      <a:pt x="46125" y="8579"/>
                    </a:lnTo>
                    <a:lnTo>
                      <a:pt x="45081" y="0"/>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8"/>
              <p:cNvSpPr/>
              <p:nvPr/>
            </p:nvSpPr>
            <p:spPr>
              <a:xfrm>
                <a:off x="2997750" y="3530275"/>
                <a:ext cx="1591050" cy="260975"/>
              </a:xfrm>
              <a:custGeom>
                <a:rect b="b" l="l" r="r" t="t"/>
                <a:pathLst>
                  <a:path extrusionOk="0" h="10439" w="63642">
                    <a:moveTo>
                      <a:pt x="5220" y="0"/>
                    </a:moveTo>
                    <a:cubicBezTo>
                      <a:pt x="2317" y="0"/>
                      <a:pt x="1" y="2316"/>
                      <a:pt x="1" y="5220"/>
                    </a:cubicBezTo>
                    <a:cubicBezTo>
                      <a:pt x="1" y="8123"/>
                      <a:pt x="2317" y="10439"/>
                      <a:pt x="5220" y="10439"/>
                    </a:cubicBezTo>
                    <a:lnTo>
                      <a:pt x="58423" y="10439"/>
                    </a:lnTo>
                    <a:cubicBezTo>
                      <a:pt x="61326" y="10439"/>
                      <a:pt x="63642" y="8123"/>
                      <a:pt x="63642" y="5220"/>
                    </a:cubicBezTo>
                    <a:cubicBezTo>
                      <a:pt x="63642" y="2316"/>
                      <a:pt x="61326" y="0"/>
                      <a:pt x="58423" y="0"/>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8"/>
              <p:cNvSpPr/>
              <p:nvPr/>
            </p:nvSpPr>
            <p:spPr>
              <a:xfrm>
                <a:off x="4507225" y="863475"/>
                <a:ext cx="549675" cy="969775"/>
              </a:xfrm>
              <a:custGeom>
                <a:rect b="b" l="l" r="r" t="t"/>
                <a:pathLst>
                  <a:path extrusionOk="0" h="38791" w="21987">
                    <a:moveTo>
                      <a:pt x="3660" y="1"/>
                    </a:moveTo>
                    <a:cubicBezTo>
                      <a:pt x="3528" y="1"/>
                      <a:pt x="3396" y="2"/>
                      <a:pt x="3263" y="5"/>
                    </a:cubicBezTo>
                    <a:cubicBezTo>
                      <a:pt x="1469" y="5"/>
                      <a:pt x="1" y="1441"/>
                      <a:pt x="1" y="3267"/>
                    </a:cubicBezTo>
                    <a:cubicBezTo>
                      <a:pt x="1" y="5062"/>
                      <a:pt x="1469" y="6529"/>
                      <a:pt x="3263" y="6529"/>
                    </a:cubicBezTo>
                    <a:cubicBezTo>
                      <a:pt x="3369" y="6526"/>
                      <a:pt x="3475" y="6524"/>
                      <a:pt x="3581" y="6524"/>
                    </a:cubicBezTo>
                    <a:cubicBezTo>
                      <a:pt x="7469" y="6524"/>
                      <a:pt x="11004" y="8846"/>
                      <a:pt x="12560" y="12466"/>
                    </a:cubicBezTo>
                    <a:cubicBezTo>
                      <a:pt x="14908" y="18142"/>
                      <a:pt x="11940" y="25906"/>
                      <a:pt x="4633" y="33212"/>
                    </a:cubicBezTo>
                    <a:cubicBezTo>
                      <a:pt x="2578" y="35268"/>
                      <a:pt x="4046" y="38758"/>
                      <a:pt x="6949" y="38790"/>
                    </a:cubicBezTo>
                    <a:cubicBezTo>
                      <a:pt x="7830" y="38790"/>
                      <a:pt x="8645" y="38432"/>
                      <a:pt x="9265" y="37812"/>
                    </a:cubicBezTo>
                    <a:cubicBezTo>
                      <a:pt x="18496" y="28580"/>
                      <a:pt x="21987" y="18175"/>
                      <a:pt x="18594" y="9954"/>
                    </a:cubicBezTo>
                    <a:cubicBezTo>
                      <a:pt x="16069" y="3912"/>
                      <a:pt x="10159" y="1"/>
                      <a:pt x="3660" y="1"/>
                    </a:cubicBez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28"/>
              <p:cNvSpPr/>
              <p:nvPr/>
            </p:nvSpPr>
            <p:spPr>
              <a:xfrm>
                <a:off x="4354750" y="1894375"/>
                <a:ext cx="163125" cy="163125"/>
              </a:xfrm>
              <a:custGeom>
                <a:rect b="b" l="l" r="r" t="t"/>
                <a:pathLst>
                  <a:path extrusionOk="0" h="6525" w="6525">
                    <a:moveTo>
                      <a:pt x="3262" y="1"/>
                    </a:moveTo>
                    <a:cubicBezTo>
                      <a:pt x="1468" y="1"/>
                      <a:pt x="0" y="1436"/>
                      <a:pt x="0" y="3263"/>
                    </a:cubicBezTo>
                    <a:cubicBezTo>
                      <a:pt x="0" y="5057"/>
                      <a:pt x="1468" y="6525"/>
                      <a:pt x="3262" y="6525"/>
                    </a:cubicBezTo>
                    <a:cubicBezTo>
                      <a:pt x="5056" y="6525"/>
                      <a:pt x="6524" y="5057"/>
                      <a:pt x="6524" y="3263"/>
                    </a:cubicBezTo>
                    <a:cubicBezTo>
                      <a:pt x="6524" y="1436"/>
                      <a:pt x="5056" y="1"/>
                      <a:pt x="3262" y="1"/>
                    </a:cubicBez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29"/>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635" name="Google Shape;635;p29"/>
          <p:cNvGrpSpPr/>
          <p:nvPr/>
        </p:nvGrpSpPr>
        <p:grpSpPr>
          <a:xfrm>
            <a:off x="6607836" y="1766875"/>
            <a:ext cx="1784402" cy="2587300"/>
            <a:chOff x="6607836" y="1766875"/>
            <a:chExt cx="1784402" cy="2587300"/>
          </a:xfrm>
        </p:grpSpPr>
        <p:sp>
          <p:nvSpPr>
            <p:cNvPr id="636" name="Google Shape;636;p29"/>
            <p:cNvSpPr/>
            <p:nvPr/>
          </p:nvSpPr>
          <p:spPr>
            <a:xfrm rot="-630038">
              <a:off x="6988186" y="2666515"/>
              <a:ext cx="1023710" cy="840206"/>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9"/>
            <p:cNvSpPr txBox="1"/>
            <p:nvPr/>
          </p:nvSpPr>
          <p:spPr>
            <a:xfrm flipH="1">
              <a:off x="6607836" y="1766875"/>
              <a:ext cx="17844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Earth</a:t>
              </a:r>
              <a:endParaRPr b="1" sz="1800">
                <a:solidFill>
                  <a:schemeClr val="accent6"/>
                </a:solidFill>
                <a:latin typeface="Elsie"/>
                <a:ea typeface="Elsie"/>
                <a:cs typeface="Elsie"/>
                <a:sym typeface="Elsie"/>
              </a:endParaRPr>
            </a:p>
          </p:txBody>
        </p:sp>
        <p:sp>
          <p:nvSpPr>
            <p:cNvPr id="638" name="Google Shape;638;p29"/>
            <p:cNvSpPr txBox="1"/>
            <p:nvPr/>
          </p:nvSpPr>
          <p:spPr>
            <a:xfrm flipH="1">
              <a:off x="6607838" y="4034375"/>
              <a:ext cx="17844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We live on Earth</a:t>
              </a:r>
              <a:endParaRPr sz="1200">
                <a:solidFill>
                  <a:schemeClr val="accent6"/>
                </a:solidFill>
                <a:latin typeface="Poppins"/>
                <a:ea typeface="Poppins"/>
                <a:cs typeface="Poppins"/>
                <a:sym typeface="Poppins"/>
              </a:endParaRPr>
            </a:p>
          </p:txBody>
        </p:sp>
        <p:sp>
          <p:nvSpPr>
            <p:cNvPr id="639" name="Google Shape;639;p29"/>
            <p:cNvSpPr txBox="1"/>
            <p:nvPr/>
          </p:nvSpPr>
          <p:spPr>
            <a:xfrm flipH="1">
              <a:off x="7066679" y="2839975"/>
              <a:ext cx="8667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20xx</a:t>
              </a:r>
              <a:endParaRPr b="1" sz="1800">
                <a:solidFill>
                  <a:schemeClr val="accent6"/>
                </a:solidFill>
                <a:latin typeface="Elsie"/>
                <a:ea typeface="Elsie"/>
                <a:cs typeface="Elsie"/>
                <a:sym typeface="Elsie"/>
              </a:endParaRPr>
            </a:p>
          </p:txBody>
        </p:sp>
        <p:cxnSp>
          <p:nvCxnSpPr>
            <p:cNvPr id="640" name="Google Shape;640;p29"/>
            <p:cNvCxnSpPr>
              <a:stCxn id="637" idx="2"/>
              <a:endCxn id="639" idx="0"/>
            </p:cNvCxnSpPr>
            <p:nvPr/>
          </p:nvCxnSpPr>
          <p:spPr>
            <a:xfrm>
              <a:off x="7500036" y="2191075"/>
              <a:ext cx="0" cy="648900"/>
            </a:xfrm>
            <a:prstGeom prst="straightConnector1">
              <a:avLst/>
            </a:prstGeom>
            <a:noFill/>
            <a:ln cap="flat" cmpd="sng" w="19050">
              <a:solidFill>
                <a:schemeClr val="accent2"/>
              </a:solidFill>
              <a:prstDash val="solid"/>
              <a:round/>
              <a:headEnd len="med" w="med" type="none"/>
              <a:tailEnd len="med" w="med" type="stealth"/>
            </a:ln>
          </p:spPr>
        </p:cxnSp>
        <p:cxnSp>
          <p:nvCxnSpPr>
            <p:cNvPr id="641" name="Google Shape;641;p29"/>
            <p:cNvCxnSpPr>
              <a:stCxn id="639" idx="2"/>
              <a:endCxn id="638" idx="0"/>
            </p:cNvCxnSpPr>
            <p:nvPr/>
          </p:nvCxnSpPr>
          <p:spPr>
            <a:xfrm>
              <a:off x="7500029" y="3264175"/>
              <a:ext cx="0" cy="770100"/>
            </a:xfrm>
            <a:prstGeom prst="straightConnector1">
              <a:avLst/>
            </a:prstGeom>
            <a:noFill/>
            <a:ln cap="flat" cmpd="sng" w="19050">
              <a:solidFill>
                <a:schemeClr val="accent2"/>
              </a:solidFill>
              <a:prstDash val="dash"/>
              <a:round/>
              <a:headEnd len="med" w="med" type="none"/>
              <a:tailEnd len="med" w="med" type="none"/>
            </a:ln>
          </p:spPr>
        </p:cxnSp>
      </p:grpSp>
      <p:grpSp>
        <p:nvGrpSpPr>
          <p:cNvPr id="642" name="Google Shape;642;p29"/>
          <p:cNvGrpSpPr/>
          <p:nvPr/>
        </p:nvGrpSpPr>
        <p:grpSpPr>
          <a:xfrm>
            <a:off x="826074" y="1766875"/>
            <a:ext cx="1878151" cy="2587300"/>
            <a:chOff x="826074" y="1766875"/>
            <a:chExt cx="1878151" cy="2587300"/>
          </a:xfrm>
        </p:grpSpPr>
        <p:grpSp>
          <p:nvGrpSpPr>
            <p:cNvPr id="643" name="Google Shape;643;p29"/>
            <p:cNvGrpSpPr/>
            <p:nvPr/>
          </p:nvGrpSpPr>
          <p:grpSpPr>
            <a:xfrm>
              <a:off x="826074" y="1766875"/>
              <a:ext cx="1784400" cy="2587300"/>
              <a:chOff x="826074" y="1766875"/>
              <a:chExt cx="1784400" cy="2587300"/>
            </a:xfrm>
          </p:grpSpPr>
          <p:sp>
            <p:nvSpPr>
              <p:cNvPr id="644" name="Google Shape;644;p29"/>
              <p:cNvSpPr/>
              <p:nvPr/>
            </p:nvSpPr>
            <p:spPr>
              <a:xfrm rot="-1826679">
                <a:off x="1206415" y="2666514"/>
                <a:ext cx="1023720" cy="840220"/>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9"/>
              <p:cNvSpPr txBox="1"/>
              <p:nvPr/>
            </p:nvSpPr>
            <p:spPr>
              <a:xfrm flipH="1">
                <a:off x="826074" y="1766875"/>
                <a:ext cx="17844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Venus</a:t>
                </a:r>
                <a:endParaRPr b="1" sz="1800">
                  <a:solidFill>
                    <a:schemeClr val="accent6"/>
                  </a:solidFill>
                  <a:latin typeface="Elsie"/>
                  <a:ea typeface="Elsie"/>
                  <a:cs typeface="Elsie"/>
                  <a:sym typeface="Elsie"/>
                </a:endParaRPr>
              </a:p>
            </p:txBody>
          </p:sp>
          <p:sp>
            <p:nvSpPr>
              <p:cNvPr id="646" name="Google Shape;646;p29"/>
              <p:cNvSpPr txBox="1"/>
              <p:nvPr/>
            </p:nvSpPr>
            <p:spPr>
              <a:xfrm flipH="1">
                <a:off x="826074" y="4034375"/>
                <a:ext cx="17844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Venus is a hot planet</a:t>
                </a:r>
                <a:endParaRPr sz="1200">
                  <a:solidFill>
                    <a:schemeClr val="accent6"/>
                  </a:solidFill>
                  <a:latin typeface="Poppins"/>
                  <a:ea typeface="Poppins"/>
                  <a:cs typeface="Poppins"/>
                  <a:sym typeface="Poppins"/>
                </a:endParaRPr>
              </a:p>
            </p:txBody>
          </p:sp>
          <p:sp>
            <p:nvSpPr>
              <p:cNvPr id="647" name="Google Shape;647;p29"/>
              <p:cNvSpPr txBox="1"/>
              <p:nvPr/>
            </p:nvSpPr>
            <p:spPr>
              <a:xfrm flipH="1">
                <a:off x="1284925" y="2839975"/>
                <a:ext cx="8667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20xx</a:t>
                </a:r>
                <a:endParaRPr b="1" sz="1800">
                  <a:solidFill>
                    <a:schemeClr val="accent6"/>
                  </a:solidFill>
                  <a:latin typeface="Elsie"/>
                  <a:ea typeface="Elsie"/>
                  <a:cs typeface="Elsie"/>
                  <a:sym typeface="Elsie"/>
                </a:endParaRPr>
              </a:p>
            </p:txBody>
          </p:sp>
          <p:cxnSp>
            <p:nvCxnSpPr>
              <p:cNvPr id="648" name="Google Shape;648;p29"/>
              <p:cNvCxnSpPr>
                <a:stCxn id="645" idx="2"/>
                <a:endCxn id="647" idx="0"/>
              </p:cNvCxnSpPr>
              <p:nvPr/>
            </p:nvCxnSpPr>
            <p:spPr>
              <a:xfrm>
                <a:off x="1718274" y="2191075"/>
                <a:ext cx="0" cy="648900"/>
              </a:xfrm>
              <a:prstGeom prst="straightConnector1">
                <a:avLst/>
              </a:prstGeom>
              <a:noFill/>
              <a:ln cap="flat" cmpd="sng" w="19050">
                <a:solidFill>
                  <a:schemeClr val="accent2"/>
                </a:solidFill>
                <a:prstDash val="solid"/>
                <a:round/>
                <a:headEnd len="med" w="med" type="none"/>
                <a:tailEnd len="med" w="med" type="stealth"/>
              </a:ln>
            </p:spPr>
          </p:cxnSp>
          <p:cxnSp>
            <p:nvCxnSpPr>
              <p:cNvPr id="649" name="Google Shape;649;p29"/>
              <p:cNvCxnSpPr>
                <a:stCxn id="647" idx="2"/>
                <a:endCxn id="646" idx="0"/>
              </p:cNvCxnSpPr>
              <p:nvPr/>
            </p:nvCxnSpPr>
            <p:spPr>
              <a:xfrm>
                <a:off x="1718275" y="3264175"/>
                <a:ext cx="0" cy="770100"/>
              </a:xfrm>
              <a:prstGeom prst="straightConnector1">
                <a:avLst/>
              </a:prstGeom>
              <a:noFill/>
              <a:ln cap="flat" cmpd="sng" w="19050">
                <a:solidFill>
                  <a:schemeClr val="accent2"/>
                </a:solidFill>
                <a:prstDash val="dash"/>
                <a:round/>
                <a:headEnd len="med" w="med" type="none"/>
                <a:tailEnd len="med" w="med" type="none"/>
              </a:ln>
            </p:spPr>
          </p:cxnSp>
        </p:grpSp>
        <p:cxnSp>
          <p:nvCxnSpPr>
            <p:cNvPr id="650" name="Google Shape;650;p29"/>
            <p:cNvCxnSpPr>
              <a:stCxn id="647" idx="1"/>
              <a:endCxn id="651" idx="3"/>
            </p:cNvCxnSpPr>
            <p:nvPr/>
          </p:nvCxnSpPr>
          <p:spPr>
            <a:xfrm flipH="1" rot="10800000">
              <a:off x="2151625" y="2540875"/>
              <a:ext cx="552600" cy="511200"/>
            </a:xfrm>
            <a:prstGeom prst="curvedConnector3">
              <a:avLst>
                <a:gd fmla="val 50006" name="adj1"/>
              </a:avLst>
            </a:prstGeom>
            <a:noFill/>
            <a:ln cap="flat" cmpd="sng" w="19050">
              <a:solidFill>
                <a:schemeClr val="accent5"/>
              </a:solidFill>
              <a:prstDash val="dash"/>
              <a:round/>
              <a:headEnd len="med" w="med" type="none"/>
              <a:tailEnd len="med" w="med" type="none"/>
            </a:ln>
          </p:spPr>
        </p:cxnSp>
      </p:grpSp>
      <p:grpSp>
        <p:nvGrpSpPr>
          <p:cNvPr id="652" name="Google Shape;652;p29"/>
          <p:cNvGrpSpPr/>
          <p:nvPr/>
        </p:nvGrpSpPr>
        <p:grpSpPr>
          <a:xfrm>
            <a:off x="2245341" y="1299500"/>
            <a:ext cx="1847843" cy="2587300"/>
            <a:chOff x="2245448" y="1299500"/>
            <a:chExt cx="1847843" cy="2587300"/>
          </a:xfrm>
        </p:grpSpPr>
        <p:grpSp>
          <p:nvGrpSpPr>
            <p:cNvPr id="653" name="Google Shape;653;p29"/>
            <p:cNvGrpSpPr/>
            <p:nvPr/>
          </p:nvGrpSpPr>
          <p:grpSpPr>
            <a:xfrm>
              <a:off x="2245448" y="1299500"/>
              <a:ext cx="1784402" cy="2587300"/>
              <a:chOff x="2245448" y="1299500"/>
              <a:chExt cx="1784402" cy="2587300"/>
            </a:xfrm>
          </p:grpSpPr>
          <p:sp>
            <p:nvSpPr>
              <p:cNvPr id="654" name="Google Shape;654;p29"/>
              <p:cNvSpPr/>
              <p:nvPr/>
            </p:nvSpPr>
            <p:spPr>
              <a:xfrm rot="202957">
                <a:off x="2625783" y="2146937"/>
                <a:ext cx="1023721" cy="840215"/>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9"/>
              <p:cNvSpPr txBox="1"/>
              <p:nvPr/>
            </p:nvSpPr>
            <p:spPr>
              <a:xfrm flipH="1">
                <a:off x="2245448" y="3462600"/>
                <a:ext cx="1784400" cy="42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Mercury</a:t>
                </a:r>
                <a:endParaRPr b="1" sz="1800">
                  <a:solidFill>
                    <a:schemeClr val="accent6"/>
                  </a:solidFill>
                  <a:latin typeface="Elsie"/>
                  <a:ea typeface="Elsie"/>
                  <a:cs typeface="Elsie"/>
                  <a:sym typeface="Elsie"/>
                </a:endParaRPr>
              </a:p>
            </p:txBody>
          </p:sp>
          <p:sp>
            <p:nvSpPr>
              <p:cNvPr id="656" name="Google Shape;656;p29"/>
              <p:cNvSpPr txBox="1"/>
              <p:nvPr/>
            </p:nvSpPr>
            <p:spPr>
              <a:xfrm flipH="1">
                <a:off x="2245450" y="1299500"/>
                <a:ext cx="1784400" cy="3198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Mercury is very small</a:t>
                </a:r>
                <a:endParaRPr sz="1200">
                  <a:solidFill>
                    <a:schemeClr val="accent6"/>
                  </a:solidFill>
                  <a:latin typeface="Poppins"/>
                  <a:ea typeface="Poppins"/>
                  <a:cs typeface="Poppins"/>
                  <a:sym typeface="Poppins"/>
                </a:endParaRPr>
              </a:p>
            </p:txBody>
          </p:sp>
          <p:sp>
            <p:nvSpPr>
              <p:cNvPr id="651" name="Google Shape;651;p29"/>
              <p:cNvSpPr txBox="1"/>
              <p:nvPr/>
            </p:nvSpPr>
            <p:spPr>
              <a:xfrm flipH="1">
                <a:off x="2704291" y="2328850"/>
                <a:ext cx="8667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20xx</a:t>
                </a:r>
                <a:endParaRPr b="1" sz="1800">
                  <a:solidFill>
                    <a:schemeClr val="accent6"/>
                  </a:solidFill>
                  <a:latin typeface="Elsie"/>
                  <a:ea typeface="Elsie"/>
                  <a:cs typeface="Elsie"/>
                  <a:sym typeface="Elsie"/>
                </a:endParaRPr>
              </a:p>
            </p:txBody>
          </p:sp>
          <p:cxnSp>
            <p:nvCxnSpPr>
              <p:cNvPr id="657" name="Google Shape;657;p29"/>
              <p:cNvCxnSpPr>
                <a:stCxn id="655" idx="0"/>
                <a:endCxn id="651" idx="2"/>
              </p:cNvCxnSpPr>
              <p:nvPr/>
            </p:nvCxnSpPr>
            <p:spPr>
              <a:xfrm rot="10800000">
                <a:off x="3137648" y="2753100"/>
                <a:ext cx="0" cy="709500"/>
              </a:xfrm>
              <a:prstGeom prst="straightConnector1">
                <a:avLst/>
              </a:prstGeom>
              <a:noFill/>
              <a:ln cap="flat" cmpd="sng" w="19050">
                <a:solidFill>
                  <a:schemeClr val="accent2"/>
                </a:solidFill>
                <a:prstDash val="solid"/>
                <a:round/>
                <a:headEnd len="med" w="med" type="none"/>
                <a:tailEnd len="med" w="med" type="stealth"/>
              </a:ln>
            </p:spPr>
          </p:cxnSp>
          <p:cxnSp>
            <p:nvCxnSpPr>
              <p:cNvPr id="658" name="Google Shape;658;p29"/>
              <p:cNvCxnSpPr>
                <a:stCxn id="651" idx="0"/>
                <a:endCxn id="656" idx="2"/>
              </p:cNvCxnSpPr>
              <p:nvPr/>
            </p:nvCxnSpPr>
            <p:spPr>
              <a:xfrm rot="10800000">
                <a:off x="3137641" y="1619350"/>
                <a:ext cx="0" cy="709500"/>
              </a:xfrm>
              <a:prstGeom prst="straightConnector1">
                <a:avLst/>
              </a:prstGeom>
              <a:noFill/>
              <a:ln cap="flat" cmpd="sng" w="19050">
                <a:solidFill>
                  <a:schemeClr val="accent2"/>
                </a:solidFill>
                <a:prstDash val="dash"/>
                <a:round/>
                <a:headEnd len="med" w="med" type="none"/>
                <a:tailEnd len="med" w="med" type="none"/>
              </a:ln>
            </p:spPr>
          </p:cxnSp>
        </p:grpSp>
        <p:cxnSp>
          <p:nvCxnSpPr>
            <p:cNvPr id="659" name="Google Shape;659;p29"/>
            <p:cNvCxnSpPr>
              <a:stCxn id="651" idx="1"/>
              <a:endCxn id="660" idx="3"/>
            </p:cNvCxnSpPr>
            <p:nvPr/>
          </p:nvCxnSpPr>
          <p:spPr>
            <a:xfrm>
              <a:off x="3570991" y="2540950"/>
              <a:ext cx="522300" cy="511200"/>
            </a:xfrm>
            <a:prstGeom prst="curvedConnector3">
              <a:avLst>
                <a:gd fmla="val 49997" name="adj1"/>
              </a:avLst>
            </a:prstGeom>
            <a:noFill/>
            <a:ln cap="flat" cmpd="sng" w="19050">
              <a:solidFill>
                <a:schemeClr val="accent5"/>
              </a:solidFill>
              <a:prstDash val="dash"/>
              <a:round/>
              <a:headEnd len="med" w="med" type="none"/>
              <a:tailEnd len="med" w="med" type="none"/>
            </a:ln>
          </p:spPr>
        </p:cxnSp>
      </p:grpSp>
      <p:grpSp>
        <p:nvGrpSpPr>
          <p:cNvPr id="661" name="Google Shape;661;p29"/>
          <p:cNvGrpSpPr/>
          <p:nvPr/>
        </p:nvGrpSpPr>
        <p:grpSpPr>
          <a:xfrm>
            <a:off x="3634301" y="1766875"/>
            <a:ext cx="1784400" cy="2587300"/>
            <a:chOff x="3634301" y="1766875"/>
            <a:chExt cx="1784400" cy="2587300"/>
          </a:xfrm>
        </p:grpSpPr>
        <p:sp>
          <p:nvSpPr>
            <p:cNvPr id="662" name="Google Shape;662;p29"/>
            <p:cNvSpPr/>
            <p:nvPr/>
          </p:nvSpPr>
          <p:spPr>
            <a:xfrm rot="-1184973">
              <a:off x="4014639" y="2666510"/>
              <a:ext cx="1023717" cy="840211"/>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29"/>
            <p:cNvSpPr txBox="1"/>
            <p:nvPr/>
          </p:nvSpPr>
          <p:spPr>
            <a:xfrm flipH="1">
              <a:off x="3634301" y="1766875"/>
              <a:ext cx="17844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Saturn</a:t>
              </a:r>
              <a:endParaRPr b="1" sz="1800">
                <a:solidFill>
                  <a:schemeClr val="accent6"/>
                </a:solidFill>
                <a:latin typeface="Elsie"/>
                <a:ea typeface="Elsie"/>
                <a:cs typeface="Elsie"/>
                <a:sym typeface="Elsie"/>
              </a:endParaRPr>
            </a:p>
          </p:txBody>
        </p:sp>
        <p:sp>
          <p:nvSpPr>
            <p:cNvPr id="664" name="Google Shape;664;p29"/>
            <p:cNvSpPr txBox="1"/>
            <p:nvPr/>
          </p:nvSpPr>
          <p:spPr>
            <a:xfrm flipH="1">
              <a:off x="3634301" y="4034375"/>
              <a:ext cx="17844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Saturn has rings</a:t>
              </a:r>
              <a:endParaRPr sz="1200">
                <a:solidFill>
                  <a:schemeClr val="accent6"/>
                </a:solidFill>
                <a:latin typeface="Poppins"/>
                <a:ea typeface="Poppins"/>
                <a:cs typeface="Poppins"/>
                <a:sym typeface="Poppins"/>
              </a:endParaRPr>
            </a:p>
          </p:txBody>
        </p:sp>
        <p:sp>
          <p:nvSpPr>
            <p:cNvPr id="660" name="Google Shape;660;p29"/>
            <p:cNvSpPr txBox="1"/>
            <p:nvPr/>
          </p:nvSpPr>
          <p:spPr>
            <a:xfrm flipH="1">
              <a:off x="4093151" y="2839975"/>
              <a:ext cx="8667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20xx</a:t>
              </a:r>
              <a:endParaRPr b="1" sz="1800">
                <a:solidFill>
                  <a:schemeClr val="accent6"/>
                </a:solidFill>
                <a:latin typeface="Elsie"/>
                <a:ea typeface="Elsie"/>
                <a:cs typeface="Elsie"/>
                <a:sym typeface="Elsie"/>
              </a:endParaRPr>
            </a:p>
          </p:txBody>
        </p:sp>
        <p:cxnSp>
          <p:nvCxnSpPr>
            <p:cNvPr id="665" name="Google Shape;665;p29"/>
            <p:cNvCxnSpPr>
              <a:stCxn id="663" idx="2"/>
              <a:endCxn id="660" idx="0"/>
            </p:cNvCxnSpPr>
            <p:nvPr/>
          </p:nvCxnSpPr>
          <p:spPr>
            <a:xfrm>
              <a:off x="4526501" y="2191075"/>
              <a:ext cx="0" cy="648900"/>
            </a:xfrm>
            <a:prstGeom prst="straightConnector1">
              <a:avLst/>
            </a:prstGeom>
            <a:noFill/>
            <a:ln cap="flat" cmpd="sng" w="19050">
              <a:solidFill>
                <a:schemeClr val="accent2"/>
              </a:solidFill>
              <a:prstDash val="solid"/>
              <a:round/>
              <a:headEnd len="med" w="med" type="none"/>
              <a:tailEnd len="med" w="med" type="stealth"/>
            </a:ln>
          </p:spPr>
        </p:cxnSp>
        <p:cxnSp>
          <p:nvCxnSpPr>
            <p:cNvPr id="666" name="Google Shape;666;p29"/>
            <p:cNvCxnSpPr>
              <a:stCxn id="660" idx="2"/>
              <a:endCxn id="664" idx="0"/>
            </p:cNvCxnSpPr>
            <p:nvPr/>
          </p:nvCxnSpPr>
          <p:spPr>
            <a:xfrm>
              <a:off x="4526501" y="3264175"/>
              <a:ext cx="0" cy="770100"/>
            </a:xfrm>
            <a:prstGeom prst="straightConnector1">
              <a:avLst/>
            </a:prstGeom>
            <a:noFill/>
            <a:ln cap="flat" cmpd="sng" w="19050">
              <a:solidFill>
                <a:schemeClr val="accent2"/>
              </a:solidFill>
              <a:prstDash val="dash"/>
              <a:round/>
              <a:headEnd len="med" w="med" type="none"/>
              <a:tailEnd len="med" w="med" type="none"/>
            </a:ln>
          </p:spPr>
        </p:cxnSp>
      </p:grpSp>
      <p:cxnSp>
        <p:nvCxnSpPr>
          <p:cNvPr id="667" name="Google Shape;667;p29"/>
          <p:cNvCxnSpPr>
            <a:stCxn id="660" idx="1"/>
            <a:endCxn id="668" idx="3"/>
          </p:cNvCxnSpPr>
          <p:nvPr/>
        </p:nvCxnSpPr>
        <p:spPr>
          <a:xfrm flipH="1" rot="10800000">
            <a:off x="4959851" y="2540875"/>
            <a:ext cx="642000" cy="511200"/>
          </a:xfrm>
          <a:prstGeom prst="curvedConnector3">
            <a:avLst>
              <a:gd fmla="val 49998" name="adj1"/>
            </a:avLst>
          </a:prstGeom>
          <a:noFill/>
          <a:ln cap="flat" cmpd="sng" w="19050">
            <a:solidFill>
              <a:schemeClr val="accent5"/>
            </a:solidFill>
            <a:prstDash val="dash"/>
            <a:round/>
            <a:headEnd len="med" w="med" type="none"/>
            <a:tailEnd len="med" w="med" type="none"/>
          </a:ln>
        </p:spPr>
      </p:cxnSp>
      <p:grpSp>
        <p:nvGrpSpPr>
          <p:cNvPr id="669" name="Google Shape;669;p29"/>
          <p:cNvGrpSpPr/>
          <p:nvPr/>
        </p:nvGrpSpPr>
        <p:grpSpPr>
          <a:xfrm>
            <a:off x="5142967" y="1299500"/>
            <a:ext cx="1923752" cy="2587300"/>
            <a:chOff x="5143036" y="1299500"/>
            <a:chExt cx="1923752" cy="2587300"/>
          </a:xfrm>
        </p:grpSpPr>
        <p:grpSp>
          <p:nvGrpSpPr>
            <p:cNvPr id="670" name="Google Shape;670;p29"/>
            <p:cNvGrpSpPr/>
            <p:nvPr/>
          </p:nvGrpSpPr>
          <p:grpSpPr>
            <a:xfrm>
              <a:off x="5143036" y="1299500"/>
              <a:ext cx="1784402" cy="2587300"/>
              <a:chOff x="5143036" y="1299500"/>
              <a:chExt cx="1784402" cy="2587300"/>
            </a:xfrm>
          </p:grpSpPr>
          <p:sp>
            <p:nvSpPr>
              <p:cNvPr id="671" name="Google Shape;671;p29"/>
              <p:cNvSpPr/>
              <p:nvPr/>
            </p:nvSpPr>
            <p:spPr>
              <a:xfrm rot="1102986">
                <a:off x="5523376" y="2146937"/>
                <a:ext cx="1023708" cy="840204"/>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9"/>
              <p:cNvSpPr txBox="1"/>
              <p:nvPr/>
            </p:nvSpPr>
            <p:spPr>
              <a:xfrm flipH="1">
                <a:off x="5143036" y="3462600"/>
                <a:ext cx="1784400" cy="42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The Sun</a:t>
                </a:r>
                <a:endParaRPr b="1" sz="1800">
                  <a:solidFill>
                    <a:schemeClr val="accent6"/>
                  </a:solidFill>
                  <a:latin typeface="Elsie"/>
                  <a:ea typeface="Elsie"/>
                  <a:cs typeface="Elsie"/>
                  <a:sym typeface="Elsie"/>
                </a:endParaRPr>
              </a:p>
            </p:txBody>
          </p:sp>
          <p:sp>
            <p:nvSpPr>
              <p:cNvPr id="673" name="Google Shape;673;p29"/>
              <p:cNvSpPr txBox="1"/>
              <p:nvPr/>
            </p:nvSpPr>
            <p:spPr>
              <a:xfrm flipH="1">
                <a:off x="5143038" y="1299500"/>
                <a:ext cx="1784400" cy="3198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The Sun is a star</a:t>
                </a:r>
                <a:endParaRPr sz="1200">
                  <a:solidFill>
                    <a:schemeClr val="accent6"/>
                  </a:solidFill>
                  <a:latin typeface="Poppins"/>
                  <a:ea typeface="Poppins"/>
                  <a:cs typeface="Poppins"/>
                  <a:sym typeface="Poppins"/>
                </a:endParaRPr>
              </a:p>
            </p:txBody>
          </p:sp>
          <p:sp>
            <p:nvSpPr>
              <p:cNvPr id="668" name="Google Shape;668;p29"/>
              <p:cNvSpPr txBox="1"/>
              <p:nvPr/>
            </p:nvSpPr>
            <p:spPr>
              <a:xfrm flipH="1">
                <a:off x="5601887" y="2328850"/>
                <a:ext cx="8667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20xx</a:t>
                </a:r>
                <a:endParaRPr b="1" sz="1800">
                  <a:solidFill>
                    <a:schemeClr val="accent6"/>
                  </a:solidFill>
                  <a:latin typeface="Elsie"/>
                  <a:ea typeface="Elsie"/>
                  <a:cs typeface="Elsie"/>
                  <a:sym typeface="Elsie"/>
                </a:endParaRPr>
              </a:p>
            </p:txBody>
          </p:sp>
          <p:cxnSp>
            <p:nvCxnSpPr>
              <p:cNvPr id="674" name="Google Shape;674;p29"/>
              <p:cNvCxnSpPr>
                <a:stCxn id="672" idx="0"/>
                <a:endCxn id="668" idx="2"/>
              </p:cNvCxnSpPr>
              <p:nvPr/>
            </p:nvCxnSpPr>
            <p:spPr>
              <a:xfrm rot="10800000">
                <a:off x="6035236" y="2753100"/>
                <a:ext cx="0" cy="709500"/>
              </a:xfrm>
              <a:prstGeom prst="straightConnector1">
                <a:avLst/>
              </a:prstGeom>
              <a:noFill/>
              <a:ln cap="flat" cmpd="sng" w="19050">
                <a:solidFill>
                  <a:schemeClr val="accent2"/>
                </a:solidFill>
                <a:prstDash val="solid"/>
                <a:round/>
                <a:headEnd len="med" w="med" type="none"/>
                <a:tailEnd len="med" w="med" type="stealth"/>
              </a:ln>
            </p:spPr>
          </p:cxnSp>
          <p:cxnSp>
            <p:nvCxnSpPr>
              <p:cNvPr id="675" name="Google Shape;675;p29"/>
              <p:cNvCxnSpPr>
                <a:stCxn id="668" idx="0"/>
                <a:endCxn id="673" idx="2"/>
              </p:cNvCxnSpPr>
              <p:nvPr/>
            </p:nvCxnSpPr>
            <p:spPr>
              <a:xfrm rot="10800000">
                <a:off x="6035237" y="1619350"/>
                <a:ext cx="0" cy="709500"/>
              </a:xfrm>
              <a:prstGeom prst="straightConnector1">
                <a:avLst/>
              </a:prstGeom>
              <a:noFill/>
              <a:ln cap="flat" cmpd="sng" w="19050">
                <a:solidFill>
                  <a:schemeClr val="accent2"/>
                </a:solidFill>
                <a:prstDash val="dash"/>
                <a:round/>
                <a:headEnd len="med" w="med" type="none"/>
                <a:tailEnd len="med" w="med" type="none"/>
              </a:ln>
            </p:spPr>
          </p:cxnSp>
        </p:grpSp>
        <p:cxnSp>
          <p:nvCxnSpPr>
            <p:cNvPr id="676" name="Google Shape;676;p29"/>
            <p:cNvCxnSpPr>
              <a:stCxn id="668" idx="1"/>
              <a:endCxn id="639" idx="3"/>
            </p:cNvCxnSpPr>
            <p:nvPr/>
          </p:nvCxnSpPr>
          <p:spPr>
            <a:xfrm>
              <a:off x="6468587" y="2540950"/>
              <a:ext cx="598200" cy="511200"/>
            </a:xfrm>
            <a:prstGeom prst="curvedConnector3">
              <a:avLst>
                <a:gd fmla="val 49991" name="adj1"/>
              </a:avLst>
            </a:prstGeom>
            <a:noFill/>
            <a:ln cap="flat" cmpd="sng" w="19050">
              <a:solidFill>
                <a:schemeClr val="accent5"/>
              </a:solidFill>
              <a:prstDash val="dash"/>
              <a:round/>
              <a:headEnd len="med" w="med" type="none"/>
              <a:tailEnd len="med" w="med" type="none"/>
            </a:ln>
          </p:spPr>
        </p:cxn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30"/>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sp>
        <p:nvSpPr>
          <p:cNvPr id="682" name="Google Shape;682;p30"/>
          <p:cNvSpPr/>
          <p:nvPr/>
        </p:nvSpPr>
        <p:spPr>
          <a:xfrm>
            <a:off x="3101100" y="1535650"/>
            <a:ext cx="2941800" cy="2659500"/>
          </a:xfrm>
          <a:prstGeom prst="heart">
            <a:avLst/>
          </a:prstGeom>
          <a:solidFill>
            <a:srgbClr val="FBB486">
              <a:alpha val="21430"/>
            </a:srgbClr>
          </a:solidFill>
          <a:ln cap="flat" cmpd="sng" w="19050">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30"/>
          <p:cNvSpPr/>
          <p:nvPr/>
        </p:nvSpPr>
        <p:spPr>
          <a:xfrm>
            <a:off x="2758875" y="1993575"/>
            <a:ext cx="767700" cy="767700"/>
          </a:xfrm>
          <a:prstGeom prst="ellipse">
            <a:avLst/>
          </a:prstGeom>
          <a:solidFill>
            <a:srgbClr val="FFFAEF"/>
          </a:solidFill>
          <a:ln cap="flat"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30"/>
          <p:cNvSpPr/>
          <p:nvPr/>
        </p:nvSpPr>
        <p:spPr>
          <a:xfrm>
            <a:off x="3505838" y="3154550"/>
            <a:ext cx="767700" cy="767700"/>
          </a:xfrm>
          <a:prstGeom prst="ellipse">
            <a:avLst/>
          </a:prstGeom>
          <a:solidFill>
            <a:srgbClr val="FFFAEF"/>
          </a:solidFill>
          <a:ln cap="flat"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30"/>
          <p:cNvSpPr/>
          <p:nvPr/>
        </p:nvSpPr>
        <p:spPr>
          <a:xfrm>
            <a:off x="5617425" y="1993575"/>
            <a:ext cx="767700" cy="767700"/>
          </a:xfrm>
          <a:prstGeom prst="ellipse">
            <a:avLst/>
          </a:prstGeom>
          <a:solidFill>
            <a:srgbClr val="FFFAEF"/>
          </a:solidFill>
          <a:ln cap="flat"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30"/>
          <p:cNvSpPr/>
          <p:nvPr/>
        </p:nvSpPr>
        <p:spPr>
          <a:xfrm>
            <a:off x="4870463" y="3154550"/>
            <a:ext cx="767700" cy="767700"/>
          </a:xfrm>
          <a:prstGeom prst="ellipse">
            <a:avLst/>
          </a:prstGeom>
          <a:solidFill>
            <a:srgbClr val="FFFAEF"/>
          </a:solidFill>
          <a:ln cap="flat"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7" name="Google Shape;687;p30"/>
          <p:cNvGrpSpPr/>
          <p:nvPr/>
        </p:nvGrpSpPr>
        <p:grpSpPr>
          <a:xfrm>
            <a:off x="3645627" y="3283449"/>
            <a:ext cx="488156" cy="509897"/>
            <a:chOff x="1803875" y="482650"/>
            <a:chExt cx="4528350" cy="4730025"/>
          </a:xfrm>
        </p:grpSpPr>
        <p:sp>
          <p:nvSpPr>
            <p:cNvPr id="688" name="Google Shape;688;p30"/>
            <p:cNvSpPr/>
            <p:nvPr/>
          </p:nvSpPr>
          <p:spPr>
            <a:xfrm>
              <a:off x="4514100" y="482650"/>
              <a:ext cx="1818125" cy="1270875"/>
            </a:xfrm>
            <a:custGeom>
              <a:rect b="b" l="l" r="r" t="t"/>
              <a:pathLst>
                <a:path extrusionOk="0" h="50835" w="72725">
                  <a:moveTo>
                    <a:pt x="21417" y="1"/>
                  </a:moveTo>
                  <a:cubicBezTo>
                    <a:pt x="8491" y="1"/>
                    <a:pt x="1" y="15839"/>
                    <a:pt x="13818" y="29656"/>
                  </a:cubicBezTo>
                  <a:lnTo>
                    <a:pt x="34042" y="49881"/>
                  </a:lnTo>
                  <a:cubicBezTo>
                    <a:pt x="34678" y="50517"/>
                    <a:pt x="35518" y="50835"/>
                    <a:pt x="36358" y="50835"/>
                  </a:cubicBezTo>
                  <a:cubicBezTo>
                    <a:pt x="37198" y="50835"/>
                    <a:pt x="38038" y="50517"/>
                    <a:pt x="38674" y="49881"/>
                  </a:cubicBezTo>
                  <a:lnTo>
                    <a:pt x="58931" y="29656"/>
                  </a:lnTo>
                  <a:cubicBezTo>
                    <a:pt x="72724" y="15839"/>
                    <a:pt x="64227" y="1"/>
                    <a:pt x="51300" y="1"/>
                  </a:cubicBezTo>
                  <a:cubicBezTo>
                    <a:pt x="46618" y="1"/>
                    <a:pt x="41354" y="2079"/>
                    <a:pt x="36358" y="7083"/>
                  </a:cubicBezTo>
                  <a:cubicBezTo>
                    <a:pt x="31362" y="2079"/>
                    <a:pt x="26099" y="1"/>
                    <a:pt x="2141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30"/>
            <p:cNvSpPr/>
            <p:nvPr/>
          </p:nvSpPr>
          <p:spPr>
            <a:xfrm>
              <a:off x="4513800" y="483350"/>
              <a:ext cx="1113150" cy="1270175"/>
            </a:xfrm>
            <a:custGeom>
              <a:rect b="b" l="l" r="r" t="t"/>
              <a:pathLst>
                <a:path extrusionOk="0" h="50807" w="44526">
                  <a:moveTo>
                    <a:pt x="21426" y="0"/>
                  </a:moveTo>
                  <a:cubicBezTo>
                    <a:pt x="8486" y="0"/>
                    <a:pt x="1" y="15802"/>
                    <a:pt x="13797" y="29628"/>
                  </a:cubicBezTo>
                  <a:lnTo>
                    <a:pt x="34054" y="49853"/>
                  </a:lnTo>
                  <a:cubicBezTo>
                    <a:pt x="34690" y="50489"/>
                    <a:pt x="35522" y="50807"/>
                    <a:pt x="36354" y="50807"/>
                  </a:cubicBezTo>
                  <a:cubicBezTo>
                    <a:pt x="37186" y="50807"/>
                    <a:pt x="38017" y="50489"/>
                    <a:pt x="38653" y="49853"/>
                  </a:cubicBezTo>
                  <a:lnTo>
                    <a:pt x="44525" y="44014"/>
                  </a:lnTo>
                  <a:lnTo>
                    <a:pt x="26845" y="26366"/>
                  </a:lnTo>
                  <a:cubicBezTo>
                    <a:pt x="17059" y="16580"/>
                    <a:pt x="18494" y="5816"/>
                    <a:pt x="24725" y="336"/>
                  </a:cubicBezTo>
                  <a:cubicBezTo>
                    <a:pt x="23601" y="109"/>
                    <a:pt x="22498" y="0"/>
                    <a:pt x="2142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30"/>
            <p:cNvSpPr/>
            <p:nvPr/>
          </p:nvSpPr>
          <p:spPr>
            <a:xfrm>
              <a:off x="4363725" y="1869225"/>
              <a:ext cx="795700" cy="536700"/>
            </a:xfrm>
            <a:custGeom>
              <a:rect b="b" l="l" r="r" t="t"/>
              <a:pathLst>
                <a:path extrusionOk="0" h="21468" w="31828">
                  <a:moveTo>
                    <a:pt x="9379" y="1"/>
                  </a:moveTo>
                  <a:cubicBezTo>
                    <a:pt x="3722" y="1"/>
                    <a:pt x="0" y="6920"/>
                    <a:pt x="6035" y="12978"/>
                  </a:cubicBezTo>
                  <a:lnTo>
                    <a:pt x="13602" y="20514"/>
                  </a:lnTo>
                  <a:cubicBezTo>
                    <a:pt x="14238" y="21150"/>
                    <a:pt x="15070" y="21468"/>
                    <a:pt x="15902" y="21468"/>
                  </a:cubicBezTo>
                  <a:cubicBezTo>
                    <a:pt x="16734" y="21468"/>
                    <a:pt x="17566" y="21150"/>
                    <a:pt x="18202" y="20514"/>
                  </a:cubicBezTo>
                  <a:lnTo>
                    <a:pt x="25770" y="12978"/>
                  </a:lnTo>
                  <a:cubicBezTo>
                    <a:pt x="31828" y="6920"/>
                    <a:pt x="28113" y="1"/>
                    <a:pt x="22457" y="1"/>
                  </a:cubicBezTo>
                  <a:cubicBezTo>
                    <a:pt x="20408" y="1"/>
                    <a:pt x="18104" y="909"/>
                    <a:pt x="15918" y="3095"/>
                  </a:cubicBezTo>
                  <a:cubicBezTo>
                    <a:pt x="13732" y="909"/>
                    <a:pt x="11429" y="1"/>
                    <a:pt x="937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30"/>
            <p:cNvSpPr/>
            <p:nvPr/>
          </p:nvSpPr>
          <p:spPr>
            <a:xfrm>
              <a:off x="4389000" y="1882975"/>
              <a:ext cx="454250" cy="522950"/>
            </a:xfrm>
            <a:custGeom>
              <a:rect b="b" l="l" r="r" t="t"/>
              <a:pathLst>
                <a:path extrusionOk="0" h="20918" w="18170">
                  <a:moveTo>
                    <a:pt x="5741" y="0"/>
                  </a:moveTo>
                  <a:cubicBezTo>
                    <a:pt x="1762" y="1729"/>
                    <a:pt x="0" y="7372"/>
                    <a:pt x="5024" y="12428"/>
                  </a:cubicBezTo>
                  <a:lnTo>
                    <a:pt x="12591" y="19964"/>
                  </a:lnTo>
                  <a:cubicBezTo>
                    <a:pt x="13227" y="20600"/>
                    <a:pt x="14059" y="20918"/>
                    <a:pt x="14891" y="20918"/>
                  </a:cubicBezTo>
                  <a:cubicBezTo>
                    <a:pt x="15723" y="20918"/>
                    <a:pt x="16555" y="20600"/>
                    <a:pt x="17191" y="19964"/>
                  </a:cubicBezTo>
                  <a:lnTo>
                    <a:pt x="18169" y="19018"/>
                  </a:lnTo>
                  <a:lnTo>
                    <a:pt x="8286" y="9166"/>
                  </a:lnTo>
                  <a:cubicBezTo>
                    <a:pt x="5578" y="6948"/>
                    <a:pt x="4567" y="3295"/>
                    <a:pt x="574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30"/>
            <p:cNvSpPr/>
            <p:nvPr/>
          </p:nvSpPr>
          <p:spPr>
            <a:xfrm>
              <a:off x="2409775" y="2766150"/>
              <a:ext cx="2772725" cy="2446525"/>
            </a:xfrm>
            <a:custGeom>
              <a:rect b="b" l="l" r="r" t="t"/>
              <a:pathLst>
                <a:path extrusionOk="0" h="97861" w="110909">
                  <a:moveTo>
                    <a:pt x="1" y="1"/>
                  </a:moveTo>
                  <a:lnTo>
                    <a:pt x="1" y="81387"/>
                  </a:lnTo>
                  <a:cubicBezTo>
                    <a:pt x="1" y="90488"/>
                    <a:pt x="7373" y="97860"/>
                    <a:pt x="16441" y="97860"/>
                  </a:cubicBezTo>
                  <a:lnTo>
                    <a:pt x="94435" y="97860"/>
                  </a:lnTo>
                  <a:cubicBezTo>
                    <a:pt x="103536" y="97860"/>
                    <a:pt x="110908" y="90488"/>
                    <a:pt x="110908" y="81387"/>
                  </a:cubicBezTo>
                  <a:lnTo>
                    <a:pt x="110908" y="6525"/>
                  </a:lnTo>
                  <a:cubicBezTo>
                    <a:pt x="110908" y="2936"/>
                    <a:pt x="107972" y="1"/>
                    <a:pt x="10438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30"/>
            <p:cNvSpPr/>
            <p:nvPr/>
          </p:nvSpPr>
          <p:spPr>
            <a:xfrm>
              <a:off x="2409775" y="2766150"/>
              <a:ext cx="1236325" cy="1158950"/>
            </a:xfrm>
            <a:custGeom>
              <a:rect b="b" l="l" r="r" t="t"/>
              <a:pathLst>
                <a:path extrusionOk="0" h="46358" w="49453">
                  <a:moveTo>
                    <a:pt x="12559" y="1"/>
                  </a:moveTo>
                  <a:lnTo>
                    <a:pt x="1" y="12559"/>
                  </a:lnTo>
                  <a:lnTo>
                    <a:pt x="1" y="46353"/>
                  </a:lnTo>
                  <a:cubicBezTo>
                    <a:pt x="80" y="46356"/>
                    <a:pt x="159" y="46357"/>
                    <a:pt x="238" y="46357"/>
                  </a:cubicBezTo>
                  <a:cubicBezTo>
                    <a:pt x="2047" y="46357"/>
                    <a:pt x="3809" y="45644"/>
                    <a:pt x="5122" y="44331"/>
                  </a:cubicBezTo>
                  <a:lnTo>
                    <a:pt x="4945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30"/>
            <p:cNvSpPr/>
            <p:nvPr/>
          </p:nvSpPr>
          <p:spPr>
            <a:xfrm>
              <a:off x="2409775" y="2766150"/>
              <a:ext cx="2764575" cy="2446525"/>
            </a:xfrm>
            <a:custGeom>
              <a:rect b="b" l="l" r="r" t="t"/>
              <a:pathLst>
                <a:path extrusionOk="0" h="97861" w="110583">
                  <a:moveTo>
                    <a:pt x="1" y="1"/>
                  </a:moveTo>
                  <a:lnTo>
                    <a:pt x="1" y="81387"/>
                  </a:lnTo>
                  <a:cubicBezTo>
                    <a:pt x="1" y="90488"/>
                    <a:pt x="7373" y="97860"/>
                    <a:pt x="16441" y="97860"/>
                  </a:cubicBezTo>
                  <a:lnTo>
                    <a:pt x="94435" y="97860"/>
                  </a:lnTo>
                  <a:cubicBezTo>
                    <a:pt x="102329" y="97860"/>
                    <a:pt x="109082" y="92250"/>
                    <a:pt x="110582" y="84519"/>
                  </a:cubicBezTo>
                  <a:lnTo>
                    <a:pt x="110582" y="84519"/>
                  </a:lnTo>
                  <a:cubicBezTo>
                    <a:pt x="109636" y="84714"/>
                    <a:pt x="108625" y="84812"/>
                    <a:pt x="107646" y="84812"/>
                  </a:cubicBezTo>
                  <a:lnTo>
                    <a:pt x="29685" y="84812"/>
                  </a:lnTo>
                  <a:cubicBezTo>
                    <a:pt x="20584" y="84812"/>
                    <a:pt x="13212" y="77440"/>
                    <a:pt x="13212" y="68339"/>
                  </a:cubicBezTo>
                  <a:lnTo>
                    <a:pt x="1321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30"/>
            <p:cNvSpPr/>
            <p:nvPr/>
          </p:nvSpPr>
          <p:spPr>
            <a:xfrm>
              <a:off x="2409775" y="3769225"/>
              <a:ext cx="2772725" cy="407750"/>
            </a:xfrm>
            <a:custGeom>
              <a:rect b="b" l="l" r="r" t="t"/>
              <a:pathLst>
                <a:path extrusionOk="0" h="16310" w="110909">
                  <a:moveTo>
                    <a:pt x="1" y="0"/>
                  </a:moveTo>
                  <a:lnTo>
                    <a:pt x="1" y="16310"/>
                  </a:lnTo>
                  <a:lnTo>
                    <a:pt x="110908" y="16310"/>
                  </a:lnTo>
                  <a:lnTo>
                    <a:pt x="11090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30"/>
            <p:cNvSpPr/>
            <p:nvPr/>
          </p:nvSpPr>
          <p:spPr>
            <a:xfrm>
              <a:off x="2409775" y="3769225"/>
              <a:ext cx="330300" cy="407750"/>
            </a:xfrm>
            <a:custGeom>
              <a:rect b="b" l="l" r="r" t="t"/>
              <a:pathLst>
                <a:path extrusionOk="0" h="16310" w="13212">
                  <a:moveTo>
                    <a:pt x="1" y="0"/>
                  </a:moveTo>
                  <a:lnTo>
                    <a:pt x="1" y="16310"/>
                  </a:lnTo>
                  <a:lnTo>
                    <a:pt x="13212" y="16310"/>
                  </a:lnTo>
                  <a:lnTo>
                    <a:pt x="1321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30"/>
            <p:cNvSpPr/>
            <p:nvPr/>
          </p:nvSpPr>
          <p:spPr>
            <a:xfrm>
              <a:off x="3592250" y="2766150"/>
              <a:ext cx="407775" cy="2446525"/>
            </a:xfrm>
            <a:custGeom>
              <a:rect b="b" l="l" r="r" t="t"/>
              <a:pathLst>
                <a:path extrusionOk="0" h="97861" w="16311">
                  <a:moveTo>
                    <a:pt x="1" y="1"/>
                  </a:moveTo>
                  <a:lnTo>
                    <a:pt x="1" y="97860"/>
                  </a:lnTo>
                  <a:lnTo>
                    <a:pt x="16310" y="97860"/>
                  </a:lnTo>
                  <a:lnTo>
                    <a:pt x="16310"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30"/>
            <p:cNvSpPr/>
            <p:nvPr/>
          </p:nvSpPr>
          <p:spPr>
            <a:xfrm>
              <a:off x="3174475" y="3502400"/>
              <a:ext cx="1243325" cy="858275"/>
            </a:xfrm>
            <a:custGeom>
              <a:rect b="b" l="l" r="r" t="t"/>
              <a:pathLst>
                <a:path extrusionOk="0" h="34331" w="49733">
                  <a:moveTo>
                    <a:pt x="14639" y="0"/>
                  </a:moveTo>
                  <a:cubicBezTo>
                    <a:pt x="5793" y="0"/>
                    <a:pt x="1" y="10826"/>
                    <a:pt x="9437" y="20263"/>
                  </a:cubicBezTo>
                  <a:lnTo>
                    <a:pt x="22550" y="33376"/>
                  </a:lnTo>
                  <a:cubicBezTo>
                    <a:pt x="23187" y="34013"/>
                    <a:pt x="24018" y="34331"/>
                    <a:pt x="24850" y="34331"/>
                  </a:cubicBezTo>
                  <a:cubicBezTo>
                    <a:pt x="25682" y="34331"/>
                    <a:pt x="26514" y="34013"/>
                    <a:pt x="27150" y="33376"/>
                  </a:cubicBezTo>
                  <a:lnTo>
                    <a:pt x="40296" y="20263"/>
                  </a:lnTo>
                  <a:cubicBezTo>
                    <a:pt x="49732" y="10826"/>
                    <a:pt x="43922" y="0"/>
                    <a:pt x="35080" y="0"/>
                  </a:cubicBezTo>
                  <a:cubicBezTo>
                    <a:pt x="31879" y="0"/>
                    <a:pt x="28282" y="1419"/>
                    <a:pt x="24866" y="4834"/>
                  </a:cubicBezTo>
                  <a:cubicBezTo>
                    <a:pt x="21442" y="1419"/>
                    <a:pt x="17841" y="0"/>
                    <a:pt x="1463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30"/>
            <p:cNvSpPr/>
            <p:nvPr/>
          </p:nvSpPr>
          <p:spPr>
            <a:xfrm>
              <a:off x="3183675" y="3505000"/>
              <a:ext cx="734800" cy="855675"/>
            </a:xfrm>
            <a:custGeom>
              <a:rect b="b" l="l" r="r" t="t"/>
              <a:pathLst>
                <a:path extrusionOk="0" h="34227" w="29392">
                  <a:moveTo>
                    <a:pt x="13310" y="0"/>
                  </a:moveTo>
                  <a:lnTo>
                    <a:pt x="13310" y="0"/>
                  </a:lnTo>
                  <a:cubicBezTo>
                    <a:pt x="5024" y="783"/>
                    <a:pt x="1" y="11091"/>
                    <a:pt x="9069" y="20159"/>
                  </a:cubicBezTo>
                  <a:lnTo>
                    <a:pt x="22182" y="33272"/>
                  </a:lnTo>
                  <a:cubicBezTo>
                    <a:pt x="22819" y="33909"/>
                    <a:pt x="23650" y="34227"/>
                    <a:pt x="24482" y="34227"/>
                  </a:cubicBezTo>
                  <a:cubicBezTo>
                    <a:pt x="25314" y="34227"/>
                    <a:pt x="26146" y="33909"/>
                    <a:pt x="26782" y="33272"/>
                  </a:cubicBezTo>
                  <a:lnTo>
                    <a:pt x="29391" y="30695"/>
                  </a:lnTo>
                  <a:lnTo>
                    <a:pt x="15593" y="16897"/>
                  </a:lnTo>
                  <a:cubicBezTo>
                    <a:pt x="9395" y="10699"/>
                    <a:pt x="9787" y="3915"/>
                    <a:pt x="1331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30"/>
            <p:cNvSpPr/>
            <p:nvPr/>
          </p:nvSpPr>
          <p:spPr>
            <a:xfrm>
              <a:off x="1803875" y="1156150"/>
              <a:ext cx="2599825" cy="2565800"/>
            </a:xfrm>
            <a:custGeom>
              <a:rect b="b" l="l" r="r" t="t"/>
              <a:pathLst>
                <a:path extrusionOk="0" h="102632" w="103993">
                  <a:moveTo>
                    <a:pt x="87760" y="1"/>
                  </a:moveTo>
                  <a:cubicBezTo>
                    <a:pt x="85978" y="1"/>
                    <a:pt x="84192" y="678"/>
                    <a:pt x="82822" y="2031"/>
                  </a:cubicBezTo>
                  <a:lnTo>
                    <a:pt x="2740" y="82113"/>
                  </a:lnTo>
                  <a:cubicBezTo>
                    <a:pt x="0" y="84853"/>
                    <a:pt x="0" y="89257"/>
                    <a:pt x="2740" y="91997"/>
                  </a:cubicBezTo>
                  <a:lnTo>
                    <a:pt x="11319" y="100576"/>
                  </a:lnTo>
                  <a:cubicBezTo>
                    <a:pt x="12689" y="101946"/>
                    <a:pt x="14475" y="102631"/>
                    <a:pt x="16261" y="102631"/>
                  </a:cubicBezTo>
                  <a:cubicBezTo>
                    <a:pt x="18047" y="102631"/>
                    <a:pt x="19833" y="101946"/>
                    <a:pt x="21203" y="100576"/>
                  </a:cubicBezTo>
                  <a:lnTo>
                    <a:pt x="101285" y="20494"/>
                  </a:lnTo>
                  <a:cubicBezTo>
                    <a:pt x="103992" y="17754"/>
                    <a:pt x="103992" y="13350"/>
                    <a:pt x="101285" y="10643"/>
                  </a:cubicBezTo>
                  <a:lnTo>
                    <a:pt x="92673" y="2031"/>
                  </a:lnTo>
                  <a:cubicBezTo>
                    <a:pt x="91319" y="678"/>
                    <a:pt x="89542" y="1"/>
                    <a:pt x="8776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0"/>
            <p:cNvSpPr/>
            <p:nvPr/>
          </p:nvSpPr>
          <p:spPr>
            <a:xfrm>
              <a:off x="1804675" y="1341475"/>
              <a:ext cx="2599825" cy="2380475"/>
            </a:xfrm>
            <a:custGeom>
              <a:rect b="b" l="l" r="r" t="t"/>
              <a:pathLst>
                <a:path extrusionOk="0" h="95219" w="103993">
                  <a:moveTo>
                    <a:pt x="98056" y="1"/>
                  </a:moveTo>
                  <a:lnTo>
                    <a:pt x="21171" y="76853"/>
                  </a:lnTo>
                  <a:cubicBezTo>
                    <a:pt x="19817" y="78223"/>
                    <a:pt x="18031" y="78908"/>
                    <a:pt x="16245" y="78908"/>
                  </a:cubicBezTo>
                  <a:cubicBezTo>
                    <a:pt x="14460" y="78908"/>
                    <a:pt x="12674" y="78223"/>
                    <a:pt x="11320" y="76853"/>
                  </a:cubicBezTo>
                  <a:lnTo>
                    <a:pt x="5938" y="71503"/>
                  </a:lnTo>
                  <a:lnTo>
                    <a:pt x="2708" y="74733"/>
                  </a:lnTo>
                  <a:cubicBezTo>
                    <a:pt x="1" y="77440"/>
                    <a:pt x="1" y="81844"/>
                    <a:pt x="2708" y="84584"/>
                  </a:cubicBezTo>
                  <a:lnTo>
                    <a:pt x="11320" y="93163"/>
                  </a:lnTo>
                  <a:cubicBezTo>
                    <a:pt x="12674" y="94533"/>
                    <a:pt x="14460" y="95218"/>
                    <a:pt x="16245" y="95218"/>
                  </a:cubicBezTo>
                  <a:cubicBezTo>
                    <a:pt x="18031" y="95218"/>
                    <a:pt x="19817" y="94533"/>
                    <a:pt x="21171" y="93163"/>
                  </a:cubicBezTo>
                  <a:lnTo>
                    <a:pt x="101253" y="13081"/>
                  </a:lnTo>
                  <a:cubicBezTo>
                    <a:pt x="103993" y="10341"/>
                    <a:pt x="103993" y="5937"/>
                    <a:pt x="101253" y="3230"/>
                  </a:cubicBezTo>
                  <a:lnTo>
                    <a:pt x="98056"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30"/>
            <p:cNvSpPr/>
            <p:nvPr/>
          </p:nvSpPr>
          <p:spPr>
            <a:xfrm>
              <a:off x="2700900" y="2092550"/>
              <a:ext cx="749475" cy="750275"/>
            </a:xfrm>
            <a:custGeom>
              <a:rect b="b" l="l" r="r" t="t"/>
              <a:pathLst>
                <a:path extrusionOk="0" h="30011" w="29979">
                  <a:moveTo>
                    <a:pt x="11516" y="1"/>
                  </a:moveTo>
                  <a:lnTo>
                    <a:pt x="1" y="11548"/>
                  </a:lnTo>
                  <a:lnTo>
                    <a:pt x="18431" y="30011"/>
                  </a:lnTo>
                  <a:lnTo>
                    <a:pt x="29979" y="18463"/>
                  </a:lnTo>
                  <a:lnTo>
                    <a:pt x="1151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30"/>
            <p:cNvSpPr/>
            <p:nvPr/>
          </p:nvSpPr>
          <p:spPr>
            <a:xfrm>
              <a:off x="2957800" y="2350250"/>
              <a:ext cx="492575" cy="492575"/>
            </a:xfrm>
            <a:custGeom>
              <a:rect b="b" l="l" r="r" t="t"/>
              <a:pathLst>
                <a:path extrusionOk="0" h="19703" w="19703">
                  <a:moveTo>
                    <a:pt x="11548" y="0"/>
                  </a:moveTo>
                  <a:lnTo>
                    <a:pt x="0" y="11548"/>
                  </a:lnTo>
                  <a:lnTo>
                    <a:pt x="8155" y="19703"/>
                  </a:lnTo>
                  <a:lnTo>
                    <a:pt x="19703" y="8155"/>
                  </a:lnTo>
                  <a:lnTo>
                    <a:pt x="1154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4" name="Google Shape;704;p30"/>
          <p:cNvGrpSpPr/>
          <p:nvPr/>
        </p:nvGrpSpPr>
        <p:grpSpPr>
          <a:xfrm>
            <a:off x="5780400" y="2160419"/>
            <a:ext cx="441775" cy="434004"/>
            <a:chOff x="1435250" y="565950"/>
            <a:chExt cx="4729925" cy="4646725"/>
          </a:xfrm>
        </p:grpSpPr>
        <p:sp>
          <p:nvSpPr>
            <p:cNvPr id="705" name="Google Shape;705;p30"/>
            <p:cNvSpPr/>
            <p:nvPr/>
          </p:nvSpPr>
          <p:spPr>
            <a:xfrm>
              <a:off x="1435250" y="565950"/>
              <a:ext cx="4729925" cy="4646725"/>
            </a:xfrm>
            <a:custGeom>
              <a:rect b="b" l="l" r="r" t="t"/>
              <a:pathLst>
                <a:path extrusionOk="0" h="185869" w="189197">
                  <a:moveTo>
                    <a:pt x="94599" y="0"/>
                  </a:moveTo>
                  <a:cubicBezTo>
                    <a:pt x="91818" y="0"/>
                    <a:pt x="89037" y="881"/>
                    <a:pt x="86705" y="2642"/>
                  </a:cubicBezTo>
                  <a:lnTo>
                    <a:pt x="1" y="68437"/>
                  </a:lnTo>
                  <a:lnTo>
                    <a:pt x="1" y="185868"/>
                  </a:lnTo>
                  <a:lnTo>
                    <a:pt x="189196" y="185868"/>
                  </a:lnTo>
                  <a:lnTo>
                    <a:pt x="189196" y="68437"/>
                  </a:lnTo>
                  <a:lnTo>
                    <a:pt x="102493" y="2642"/>
                  </a:lnTo>
                  <a:cubicBezTo>
                    <a:pt x="100160" y="881"/>
                    <a:pt x="97379" y="0"/>
                    <a:pt x="945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30"/>
            <p:cNvSpPr/>
            <p:nvPr/>
          </p:nvSpPr>
          <p:spPr>
            <a:xfrm>
              <a:off x="2087650" y="1216700"/>
              <a:ext cx="3506675" cy="3588225"/>
            </a:xfrm>
            <a:custGeom>
              <a:rect b="b" l="l" r="r" t="t"/>
              <a:pathLst>
                <a:path extrusionOk="0" h="143529" w="140267">
                  <a:moveTo>
                    <a:pt x="1" y="1"/>
                  </a:moveTo>
                  <a:lnTo>
                    <a:pt x="1" y="143528"/>
                  </a:lnTo>
                  <a:lnTo>
                    <a:pt x="140266" y="143528"/>
                  </a:lnTo>
                  <a:lnTo>
                    <a:pt x="14026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30"/>
            <p:cNvSpPr/>
            <p:nvPr/>
          </p:nvSpPr>
          <p:spPr>
            <a:xfrm>
              <a:off x="2087650" y="1216700"/>
              <a:ext cx="3506675" cy="3588225"/>
            </a:xfrm>
            <a:custGeom>
              <a:rect b="b" l="l" r="r" t="t"/>
              <a:pathLst>
                <a:path extrusionOk="0" h="143529" w="140267">
                  <a:moveTo>
                    <a:pt x="1" y="1"/>
                  </a:moveTo>
                  <a:lnTo>
                    <a:pt x="1" y="143528"/>
                  </a:lnTo>
                  <a:lnTo>
                    <a:pt x="140266" y="143528"/>
                  </a:lnTo>
                  <a:lnTo>
                    <a:pt x="140266" y="130480"/>
                  </a:lnTo>
                  <a:lnTo>
                    <a:pt x="61979" y="130480"/>
                  </a:lnTo>
                  <a:cubicBezTo>
                    <a:pt x="34969" y="130480"/>
                    <a:pt x="13049" y="108560"/>
                    <a:pt x="13049" y="81550"/>
                  </a:cubicBezTo>
                  <a:lnTo>
                    <a:pt x="13049"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30"/>
            <p:cNvSpPr/>
            <p:nvPr/>
          </p:nvSpPr>
          <p:spPr>
            <a:xfrm>
              <a:off x="1435250" y="2276850"/>
              <a:ext cx="3017375" cy="2935825"/>
            </a:xfrm>
            <a:custGeom>
              <a:rect b="b" l="l" r="r" t="t"/>
              <a:pathLst>
                <a:path extrusionOk="0" h="117433" w="120695">
                  <a:moveTo>
                    <a:pt x="1" y="1"/>
                  </a:moveTo>
                  <a:lnTo>
                    <a:pt x="1" y="117432"/>
                  </a:lnTo>
                  <a:lnTo>
                    <a:pt x="120694" y="117432"/>
                  </a:lnTo>
                  <a:lnTo>
                    <a:pt x="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30"/>
            <p:cNvSpPr/>
            <p:nvPr/>
          </p:nvSpPr>
          <p:spPr>
            <a:xfrm>
              <a:off x="3147800" y="2276850"/>
              <a:ext cx="3017375" cy="2935825"/>
            </a:xfrm>
            <a:custGeom>
              <a:rect b="b" l="l" r="r" t="t"/>
              <a:pathLst>
                <a:path extrusionOk="0" h="117433" w="120695">
                  <a:moveTo>
                    <a:pt x="120694" y="1"/>
                  </a:moveTo>
                  <a:lnTo>
                    <a:pt x="1" y="117432"/>
                  </a:lnTo>
                  <a:lnTo>
                    <a:pt x="120694" y="117432"/>
                  </a:lnTo>
                  <a:lnTo>
                    <a:pt x="12069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30"/>
            <p:cNvSpPr/>
            <p:nvPr/>
          </p:nvSpPr>
          <p:spPr>
            <a:xfrm>
              <a:off x="1435250" y="3056675"/>
              <a:ext cx="4729925" cy="2156000"/>
            </a:xfrm>
            <a:custGeom>
              <a:rect b="b" l="l" r="r" t="t"/>
              <a:pathLst>
                <a:path extrusionOk="0" h="86240" w="189197">
                  <a:moveTo>
                    <a:pt x="94599" y="0"/>
                  </a:moveTo>
                  <a:cubicBezTo>
                    <a:pt x="91328" y="0"/>
                    <a:pt x="88058" y="1215"/>
                    <a:pt x="85530" y="3646"/>
                  </a:cubicBezTo>
                  <a:lnTo>
                    <a:pt x="1" y="86239"/>
                  </a:lnTo>
                  <a:lnTo>
                    <a:pt x="189196" y="86239"/>
                  </a:lnTo>
                  <a:lnTo>
                    <a:pt x="103667" y="3646"/>
                  </a:lnTo>
                  <a:cubicBezTo>
                    <a:pt x="101139" y="1215"/>
                    <a:pt x="97869" y="0"/>
                    <a:pt x="9459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30"/>
            <p:cNvSpPr/>
            <p:nvPr/>
          </p:nvSpPr>
          <p:spPr>
            <a:xfrm>
              <a:off x="4650775" y="3566150"/>
              <a:ext cx="1514400" cy="1646525"/>
            </a:xfrm>
            <a:custGeom>
              <a:rect b="b" l="l" r="r" t="t"/>
              <a:pathLst>
                <a:path extrusionOk="0" h="65861" w="60576">
                  <a:moveTo>
                    <a:pt x="7601" y="1"/>
                  </a:moveTo>
                  <a:lnTo>
                    <a:pt x="0" y="7373"/>
                  </a:lnTo>
                  <a:lnTo>
                    <a:pt x="60575" y="65860"/>
                  </a:lnTo>
                  <a:lnTo>
                    <a:pt x="60575" y="52258"/>
                  </a:lnTo>
                  <a:lnTo>
                    <a:pt x="7601"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30"/>
            <p:cNvSpPr/>
            <p:nvPr/>
          </p:nvSpPr>
          <p:spPr>
            <a:xfrm>
              <a:off x="1435250" y="3566150"/>
              <a:ext cx="1514425" cy="1646525"/>
            </a:xfrm>
            <a:custGeom>
              <a:rect b="b" l="l" r="r" t="t"/>
              <a:pathLst>
                <a:path extrusionOk="0" h="65861" w="60577">
                  <a:moveTo>
                    <a:pt x="53008" y="1"/>
                  </a:moveTo>
                  <a:lnTo>
                    <a:pt x="1" y="52258"/>
                  </a:lnTo>
                  <a:lnTo>
                    <a:pt x="1" y="65860"/>
                  </a:lnTo>
                  <a:lnTo>
                    <a:pt x="60576" y="7373"/>
                  </a:lnTo>
                  <a:lnTo>
                    <a:pt x="5300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30"/>
            <p:cNvSpPr/>
            <p:nvPr/>
          </p:nvSpPr>
          <p:spPr>
            <a:xfrm>
              <a:off x="1435250" y="4872575"/>
              <a:ext cx="4729925" cy="340100"/>
            </a:xfrm>
            <a:custGeom>
              <a:rect b="b" l="l" r="r" t="t"/>
              <a:pathLst>
                <a:path extrusionOk="0" h="13604" w="189197">
                  <a:moveTo>
                    <a:pt x="1" y="1"/>
                  </a:moveTo>
                  <a:lnTo>
                    <a:pt x="1" y="13603"/>
                  </a:lnTo>
                  <a:lnTo>
                    <a:pt x="189196" y="13603"/>
                  </a:lnTo>
                  <a:lnTo>
                    <a:pt x="18919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30"/>
            <p:cNvSpPr/>
            <p:nvPr/>
          </p:nvSpPr>
          <p:spPr>
            <a:xfrm>
              <a:off x="3043850" y="2476425"/>
              <a:ext cx="1534150" cy="1067125"/>
            </a:xfrm>
            <a:custGeom>
              <a:rect b="b" l="l" r="r" t="t"/>
              <a:pathLst>
                <a:path extrusionOk="0" h="42685" w="61366">
                  <a:moveTo>
                    <a:pt x="18069" y="0"/>
                  </a:moveTo>
                  <a:cubicBezTo>
                    <a:pt x="7163" y="0"/>
                    <a:pt x="0" y="13359"/>
                    <a:pt x="11661" y="24996"/>
                  </a:cubicBezTo>
                  <a:lnTo>
                    <a:pt x="28395" y="41730"/>
                  </a:lnTo>
                  <a:cubicBezTo>
                    <a:pt x="29031" y="42366"/>
                    <a:pt x="29863" y="42684"/>
                    <a:pt x="30695" y="42684"/>
                  </a:cubicBezTo>
                  <a:cubicBezTo>
                    <a:pt x="31527" y="42684"/>
                    <a:pt x="32359" y="42366"/>
                    <a:pt x="32995" y="41730"/>
                  </a:cubicBezTo>
                  <a:lnTo>
                    <a:pt x="49729" y="24996"/>
                  </a:lnTo>
                  <a:cubicBezTo>
                    <a:pt x="61366" y="13359"/>
                    <a:pt x="54214" y="0"/>
                    <a:pt x="43303" y="0"/>
                  </a:cubicBezTo>
                  <a:cubicBezTo>
                    <a:pt x="39350" y="0"/>
                    <a:pt x="34904" y="1754"/>
                    <a:pt x="30679" y="5979"/>
                  </a:cubicBezTo>
                  <a:cubicBezTo>
                    <a:pt x="26462" y="1754"/>
                    <a:pt x="22020" y="0"/>
                    <a:pt x="1806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30"/>
            <p:cNvSpPr/>
            <p:nvPr/>
          </p:nvSpPr>
          <p:spPr>
            <a:xfrm>
              <a:off x="3055650" y="2478275"/>
              <a:ext cx="959875" cy="1065275"/>
            </a:xfrm>
            <a:custGeom>
              <a:rect b="b" l="l" r="r" t="t"/>
              <a:pathLst>
                <a:path extrusionOk="0" h="42611" w="38395">
                  <a:moveTo>
                    <a:pt x="16408" y="1"/>
                  </a:moveTo>
                  <a:lnTo>
                    <a:pt x="16408" y="1"/>
                  </a:lnTo>
                  <a:cubicBezTo>
                    <a:pt x="6198" y="947"/>
                    <a:pt x="1" y="13701"/>
                    <a:pt x="11189" y="24922"/>
                  </a:cubicBezTo>
                  <a:lnTo>
                    <a:pt x="27923" y="41656"/>
                  </a:lnTo>
                  <a:cubicBezTo>
                    <a:pt x="28559" y="42292"/>
                    <a:pt x="29391" y="42610"/>
                    <a:pt x="30223" y="42610"/>
                  </a:cubicBezTo>
                  <a:cubicBezTo>
                    <a:pt x="31055" y="42610"/>
                    <a:pt x="31887" y="42292"/>
                    <a:pt x="32523" y="41656"/>
                  </a:cubicBezTo>
                  <a:lnTo>
                    <a:pt x="38394" y="35817"/>
                  </a:lnTo>
                  <a:lnTo>
                    <a:pt x="20975" y="18398"/>
                  </a:lnTo>
                  <a:cubicBezTo>
                    <a:pt x="14516" y="11940"/>
                    <a:pt x="13831" y="4926"/>
                    <a:pt x="1640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30"/>
            <p:cNvSpPr/>
            <p:nvPr/>
          </p:nvSpPr>
          <p:spPr>
            <a:xfrm>
              <a:off x="3310900" y="1542900"/>
              <a:ext cx="163125" cy="163125"/>
            </a:xfrm>
            <a:custGeom>
              <a:rect b="b" l="l" r="r" t="t"/>
              <a:pathLst>
                <a:path extrusionOk="0" h="6525" w="6525">
                  <a:moveTo>
                    <a:pt x="3263" y="1"/>
                  </a:moveTo>
                  <a:cubicBezTo>
                    <a:pt x="1469" y="1"/>
                    <a:pt x="1" y="1469"/>
                    <a:pt x="1" y="3263"/>
                  </a:cubicBezTo>
                  <a:cubicBezTo>
                    <a:pt x="1" y="5057"/>
                    <a:pt x="1469" y="6525"/>
                    <a:pt x="3263" y="6525"/>
                  </a:cubicBezTo>
                  <a:cubicBezTo>
                    <a:pt x="5057" y="6525"/>
                    <a:pt x="6525" y="5057"/>
                    <a:pt x="6525" y="3263"/>
                  </a:cubicBezTo>
                  <a:cubicBezTo>
                    <a:pt x="6525" y="1469"/>
                    <a:pt x="5057" y="1"/>
                    <a:pt x="32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30"/>
            <p:cNvSpPr/>
            <p:nvPr/>
          </p:nvSpPr>
          <p:spPr>
            <a:xfrm>
              <a:off x="2495400" y="1542900"/>
              <a:ext cx="652425" cy="163125"/>
            </a:xfrm>
            <a:custGeom>
              <a:rect b="b" l="l" r="r" t="t"/>
              <a:pathLst>
                <a:path extrusionOk="0" h="6525" w="26097">
                  <a:moveTo>
                    <a:pt x="3263" y="1"/>
                  </a:moveTo>
                  <a:cubicBezTo>
                    <a:pt x="1469" y="1"/>
                    <a:pt x="1" y="1469"/>
                    <a:pt x="1" y="3263"/>
                  </a:cubicBezTo>
                  <a:cubicBezTo>
                    <a:pt x="1" y="5057"/>
                    <a:pt x="1469" y="6525"/>
                    <a:pt x="3263" y="6525"/>
                  </a:cubicBezTo>
                  <a:lnTo>
                    <a:pt x="22835" y="6525"/>
                  </a:lnTo>
                  <a:cubicBezTo>
                    <a:pt x="24629" y="6525"/>
                    <a:pt x="26097" y="5057"/>
                    <a:pt x="26097" y="3263"/>
                  </a:cubicBezTo>
                  <a:cubicBezTo>
                    <a:pt x="26097" y="1469"/>
                    <a:pt x="24629" y="1"/>
                    <a:pt x="2283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8" name="Google Shape;718;p30"/>
          <p:cNvGrpSpPr/>
          <p:nvPr/>
        </p:nvGrpSpPr>
        <p:grpSpPr>
          <a:xfrm>
            <a:off x="5054259" y="3291495"/>
            <a:ext cx="400152" cy="493804"/>
            <a:chOff x="2332300" y="482750"/>
            <a:chExt cx="3832875" cy="4729925"/>
          </a:xfrm>
        </p:grpSpPr>
        <p:sp>
          <p:nvSpPr>
            <p:cNvPr id="719" name="Google Shape;719;p30"/>
            <p:cNvSpPr/>
            <p:nvPr/>
          </p:nvSpPr>
          <p:spPr>
            <a:xfrm>
              <a:off x="2332300" y="1379800"/>
              <a:ext cx="2446525" cy="3832875"/>
            </a:xfrm>
            <a:custGeom>
              <a:rect b="b" l="l" r="r" t="t"/>
              <a:pathLst>
                <a:path extrusionOk="0" h="153315" w="97861">
                  <a:moveTo>
                    <a:pt x="13049" y="1"/>
                  </a:moveTo>
                  <a:cubicBezTo>
                    <a:pt x="5807" y="1"/>
                    <a:pt x="1" y="5807"/>
                    <a:pt x="1" y="13049"/>
                  </a:cubicBezTo>
                  <a:lnTo>
                    <a:pt x="1" y="140266"/>
                  </a:lnTo>
                  <a:cubicBezTo>
                    <a:pt x="1" y="147508"/>
                    <a:pt x="5807" y="153314"/>
                    <a:pt x="13049" y="153314"/>
                  </a:cubicBezTo>
                  <a:lnTo>
                    <a:pt x="84812" y="153314"/>
                  </a:lnTo>
                  <a:cubicBezTo>
                    <a:pt x="92054" y="153314"/>
                    <a:pt x="97860" y="147508"/>
                    <a:pt x="97860" y="140266"/>
                  </a:cubicBezTo>
                  <a:lnTo>
                    <a:pt x="97860" y="13049"/>
                  </a:lnTo>
                  <a:cubicBezTo>
                    <a:pt x="97860" y="5807"/>
                    <a:pt x="92054" y="1"/>
                    <a:pt x="8481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30"/>
            <p:cNvSpPr/>
            <p:nvPr/>
          </p:nvSpPr>
          <p:spPr>
            <a:xfrm>
              <a:off x="2332300" y="1379800"/>
              <a:ext cx="2446525" cy="3832875"/>
            </a:xfrm>
            <a:custGeom>
              <a:rect b="b" l="l" r="r" t="t"/>
              <a:pathLst>
                <a:path extrusionOk="0" h="153315" w="97861">
                  <a:moveTo>
                    <a:pt x="13049" y="1"/>
                  </a:moveTo>
                  <a:cubicBezTo>
                    <a:pt x="5840" y="1"/>
                    <a:pt x="1" y="5840"/>
                    <a:pt x="1" y="13049"/>
                  </a:cubicBezTo>
                  <a:lnTo>
                    <a:pt x="1" y="140266"/>
                  </a:lnTo>
                  <a:cubicBezTo>
                    <a:pt x="1" y="147475"/>
                    <a:pt x="5840" y="153314"/>
                    <a:pt x="13049" y="153314"/>
                  </a:cubicBezTo>
                  <a:lnTo>
                    <a:pt x="84812" y="153314"/>
                  </a:lnTo>
                  <a:cubicBezTo>
                    <a:pt x="92021" y="153314"/>
                    <a:pt x="97860" y="147475"/>
                    <a:pt x="97860" y="140266"/>
                  </a:cubicBezTo>
                  <a:lnTo>
                    <a:pt x="32621" y="140266"/>
                  </a:lnTo>
                  <a:cubicBezTo>
                    <a:pt x="25412" y="140266"/>
                    <a:pt x="19573" y="134427"/>
                    <a:pt x="19573" y="127218"/>
                  </a:cubicBezTo>
                  <a:lnTo>
                    <a:pt x="1957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30"/>
            <p:cNvSpPr/>
            <p:nvPr/>
          </p:nvSpPr>
          <p:spPr>
            <a:xfrm>
              <a:off x="2681350" y="1728025"/>
              <a:ext cx="1747625" cy="3136425"/>
            </a:xfrm>
            <a:custGeom>
              <a:rect b="b" l="l" r="r" t="t"/>
              <a:pathLst>
                <a:path extrusionOk="0" h="125457" w="69905">
                  <a:moveTo>
                    <a:pt x="0" y="0"/>
                  </a:moveTo>
                  <a:lnTo>
                    <a:pt x="0" y="125456"/>
                  </a:lnTo>
                  <a:lnTo>
                    <a:pt x="69904" y="125456"/>
                  </a:lnTo>
                  <a:lnTo>
                    <a:pt x="69904"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30"/>
            <p:cNvSpPr/>
            <p:nvPr/>
          </p:nvSpPr>
          <p:spPr>
            <a:xfrm>
              <a:off x="2682150" y="1728025"/>
              <a:ext cx="349875" cy="3136425"/>
            </a:xfrm>
            <a:custGeom>
              <a:rect b="b" l="l" r="r" t="t"/>
              <a:pathLst>
                <a:path extrusionOk="0" h="125457" w="13995">
                  <a:moveTo>
                    <a:pt x="1" y="0"/>
                  </a:moveTo>
                  <a:lnTo>
                    <a:pt x="1" y="125456"/>
                  </a:lnTo>
                  <a:lnTo>
                    <a:pt x="13995" y="125456"/>
                  </a:lnTo>
                  <a:cubicBezTo>
                    <a:pt x="8939" y="123532"/>
                    <a:pt x="5579" y="118704"/>
                    <a:pt x="5579" y="113289"/>
                  </a:cubicBezTo>
                  <a:lnTo>
                    <a:pt x="557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30"/>
            <p:cNvSpPr/>
            <p:nvPr/>
          </p:nvSpPr>
          <p:spPr>
            <a:xfrm>
              <a:off x="3066250" y="1379800"/>
              <a:ext cx="1712575" cy="1722200"/>
            </a:xfrm>
            <a:custGeom>
              <a:rect b="b" l="l" r="r" t="t"/>
              <a:pathLst>
                <a:path extrusionOk="0" h="68888" w="68503">
                  <a:moveTo>
                    <a:pt x="1" y="1"/>
                  </a:moveTo>
                  <a:lnTo>
                    <a:pt x="1" y="39145"/>
                  </a:lnTo>
                  <a:cubicBezTo>
                    <a:pt x="1" y="46354"/>
                    <a:pt x="5840" y="52193"/>
                    <a:pt x="13049" y="52193"/>
                  </a:cubicBezTo>
                  <a:lnTo>
                    <a:pt x="26097" y="52193"/>
                  </a:lnTo>
                  <a:lnTo>
                    <a:pt x="26097" y="62337"/>
                  </a:lnTo>
                  <a:cubicBezTo>
                    <a:pt x="26097" y="66197"/>
                    <a:pt x="29259" y="68888"/>
                    <a:pt x="32640" y="68888"/>
                  </a:cubicBezTo>
                  <a:cubicBezTo>
                    <a:pt x="33916" y="68888"/>
                    <a:pt x="35224" y="68504"/>
                    <a:pt x="36404" y="67654"/>
                  </a:cubicBezTo>
                  <a:lnTo>
                    <a:pt x="58064" y="52193"/>
                  </a:lnTo>
                  <a:lnTo>
                    <a:pt x="68502" y="52193"/>
                  </a:lnTo>
                  <a:lnTo>
                    <a:pt x="68502" y="13049"/>
                  </a:lnTo>
                  <a:cubicBezTo>
                    <a:pt x="68502" y="5840"/>
                    <a:pt x="62663" y="1"/>
                    <a:pt x="5545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30"/>
            <p:cNvSpPr/>
            <p:nvPr/>
          </p:nvSpPr>
          <p:spPr>
            <a:xfrm>
              <a:off x="3066250" y="1379800"/>
              <a:ext cx="1712575" cy="1367625"/>
            </a:xfrm>
            <a:custGeom>
              <a:rect b="b" l="l" r="r" t="t"/>
              <a:pathLst>
                <a:path extrusionOk="0" h="54705" w="68503">
                  <a:moveTo>
                    <a:pt x="1" y="1"/>
                  </a:moveTo>
                  <a:lnTo>
                    <a:pt x="1" y="13929"/>
                  </a:lnTo>
                  <a:lnTo>
                    <a:pt x="54508" y="13929"/>
                  </a:lnTo>
                  <a:lnTo>
                    <a:pt x="54508" y="54704"/>
                  </a:lnTo>
                  <a:lnTo>
                    <a:pt x="58064" y="52193"/>
                  </a:lnTo>
                  <a:lnTo>
                    <a:pt x="68502" y="52193"/>
                  </a:lnTo>
                  <a:lnTo>
                    <a:pt x="68502" y="13049"/>
                  </a:lnTo>
                  <a:cubicBezTo>
                    <a:pt x="68502" y="5840"/>
                    <a:pt x="62663" y="1"/>
                    <a:pt x="5545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30"/>
            <p:cNvSpPr/>
            <p:nvPr/>
          </p:nvSpPr>
          <p:spPr>
            <a:xfrm>
              <a:off x="3229350" y="482750"/>
              <a:ext cx="2935825" cy="2374600"/>
            </a:xfrm>
            <a:custGeom>
              <a:rect b="b" l="l" r="r" t="t"/>
              <a:pathLst>
                <a:path extrusionOk="0" h="94984" w="117433">
                  <a:moveTo>
                    <a:pt x="13049" y="1"/>
                  </a:moveTo>
                  <a:cubicBezTo>
                    <a:pt x="5840" y="1"/>
                    <a:pt x="1" y="5840"/>
                    <a:pt x="1" y="13049"/>
                  </a:cubicBezTo>
                  <a:lnTo>
                    <a:pt x="1" y="65241"/>
                  </a:lnTo>
                  <a:cubicBezTo>
                    <a:pt x="1" y="72450"/>
                    <a:pt x="5840" y="78289"/>
                    <a:pt x="13049" y="78289"/>
                  </a:cubicBezTo>
                  <a:lnTo>
                    <a:pt x="26097" y="78289"/>
                  </a:lnTo>
                  <a:lnTo>
                    <a:pt x="26097" y="88433"/>
                  </a:lnTo>
                  <a:cubicBezTo>
                    <a:pt x="26097" y="92293"/>
                    <a:pt x="29259" y="94984"/>
                    <a:pt x="32640" y="94984"/>
                  </a:cubicBezTo>
                  <a:cubicBezTo>
                    <a:pt x="33916" y="94984"/>
                    <a:pt x="35224" y="94600"/>
                    <a:pt x="36404" y="93750"/>
                  </a:cubicBezTo>
                  <a:lnTo>
                    <a:pt x="58064" y="78289"/>
                  </a:lnTo>
                  <a:lnTo>
                    <a:pt x="104384" y="78289"/>
                  </a:lnTo>
                  <a:cubicBezTo>
                    <a:pt x="111593" y="78289"/>
                    <a:pt x="117432" y="72450"/>
                    <a:pt x="117432" y="65241"/>
                  </a:cubicBezTo>
                  <a:lnTo>
                    <a:pt x="117432" y="13049"/>
                  </a:lnTo>
                  <a:cubicBezTo>
                    <a:pt x="117432" y="5840"/>
                    <a:pt x="111593" y="1"/>
                    <a:pt x="104384"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30"/>
            <p:cNvSpPr/>
            <p:nvPr/>
          </p:nvSpPr>
          <p:spPr>
            <a:xfrm>
              <a:off x="3940900" y="1008525"/>
              <a:ext cx="1534150" cy="1067125"/>
            </a:xfrm>
            <a:custGeom>
              <a:rect b="b" l="l" r="r" t="t"/>
              <a:pathLst>
                <a:path extrusionOk="0" h="42685" w="61366">
                  <a:moveTo>
                    <a:pt x="18068" y="0"/>
                  </a:moveTo>
                  <a:cubicBezTo>
                    <a:pt x="7163" y="0"/>
                    <a:pt x="0" y="13360"/>
                    <a:pt x="11661" y="24997"/>
                  </a:cubicBezTo>
                  <a:lnTo>
                    <a:pt x="28395" y="41731"/>
                  </a:lnTo>
                  <a:cubicBezTo>
                    <a:pt x="29031" y="42367"/>
                    <a:pt x="29863" y="42685"/>
                    <a:pt x="30695" y="42685"/>
                  </a:cubicBezTo>
                  <a:cubicBezTo>
                    <a:pt x="31527" y="42685"/>
                    <a:pt x="32358" y="42367"/>
                    <a:pt x="32994" y="41731"/>
                  </a:cubicBezTo>
                  <a:lnTo>
                    <a:pt x="49728" y="24997"/>
                  </a:lnTo>
                  <a:cubicBezTo>
                    <a:pt x="61365" y="13360"/>
                    <a:pt x="54214" y="0"/>
                    <a:pt x="43303" y="0"/>
                  </a:cubicBezTo>
                  <a:cubicBezTo>
                    <a:pt x="39350" y="0"/>
                    <a:pt x="34904" y="1754"/>
                    <a:pt x="30678" y="5979"/>
                  </a:cubicBezTo>
                  <a:cubicBezTo>
                    <a:pt x="26462" y="1754"/>
                    <a:pt x="22020" y="0"/>
                    <a:pt x="180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30"/>
            <p:cNvSpPr/>
            <p:nvPr/>
          </p:nvSpPr>
          <p:spPr>
            <a:xfrm>
              <a:off x="3940975" y="1008925"/>
              <a:ext cx="930825" cy="1066725"/>
            </a:xfrm>
            <a:custGeom>
              <a:rect b="b" l="l" r="r" t="t"/>
              <a:pathLst>
                <a:path extrusionOk="0" h="42669" w="37233">
                  <a:moveTo>
                    <a:pt x="18063" y="0"/>
                  </a:moveTo>
                  <a:cubicBezTo>
                    <a:pt x="7170" y="0"/>
                    <a:pt x="0" y="13323"/>
                    <a:pt x="11658" y="24981"/>
                  </a:cubicBezTo>
                  <a:lnTo>
                    <a:pt x="28392" y="41715"/>
                  </a:lnTo>
                  <a:cubicBezTo>
                    <a:pt x="29028" y="42351"/>
                    <a:pt x="29860" y="42669"/>
                    <a:pt x="30692" y="42669"/>
                  </a:cubicBezTo>
                  <a:cubicBezTo>
                    <a:pt x="31524" y="42669"/>
                    <a:pt x="32355" y="42351"/>
                    <a:pt x="32991" y="41715"/>
                  </a:cubicBezTo>
                  <a:lnTo>
                    <a:pt x="37232" y="37507"/>
                  </a:lnTo>
                  <a:lnTo>
                    <a:pt x="21444" y="21719"/>
                  </a:lnTo>
                  <a:cubicBezTo>
                    <a:pt x="13354" y="13629"/>
                    <a:pt x="14333" y="4756"/>
                    <a:pt x="19324" y="59"/>
                  </a:cubicBezTo>
                  <a:cubicBezTo>
                    <a:pt x="18899" y="20"/>
                    <a:pt x="18478" y="0"/>
                    <a:pt x="1806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30"/>
            <p:cNvSpPr/>
            <p:nvPr/>
          </p:nvSpPr>
          <p:spPr>
            <a:xfrm>
              <a:off x="5757400" y="1869100"/>
              <a:ext cx="163125" cy="163125"/>
            </a:xfrm>
            <a:custGeom>
              <a:rect b="b" l="l" r="r" t="t"/>
              <a:pathLst>
                <a:path extrusionOk="0" h="6525" w="6525">
                  <a:moveTo>
                    <a:pt x="3262" y="1"/>
                  </a:moveTo>
                  <a:cubicBezTo>
                    <a:pt x="1468" y="1"/>
                    <a:pt x="0" y="1469"/>
                    <a:pt x="0" y="3263"/>
                  </a:cubicBezTo>
                  <a:cubicBezTo>
                    <a:pt x="0" y="5057"/>
                    <a:pt x="1468" y="6525"/>
                    <a:pt x="3262" y="6525"/>
                  </a:cubicBezTo>
                  <a:cubicBezTo>
                    <a:pt x="5056" y="6525"/>
                    <a:pt x="6524" y="5057"/>
                    <a:pt x="6524" y="3263"/>
                  </a:cubicBezTo>
                  <a:cubicBezTo>
                    <a:pt x="6524" y="1469"/>
                    <a:pt x="5056" y="1"/>
                    <a:pt x="32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30"/>
            <p:cNvSpPr/>
            <p:nvPr/>
          </p:nvSpPr>
          <p:spPr>
            <a:xfrm>
              <a:off x="2972475" y="3080925"/>
              <a:ext cx="909300" cy="163125"/>
            </a:xfrm>
            <a:custGeom>
              <a:rect b="b" l="l" r="r" t="t"/>
              <a:pathLst>
                <a:path extrusionOk="0" h="6525" w="36372">
                  <a:moveTo>
                    <a:pt x="3262" y="1"/>
                  </a:moveTo>
                  <a:cubicBezTo>
                    <a:pt x="1468" y="1"/>
                    <a:pt x="0" y="1469"/>
                    <a:pt x="0" y="3263"/>
                  </a:cubicBezTo>
                  <a:cubicBezTo>
                    <a:pt x="0" y="5057"/>
                    <a:pt x="1468" y="6525"/>
                    <a:pt x="3262" y="6525"/>
                  </a:cubicBezTo>
                  <a:lnTo>
                    <a:pt x="33110" y="6525"/>
                  </a:lnTo>
                  <a:cubicBezTo>
                    <a:pt x="34904" y="6525"/>
                    <a:pt x="36372" y="5057"/>
                    <a:pt x="36372" y="3263"/>
                  </a:cubicBezTo>
                  <a:cubicBezTo>
                    <a:pt x="36372" y="1469"/>
                    <a:pt x="34904" y="1"/>
                    <a:pt x="331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30"/>
            <p:cNvSpPr/>
            <p:nvPr/>
          </p:nvSpPr>
          <p:spPr>
            <a:xfrm>
              <a:off x="3298675" y="3651775"/>
              <a:ext cx="909300" cy="163125"/>
            </a:xfrm>
            <a:custGeom>
              <a:rect b="b" l="l" r="r" t="t"/>
              <a:pathLst>
                <a:path extrusionOk="0" h="6525" w="36372">
                  <a:moveTo>
                    <a:pt x="3262" y="1"/>
                  </a:moveTo>
                  <a:cubicBezTo>
                    <a:pt x="1468" y="1"/>
                    <a:pt x="0" y="1469"/>
                    <a:pt x="0" y="3263"/>
                  </a:cubicBezTo>
                  <a:cubicBezTo>
                    <a:pt x="0" y="5057"/>
                    <a:pt x="1468" y="6525"/>
                    <a:pt x="3262" y="6525"/>
                  </a:cubicBezTo>
                  <a:lnTo>
                    <a:pt x="33110" y="6525"/>
                  </a:lnTo>
                  <a:cubicBezTo>
                    <a:pt x="34904" y="6525"/>
                    <a:pt x="36372" y="5057"/>
                    <a:pt x="36372" y="3263"/>
                  </a:cubicBezTo>
                  <a:cubicBezTo>
                    <a:pt x="36372" y="1469"/>
                    <a:pt x="34904" y="1"/>
                    <a:pt x="331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30"/>
            <p:cNvSpPr/>
            <p:nvPr/>
          </p:nvSpPr>
          <p:spPr>
            <a:xfrm>
              <a:off x="2972475" y="4222625"/>
              <a:ext cx="909300" cy="163125"/>
            </a:xfrm>
            <a:custGeom>
              <a:rect b="b" l="l" r="r" t="t"/>
              <a:pathLst>
                <a:path extrusionOk="0" h="6525" w="36372">
                  <a:moveTo>
                    <a:pt x="3262" y="1"/>
                  </a:moveTo>
                  <a:cubicBezTo>
                    <a:pt x="1468" y="1"/>
                    <a:pt x="0" y="1469"/>
                    <a:pt x="0" y="3263"/>
                  </a:cubicBezTo>
                  <a:cubicBezTo>
                    <a:pt x="0" y="5057"/>
                    <a:pt x="1468" y="6525"/>
                    <a:pt x="3262" y="6525"/>
                  </a:cubicBezTo>
                  <a:lnTo>
                    <a:pt x="33110" y="6525"/>
                  </a:lnTo>
                  <a:cubicBezTo>
                    <a:pt x="34904" y="6525"/>
                    <a:pt x="36372" y="5057"/>
                    <a:pt x="36372" y="3263"/>
                  </a:cubicBezTo>
                  <a:cubicBezTo>
                    <a:pt x="36372" y="1469"/>
                    <a:pt x="34904" y="1"/>
                    <a:pt x="3311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30"/>
            <p:cNvSpPr/>
            <p:nvPr/>
          </p:nvSpPr>
          <p:spPr>
            <a:xfrm>
              <a:off x="5757400" y="727400"/>
              <a:ext cx="163125" cy="978625"/>
            </a:xfrm>
            <a:custGeom>
              <a:rect b="b" l="l" r="r" t="t"/>
              <a:pathLst>
                <a:path extrusionOk="0" h="39145" w="6525">
                  <a:moveTo>
                    <a:pt x="3262" y="1"/>
                  </a:moveTo>
                  <a:cubicBezTo>
                    <a:pt x="1468" y="1"/>
                    <a:pt x="0" y="1469"/>
                    <a:pt x="0" y="3263"/>
                  </a:cubicBezTo>
                  <a:lnTo>
                    <a:pt x="0" y="35883"/>
                  </a:lnTo>
                  <a:cubicBezTo>
                    <a:pt x="0" y="37677"/>
                    <a:pt x="1468" y="39145"/>
                    <a:pt x="3262" y="39145"/>
                  </a:cubicBezTo>
                  <a:cubicBezTo>
                    <a:pt x="5056" y="39145"/>
                    <a:pt x="6524" y="37677"/>
                    <a:pt x="6524" y="35883"/>
                  </a:cubicBezTo>
                  <a:lnTo>
                    <a:pt x="6524" y="3263"/>
                  </a:lnTo>
                  <a:cubicBezTo>
                    <a:pt x="6524" y="1469"/>
                    <a:pt x="5056" y="1"/>
                    <a:pt x="326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3" name="Google Shape;733;p30"/>
          <p:cNvGrpSpPr/>
          <p:nvPr/>
        </p:nvGrpSpPr>
        <p:grpSpPr>
          <a:xfrm>
            <a:off x="2898428" y="2124698"/>
            <a:ext cx="488601" cy="505449"/>
            <a:chOff x="1435250" y="401200"/>
            <a:chExt cx="4729925" cy="4893025"/>
          </a:xfrm>
        </p:grpSpPr>
        <p:sp>
          <p:nvSpPr>
            <p:cNvPr id="734" name="Google Shape;734;p30"/>
            <p:cNvSpPr/>
            <p:nvPr/>
          </p:nvSpPr>
          <p:spPr>
            <a:xfrm>
              <a:off x="1435250" y="1542900"/>
              <a:ext cx="4729925" cy="2609625"/>
            </a:xfrm>
            <a:custGeom>
              <a:rect b="b" l="l" r="r" t="t"/>
              <a:pathLst>
                <a:path extrusionOk="0" h="104385" w="189197">
                  <a:moveTo>
                    <a:pt x="94599" y="1"/>
                  </a:moveTo>
                  <a:cubicBezTo>
                    <a:pt x="42342" y="1"/>
                    <a:pt x="1" y="52193"/>
                    <a:pt x="1" y="52193"/>
                  </a:cubicBezTo>
                  <a:cubicBezTo>
                    <a:pt x="1" y="52193"/>
                    <a:pt x="42342" y="104384"/>
                    <a:pt x="94599" y="104384"/>
                  </a:cubicBezTo>
                  <a:cubicBezTo>
                    <a:pt x="146856" y="104384"/>
                    <a:pt x="189196" y="52193"/>
                    <a:pt x="189196" y="52193"/>
                  </a:cubicBezTo>
                  <a:cubicBezTo>
                    <a:pt x="189196" y="52193"/>
                    <a:pt x="146856" y="1"/>
                    <a:pt x="9459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30"/>
            <p:cNvSpPr/>
            <p:nvPr/>
          </p:nvSpPr>
          <p:spPr>
            <a:xfrm>
              <a:off x="2140675" y="1542900"/>
              <a:ext cx="3319075" cy="2609625"/>
            </a:xfrm>
            <a:custGeom>
              <a:rect b="b" l="l" r="r" t="t"/>
              <a:pathLst>
                <a:path extrusionOk="0" h="104385" w="132763">
                  <a:moveTo>
                    <a:pt x="66382" y="1"/>
                  </a:moveTo>
                  <a:cubicBezTo>
                    <a:pt x="49158" y="457"/>
                    <a:pt x="32359" y="5318"/>
                    <a:pt x="17582" y="14125"/>
                  </a:cubicBezTo>
                  <a:cubicBezTo>
                    <a:pt x="0" y="36470"/>
                    <a:pt x="0" y="67915"/>
                    <a:pt x="17582" y="90260"/>
                  </a:cubicBezTo>
                  <a:cubicBezTo>
                    <a:pt x="32359" y="99067"/>
                    <a:pt x="49158" y="103928"/>
                    <a:pt x="66382" y="104384"/>
                  </a:cubicBezTo>
                  <a:cubicBezTo>
                    <a:pt x="83605" y="103928"/>
                    <a:pt x="100404" y="99067"/>
                    <a:pt x="115181" y="90260"/>
                  </a:cubicBezTo>
                  <a:cubicBezTo>
                    <a:pt x="132763" y="67915"/>
                    <a:pt x="132763" y="36470"/>
                    <a:pt x="115181" y="14125"/>
                  </a:cubicBezTo>
                  <a:cubicBezTo>
                    <a:pt x="100404" y="5318"/>
                    <a:pt x="83605" y="457"/>
                    <a:pt x="6638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30"/>
            <p:cNvSpPr/>
            <p:nvPr/>
          </p:nvSpPr>
          <p:spPr>
            <a:xfrm>
              <a:off x="2140675" y="1812025"/>
              <a:ext cx="2523150" cy="2340500"/>
            </a:xfrm>
            <a:custGeom>
              <a:rect b="b" l="l" r="r" t="t"/>
              <a:pathLst>
                <a:path extrusionOk="0" h="93620" w="100926">
                  <a:moveTo>
                    <a:pt x="24008" y="0"/>
                  </a:moveTo>
                  <a:cubicBezTo>
                    <a:pt x="21823" y="1077"/>
                    <a:pt x="19670" y="2186"/>
                    <a:pt x="17582" y="3360"/>
                  </a:cubicBezTo>
                  <a:cubicBezTo>
                    <a:pt x="0" y="25705"/>
                    <a:pt x="0" y="57150"/>
                    <a:pt x="17582" y="79495"/>
                  </a:cubicBezTo>
                  <a:cubicBezTo>
                    <a:pt x="32359" y="88302"/>
                    <a:pt x="49158" y="93163"/>
                    <a:pt x="66382" y="93619"/>
                  </a:cubicBezTo>
                  <a:cubicBezTo>
                    <a:pt x="78255" y="93456"/>
                    <a:pt x="89998" y="91010"/>
                    <a:pt x="100926" y="86378"/>
                  </a:cubicBezTo>
                  <a:cubicBezTo>
                    <a:pt x="57313" y="80832"/>
                    <a:pt x="24498" y="43939"/>
                    <a:pt x="24008" y="0"/>
                  </a:cubicBezTo>
                  <a:close/>
                </a:path>
              </a:pathLst>
            </a:custGeom>
            <a:solidFill>
              <a:srgbClr val="ED84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30"/>
            <p:cNvSpPr/>
            <p:nvPr/>
          </p:nvSpPr>
          <p:spPr>
            <a:xfrm>
              <a:off x="2140675" y="1812025"/>
              <a:ext cx="2014300" cy="2340500"/>
            </a:xfrm>
            <a:custGeom>
              <a:rect b="b" l="l" r="r" t="t"/>
              <a:pathLst>
                <a:path extrusionOk="0" h="93620" w="80572">
                  <a:moveTo>
                    <a:pt x="24008" y="0"/>
                  </a:moveTo>
                  <a:cubicBezTo>
                    <a:pt x="21823" y="1077"/>
                    <a:pt x="19670" y="2186"/>
                    <a:pt x="17582" y="3360"/>
                  </a:cubicBezTo>
                  <a:cubicBezTo>
                    <a:pt x="0" y="25705"/>
                    <a:pt x="0" y="57150"/>
                    <a:pt x="17582" y="79495"/>
                  </a:cubicBezTo>
                  <a:cubicBezTo>
                    <a:pt x="32359" y="88302"/>
                    <a:pt x="49158" y="93163"/>
                    <a:pt x="66382" y="93619"/>
                  </a:cubicBezTo>
                  <a:cubicBezTo>
                    <a:pt x="71144" y="93619"/>
                    <a:pt x="75874" y="93163"/>
                    <a:pt x="80571" y="92347"/>
                  </a:cubicBezTo>
                  <a:cubicBezTo>
                    <a:pt x="51018" y="81876"/>
                    <a:pt x="30271" y="55128"/>
                    <a:pt x="27564" y="23878"/>
                  </a:cubicBezTo>
                  <a:cubicBezTo>
                    <a:pt x="25281" y="16115"/>
                    <a:pt x="24074" y="8090"/>
                    <a:pt x="2400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30"/>
            <p:cNvSpPr/>
            <p:nvPr/>
          </p:nvSpPr>
          <p:spPr>
            <a:xfrm>
              <a:off x="2576950" y="1624450"/>
              <a:ext cx="2446525" cy="2446525"/>
            </a:xfrm>
            <a:custGeom>
              <a:rect b="b" l="l" r="r" t="t"/>
              <a:pathLst>
                <a:path extrusionOk="0" h="97861" w="97861">
                  <a:moveTo>
                    <a:pt x="48931" y="1"/>
                  </a:moveTo>
                  <a:cubicBezTo>
                    <a:pt x="21921" y="1"/>
                    <a:pt x="1" y="21921"/>
                    <a:pt x="1" y="48931"/>
                  </a:cubicBezTo>
                  <a:cubicBezTo>
                    <a:pt x="1" y="75940"/>
                    <a:pt x="21921" y="97860"/>
                    <a:pt x="48931" y="97860"/>
                  </a:cubicBezTo>
                  <a:cubicBezTo>
                    <a:pt x="75940" y="97860"/>
                    <a:pt x="97860" y="75940"/>
                    <a:pt x="97860" y="48931"/>
                  </a:cubicBezTo>
                  <a:cubicBezTo>
                    <a:pt x="97860" y="21921"/>
                    <a:pt x="75940" y="1"/>
                    <a:pt x="4893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30"/>
            <p:cNvSpPr/>
            <p:nvPr/>
          </p:nvSpPr>
          <p:spPr>
            <a:xfrm>
              <a:off x="3073625" y="2378750"/>
              <a:ext cx="1448900" cy="1005775"/>
            </a:xfrm>
            <a:custGeom>
              <a:rect b="b" l="l" r="r" t="t"/>
              <a:pathLst>
                <a:path extrusionOk="0" h="40231" w="57956">
                  <a:moveTo>
                    <a:pt x="17063" y="0"/>
                  </a:moveTo>
                  <a:cubicBezTo>
                    <a:pt x="6765" y="0"/>
                    <a:pt x="0" y="12627"/>
                    <a:pt x="10992" y="23619"/>
                  </a:cubicBezTo>
                  <a:lnTo>
                    <a:pt x="26650" y="39276"/>
                  </a:lnTo>
                  <a:cubicBezTo>
                    <a:pt x="27286" y="39913"/>
                    <a:pt x="28126" y="40231"/>
                    <a:pt x="28966" y="40231"/>
                  </a:cubicBezTo>
                  <a:cubicBezTo>
                    <a:pt x="29806" y="40231"/>
                    <a:pt x="30646" y="39913"/>
                    <a:pt x="31282" y="39276"/>
                  </a:cubicBezTo>
                  <a:lnTo>
                    <a:pt x="46939" y="23619"/>
                  </a:lnTo>
                  <a:cubicBezTo>
                    <a:pt x="57955" y="12627"/>
                    <a:pt x="51197" y="0"/>
                    <a:pt x="40888" y="0"/>
                  </a:cubicBezTo>
                  <a:cubicBezTo>
                    <a:pt x="37154" y="0"/>
                    <a:pt x="32955" y="1656"/>
                    <a:pt x="28966" y="5645"/>
                  </a:cubicBezTo>
                  <a:cubicBezTo>
                    <a:pt x="24985" y="1656"/>
                    <a:pt x="20792" y="0"/>
                    <a:pt x="1706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30"/>
            <p:cNvSpPr/>
            <p:nvPr/>
          </p:nvSpPr>
          <p:spPr>
            <a:xfrm>
              <a:off x="3073450" y="2379125"/>
              <a:ext cx="887425" cy="1005400"/>
            </a:xfrm>
            <a:custGeom>
              <a:rect b="b" l="l" r="r" t="t"/>
              <a:pathLst>
                <a:path extrusionOk="0" h="40216" w="35497">
                  <a:moveTo>
                    <a:pt x="17091" y="0"/>
                  </a:moveTo>
                  <a:cubicBezTo>
                    <a:pt x="6769" y="0"/>
                    <a:pt x="1" y="12606"/>
                    <a:pt x="10999" y="23604"/>
                  </a:cubicBezTo>
                  <a:lnTo>
                    <a:pt x="26657" y="39261"/>
                  </a:lnTo>
                  <a:cubicBezTo>
                    <a:pt x="27293" y="39898"/>
                    <a:pt x="28133" y="40216"/>
                    <a:pt x="28973" y="40216"/>
                  </a:cubicBezTo>
                  <a:cubicBezTo>
                    <a:pt x="29813" y="40216"/>
                    <a:pt x="30653" y="39898"/>
                    <a:pt x="31289" y="39261"/>
                  </a:cubicBezTo>
                  <a:lnTo>
                    <a:pt x="35497" y="35053"/>
                  </a:lnTo>
                  <a:lnTo>
                    <a:pt x="20785" y="20342"/>
                  </a:lnTo>
                  <a:cubicBezTo>
                    <a:pt x="13283" y="12839"/>
                    <a:pt x="14065" y="4587"/>
                    <a:pt x="18567" y="85"/>
                  </a:cubicBezTo>
                  <a:cubicBezTo>
                    <a:pt x="18068" y="28"/>
                    <a:pt x="17576" y="0"/>
                    <a:pt x="1709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30"/>
            <p:cNvSpPr/>
            <p:nvPr/>
          </p:nvSpPr>
          <p:spPr>
            <a:xfrm>
              <a:off x="2656050" y="1624450"/>
              <a:ext cx="2289125" cy="795950"/>
            </a:xfrm>
            <a:custGeom>
              <a:rect b="b" l="l" r="r" t="t"/>
              <a:pathLst>
                <a:path extrusionOk="0" h="31838" w="91565">
                  <a:moveTo>
                    <a:pt x="45799" y="1"/>
                  </a:moveTo>
                  <a:cubicBezTo>
                    <a:pt x="25379" y="1"/>
                    <a:pt x="7112" y="12657"/>
                    <a:pt x="1" y="31805"/>
                  </a:cubicBezTo>
                  <a:lnTo>
                    <a:pt x="1" y="31805"/>
                  </a:lnTo>
                  <a:cubicBezTo>
                    <a:pt x="16768" y="26260"/>
                    <a:pt x="33371" y="22574"/>
                    <a:pt x="45767" y="22574"/>
                  </a:cubicBezTo>
                  <a:cubicBezTo>
                    <a:pt x="58162" y="22574"/>
                    <a:pt x="74766" y="26292"/>
                    <a:pt x="91565" y="31838"/>
                  </a:cubicBezTo>
                  <a:cubicBezTo>
                    <a:pt x="84454" y="12690"/>
                    <a:pt x="66187" y="1"/>
                    <a:pt x="4579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30"/>
            <p:cNvSpPr/>
            <p:nvPr/>
          </p:nvSpPr>
          <p:spPr>
            <a:xfrm>
              <a:off x="2681350" y="3341075"/>
              <a:ext cx="2237750" cy="729900"/>
            </a:xfrm>
            <a:custGeom>
              <a:rect b="b" l="l" r="r" t="t"/>
              <a:pathLst>
                <a:path extrusionOk="0" h="29196" w="89510">
                  <a:moveTo>
                    <a:pt x="0" y="1"/>
                  </a:moveTo>
                  <a:lnTo>
                    <a:pt x="0" y="1"/>
                  </a:lnTo>
                  <a:cubicBezTo>
                    <a:pt x="7796" y="17746"/>
                    <a:pt x="25346" y="29195"/>
                    <a:pt x="44722" y="29195"/>
                  </a:cubicBezTo>
                  <a:cubicBezTo>
                    <a:pt x="64131" y="29195"/>
                    <a:pt x="81680" y="17746"/>
                    <a:pt x="89509" y="33"/>
                  </a:cubicBezTo>
                  <a:lnTo>
                    <a:pt x="89509" y="33"/>
                  </a:lnTo>
                  <a:cubicBezTo>
                    <a:pt x="74961" y="4404"/>
                    <a:pt x="59923" y="6949"/>
                    <a:pt x="44755" y="7568"/>
                  </a:cubicBezTo>
                  <a:cubicBezTo>
                    <a:pt x="29586" y="6949"/>
                    <a:pt x="14549" y="4404"/>
                    <a:pt x="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30"/>
            <p:cNvSpPr/>
            <p:nvPr/>
          </p:nvSpPr>
          <p:spPr>
            <a:xfrm>
              <a:off x="2489700" y="2110500"/>
              <a:ext cx="1502175" cy="1960800"/>
            </a:xfrm>
            <a:custGeom>
              <a:rect b="b" l="l" r="r" t="t"/>
              <a:pathLst>
                <a:path extrusionOk="0" h="78432" w="60087">
                  <a:moveTo>
                    <a:pt x="13440" y="0"/>
                  </a:moveTo>
                  <a:lnTo>
                    <a:pt x="13440" y="0"/>
                  </a:lnTo>
                  <a:cubicBezTo>
                    <a:pt x="1240" y="15853"/>
                    <a:pt x="0" y="37578"/>
                    <a:pt x="10276" y="54769"/>
                  </a:cubicBezTo>
                  <a:cubicBezTo>
                    <a:pt x="19184" y="69597"/>
                    <a:pt x="35156" y="78432"/>
                    <a:pt x="52067" y="78432"/>
                  </a:cubicBezTo>
                  <a:cubicBezTo>
                    <a:pt x="54725" y="78432"/>
                    <a:pt x="57406" y="78213"/>
                    <a:pt x="60086" y="77766"/>
                  </a:cubicBezTo>
                  <a:cubicBezTo>
                    <a:pt x="31576" y="64783"/>
                    <a:pt x="13277" y="36339"/>
                    <a:pt x="13277" y="5024"/>
                  </a:cubicBezTo>
                  <a:cubicBezTo>
                    <a:pt x="13277" y="3327"/>
                    <a:pt x="13342" y="1664"/>
                    <a:pt x="1344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30"/>
            <p:cNvSpPr/>
            <p:nvPr/>
          </p:nvSpPr>
          <p:spPr>
            <a:xfrm>
              <a:off x="1435250" y="2847700"/>
              <a:ext cx="4729925" cy="1304825"/>
            </a:xfrm>
            <a:custGeom>
              <a:rect b="b" l="l" r="r" t="t"/>
              <a:pathLst>
                <a:path extrusionOk="0" h="52193" w="189197">
                  <a:moveTo>
                    <a:pt x="1" y="1"/>
                  </a:moveTo>
                  <a:lnTo>
                    <a:pt x="1" y="1"/>
                  </a:lnTo>
                  <a:cubicBezTo>
                    <a:pt x="2" y="2"/>
                    <a:pt x="42342" y="52192"/>
                    <a:pt x="94599" y="52192"/>
                  </a:cubicBezTo>
                  <a:cubicBezTo>
                    <a:pt x="146854" y="52192"/>
                    <a:pt x="189194" y="3"/>
                    <a:pt x="189196" y="1"/>
                  </a:cubicBezTo>
                  <a:lnTo>
                    <a:pt x="189196" y="1"/>
                  </a:lnTo>
                  <a:cubicBezTo>
                    <a:pt x="174909" y="13309"/>
                    <a:pt x="122293" y="32620"/>
                    <a:pt x="94599" y="32620"/>
                  </a:cubicBezTo>
                  <a:cubicBezTo>
                    <a:pt x="67067" y="32620"/>
                    <a:pt x="14354" y="13309"/>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30"/>
            <p:cNvSpPr/>
            <p:nvPr/>
          </p:nvSpPr>
          <p:spPr>
            <a:xfrm>
              <a:off x="1435250" y="2847700"/>
              <a:ext cx="2721350" cy="1304825"/>
            </a:xfrm>
            <a:custGeom>
              <a:rect b="b" l="l" r="r" t="t"/>
              <a:pathLst>
                <a:path extrusionOk="0" h="52193" w="108854">
                  <a:moveTo>
                    <a:pt x="1" y="1"/>
                  </a:moveTo>
                  <a:lnTo>
                    <a:pt x="1" y="1"/>
                  </a:lnTo>
                  <a:cubicBezTo>
                    <a:pt x="2" y="2"/>
                    <a:pt x="42342" y="52192"/>
                    <a:pt x="94599" y="52192"/>
                  </a:cubicBezTo>
                  <a:cubicBezTo>
                    <a:pt x="99361" y="52192"/>
                    <a:pt x="104156" y="51768"/>
                    <a:pt x="108853" y="50920"/>
                  </a:cubicBezTo>
                  <a:cubicBezTo>
                    <a:pt x="97078" y="46777"/>
                    <a:pt x="86411" y="39927"/>
                    <a:pt x="77767" y="30892"/>
                  </a:cubicBezTo>
                  <a:cubicBezTo>
                    <a:pt x="49453" y="25901"/>
                    <a:pt x="11777" y="10928"/>
                    <a:pt x="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30"/>
            <p:cNvSpPr/>
            <p:nvPr/>
          </p:nvSpPr>
          <p:spPr>
            <a:xfrm>
              <a:off x="1435250" y="1542900"/>
              <a:ext cx="4729925" cy="1304825"/>
            </a:xfrm>
            <a:custGeom>
              <a:rect b="b" l="l" r="r" t="t"/>
              <a:pathLst>
                <a:path extrusionOk="0" h="52193" w="189197">
                  <a:moveTo>
                    <a:pt x="94599" y="1"/>
                  </a:moveTo>
                  <a:cubicBezTo>
                    <a:pt x="42342" y="1"/>
                    <a:pt x="1" y="52193"/>
                    <a:pt x="1" y="52193"/>
                  </a:cubicBezTo>
                  <a:cubicBezTo>
                    <a:pt x="14288" y="38884"/>
                    <a:pt x="66904" y="19573"/>
                    <a:pt x="94599" y="19573"/>
                  </a:cubicBezTo>
                  <a:cubicBezTo>
                    <a:pt x="122130" y="19573"/>
                    <a:pt x="174843" y="38884"/>
                    <a:pt x="189196" y="52193"/>
                  </a:cubicBezTo>
                  <a:lnTo>
                    <a:pt x="189196" y="52193"/>
                  </a:lnTo>
                  <a:cubicBezTo>
                    <a:pt x="189196" y="52193"/>
                    <a:pt x="146856" y="1"/>
                    <a:pt x="9459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30"/>
            <p:cNvSpPr/>
            <p:nvPr/>
          </p:nvSpPr>
          <p:spPr>
            <a:xfrm>
              <a:off x="1435250" y="1745975"/>
              <a:ext cx="1447550" cy="1101750"/>
            </a:xfrm>
            <a:custGeom>
              <a:rect b="b" l="l" r="r" t="t"/>
              <a:pathLst>
                <a:path extrusionOk="0" h="44070" w="57902">
                  <a:moveTo>
                    <a:pt x="57901" y="0"/>
                  </a:moveTo>
                  <a:lnTo>
                    <a:pt x="57901" y="0"/>
                  </a:lnTo>
                  <a:cubicBezTo>
                    <a:pt x="23879" y="14646"/>
                    <a:pt x="1" y="44070"/>
                    <a:pt x="1" y="44070"/>
                  </a:cubicBezTo>
                  <a:cubicBezTo>
                    <a:pt x="8841" y="35849"/>
                    <a:pt x="32295" y="25346"/>
                    <a:pt x="55487" y="18496"/>
                  </a:cubicBezTo>
                  <a:cubicBezTo>
                    <a:pt x="55553" y="12265"/>
                    <a:pt x="56368" y="6035"/>
                    <a:pt x="5790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30"/>
            <p:cNvSpPr/>
            <p:nvPr/>
          </p:nvSpPr>
          <p:spPr>
            <a:xfrm>
              <a:off x="3718650" y="401200"/>
              <a:ext cx="163125" cy="733975"/>
            </a:xfrm>
            <a:custGeom>
              <a:rect b="b" l="l" r="r" t="t"/>
              <a:pathLst>
                <a:path extrusionOk="0" h="29359" w="6525">
                  <a:moveTo>
                    <a:pt x="3263" y="1"/>
                  </a:moveTo>
                  <a:cubicBezTo>
                    <a:pt x="1468" y="1"/>
                    <a:pt x="1" y="1469"/>
                    <a:pt x="1" y="3263"/>
                  </a:cubicBezTo>
                  <a:lnTo>
                    <a:pt x="1" y="26097"/>
                  </a:lnTo>
                  <a:cubicBezTo>
                    <a:pt x="1" y="27891"/>
                    <a:pt x="1468" y="29359"/>
                    <a:pt x="3263" y="29359"/>
                  </a:cubicBezTo>
                  <a:cubicBezTo>
                    <a:pt x="5057" y="29359"/>
                    <a:pt x="6525" y="27891"/>
                    <a:pt x="6525" y="26097"/>
                  </a:cubicBezTo>
                  <a:lnTo>
                    <a:pt x="6525" y="3263"/>
                  </a:lnTo>
                  <a:cubicBezTo>
                    <a:pt x="6525" y="1469"/>
                    <a:pt x="5057" y="1"/>
                    <a:pt x="326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30"/>
            <p:cNvSpPr/>
            <p:nvPr/>
          </p:nvSpPr>
          <p:spPr>
            <a:xfrm>
              <a:off x="2035475" y="1091725"/>
              <a:ext cx="584725" cy="567825"/>
            </a:xfrm>
            <a:custGeom>
              <a:rect b="b" l="l" r="r" t="t"/>
              <a:pathLst>
                <a:path extrusionOk="0" h="22713" w="23389">
                  <a:moveTo>
                    <a:pt x="3603" y="0"/>
                  </a:moveTo>
                  <a:cubicBezTo>
                    <a:pt x="2772" y="0"/>
                    <a:pt x="1941" y="318"/>
                    <a:pt x="1305" y="955"/>
                  </a:cubicBezTo>
                  <a:cubicBezTo>
                    <a:pt x="0" y="2260"/>
                    <a:pt x="33" y="4380"/>
                    <a:pt x="1403" y="5652"/>
                  </a:cubicBezTo>
                  <a:lnTo>
                    <a:pt x="17550" y="21799"/>
                  </a:lnTo>
                  <a:cubicBezTo>
                    <a:pt x="18177" y="22411"/>
                    <a:pt x="18988" y="22713"/>
                    <a:pt x="19801" y="22713"/>
                  </a:cubicBezTo>
                  <a:cubicBezTo>
                    <a:pt x="20635" y="22713"/>
                    <a:pt x="21472" y="22394"/>
                    <a:pt x="22116" y="21766"/>
                  </a:cubicBezTo>
                  <a:cubicBezTo>
                    <a:pt x="23356" y="20494"/>
                    <a:pt x="23389" y="18472"/>
                    <a:pt x="22149" y="17200"/>
                  </a:cubicBezTo>
                  <a:lnTo>
                    <a:pt x="6002" y="1053"/>
                  </a:lnTo>
                  <a:cubicBezTo>
                    <a:pt x="5351" y="351"/>
                    <a:pt x="4477" y="0"/>
                    <a:pt x="360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30"/>
            <p:cNvSpPr/>
            <p:nvPr/>
          </p:nvSpPr>
          <p:spPr>
            <a:xfrm>
              <a:off x="4959850" y="1092325"/>
              <a:ext cx="605100" cy="568050"/>
            </a:xfrm>
            <a:custGeom>
              <a:rect b="b" l="l" r="r" t="t"/>
              <a:pathLst>
                <a:path extrusionOk="0" h="22722" w="24204">
                  <a:moveTo>
                    <a:pt x="20602" y="1"/>
                  </a:moveTo>
                  <a:cubicBezTo>
                    <a:pt x="19729" y="1"/>
                    <a:pt x="18854" y="343"/>
                    <a:pt x="18202" y="1029"/>
                  </a:cubicBezTo>
                  <a:lnTo>
                    <a:pt x="2055" y="17176"/>
                  </a:lnTo>
                  <a:cubicBezTo>
                    <a:pt x="0" y="19231"/>
                    <a:pt x="1468" y="22721"/>
                    <a:pt x="4371" y="22721"/>
                  </a:cubicBezTo>
                  <a:cubicBezTo>
                    <a:pt x="5219" y="22721"/>
                    <a:pt x="6067" y="22395"/>
                    <a:pt x="6654" y="21775"/>
                  </a:cubicBezTo>
                  <a:lnTo>
                    <a:pt x="22801" y="5628"/>
                  </a:lnTo>
                  <a:cubicBezTo>
                    <a:pt x="24139" y="4356"/>
                    <a:pt x="24204" y="2236"/>
                    <a:pt x="22899" y="931"/>
                  </a:cubicBezTo>
                  <a:cubicBezTo>
                    <a:pt x="22263" y="311"/>
                    <a:pt x="21433" y="1"/>
                    <a:pt x="2060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30"/>
            <p:cNvSpPr/>
            <p:nvPr/>
          </p:nvSpPr>
          <p:spPr>
            <a:xfrm>
              <a:off x="3718650" y="4560250"/>
              <a:ext cx="163125" cy="733975"/>
            </a:xfrm>
            <a:custGeom>
              <a:rect b="b" l="l" r="r" t="t"/>
              <a:pathLst>
                <a:path extrusionOk="0" h="29359" w="6525">
                  <a:moveTo>
                    <a:pt x="3263" y="0"/>
                  </a:moveTo>
                  <a:cubicBezTo>
                    <a:pt x="1468" y="0"/>
                    <a:pt x="1" y="1468"/>
                    <a:pt x="1" y="3262"/>
                  </a:cubicBezTo>
                  <a:lnTo>
                    <a:pt x="1" y="26096"/>
                  </a:lnTo>
                  <a:cubicBezTo>
                    <a:pt x="1" y="27890"/>
                    <a:pt x="1468" y="29358"/>
                    <a:pt x="3263" y="29358"/>
                  </a:cubicBezTo>
                  <a:cubicBezTo>
                    <a:pt x="5057" y="29358"/>
                    <a:pt x="6525" y="27890"/>
                    <a:pt x="6525" y="26096"/>
                  </a:cubicBezTo>
                  <a:lnTo>
                    <a:pt x="6525" y="3262"/>
                  </a:lnTo>
                  <a:cubicBezTo>
                    <a:pt x="6525" y="1468"/>
                    <a:pt x="5057" y="0"/>
                    <a:pt x="326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30"/>
            <p:cNvSpPr/>
            <p:nvPr/>
          </p:nvSpPr>
          <p:spPr>
            <a:xfrm>
              <a:off x="2035475" y="4035875"/>
              <a:ext cx="584725" cy="567825"/>
            </a:xfrm>
            <a:custGeom>
              <a:rect b="b" l="l" r="r" t="t"/>
              <a:pathLst>
                <a:path extrusionOk="0" h="22713" w="23389">
                  <a:moveTo>
                    <a:pt x="19801" y="1"/>
                  </a:moveTo>
                  <a:cubicBezTo>
                    <a:pt x="18988" y="1"/>
                    <a:pt x="18177" y="302"/>
                    <a:pt x="17550" y="914"/>
                  </a:cubicBezTo>
                  <a:lnTo>
                    <a:pt x="1403" y="17061"/>
                  </a:lnTo>
                  <a:cubicBezTo>
                    <a:pt x="33" y="18333"/>
                    <a:pt x="0" y="20453"/>
                    <a:pt x="1305" y="21758"/>
                  </a:cubicBezTo>
                  <a:cubicBezTo>
                    <a:pt x="1941" y="22395"/>
                    <a:pt x="2772" y="22713"/>
                    <a:pt x="3603" y="22713"/>
                  </a:cubicBezTo>
                  <a:cubicBezTo>
                    <a:pt x="4477" y="22713"/>
                    <a:pt x="5351" y="22362"/>
                    <a:pt x="6002" y="21660"/>
                  </a:cubicBezTo>
                  <a:lnTo>
                    <a:pt x="22149" y="5513"/>
                  </a:lnTo>
                  <a:cubicBezTo>
                    <a:pt x="23389" y="4241"/>
                    <a:pt x="23356" y="2219"/>
                    <a:pt x="22116" y="947"/>
                  </a:cubicBezTo>
                  <a:cubicBezTo>
                    <a:pt x="21472" y="319"/>
                    <a:pt x="20635" y="1"/>
                    <a:pt x="1980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30"/>
            <p:cNvSpPr/>
            <p:nvPr/>
          </p:nvSpPr>
          <p:spPr>
            <a:xfrm>
              <a:off x="4980225" y="4035875"/>
              <a:ext cx="579850" cy="563250"/>
            </a:xfrm>
            <a:custGeom>
              <a:rect b="b" l="l" r="r" t="t"/>
              <a:pathLst>
                <a:path extrusionOk="0" h="22530" w="23194">
                  <a:moveTo>
                    <a:pt x="3589" y="1"/>
                  </a:moveTo>
                  <a:cubicBezTo>
                    <a:pt x="2754" y="1"/>
                    <a:pt x="1917" y="319"/>
                    <a:pt x="1273" y="947"/>
                  </a:cubicBezTo>
                  <a:cubicBezTo>
                    <a:pt x="33" y="2219"/>
                    <a:pt x="1" y="4241"/>
                    <a:pt x="1240" y="5513"/>
                  </a:cubicBezTo>
                  <a:lnTo>
                    <a:pt x="17387" y="21660"/>
                  </a:lnTo>
                  <a:cubicBezTo>
                    <a:pt x="18002" y="22244"/>
                    <a:pt x="18792" y="22530"/>
                    <a:pt x="19581" y="22530"/>
                  </a:cubicBezTo>
                  <a:cubicBezTo>
                    <a:pt x="20424" y="22530"/>
                    <a:pt x="21265" y="22203"/>
                    <a:pt x="21888" y="21562"/>
                  </a:cubicBezTo>
                  <a:cubicBezTo>
                    <a:pt x="23128" y="20356"/>
                    <a:pt x="23193" y="18333"/>
                    <a:pt x="21986" y="17061"/>
                  </a:cubicBezTo>
                  <a:lnTo>
                    <a:pt x="5839" y="914"/>
                  </a:lnTo>
                  <a:cubicBezTo>
                    <a:pt x="5212" y="302"/>
                    <a:pt x="4401" y="1"/>
                    <a:pt x="358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4" name="Google Shape;754;p30"/>
          <p:cNvGrpSpPr/>
          <p:nvPr/>
        </p:nvGrpSpPr>
        <p:grpSpPr>
          <a:xfrm>
            <a:off x="6771650" y="1599150"/>
            <a:ext cx="1659000" cy="1044050"/>
            <a:chOff x="6771650" y="1599150"/>
            <a:chExt cx="1659000" cy="1044050"/>
          </a:xfrm>
        </p:grpSpPr>
        <p:sp>
          <p:nvSpPr>
            <p:cNvPr id="755" name="Google Shape;755;p30"/>
            <p:cNvSpPr txBox="1"/>
            <p:nvPr/>
          </p:nvSpPr>
          <p:spPr>
            <a:xfrm>
              <a:off x="6771650" y="1927400"/>
              <a:ext cx="1659000" cy="715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It’s the ringed planet and a gas giant</a:t>
              </a:r>
              <a:endParaRPr>
                <a:solidFill>
                  <a:schemeClr val="accent6"/>
                </a:solidFill>
                <a:latin typeface="Poppins"/>
                <a:ea typeface="Poppins"/>
                <a:cs typeface="Poppins"/>
                <a:sym typeface="Poppins"/>
              </a:endParaRPr>
            </a:p>
          </p:txBody>
        </p:sp>
        <p:sp>
          <p:nvSpPr>
            <p:cNvPr id="756" name="Google Shape;756;p30"/>
            <p:cNvSpPr txBox="1"/>
            <p:nvPr/>
          </p:nvSpPr>
          <p:spPr>
            <a:xfrm>
              <a:off x="6771650" y="1599150"/>
              <a:ext cx="1659000" cy="4341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Step 2</a:t>
              </a:r>
              <a:endParaRPr sz="1800">
                <a:solidFill>
                  <a:schemeClr val="accent6"/>
                </a:solidFill>
                <a:latin typeface="Elsie Black"/>
                <a:ea typeface="Elsie Black"/>
                <a:cs typeface="Elsie Black"/>
                <a:sym typeface="Elsie Black"/>
              </a:endParaRPr>
            </a:p>
          </p:txBody>
        </p:sp>
      </p:grpSp>
      <p:grpSp>
        <p:nvGrpSpPr>
          <p:cNvPr id="757" name="Google Shape;757;p30"/>
          <p:cNvGrpSpPr/>
          <p:nvPr/>
        </p:nvGrpSpPr>
        <p:grpSpPr>
          <a:xfrm>
            <a:off x="6771650" y="3077250"/>
            <a:ext cx="1659000" cy="1044050"/>
            <a:chOff x="6771650" y="3077250"/>
            <a:chExt cx="1659000" cy="1044050"/>
          </a:xfrm>
        </p:grpSpPr>
        <p:sp>
          <p:nvSpPr>
            <p:cNvPr id="758" name="Google Shape;758;p30"/>
            <p:cNvSpPr txBox="1"/>
            <p:nvPr/>
          </p:nvSpPr>
          <p:spPr>
            <a:xfrm>
              <a:off x="6771650" y="3405500"/>
              <a:ext cx="1659000" cy="715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759" name="Google Shape;759;p30"/>
            <p:cNvSpPr txBox="1"/>
            <p:nvPr/>
          </p:nvSpPr>
          <p:spPr>
            <a:xfrm>
              <a:off x="6771650" y="3077250"/>
              <a:ext cx="1659000" cy="4341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Step 3</a:t>
              </a:r>
              <a:endParaRPr sz="1800">
                <a:solidFill>
                  <a:schemeClr val="accent6"/>
                </a:solidFill>
                <a:latin typeface="Elsie Black"/>
                <a:ea typeface="Elsie Black"/>
                <a:cs typeface="Elsie Black"/>
                <a:sym typeface="Elsie Black"/>
              </a:endParaRPr>
            </a:p>
          </p:txBody>
        </p:sp>
      </p:grpSp>
      <p:grpSp>
        <p:nvGrpSpPr>
          <p:cNvPr id="760" name="Google Shape;760;p30"/>
          <p:cNvGrpSpPr/>
          <p:nvPr/>
        </p:nvGrpSpPr>
        <p:grpSpPr>
          <a:xfrm>
            <a:off x="713225" y="1599150"/>
            <a:ext cx="1659000" cy="1044050"/>
            <a:chOff x="713225" y="1599150"/>
            <a:chExt cx="1659000" cy="1044050"/>
          </a:xfrm>
        </p:grpSpPr>
        <p:sp>
          <p:nvSpPr>
            <p:cNvPr id="761" name="Google Shape;761;p30"/>
            <p:cNvSpPr txBox="1"/>
            <p:nvPr/>
          </p:nvSpPr>
          <p:spPr>
            <a:xfrm>
              <a:off x="713225" y="1927400"/>
              <a:ext cx="1659000" cy="7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Jupiter is the biggest planet of them all</a:t>
              </a:r>
              <a:endParaRPr>
                <a:solidFill>
                  <a:schemeClr val="accent6"/>
                </a:solidFill>
                <a:latin typeface="Poppins"/>
                <a:ea typeface="Poppins"/>
                <a:cs typeface="Poppins"/>
                <a:sym typeface="Poppins"/>
              </a:endParaRPr>
            </a:p>
          </p:txBody>
        </p:sp>
        <p:sp>
          <p:nvSpPr>
            <p:cNvPr id="762" name="Google Shape;762;p30"/>
            <p:cNvSpPr txBox="1"/>
            <p:nvPr/>
          </p:nvSpPr>
          <p:spPr>
            <a:xfrm>
              <a:off x="713225" y="1599150"/>
              <a:ext cx="1659000" cy="4341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Step 1</a:t>
              </a:r>
              <a:endParaRPr sz="1800">
                <a:solidFill>
                  <a:schemeClr val="accent6"/>
                </a:solidFill>
                <a:latin typeface="Elsie Black"/>
                <a:ea typeface="Elsie Black"/>
                <a:cs typeface="Elsie Black"/>
                <a:sym typeface="Elsie Black"/>
              </a:endParaRPr>
            </a:p>
          </p:txBody>
        </p:sp>
      </p:grpSp>
      <p:grpSp>
        <p:nvGrpSpPr>
          <p:cNvPr id="763" name="Google Shape;763;p30"/>
          <p:cNvGrpSpPr/>
          <p:nvPr/>
        </p:nvGrpSpPr>
        <p:grpSpPr>
          <a:xfrm>
            <a:off x="713225" y="3077250"/>
            <a:ext cx="1659000" cy="1044050"/>
            <a:chOff x="713225" y="3077250"/>
            <a:chExt cx="1659000" cy="1044050"/>
          </a:xfrm>
        </p:grpSpPr>
        <p:sp>
          <p:nvSpPr>
            <p:cNvPr id="764" name="Google Shape;764;p30"/>
            <p:cNvSpPr txBox="1"/>
            <p:nvPr/>
          </p:nvSpPr>
          <p:spPr>
            <a:xfrm>
              <a:off x="713225" y="3405500"/>
              <a:ext cx="1659000" cy="7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765" name="Google Shape;765;p30"/>
            <p:cNvSpPr txBox="1"/>
            <p:nvPr/>
          </p:nvSpPr>
          <p:spPr>
            <a:xfrm>
              <a:off x="713225" y="3077250"/>
              <a:ext cx="1659000" cy="4341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Step 4</a:t>
              </a:r>
              <a:endParaRPr sz="1800">
                <a:solidFill>
                  <a:schemeClr val="accent6"/>
                </a:solidFill>
                <a:latin typeface="Elsie Black"/>
                <a:ea typeface="Elsie Black"/>
                <a:cs typeface="Elsie Black"/>
                <a:sym typeface="Elsie Black"/>
              </a:endParaRPr>
            </a:p>
          </p:txBody>
        </p:sp>
      </p:grpSp>
      <p:cxnSp>
        <p:nvCxnSpPr>
          <p:cNvPr id="766" name="Google Shape;766;p30"/>
          <p:cNvCxnSpPr>
            <a:stCxn id="762" idx="3"/>
            <a:endCxn id="683" idx="2"/>
          </p:cNvCxnSpPr>
          <p:nvPr/>
        </p:nvCxnSpPr>
        <p:spPr>
          <a:xfrm>
            <a:off x="2372225" y="1816200"/>
            <a:ext cx="386700" cy="561300"/>
          </a:xfrm>
          <a:prstGeom prst="bentConnector3">
            <a:avLst>
              <a:gd fmla="val 49994" name="adj1"/>
            </a:avLst>
          </a:prstGeom>
          <a:noFill/>
          <a:ln cap="flat" cmpd="sng" w="19050">
            <a:solidFill>
              <a:schemeClr val="accent6"/>
            </a:solidFill>
            <a:prstDash val="solid"/>
            <a:round/>
            <a:headEnd len="med" w="med" type="none"/>
            <a:tailEnd len="med" w="med" type="oval"/>
          </a:ln>
        </p:spPr>
      </p:cxnSp>
      <p:cxnSp>
        <p:nvCxnSpPr>
          <p:cNvPr id="767" name="Google Shape;767;p30"/>
          <p:cNvCxnSpPr>
            <a:stCxn id="765" idx="3"/>
            <a:endCxn id="684" idx="2"/>
          </p:cNvCxnSpPr>
          <p:nvPr/>
        </p:nvCxnSpPr>
        <p:spPr>
          <a:xfrm>
            <a:off x="2372225" y="3294300"/>
            <a:ext cx="1133700" cy="244200"/>
          </a:xfrm>
          <a:prstGeom prst="bentConnector3">
            <a:avLst>
              <a:gd fmla="val 49996" name="adj1"/>
            </a:avLst>
          </a:prstGeom>
          <a:noFill/>
          <a:ln cap="flat" cmpd="sng" w="19050">
            <a:solidFill>
              <a:schemeClr val="accent6"/>
            </a:solidFill>
            <a:prstDash val="solid"/>
            <a:round/>
            <a:headEnd len="med" w="med" type="none"/>
            <a:tailEnd len="med" w="med" type="oval"/>
          </a:ln>
        </p:spPr>
      </p:cxnSp>
      <p:cxnSp>
        <p:nvCxnSpPr>
          <p:cNvPr id="768" name="Google Shape;768;p30"/>
          <p:cNvCxnSpPr>
            <a:stCxn id="756" idx="1"/>
            <a:endCxn id="685" idx="6"/>
          </p:cNvCxnSpPr>
          <p:nvPr/>
        </p:nvCxnSpPr>
        <p:spPr>
          <a:xfrm flipH="1">
            <a:off x="6385250" y="1816200"/>
            <a:ext cx="386400" cy="561300"/>
          </a:xfrm>
          <a:prstGeom prst="bentConnector3">
            <a:avLst>
              <a:gd fmla="val 50016" name="adj1"/>
            </a:avLst>
          </a:prstGeom>
          <a:noFill/>
          <a:ln cap="flat" cmpd="sng" w="19050">
            <a:solidFill>
              <a:schemeClr val="accent6"/>
            </a:solidFill>
            <a:prstDash val="solid"/>
            <a:round/>
            <a:headEnd len="med" w="med" type="none"/>
            <a:tailEnd len="med" w="med" type="oval"/>
          </a:ln>
        </p:spPr>
      </p:cxnSp>
      <p:cxnSp>
        <p:nvCxnSpPr>
          <p:cNvPr id="769" name="Google Shape;769;p30"/>
          <p:cNvCxnSpPr>
            <a:stCxn id="759" idx="1"/>
            <a:endCxn id="686" idx="6"/>
          </p:cNvCxnSpPr>
          <p:nvPr/>
        </p:nvCxnSpPr>
        <p:spPr>
          <a:xfrm flipH="1">
            <a:off x="5638250" y="3294300"/>
            <a:ext cx="1133400" cy="244200"/>
          </a:xfrm>
          <a:prstGeom prst="bentConnector3">
            <a:avLst>
              <a:gd fmla="val 50004" name="adj1"/>
            </a:avLst>
          </a:prstGeom>
          <a:noFill/>
          <a:ln cap="flat" cmpd="sng" w="19050">
            <a:solidFill>
              <a:schemeClr val="accent6"/>
            </a:solidFill>
            <a:prstDash val="solid"/>
            <a:round/>
            <a:headEnd len="med" w="med" type="none"/>
            <a:tailEnd len="med" w="med" type="oval"/>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31"/>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aphicFrame>
        <p:nvGraphicFramePr>
          <p:cNvPr id="775" name="Google Shape;775;p31"/>
          <p:cNvGraphicFramePr/>
          <p:nvPr/>
        </p:nvGraphicFramePr>
        <p:xfrm>
          <a:off x="713250" y="1455825"/>
          <a:ext cx="3000000" cy="3000000"/>
        </p:xfrm>
        <a:graphic>
          <a:graphicData uri="http://schemas.openxmlformats.org/drawingml/2006/table">
            <a:tbl>
              <a:tblPr>
                <a:noFill/>
                <a:tableStyleId>{F0E0C6DE-A598-40C7-A7A9-9859941DE974}</a:tableStyleId>
              </a:tblPr>
              <a:tblGrid>
                <a:gridCol w="1621175"/>
                <a:gridCol w="4513625"/>
                <a:gridCol w="1582675"/>
              </a:tblGrid>
              <a:tr h="460350">
                <a:tc>
                  <a:txBody>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Service</a:t>
                      </a:r>
                      <a:endParaRPr b="1" sz="1800">
                        <a:solidFill>
                          <a:schemeClr val="accent6"/>
                        </a:solidFill>
                        <a:latin typeface="Elsie"/>
                        <a:ea typeface="Elsie"/>
                        <a:cs typeface="Elsie"/>
                        <a:sym typeface="Elsie"/>
                      </a:endParaRPr>
                    </a:p>
                  </a:txBody>
                  <a:tcPr marT="0" marB="0" marR="91425" marL="91425" anchor="ctr">
                    <a:lnL cap="flat" cmpd="sng" w="9525">
                      <a:solidFill>
                        <a:schemeClr val="accent5"/>
                      </a:solidFill>
                      <a:prstDash val="solid"/>
                      <a:round/>
                      <a:headEnd len="sm" w="sm" type="none"/>
                      <a:tailEnd len="sm" w="sm" type="none"/>
                    </a:lnL>
                    <a:lnR cap="flat" cmpd="sng" w="9525">
                      <a:solidFill>
                        <a:srgbClr val="FFFAEF"/>
                      </a:solidFill>
                      <a:prstDash val="solid"/>
                      <a:round/>
                      <a:headEnd len="sm" w="sm" type="none"/>
                      <a:tailEnd len="sm" w="sm" type="none"/>
                    </a:lnR>
                    <a:lnT cap="flat" cmpd="sng" w="9525">
                      <a:solidFill>
                        <a:srgbClr val="FFFAEF"/>
                      </a:solidFill>
                      <a:prstDash val="solid"/>
                      <a:round/>
                      <a:headEnd len="sm" w="sm" type="none"/>
                      <a:tailEnd len="sm" w="sm" type="none"/>
                    </a:lnT>
                    <a:lnB cap="flat" cmpd="sng" w="9525">
                      <a:solidFill>
                        <a:schemeClr val="accent5"/>
                      </a:solidFill>
                      <a:prstDash val="solid"/>
                      <a:round/>
                      <a:headEnd len="sm" w="sm" type="none"/>
                      <a:tailEnd len="sm" w="sm" type="none"/>
                    </a:lnB>
                    <a:solidFill>
                      <a:schemeClr val="accent5"/>
                    </a:solidFill>
                  </a:tcPr>
                </a:tc>
                <a:tc>
                  <a:txBody>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Description</a:t>
                      </a:r>
                      <a:endParaRPr b="1" sz="1800">
                        <a:solidFill>
                          <a:schemeClr val="accent6"/>
                        </a:solidFill>
                        <a:latin typeface="Elsie"/>
                        <a:ea typeface="Elsie"/>
                        <a:cs typeface="Elsie"/>
                        <a:sym typeface="Elsie"/>
                      </a:endParaRPr>
                    </a:p>
                  </a:txBody>
                  <a:tcPr marT="0" marB="0" marR="91425" marL="91425" anchor="ctr">
                    <a:lnL cap="flat" cmpd="sng" w="9525">
                      <a:solidFill>
                        <a:srgbClr val="FFFAEF"/>
                      </a:solidFill>
                      <a:prstDash val="solid"/>
                      <a:round/>
                      <a:headEnd len="sm" w="sm" type="none"/>
                      <a:tailEnd len="sm" w="sm" type="none"/>
                    </a:lnL>
                    <a:lnR cap="flat" cmpd="sng" w="9525">
                      <a:solidFill>
                        <a:srgbClr val="FFFAEF"/>
                      </a:solidFill>
                      <a:prstDash val="solid"/>
                      <a:round/>
                      <a:headEnd len="sm" w="sm" type="none"/>
                      <a:tailEnd len="sm" w="sm" type="none"/>
                    </a:lnR>
                    <a:lnT cap="flat" cmpd="sng" w="9525">
                      <a:solidFill>
                        <a:srgbClr val="FFFAEF"/>
                      </a:solidFill>
                      <a:prstDash val="solid"/>
                      <a:round/>
                      <a:headEnd len="sm" w="sm" type="none"/>
                      <a:tailEnd len="sm" w="sm" type="none"/>
                    </a:lnT>
                    <a:lnB cap="flat" cmpd="sng" w="9525">
                      <a:solidFill>
                        <a:schemeClr val="accent5"/>
                      </a:solidFill>
                      <a:prstDash val="solid"/>
                      <a:round/>
                      <a:headEnd len="sm" w="sm" type="none"/>
                      <a:tailEnd len="sm" w="sm" type="none"/>
                    </a:lnB>
                    <a:solidFill>
                      <a:schemeClr val="accent5"/>
                    </a:solidFill>
                  </a:tcPr>
                </a:tc>
                <a:tc>
                  <a:txBody>
                    <a:bodyPr/>
                    <a:lstStyle/>
                    <a:p>
                      <a:pPr indent="0" lvl="0" marL="0" rtl="0" algn="l">
                        <a:spcBef>
                          <a:spcPts val="0"/>
                        </a:spcBef>
                        <a:spcAft>
                          <a:spcPts val="0"/>
                        </a:spcAft>
                        <a:buNone/>
                      </a:pPr>
                      <a:r>
                        <a:rPr b="1" lang="en" sz="1800">
                          <a:solidFill>
                            <a:srgbClr val="FFFAEF"/>
                          </a:solidFill>
                          <a:latin typeface="Elsie"/>
                          <a:ea typeface="Elsie"/>
                          <a:cs typeface="Elsie"/>
                          <a:sym typeface="Elsie"/>
                        </a:rPr>
                        <a:t>Price</a:t>
                      </a:r>
                      <a:endParaRPr b="1" sz="1800">
                        <a:solidFill>
                          <a:srgbClr val="FFFAEF"/>
                        </a:solidFill>
                        <a:latin typeface="Elsie"/>
                        <a:ea typeface="Elsie"/>
                        <a:cs typeface="Elsie"/>
                        <a:sym typeface="Elsie"/>
                      </a:endParaRPr>
                    </a:p>
                  </a:txBody>
                  <a:tcPr marT="0" marB="0" marR="91425" marL="91425" anchor="ctr">
                    <a:lnL cap="flat" cmpd="sng" w="9525">
                      <a:solidFill>
                        <a:srgbClr val="FFFAEF"/>
                      </a:solidFill>
                      <a:prstDash val="solid"/>
                      <a:round/>
                      <a:headEnd len="sm" w="sm" type="none"/>
                      <a:tailEnd len="sm" w="sm" type="none"/>
                    </a:lnL>
                    <a:lnR cap="flat" cmpd="sng" w="9525">
                      <a:solidFill>
                        <a:schemeClr val="accent6"/>
                      </a:solidFill>
                      <a:prstDash val="solid"/>
                      <a:round/>
                      <a:headEnd len="sm" w="sm" type="none"/>
                      <a:tailEnd len="sm" w="sm" type="none"/>
                    </a:lnR>
                    <a:lnT cap="flat" cmpd="sng" w="9525">
                      <a:solidFill>
                        <a:srgbClr val="FFFAEF"/>
                      </a:solidFill>
                      <a:prstDash val="solid"/>
                      <a:round/>
                      <a:headEnd len="sm" w="sm" type="none"/>
                      <a:tailEnd len="sm" w="sm" type="none"/>
                    </a:lnT>
                    <a:lnB cap="flat" cmpd="sng" w="9525">
                      <a:solidFill>
                        <a:schemeClr val="accent5"/>
                      </a:solidFill>
                      <a:prstDash val="solid"/>
                      <a:round/>
                      <a:headEnd len="sm" w="sm" type="none"/>
                      <a:tailEnd len="sm" w="sm" type="none"/>
                    </a:lnB>
                    <a:solidFill>
                      <a:schemeClr val="accent6"/>
                    </a:solidFill>
                  </a:tcPr>
                </a:tc>
              </a:tr>
              <a:tr h="673100">
                <a:tc>
                  <a:txBody>
                    <a:bodyPr/>
                    <a:lstStyle/>
                    <a:p>
                      <a:pPr indent="0" lvl="0" marL="0" rtl="0" algn="l">
                        <a:lnSpc>
                          <a:spcPct val="115000"/>
                        </a:lnSpc>
                        <a:spcBef>
                          <a:spcPts val="0"/>
                        </a:spcBef>
                        <a:spcAft>
                          <a:spcPts val="0"/>
                        </a:spcAft>
                        <a:buNone/>
                      </a:pPr>
                      <a:r>
                        <a:rPr b="1" lang="en">
                          <a:solidFill>
                            <a:schemeClr val="accent6"/>
                          </a:solidFill>
                          <a:latin typeface="Poppins"/>
                          <a:ea typeface="Poppins"/>
                          <a:cs typeface="Poppins"/>
                          <a:sym typeface="Poppins"/>
                        </a:rPr>
                        <a:t>Venus</a:t>
                      </a:r>
                      <a:endParaRPr b="1">
                        <a:solidFill>
                          <a:schemeClr val="accent6"/>
                        </a:solidFill>
                        <a:latin typeface="Poppins"/>
                        <a:ea typeface="Poppins"/>
                        <a:cs typeface="Poppins"/>
                        <a:sym typeface="Poppins"/>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FFAEF"/>
                    </a:solidFill>
                  </a:tcPr>
                </a:tc>
                <a:tc>
                  <a:txBody>
                    <a:bodyPr/>
                    <a:lstStyle/>
                    <a:p>
                      <a:pPr indent="0" lvl="0" marL="0" rtl="0" algn="l">
                        <a:lnSpc>
                          <a:spcPct val="115000"/>
                        </a:lnSpc>
                        <a:spcBef>
                          <a:spcPts val="0"/>
                        </a:spcBef>
                        <a:spcAft>
                          <a:spcPts val="0"/>
                        </a:spcAft>
                        <a:buNone/>
                      </a:pPr>
                      <a:r>
                        <a:rPr lang="en">
                          <a:solidFill>
                            <a:schemeClr val="accent6"/>
                          </a:solidFill>
                          <a:latin typeface="Poppins"/>
                          <a:ea typeface="Poppins"/>
                          <a:cs typeface="Poppins"/>
                          <a:sym typeface="Poppins"/>
                        </a:rPr>
                        <a:t>Venus is the second planet from the Sun</a:t>
                      </a:r>
                      <a:endParaRPr>
                        <a:solidFill>
                          <a:schemeClr val="accent6"/>
                        </a:solidFill>
                        <a:latin typeface="Poppins"/>
                        <a:ea typeface="Poppins"/>
                        <a:cs typeface="Poppins"/>
                        <a:sym typeface="Poppins"/>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FFAEF"/>
                    </a:solidFill>
                  </a:tcPr>
                </a:tc>
                <a:tc>
                  <a:txBody>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$xx</a:t>
                      </a:r>
                      <a:endParaRPr b="1" sz="1800">
                        <a:solidFill>
                          <a:schemeClr val="accent6"/>
                        </a:solidFill>
                        <a:latin typeface="Elsie"/>
                        <a:ea typeface="Elsie"/>
                        <a:cs typeface="Elsie"/>
                        <a:sym typeface="Elsie"/>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BB486">
                        <a:alpha val="21430"/>
                      </a:srgbClr>
                    </a:solidFill>
                  </a:tcPr>
                </a:tc>
              </a:tr>
              <a:tr h="673100">
                <a:tc>
                  <a:txBody>
                    <a:bodyPr/>
                    <a:lstStyle/>
                    <a:p>
                      <a:pPr indent="0" lvl="0" marL="0" rtl="0" algn="l">
                        <a:lnSpc>
                          <a:spcPct val="115000"/>
                        </a:lnSpc>
                        <a:spcBef>
                          <a:spcPts val="0"/>
                        </a:spcBef>
                        <a:spcAft>
                          <a:spcPts val="0"/>
                        </a:spcAft>
                        <a:buNone/>
                      </a:pPr>
                      <a:r>
                        <a:rPr b="1" lang="en">
                          <a:solidFill>
                            <a:schemeClr val="accent6"/>
                          </a:solidFill>
                          <a:latin typeface="Poppins"/>
                          <a:ea typeface="Poppins"/>
                          <a:cs typeface="Poppins"/>
                          <a:sym typeface="Poppins"/>
                        </a:rPr>
                        <a:t>Mercury</a:t>
                      </a:r>
                      <a:endParaRPr b="1">
                        <a:solidFill>
                          <a:schemeClr val="accent6"/>
                        </a:solidFill>
                        <a:latin typeface="Poppins"/>
                        <a:ea typeface="Poppins"/>
                        <a:cs typeface="Poppins"/>
                        <a:sym typeface="Poppins"/>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FFAEF"/>
                    </a:solidFill>
                  </a:tcPr>
                </a:tc>
                <a:tc>
                  <a:txBody>
                    <a:bodyPr/>
                    <a:lstStyle/>
                    <a:p>
                      <a:pPr indent="0" lvl="0" marL="0" rtl="0" algn="l">
                        <a:lnSpc>
                          <a:spcPct val="115000"/>
                        </a:lnSpc>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FFAEF"/>
                    </a:solidFill>
                  </a:tcPr>
                </a:tc>
                <a:tc>
                  <a:txBody>
                    <a:bodyPr/>
                    <a:lstStyle/>
                    <a:p>
                      <a:pPr indent="0" lvl="0" marL="0" rtl="0" algn="ctr">
                        <a:spcBef>
                          <a:spcPts val="0"/>
                        </a:spcBef>
                        <a:spcAft>
                          <a:spcPts val="0"/>
                        </a:spcAft>
                        <a:buClr>
                          <a:schemeClr val="dk1"/>
                        </a:buClr>
                        <a:buSzPts val="1100"/>
                        <a:buFont typeface="Arial"/>
                        <a:buNone/>
                      </a:pPr>
                      <a:r>
                        <a:rPr b="1" lang="en" sz="1800">
                          <a:solidFill>
                            <a:schemeClr val="accent6"/>
                          </a:solidFill>
                          <a:latin typeface="Elsie"/>
                          <a:ea typeface="Elsie"/>
                          <a:cs typeface="Elsie"/>
                          <a:sym typeface="Elsie"/>
                        </a:rPr>
                        <a:t>$</a:t>
                      </a:r>
                      <a:r>
                        <a:rPr b="1" lang="en" sz="1800">
                          <a:solidFill>
                            <a:schemeClr val="accent6"/>
                          </a:solidFill>
                          <a:latin typeface="Elsie"/>
                          <a:ea typeface="Elsie"/>
                          <a:cs typeface="Elsie"/>
                          <a:sym typeface="Elsie"/>
                        </a:rPr>
                        <a:t>xx</a:t>
                      </a:r>
                      <a:endParaRPr>
                        <a:solidFill>
                          <a:schemeClr val="accent6"/>
                        </a:solidFill>
                        <a:latin typeface="Elsie"/>
                        <a:ea typeface="Elsie"/>
                        <a:cs typeface="Elsie"/>
                        <a:sym typeface="Elsie"/>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BB486">
                        <a:alpha val="21430"/>
                      </a:srgbClr>
                    </a:solidFill>
                  </a:tcPr>
                </a:tc>
              </a:tr>
              <a:tr h="673100">
                <a:tc>
                  <a:txBody>
                    <a:bodyPr/>
                    <a:lstStyle/>
                    <a:p>
                      <a:pPr indent="0" lvl="0" marL="0" rtl="0" algn="l">
                        <a:lnSpc>
                          <a:spcPct val="115000"/>
                        </a:lnSpc>
                        <a:spcBef>
                          <a:spcPts val="0"/>
                        </a:spcBef>
                        <a:spcAft>
                          <a:spcPts val="0"/>
                        </a:spcAft>
                        <a:buNone/>
                      </a:pPr>
                      <a:r>
                        <a:rPr b="1" lang="en">
                          <a:solidFill>
                            <a:schemeClr val="accent6"/>
                          </a:solidFill>
                          <a:latin typeface="Poppins"/>
                          <a:ea typeface="Poppins"/>
                          <a:cs typeface="Poppins"/>
                          <a:sym typeface="Poppins"/>
                        </a:rPr>
                        <a:t>Mars</a:t>
                      </a:r>
                      <a:endParaRPr b="1">
                        <a:solidFill>
                          <a:schemeClr val="accent6"/>
                        </a:solidFill>
                        <a:latin typeface="Poppins"/>
                        <a:ea typeface="Poppins"/>
                        <a:cs typeface="Poppins"/>
                        <a:sym typeface="Poppins"/>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FFAEF"/>
                    </a:solidFill>
                  </a:tcPr>
                </a:tc>
                <a:tc>
                  <a:txBody>
                    <a:bodyPr/>
                    <a:lstStyle/>
                    <a:p>
                      <a:pPr indent="0" lvl="0" marL="0" rtl="0" algn="l">
                        <a:lnSpc>
                          <a:spcPct val="115000"/>
                        </a:lnSpc>
                        <a:spcBef>
                          <a:spcPts val="0"/>
                        </a:spcBef>
                        <a:spcAft>
                          <a:spcPts val="0"/>
                        </a:spcAft>
                        <a:buNone/>
                      </a:pPr>
                      <a:r>
                        <a:rPr lang="en">
                          <a:solidFill>
                            <a:schemeClr val="accent6"/>
                          </a:solidFill>
                          <a:latin typeface="Poppins"/>
                          <a:ea typeface="Poppins"/>
                          <a:cs typeface="Poppins"/>
                          <a:sym typeface="Poppins"/>
                        </a:rPr>
                        <a:t>Despite being red, Mars is a very cold place</a:t>
                      </a:r>
                      <a:endParaRPr>
                        <a:solidFill>
                          <a:schemeClr val="accent6"/>
                        </a:solidFill>
                        <a:latin typeface="Poppins"/>
                        <a:ea typeface="Poppins"/>
                        <a:cs typeface="Poppins"/>
                        <a:sym typeface="Poppins"/>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FFAEF"/>
                    </a:solidFill>
                  </a:tcPr>
                </a:tc>
                <a:tc>
                  <a:txBody>
                    <a:bodyPr/>
                    <a:lstStyle/>
                    <a:p>
                      <a:pPr indent="0" lvl="0" marL="0" rtl="0" algn="ctr">
                        <a:spcBef>
                          <a:spcPts val="0"/>
                        </a:spcBef>
                        <a:spcAft>
                          <a:spcPts val="0"/>
                        </a:spcAft>
                        <a:buClr>
                          <a:schemeClr val="dk1"/>
                        </a:buClr>
                        <a:buSzPts val="1100"/>
                        <a:buFont typeface="Arial"/>
                        <a:buNone/>
                      </a:pPr>
                      <a:r>
                        <a:rPr b="1" lang="en" sz="1800">
                          <a:solidFill>
                            <a:schemeClr val="accent6"/>
                          </a:solidFill>
                          <a:latin typeface="Elsie"/>
                          <a:ea typeface="Elsie"/>
                          <a:cs typeface="Elsie"/>
                          <a:sym typeface="Elsie"/>
                        </a:rPr>
                        <a:t>$</a:t>
                      </a:r>
                      <a:r>
                        <a:rPr b="1" lang="en" sz="1800">
                          <a:solidFill>
                            <a:schemeClr val="accent6"/>
                          </a:solidFill>
                          <a:latin typeface="Elsie"/>
                          <a:ea typeface="Elsie"/>
                          <a:cs typeface="Elsie"/>
                          <a:sym typeface="Elsie"/>
                        </a:rPr>
                        <a:t>xx</a:t>
                      </a:r>
                      <a:endParaRPr>
                        <a:solidFill>
                          <a:schemeClr val="accent6"/>
                        </a:solidFill>
                        <a:latin typeface="Elsie"/>
                        <a:ea typeface="Elsie"/>
                        <a:cs typeface="Elsie"/>
                        <a:sym typeface="Elsie"/>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BB486">
                        <a:alpha val="21430"/>
                      </a:srgbClr>
                    </a:solidFill>
                  </a:tcPr>
                </a:tc>
              </a:tr>
              <a:tr h="673100">
                <a:tc>
                  <a:txBody>
                    <a:bodyPr/>
                    <a:lstStyle/>
                    <a:p>
                      <a:pPr indent="0" lvl="0" marL="0" rtl="0" algn="l">
                        <a:lnSpc>
                          <a:spcPct val="115000"/>
                        </a:lnSpc>
                        <a:spcBef>
                          <a:spcPts val="0"/>
                        </a:spcBef>
                        <a:spcAft>
                          <a:spcPts val="0"/>
                        </a:spcAft>
                        <a:buNone/>
                      </a:pPr>
                      <a:r>
                        <a:rPr b="1" lang="en">
                          <a:solidFill>
                            <a:schemeClr val="accent6"/>
                          </a:solidFill>
                          <a:latin typeface="Poppins"/>
                          <a:ea typeface="Poppins"/>
                          <a:cs typeface="Poppins"/>
                          <a:sym typeface="Poppins"/>
                        </a:rPr>
                        <a:t>Jupiter</a:t>
                      </a:r>
                      <a:endParaRPr b="1">
                        <a:solidFill>
                          <a:schemeClr val="accent6"/>
                        </a:solidFill>
                        <a:latin typeface="Poppins"/>
                        <a:ea typeface="Poppins"/>
                        <a:cs typeface="Poppins"/>
                        <a:sym typeface="Poppins"/>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FFAEF"/>
                    </a:solidFill>
                  </a:tcPr>
                </a:tc>
                <a:tc>
                  <a:txBody>
                    <a:bodyPr/>
                    <a:lstStyle/>
                    <a:p>
                      <a:pPr indent="0" lvl="0" marL="0" rtl="0" algn="l">
                        <a:lnSpc>
                          <a:spcPct val="115000"/>
                        </a:lnSpc>
                        <a:spcBef>
                          <a:spcPts val="0"/>
                        </a:spcBef>
                        <a:spcAft>
                          <a:spcPts val="0"/>
                        </a:spcAft>
                        <a:buNone/>
                      </a:pPr>
                      <a:r>
                        <a:rPr lang="en">
                          <a:solidFill>
                            <a:schemeClr val="accent6"/>
                          </a:solidFill>
                          <a:latin typeface="Poppins"/>
                          <a:ea typeface="Poppins"/>
                          <a:cs typeface="Poppins"/>
                          <a:sym typeface="Poppins"/>
                        </a:rPr>
                        <a:t>Jupiter is the biggest planet of them all</a:t>
                      </a:r>
                      <a:endParaRPr>
                        <a:solidFill>
                          <a:schemeClr val="accent6"/>
                        </a:solidFill>
                        <a:latin typeface="Poppins"/>
                        <a:ea typeface="Poppins"/>
                        <a:cs typeface="Poppins"/>
                        <a:sym typeface="Poppins"/>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FFAEF"/>
                    </a:solidFill>
                  </a:tcPr>
                </a:tc>
                <a:tc>
                  <a:txBody>
                    <a:bodyPr/>
                    <a:lstStyle/>
                    <a:p>
                      <a:pPr indent="0" lvl="0" marL="0" rtl="0" algn="ctr">
                        <a:spcBef>
                          <a:spcPts val="0"/>
                        </a:spcBef>
                        <a:spcAft>
                          <a:spcPts val="0"/>
                        </a:spcAft>
                        <a:buClr>
                          <a:schemeClr val="dk1"/>
                        </a:buClr>
                        <a:buSzPts val="1100"/>
                        <a:buFont typeface="Arial"/>
                        <a:buNone/>
                      </a:pPr>
                      <a:r>
                        <a:rPr b="1" lang="en" sz="1800">
                          <a:solidFill>
                            <a:schemeClr val="accent6"/>
                          </a:solidFill>
                          <a:latin typeface="Elsie"/>
                          <a:ea typeface="Elsie"/>
                          <a:cs typeface="Elsie"/>
                          <a:sym typeface="Elsie"/>
                        </a:rPr>
                        <a:t>$</a:t>
                      </a:r>
                      <a:r>
                        <a:rPr b="1" lang="en" sz="1800">
                          <a:solidFill>
                            <a:schemeClr val="accent6"/>
                          </a:solidFill>
                          <a:latin typeface="Elsie"/>
                          <a:ea typeface="Elsie"/>
                          <a:cs typeface="Elsie"/>
                          <a:sym typeface="Elsie"/>
                        </a:rPr>
                        <a:t>xx</a:t>
                      </a:r>
                      <a:endParaRPr>
                        <a:solidFill>
                          <a:schemeClr val="accent6"/>
                        </a:solidFill>
                        <a:latin typeface="Elsie"/>
                        <a:ea typeface="Elsie"/>
                        <a:cs typeface="Elsie"/>
                        <a:sym typeface="Elsie"/>
                      </a:endParaRPr>
                    </a:p>
                  </a:txBody>
                  <a:tcPr marT="0" marB="0" marR="91425" marL="91425" anchor="ctr">
                    <a:lnL cap="flat" cmpd="sng" w="9525">
                      <a:solidFill>
                        <a:schemeClr val="accent5"/>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accent5"/>
                      </a:solidFill>
                      <a:prstDash val="solid"/>
                      <a:round/>
                      <a:headEnd len="sm" w="sm" type="none"/>
                      <a:tailEnd len="sm" w="sm" type="none"/>
                    </a:lnB>
                    <a:solidFill>
                      <a:srgbClr val="FBB486">
                        <a:alpha val="21430"/>
                      </a:srgbClr>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32"/>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781" name="Google Shape;781;p32"/>
          <p:cNvGrpSpPr/>
          <p:nvPr/>
        </p:nvGrpSpPr>
        <p:grpSpPr>
          <a:xfrm>
            <a:off x="875104" y="1408925"/>
            <a:ext cx="3553584" cy="1679995"/>
            <a:chOff x="875104" y="1445375"/>
            <a:chExt cx="3553584" cy="1679995"/>
          </a:xfrm>
        </p:grpSpPr>
        <p:sp>
          <p:nvSpPr>
            <p:cNvPr id="782" name="Google Shape;782;p32"/>
            <p:cNvSpPr/>
            <p:nvPr/>
          </p:nvSpPr>
          <p:spPr>
            <a:xfrm>
              <a:off x="1189363" y="1445375"/>
              <a:ext cx="2946300" cy="488700"/>
            </a:xfrm>
            <a:prstGeom prst="roundRect">
              <a:avLst>
                <a:gd fmla="val 16667"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83" name="Google Shape;783;p32"/>
            <p:cNvSpPr txBox="1"/>
            <p:nvPr/>
          </p:nvSpPr>
          <p:spPr>
            <a:xfrm>
              <a:off x="1939588" y="1992500"/>
              <a:ext cx="2489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a:t>
              </a:r>
              <a:r>
                <a:rPr lang="en">
                  <a:solidFill>
                    <a:schemeClr val="accent6"/>
                  </a:solidFill>
                  <a:latin typeface="Poppins"/>
                  <a:ea typeface="Poppins"/>
                  <a:cs typeface="Poppins"/>
                  <a:sym typeface="Poppins"/>
                </a:rPr>
                <a:t>Neptune is the farthest planet from the Sun”</a:t>
              </a:r>
              <a:endParaRPr>
                <a:solidFill>
                  <a:schemeClr val="accent6"/>
                </a:solidFill>
                <a:latin typeface="Poppins"/>
                <a:ea typeface="Poppins"/>
                <a:cs typeface="Poppins"/>
                <a:sym typeface="Poppins"/>
              </a:endParaRPr>
            </a:p>
          </p:txBody>
        </p:sp>
        <p:sp>
          <p:nvSpPr>
            <p:cNvPr id="784" name="Google Shape;784;p32"/>
            <p:cNvSpPr txBox="1"/>
            <p:nvPr/>
          </p:nvSpPr>
          <p:spPr>
            <a:xfrm>
              <a:off x="1939588" y="2466725"/>
              <a:ext cx="2489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Neptune</a:t>
              </a:r>
              <a:endParaRPr sz="1800">
                <a:solidFill>
                  <a:schemeClr val="accent6"/>
                </a:solidFill>
                <a:latin typeface="Elsie Black"/>
                <a:ea typeface="Elsie Black"/>
                <a:cs typeface="Elsie Black"/>
                <a:sym typeface="Elsie Black"/>
              </a:endParaRPr>
            </a:p>
          </p:txBody>
        </p:sp>
        <p:sp>
          <p:nvSpPr>
            <p:cNvPr id="785" name="Google Shape;785;p32"/>
            <p:cNvSpPr/>
            <p:nvPr/>
          </p:nvSpPr>
          <p:spPr>
            <a:xfrm rot="-1826679">
              <a:off x="1017403" y="2083714"/>
              <a:ext cx="1023720" cy="840220"/>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nvGrpSpPr>
            <p:cNvPr id="786" name="Google Shape;786;p32"/>
            <p:cNvGrpSpPr/>
            <p:nvPr/>
          </p:nvGrpSpPr>
          <p:grpSpPr>
            <a:xfrm>
              <a:off x="1340196" y="2201795"/>
              <a:ext cx="378137" cy="488603"/>
              <a:chOff x="5794745" y="1502999"/>
              <a:chExt cx="274550" cy="354754"/>
            </a:xfrm>
          </p:grpSpPr>
          <p:sp>
            <p:nvSpPr>
              <p:cNvPr id="787" name="Google Shape;787;p32"/>
              <p:cNvSpPr/>
              <p:nvPr/>
            </p:nvSpPr>
            <p:spPr>
              <a:xfrm>
                <a:off x="5794745" y="1703340"/>
                <a:ext cx="274550" cy="154413"/>
              </a:xfrm>
              <a:custGeom>
                <a:rect b="b" l="l" r="r" t="t"/>
                <a:pathLst>
                  <a:path extrusionOk="0" h="5897" w="10485">
                    <a:moveTo>
                      <a:pt x="3711" y="1"/>
                    </a:moveTo>
                    <a:lnTo>
                      <a:pt x="3711" y="1031"/>
                    </a:lnTo>
                    <a:cubicBezTo>
                      <a:pt x="3711" y="1327"/>
                      <a:pt x="3521" y="1585"/>
                      <a:pt x="3244" y="1661"/>
                    </a:cubicBezTo>
                    <a:lnTo>
                      <a:pt x="935" y="2338"/>
                    </a:lnTo>
                    <a:cubicBezTo>
                      <a:pt x="382" y="2500"/>
                      <a:pt x="0" y="3016"/>
                      <a:pt x="0" y="3597"/>
                    </a:cubicBezTo>
                    <a:lnTo>
                      <a:pt x="0" y="5248"/>
                    </a:lnTo>
                    <a:cubicBezTo>
                      <a:pt x="0" y="5601"/>
                      <a:pt x="296" y="5897"/>
                      <a:pt x="659" y="5897"/>
                    </a:cubicBezTo>
                    <a:lnTo>
                      <a:pt x="9827" y="5897"/>
                    </a:lnTo>
                    <a:cubicBezTo>
                      <a:pt x="10189" y="5897"/>
                      <a:pt x="10485" y="5601"/>
                      <a:pt x="10485" y="5248"/>
                    </a:cubicBezTo>
                    <a:lnTo>
                      <a:pt x="10485" y="3597"/>
                    </a:lnTo>
                    <a:cubicBezTo>
                      <a:pt x="10485" y="3016"/>
                      <a:pt x="10103" y="2510"/>
                      <a:pt x="9540" y="2348"/>
                    </a:cubicBezTo>
                    <a:lnTo>
                      <a:pt x="7241" y="1670"/>
                    </a:lnTo>
                    <a:cubicBezTo>
                      <a:pt x="6965" y="1585"/>
                      <a:pt x="6774" y="1327"/>
                      <a:pt x="6774" y="1041"/>
                    </a:cubicBezTo>
                    <a:lnTo>
                      <a:pt x="677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88" name="Google Shape;788;p32"/>
              <p:cNvSpPr/>
              <p:nvPr/>
            </p:nvSpPr>
            <p:spPr>
              <a:xfrm>
                <a:off x="5891918" y="1703340"/>
                <a:ext cx="80205" cy="22886"/>
              </a:xfrm>
              <a:custGeom>
                <a:rect b="b" l="l" r="r" t="t"/>
                <a:pathLst>
                  <a:path extrusionOk="0" h="874" w="3063">
                    <a:moveTo>
                      <a:pt x="0" y="1"/>
                    </a:moveTo>
                    <a:lnTo>
                      <a:pt x="0" y="487"/>
                    </a:lnTo>
                    <a:cubicBezTo>
                      <a:pt x="477" y="745"/>
                      <a:pt x="1002" y="874"/>
                      <a:pt x="1528" y="874"/>
                    </a:cubicBezTo>
                    <a:cubicBezTo>
                      <a:pt x="2054" y="874"/>
                      <a:pt x="2581" y="745"/>
                      <a:pt x="3063" y="487"/>
                    </a:cubicBezTo>
                    <a:lnTo>
                      <a:pt x="3063" y="1"/>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89" name="Google Shape;789;p32"/>
              <p:cNvSpPr/>
              <p:nvPr/>
            </p:nvSpPr>
            <p:spPr>
              <a:xfrm>
                <a:off x="5835698" y="1554478"/>
                <a:ext cx="192381" cy="160147"/>
              </a:xfrm>
              <a:custGeom>
                <a:rect b="b" l="l" r="r" t="t"/>
                <a:pathLst>
                  <a:path extrusionOk="0" h="6116" w="7347">
                    <a:moveTo>
                      <a:pt x="840" y="0"/>
                    </a:moveTo>
                    <a:lnTo>
                      <a:pt x="840" y="2404"/>
                    </a:lnTo>
                    <a:lnTo>
                      <a:pt x="726" y="2404"/>
                    </a:lnTo>
                    <a:cubicBezTo>
                      <a:pt x="1" y="2404"/>
                      <a:pt x="1" y="3501"/>
                      <a:pt x="726" y="3501"/>
                    </a:cubicBezTo>
                    <a:lnTo>
                      <a:pt x="850" y="3501"/>
                    </a:lnTo>
                    <a:cubicBezTo>
                      <a:pt x="955" y="4980"/>
                      <a:pt x="2195" y="6115"/>
                      <a:pt x="3674" y="6115"/>
                    </a:cubicBezTo>
                    <a:cubicBezTo>
                      <a:pt x="5152" y="6115"/>
                      <a:pt x="6393" y="4980"/>
                      <a:pt x="6507" y="3501"/>
                    </a:cubicBezTo>
                    <a:lnTo>
                      <a:pt x="6622" y="3501"/>
                    </a:lnTo>
                    <a:cubicBezTo>
                      <a:pt x="7347" y="3501"/>
                      <a:pt x="7347" y="2404"/>
                      <a:pt x="6622" y="2404"/>
                    </a:cubicBezTo>
                    <a:lnTo>
                      <a:pt x="6517" y="2404"/>
                    </a:lnTo>
                    <a:lnTo>
                      <a:pt x="651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0" name="Google Shape;790;p32"/>
              <p:cNvSpPr/>
              <p:nvPr/>
            </p:nvSpPr>
            <p:spPr>
              <a:xfrm>
                <a:off x="5839705" y="1554478"/>
                <a:ext cx="143677" cy="160357"/>
              </a:xfrm>
              <a:custGeom>
                <a:rect b="b" l="l" r="r" t="t"/>
                <a:pathLst>
                  <a:path extrusionOk="0" h="6124" w="5487">
                    <a:moveTo>
                      <a:pt x="687" y="0"/>
                    </a:moveTo>
                    <a:lnTo>
                      <a:pt x="687" y="2404"/>
                    </a:lnTo>
                    <a:lnTo>
                      <a:pt x="602" y="2404"/>
                    </a:lnTo>
                    <a:cubicBezTo>
                      <a:pt x="315" y="2404"/>
                      <a:pt x="67" y="2614"/>
                      <a:pt x="29" y="2900"/>
                    </a:cubicBezTo>
                    <a:cubicBezTo>
                      <a:pt x="1" y="3215"/>
                      <a:pt x="249" y="3501"/>
                      <a:pt x="573" y="3501"/>
                    </a:cubicBezTo>
                    <a:lnTo>
                      <a:pt x="697" y="3501"/>
                    </a:lnTo>
                    <a:cubicBezTo>
                      <a:pt x="801" y="4997"/>
                      <a:pt x="2048" y="6124"/>
                      <a:pt x="3502" y="6124"/>
                    </a:cubicBezTo>
                    <a:cubicBezTo>
                      <a:pt x="3652" y="6124"/>
                      <a:pt x="3805" y="6112"/>
                      <a:pt x="3960" y="6087"/>
                    </a:cubicBezTo>
                    <a:cubicBezTo>
                      <a:pt x="2576" y="5867"/>
                      <a:pt x="1556" y="4684"/>
                      <a:pt x="1556" y="3282"/>
                    </a:cubicBezTo>
                    <a:lnTo>
                      <a:pt x="1556" y="2185"/>
                    </a:lnTo>
                    <a:cubicBezTo>
                      <a:pt x="1556" y="1708"/>
                      <a:pt x="1947" y="1317"/>
                      <a:pt x="2433" y="1317"/>
                    </a:cubicBezTo>
                    <a:lnTo>
                      <a:pt x="5057" y="1317"/>
                    </a:lnTo>
                    <a:cubicBezTo>
                      <a:pt x="5295" y="1317"/>
                      <a:pt x="5486" y="1116"/>
                      <a:pt x="5486" y="878"/>
                    </a:cubicBezTo>
                    <a:lnTo>
                      <a:pt x="5486" y="0"/>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1" name="Google Shape;791;p32"/>
              <p:cNvSpPr/>
              <p:nvPr/>
            </p:nvSpPr>
            <p:spPr>
              <a:xfrm>
                <a:off x="5842716" y="1502999"/>
                <a:ext cx="187118" cy="114455"/>
              </a:xfrm>
              <a:custGeom>
                <a:rect b="b" l="l" r="r" t="t"/>
                <a:pathLst>
                  <a:path extrusionOk="0" h="4371" w="7146">
                    <a:moveTo>
                      <a:pt x="6000" y="1"/>
                    </a:moveTo>
                    <a:cubicBezTo>
                      <a:pt x="5994" y="1"/>
                      <a:pt x="5988" y="1"/>
                      <a:pt x="5982" y="1"/>
                    </a:cubicBezTo>
                    <a:lnTo>
                      <a:pt x="1841" y="1"/>
                    </a:lnTo>
                    <a:cubicBezTo>
                      <a:pt x="811" y="1"/>
                      <a:pt x="0" y="898"/>
                      <a:pt x="105" y="1928"/>
                    </a:cubicBezTo>
                    <a:lnTo>
                      <a:pt x="353" y="4370"/>
                    </a:lnTo>
                    <a:lnTo>
                      <a:pt x="572" y="4370"/>
                    </a:lnTo>
                    <a:cubicBezTo>
                      <a:pt x="811" y="4370"/>
                      <a:pt x="1002" y="4179"/>
                      <a:pt x="1002" y="3931"/>
                    </a:cubicBezTo>
                    <a:lnTo>
                      <a:pt x="1002" y="2844"/>
                    </a:lnTo>
                    <a:lnTo>
                      <a:pt x="5819" y="2844"/>
                    </a:lnTo>
                    <a:lnTo>
                      <a:pt x="5819" y="3931"/>
                    </a:lnTo>
                    <a:cubicBezTo>
                      <a:pt x="5819" y="4179"/>
                      <a:pt x="6010" y="4370"/>
                      <a:pt x="6249" y="4370"/>
                    </a:cubicBezTo>
                    <a:lnTo>
                      <a:pt x="6468" y="4370"/>
                    </a:lnTo>
                    <a:lnTo>
                      <a:pt x="6649" y="2014"/>
                    </a:lnTo>
                    <a:lnTo>
                      <a:pt x="6640" y="2014"/>
                    </a:lnTo>
                    <a:cubicBezTo>
                      <a:pt x="6964" y="1794"/>
                      <a:pt x="7145" y="1413"/>
                      <a:pt x="7117" y="1022"/>
                    </a:cubicBezTo>
                    <a:cubicBezTo>
                      <a:pt x="7070" y="446"/>
                      <a:pt x="6583" y="1"/>
                      <a:pt x="600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2" name="Google Shape;792;p32"/>
              <p:cNvSpPr/>
              <p:nvPr/>
            </p:nvSpPr>
            <p:spPr>
              <a:xfrm>
                <a:off x="5842716" y="1502999"/>
                <a:ext cx="72218" cy="114455"/>
              </a:xfrm>
              <a:custGeom>
                <a:rect b="b" l="l" r="r" t="t"/>
                <a:pathLst>
                  <a:path extrusionOk="0" h="4371" w="2758">
                    <a:moveTo>
                      <a:pt x="1841" y="1"/>
                    </a:moveTo>
                    <a:cubicBezTo>
                      <a:pt x="811" y="1"/>
                      <a:pt x="0" y="898"/>
                      <a:pt x="105" y="1928"/>
                    </a:cubicBezTo>
                    <a:lnTo>
                      <a:pt x="353" y="4370"/>
                    </a:lnTo>
                    <a:lnTo>
                      <a:pt x="572" y="4370"/>
                    </a:lnTo>
                    <a:cubicBezTo>
                      <a:pt x="811" y="4370"/>
                      <a:pt x="1002" y="4179"/>
                      <a:pt x="1002" y="3931"/>
                    </a:cubicBezTo>
                    <a:lnTo>
                      <a:pt x="1002" y="1756"/>
                    </a:lnTo>
                    <a:cubicBezTo>
                      <a:pt x="1002" y="783"/>
                      <a:pt x="1784" y="1"/>
                      <a:pt x="2757"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3" name="Google Shape;793;p32"/>
              <p:cNvSpPr/>
              <p:nvPr/>
            </p:nvSpPr>
            <p:spPr>
              <a:xfrm>
                <a:off x="5891918" y="1617532"/>
                <a:ext cx="11521" cy="17151"/>
              </a:xfrm>
              <a:custGeom>
                <a:rect b="b" l="l" r="r" t="t"/>
                <a:pathLst>
                  <a:path extrusionOk="0" h="655" w="440">
                    <a:moveTo>
                      <a:pt x="220" y="1"/>
                    </a:moveTo>
                    <a:cubicBezTo>
                      <a:pt x="110" y="1"/>
                      <a:pt x="0" y="73"/>
                      <a:pt x="0" y="216"/>
                    </a:cubicBezTo>
                    <a:lnTo>
                      <a:pt x="0" y="435"/>
                    </a:lnTo>
                    <a:cubicBezTo>
                      <a:pt x="0" y="550"/>
                      <a:pt x="96" y="654"/>
                      <a:pt x="220" y="654"/>
                    </a:cubicBezTo>
                    <a:cubicBezTo>
                      <a:pt x="334" y="654"/>
                      <a:pt x="439" y="550"/>
                      <a:pt x="439" y="435"/>
                    </a:cubicBezTo>
                    <a:lnTo>
                      <a:pt x="439" y="216"/>
                    </a:lnTo>
                    <a:cubicBezTo>
                      <a:pt x="439" y="73"/>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4" name="Google Shape;794;p32"/>
              <p:cNvSpPr/>
              <p:nvPr/>
            </p:nvSpPr>
            <p:spPr>
              <a:xfrm>
                <a:off x="5960601" y="1617532"/>
                <a:ext cx="11521" cy="17151"/>
              </a:xfrm>
              <a:custGeom>
                <a:rect b="b" l="l" r="r" t="t"/>
                <a:pathLst>
                  <a:path extrusionOk="0" h="655" w="440">
                    <a:moveTo>
                      <a:pt x="220" y="1"/>
                    </a:moveTo>
                    <a:cubicBezTo>
                      <a:pt x="111" y="1"/>
                      <a:pt x="1" y="73"/>
                      <a:pt x="1" y="216"/>
                    </a:cubicBezTo>
                    <a:lnTo>
                      <a:pt x="1" y="435"/>
                    </a:lnTo>
                    <a:cubicBezTo>
                      <a:pt x="1" y="550"/>
                      <a:pt x="96" y="654"/>
                      <a:pt x="220" y="654"/>
                    </a:cubicBezTo>
                    <a:cubicBezTo>
                      <a:pt x="335" y="654"/>
                      <a:pt x="430" y="550"/>
                      <a:pt x="440" y="435"/>
                    </a:cubicBezTo>
                    <a:lnTo>
                      <a:pt x="440" y="216"/>
                    </a:lnTo>
                    <a:cubicBezTo>
                      <a:pt x="440" y="73"/>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5" name="Google Shape;795;p32"/>
              <p:cNvSpPr/>
              <p:nvPr/>
            </p:nvSpPr>
            <p:spPr>
              <a:xfrm>
                <a:off x="5906424" y="1657438"/>
                <a:ext cx="50773" cy="17282"/>
              </a:xfrm>
              <a:custGeom>
                <a:rect b="b" l="l" r="r" t="t"/>
                <a:pathLst>
                  <a:path extrusionOk="0" h="660" w="1939">
                    <a:moveTo>
                      <a:pt x="315" y="0"/>
                    </a:moveTo>
                    <a:cubicBezTo>
                      <a:pt x="144" y="0"/>
                      <a:pt x="0" y="218"/>
                      <a:pt x="162" y="380"/>
                    </a:cubicBezTo>
                    <a:cubicBezTo>
                      <a:pt x="373" y="556"/>
                      <a:pt x="633" y="659"/>
                      <a:pt x="904" y="659"/>
                    </a:cubicBezTo>
                    <a:cubicBezTo>
                      <a:pt x="927" y="659"/>
                      <a:pt x="950" y="658"/>
                      <a:pt x="973" y="657"/>
                    </a:cubicBezTo>
                    <a:cubicBezTo>
                      <a:pt x="986" y="657"/>
                      <a:pt x="1000" y="658"/>
                      <a:pt x="1013" y="658"/>
                    </a:cubicBezTo>
                    <a:cubicBezTo>
                      <a:pt x="1294" y="658"/>
                      <a:pt x="1565" y="562"/>
                      <a:pt x="1784" y="380"/>
                    </a:cubicBezTo>
                    <a:cubicBezTo>
                      <a:pt x="1938" y="218"/>
                      <a:pt x="1792" y="0"/>
                      <a:pt x="1621" y="0"/>
                    </a:cubicBezTo>
                    <a:cubicBezTo>
                      <a:pt x="1570" y="0"/>
                      <a:pt x="1517" y="19"/>
                      <a:pt x="1469" y="65"/>
                    </a:cubicBezTo>
                    <a:cubicBezTo>
                      <a:pt x="1321" y="170"/>
                      <a:pt x="1147" y="223"/>
                      <a:pt x="972" y="223"/>
                    </a:cubicBezTo>
                    <a:cubicBezTo>
                      <a:pt x="796" y="223"/>
                      <a:pt x="620" y="170"/>
                      <a:pt x="467" y="65"/>
                    </a:cubicBezTo>
                    <a:cubicBezTo>
                      <a:pt x="419" y="19"/>
                      <a:pt x="366" y="0"/>
                      <a:pt x="31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6" name="Google Shape;796;p32"/>
              <p:cNvSpPr/>
              <p:nvPr/>
            </p:nvSpPr>
            <p:spPr>
              <a:xfrm>
                <a:off x="5884429" y="1600433"/>
                <a:ext cx="26499" cy="11260"/>
              </a:xfrm>
              <a:custGeom>
                <a:rect b="b" l="l" r="r" t="t"/>
                <a:pathLst>
                  <a:path extrusionOk="0" h="430" w="1012">
                    <a:moveTo>
                      <a:pt x="286" y="1"/>
                    </a:moveTo>
                    <a:cubicBezTo>
                      <a:pt x="0" y="1"/>
                      <a:pt x="0" y="430"/>
                      <a:pt x="286" y="430"/>
                    </a:cubicBezTo>
                    <a:lnTo>
                      <a:pt x="725" y="430"/>
                    </a:lnTo>
                    <a:cubicBezTo>
                      <a:pt x="1011" y="430"/>
                      <a:pt x="1011" y="1"/>
                      <a:pt x="72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7" name="Google Shape;797;p32"/>
              <p:cNvSpPr/>
              <p:nvPr/>
            </p:nvSpPr>
            <p:spPr>
              <a:xfrm>
                <a:off x="5953112" y="1600433"/>
                <a:ext cx="26499" cy="11260"/>
              </a:xfrm>
              <a:custGeom>
                <a:rect b="b" l="l" r="r" t="t"/>
                <a:pathLst>
                  <a:path extrusionOk="0" h="430" w="1012">
                    <a:moveTo>
                      <a:pt x="287" y="1"/>
                    </a:moveTo>
                    <a:cubicBezTo>
                      <a:pt x="1" y="1"/>
                      <a:pt x="1" y="430"/>
                      <a:pt x="287" y="430"/>
                    </a:cubicBezTo>
                    <a:lnTo>
                      <a:pt x="726" y="430"/>
                    </a:lnTo>
                    <a:cubicBezTo>
                      <a:pt x="1012" y="430"/>
                      <a:pt x="1012" y="1"/>
                      <a:pt x="72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8" name="Google Shape;798;p32"/>
              <p:cNvSpPr/>
              <p:nvPr/>
            </p:nvSpPr>
            <p:spPr>
              <a:xfrm>
                <a:off x="5846199" y="1748326"/>
                <a:ext cx="171643" cy="109427"/>
              </a:xfrm>
              <a:custGeom>
                <a:rect b="b" l="l" r="r" t="t"/>
                <a:pathLst>
                  <a:path extrusionOk="0" h="4179" w="6555">
                    <a:moveTo>
                      <a:pt x="1088" y="0"/>
                    </a:moveTo>
                    <a:lnTo>
                      <a:pt x="1" y="324"/>
                    </a:lnTo>
                    <a:lnTo>
                      <a:pt x="1" y="4179"/>
                    </a:lnTo>
                    <a:lnTo>
                      <a:pt x="6555" y="4179"/>
                    </a:lnTo>
                    <a:lnTo>
                      <a:pt x="6555" y="324"/>
                    </a:lnTo>
                    <a:lnTo>
                      <a:pt x="5467" y="0"/>
                    </a:lnTo>
                    <a:lnTo>
                      <a:pt x="5467" y="468"/>
                    </a:lnTo>
                    <a:cubicBezTo>
                      <a:pt x="5467" y="1670"/>
                      <a:pt x="4484" y="2652"/>
                      <a:pt x="3282" y="2652"/>
                    </a:cubicBezTo>
                    <a:cubicBezTo>
                      <a:pt x="2071" y="2652"/>
                      <a:pt x="1098" y="1670"/>
                      <a:pt x="1098" y="468"/>
                    </a:cubicBezTo>
                    <a:lnTo>
                      <a:pt x="1088" y="468"/>
                    </a:lnTo>
                    <a:lnTo>
                      <a:pt x="108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799" name="Google Shape;799;p32"/>
              <p:cNvSpPr/>
              <p:nvPr/>
            </p:nvSpPr>
            <p:spPr>
              <a:xfrm>
                <a:off x="5845439" y="1548979"/>
                <a:ext cx="177901" cy="28489"/>
              </a:xfrm>
              <a:custGeom>
                <a:rect b="b" l="l" r="r" t="t"/>
                <a:pathLst>
                  <a:path extrusionOk="0" h="1088" w="6794">
                    <a:moveTo>
                      <a:pt x="1" y="0"/>
                    </a:moveTo>
                    <a:cubicBezTo>
                      <a:pt x="1" y="58"/>
                      <a:pt x="1" y="115"/>
                      <a:pt x="11" y="172"/>
                    </a:cubicBezTo>
                    <a:lnTo>
                      <a:pt x="96" y="1088"/>
                    </a:lnTo>
                    <a:lnTo>
                      <a:pt x="6479" y="1088"/>
                    </a:lnTo>
                    <a:lnTo>
                      <a:pt x="6545" y="258"/>
                    </a:lnTo>
                    <a:lnTo>
                      <a:pt x="6526" y="258"/>
                    </a:lnTo>
                    <a:cubicBezTo>
                      <a:pt x="6631" y="182"/>
                      <a:pt x="6727" y="96"/>
                      <a:pt x="679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0" name="Google Shape;800;p32"/>
              <p:cNvSpPr/>
              <p:nvPr/>
            </p:nvSpPr>
            <p:spPr>
              <a:xfrm>
                <a:off x="5932635" y="1548979"/>
                <a:ext cx="90941" cy="22781"/>
              </a:xfrm>
              <a:custGeom>
                <a:rect b="b" l="l" r="r" t="t"/>
                <a:pathLst>
                  <a:path extrusionOk="0" h="870" w="3473">
                    <a:moveTo>
                      <a:pt x="0" y="0"/>
                    </a:moveTo>
                    <a:cubicBezTo>
                      <a:pt x="105" y="506"/>
                      <a:pt x="554" y="868"/>
                      <a:pt x="1069" y="868"/>
                    </a:cubicBezTo>
                    <a:cubicBezTo>
                      <a:pt x="1317" y="868"/>
                      <a:pt x="1565" y="783"/>
                      <a:pt x="1756" y="620"/>
                    </a:cubicBezTo>
                    <a:cubicBezTo>
                      <a:pt x="2006" y="785"/>
                      <a:pt x="2298" y="869"/>
                      <a:pt x="2591" y="869"/>
                    </a:cubicBezTo>
                    <a:cubicBezTo>
                      <a:pt x="2789" y="869"/>
                      <a:pt x="2989" y="831"/>
                      <a:pt x="3177" y="754"/>
                    </a:cubicBezTo>
                    <a:lnTo>
                      <a:pt x="3215" y="258"/>
                    </a:lnTo>
                    <a:lnTo>
                      <a:pt x="3206" y="258"/>
                    </a:lnTo>
                    <a:cubicBezTo>
                      <a:pt x="3301" y="182"/>
                      <a:pt x="3397" y="96"/>
                      <a:pt x="3473"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1" name="Google Shape;801;p32"/>
              <p:cNvSpPr/>
              <p:nvPr/>
            </p:nvSpPr>
            <p:spPr>
              <a:xfrm>
                <a:off x="5932373" y="1537484"/>
                <a:ext cx="17282" cy="11521"/>
              </a:xfrm>
              <a:custGeom>
                <a:rect b="b" l="l" r="r" t="t"/>
                <a:pathLst>
                  <a:path extrusionOk="0" h="440" w="660">
                    <a:moveTo>
                      <a:pt x="440" y="0"/>
                    </a:moveTo>
                    <a:cubicBezTo>
                      <a:pt x="201" y="0"/>
                      <a:pt x="1" y="191"/>
                      <a:pt x="10" y="439"/>
                    </a:cubicBezTo>
                    <a:lnTo>
                      <a:pt x="659" y="439"/>
                    </a:lnTo>
                    <a:lnTo>
                      <a:pt x="659"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2" name="Google Shape;802;p32"/>
              <p:cNvSpPr/>
              <p:nvPr/>
            </p:nvSpPr>
            <p:spPr>
              <a:xfrm>
                <a:off x="5972096" y="1502999"/>
                <a:ext cx="57240" cy="57240"/>
              </a:xfrm>
              <a:custGeom>
                <a:rect b="b" l="l" r="r" t="t"/>
                <a:pathLst>
                  <a:path extrusionOk="0" h="2186" w="2186">
                    <a:moveTo>
                      <a:pt x="1088" y="1"/>
                    </a:moveTo>
                    <a:cubicBezTo>
                      <a:pt x="487" y="1"/>
                      <a:pt x="1" y="497"/>
                      <a:pt x="1" y="1098"/>
                    </a:cubicBezTo>
                    <a:cubicBezTo>
                      <a:pt x="1" y="1699"/>
                      <a:pt x="487" y="2186"/>
                      <a:pt x="1088" y="2186"/>
                    </a:cubicBezTo>
                    <a:cubicBezTo>
                      <a:pt x="1689" y="2186"/>
                      <a:pt x="2185" y="1699"/>
                      <a:pt x="2185" y="1098"/>
                    </a:cubicBezTo>
                    <a:cubicBezTo>
                      <a:pt x="2185" y="497"/>
                      <a:pt x="1689" y="1"/>
                      <a:pt x="1088"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3" name="Google Shape;803;p32"/>
              <p:cNvSpPr/>
              <p:nvPr/>
            </p:nvSpPr>
            <p:spPr>
              <a:xfrm>
                <a:off x="5943371" y="1525989"/>
                <a:ext cx="34250" cy="34250"/>
              </a:xfrm>
              <a:custGeom>
                <a:rect b="b" l="l" r="r" t="t"/>
                <a:pathLst>
                  <a:path extrusionOk="0" h="1308" w="1308">
                    <a:moveTo>
                      <a:pt x="659" y="1"/>
                    </a:moveTo>
                    <a:cubicBezTo>
                      <a:pt x="296" y="1"/>
                      <a:pt x="1" y="296"/>
                      <a:pt x="1" y="659"/>
                    </a:cubicBezTo>
                    <a:cubicBezTo>
                      <a:pt x="1" y="1021"/>
                      <a:pt x="296" y="1308"/>
                      <a:pt x="659" y="1308"/>
                    </a:cubicBezTo>
                    <a:cubicBezTo>
                      <a:pt x="1021" y="1308"/>
                      <a:pt x="1308" y="1021"/>
                      <a:pt x="1308" y="659"/>
                    </a:cubicBezTo>
                    <a:cubicBezTo>
                      <a:pt x="1308" y="296"/>
                      <a:pt x="1021" y="1"/>
                      <a:pt x="65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4" name="Google Shape;804;p32"/>
              <p:cNvSpPr/>
              <p:nvPr/>
            </p:nvSpPr>
            <p:spPr>
              <a:xfrm>
                <a:off x="5845204" y="1548979"/>
                <a:ext cx="23750" cy="28489"/>
              </a:xfrm>
              <a:custGeom>
                <a:rect b="b" l="l" r="r" t="t"/>
                <a:pathLst>
                  <a:path extrusionOk="0" h="1088" w="907">
                    <a:moveTo>
                      <a:pt x="0" y="0"/>
                    </a:moveTo>
                    <a:cubicBezTo>
                      <a:pt x="0" y="58"/>
                      <a:pt x="0" y="115"/>
                      <a:pt x="10" y="172"/>
                    </a:cubicBezTo>
                    <a:lnTo>
                      <a:pt x="105" y="1088"/>
                    </a:lnTo>
                    <a:lnTo>
                      <a:pt x="907" y="1088"/>
                    </a:lnTo>
                    <a:lnTo>
                      <a:pt x="907"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5" name="Google Shape;805;p32"/>
              <p:cNvSpPr/>
              <p:nvPr/>
            </p:nvSpPr>
            <p:spPr>
              <a:xfrm>
                <a:off x="5863428" y="1748326"/>
                <a:ext cx="137419" cy="80964"/>
              </a:xfrm>
              <a:custGeom>
                <a:rect b="b" l="l" r="r" t="t"/>
                <a:pathLst>
                  <a:path extrusionOk="0" h="3092" w="5248">
                    <a:moveTo>
                      <a:pt x="430" y="0"/>
                    </a:moveTo>
                    <a:lnTo>
                      <a:pt x="1" y="134"/>
                    </a:lnTo>
                    <a:lnTo>
                      <a:pt x="1" y="468"/>
                    </a:lnTo>
                    <a:cubicBezTo>
                      <a:pt x="1" y="1918"/>
                      <a:pt x="1174" y="3091"/>
                      <a:pt x="2624" y="3091"/>
                    </a:cubicBezTo>
                    <a:cubicBezTo>
                      <a:pt x="4065" y="3091"/>
                      <a:pt x="5248" y="1918"/>
                      <a:pt x="5248" y="468"/>
                    </a:cubicBezTo>
                    <a:lnTo>
                      <a:pt x="5248" y="134"/>
                    </a:lnTo>
                    <a:lnTo>
                      <a:pt x="4799" y="0"/>
                    </a:lnTo>
                    <a:lnTo>
                      <a:pt x="4799" y="468"/>
                    </a:lnTo>
                    <a:cubicBezTo>
                      <a:pt x="4799" y="1670"/>
                      <a:pt x="3826" y="2652"/>
                      <a:pt x="2615" y="2652"/>
                    </a:cubicBezTo>
                    <a:cubicBezTo>
                      <a:pt x="1413" y="2652"/>
                      <a:pt x="430" y="1670"/>
                      <a:pt x="430" y="468"/>
                    </a:cubicBezTo>
                    <a:lnTo>
                      <a:pt x="430"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6" name="Google Shape;806;p32"/>
              <p:cNvSpPr/>
              <p:nvPr/>
            </p:nvSpPr>
            <p:spPr>
              <a:xfrm>
                <a:off x="5828969" y="1817768"/>
                <a:ext cx="17256" cy="39984"/>
              </a:xfrm>
              <a:custGeom>
                <a:rect b="b" l="l" r="r" t="t"/>
                <a:pathLst>
                  <a:path extrusionOk="0" h="1527" w="659">
                    <a:moveTo>
                      <a:pt x="659" y="0"/>
                    </a:moveTo>
                    <a:cubicBezTo>
                      <a:pt x="296" y="0"/>
                      <a:pt x="0" y="286"/>
                      <a:pt x="0" y="649"/>
                    </a:cubicBezTo>
                    <a:lnTo>
                      <a:pt x="0" y="1527"/>
                    </a:lnTo>
                    <a:lnTo>
                      <a:pt x="659" y="1527"/>
                    </a:lnTo>
                    <a:lnTo>
                      <a:pt x="659"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7" name="Google Shape;807;p32"/>
              <p:cNvSpPr/>
              <p:nvPr/>
            </p:nvSpPr>
            <p:spPr>
              <a:xfrm>
                <a:off x="5846199" y="1817768"/>
                <a:ext cx="11521" cy="39984"/>
              </a:xfrm>
              <a:custGeom>
                <a:rect b="b" l="l" r="r" t="t"/>
                <a:pathLst>
                  <a:path extrusionOk="0" h="1527" w="440">
                    <a:moveTo>
                      <a:pt x="1" y="0"/>
                    </a:moveTo>
                    <a:lnTo>
                      <a:pt x="1" y="1527"/>
                    </a:lnTo>
                    <a:lnTo>
                      <a:pt x="439" y="1527"/>
                    </a:lnTo>
                    <a:lnTo>
                      <a:pt x="439" y="439"/>
                    </a:lnTo>
                    <a:cubicBezTo>
                      <a:pt x="439" y="191"/>
                      <a:pt x="239" y="0"/>
                      <a:pt x="1"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8" name="Google Shape;808;p32"/>
              <p:cNvSpPr/>
              <p:nvPr/>
            </p:nvSpPr>
            <p:spPr>
              <a:xfrm>
                <a:off x="6017815" y="1817768"/>
                <a:ext cx="17256" cy="39984"/>
              </a:xfrm>
              <a:custGeom>
                <a:rect b="b" l="l" r="r" t="t"/>
                <a:pathLst>
                  <a:path extrusionOk="0" h="1527" w="659">
                    <a:moveTo>
                      <a:pt x="1" y="0"/>
                    </a:moveTo>
                    <a:lnTo>
                      <a:pt x="1" y="1527"/>
                    </a:lnTo>
                    <a:lnTo>
                      <a:pt x="659" y="1527"/>
                    </a:lnTo>
                    <a:lnTo>
                      <a:pt x="659" y="649"/>
                    </a:lnTo>
                    <a:cubicBezTo>
                      <a:pt x="649" y="286"/>
                      <a:pt x="363" y="0"/>
                      <a:pt x="1"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09" name="Google Shape;809;p32"/>
              <p:cNvSpPr/>
              <p:nvPr/>
            </p:nvSpPr>
            <p:spPr>
              <a:xfrm>
                <a:off x="6006320" y="1817768"/>
                <a:ext cx="11521" cy="39984"/>
              </a:xfrm>
              <a:custGeom>
                <a:rect b="b" l="l" r="r" t="t"/>
                <a:pathLst>
                  <a:path extrusionOk="0" h="1527" w="440">
                    <a:moveTo>
                      <a:pt x="440" y="0"/>
                    </a:moveTo>
                    <a:cubicBezTo>
                      <a:pt x="192" y="0"/>
                      <a:pt x="1" y="191"/>
                      <a:pt x="1" y="439"/>
                    </a:cubicBezTo>
                    <a:lnTo>
                      <a:pt x="1" y="1527"/>
                    </a:lnTo>
                    <a:lnTo>
                      <a:pt x="440" y="1527"/>
                    </a:lnTo>
                    <a:lnTo>
                      <a:pt x="440"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sp>
          <p:nvSpPr>
            <p:cNvPr id="810" name="Google Shape;810;p32"/>
            <p:cNvSpPr/>
            <p:nvPr/>
          </p:nvSpPr>
          <p:spPr>
            <a:xfrm>
              <a:off x="1397466" y="15648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11" name="Google Shape;811;p32"/>
            <p:cNvSpPr/>
            <p:nvPr/>
          </p:nvSpPr>
          <p:spPr>
            <a:xfrm>
              <a:off x="1967140" y="15648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12" name="Google Shape;812;p32"/>
            <p:cNvSpPr/>
            <p:nvPr/>
          </p:nvSpPr>
          <p:spPr>
            <a:xfrm>
              <a:off x="2536813" y="15648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13" name="Google Shape;813;p32"/>
            <p:cNvSpPr/>
            <p:nvPr/>
          </p:nvSpPr>
          <p:spPr>
            <a:xfrm>
              <a:off x="3106486" y="15648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14" name="Google Shape;814;p32"/>
            <p:cNvSpPr/>
            <p:nvPr/>
          </p:nvSpPr>
          <p:spPr>
            <a:xfrm>
              <a:off x="3676159" y="15648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grpSp>
        <p:nvGrpSpPr>
          <p:cNvPr id="815" name="Google Shape;815;p32"/>
          <p:cNvGrpSpPr/>
          <p:nvPr/>
        </p:nvGrpSpPr>
        <p:grpSpPr>
          <a:xfrm>
            <a:off x="903489" y="3041750"/>
            <a:ext cx="3525211" cy="1530375"/>
            <a:chOff x="903489" y="3078200"/>
            <a:chExt cx="3525211" cy="1530375"/>
          </a:xfrm>
        </p:grpSpPr>
        <p:sp>
          <p:nvSpPr>
            <p:cNvPr id="816" name="Google Shape;816;p32"/>
            <p:cNvSpPr txBox="1"/>
            <p:nvPr/>
          </p:nvSpPr>
          <p:spPr>
            <a:xfrm>
              <a:off x="1939600" y="3561650"/>
              <a:ext cx="2489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a:t>
              </a:r>
              <a:r>
                <a:rPr lang="en">
                  <a:solidFill>
                    <a:schemeClr val="accent6"/>
                  </a:solidFill>
                  <a:latin typeface="Poppins"/>
                  <a:ea typeface="Poppins"/>
                  <a:cs typeface="Poppins"/>
                  <a:sym typeface="Poppins"/>
                </a:rPr>
                <a:t>Despite being red, Mars is actually a cold place”</a:t>
              </a:r>
              <a:endParaRPr>
                <a:solidFill>
                  <a:schemeClr val="accent6"/>
                </a:solidFill>
                <a:latin typeface="Poppins"/>
                <a:ea typeface="Poppins"/>
                <a:cs typeface="Poppins"/>
                <a:sym typeface="Poppins"/>
              </a:endParaRPr>
            </a:p>
          </p:txBody>
        </p:sp>
        <p:sp>
          <p:nvSpPr>
            <p:cNvPr id="817" name="Google Shape;817;p32"/>
            <p:cNvSpPr txBox="1"/>
            <p:nvPr/>
          </p:nvSpPr>
          <p:spPr>
            <a:xfrm>
              <a:off x="1939573" y="4035875"/>
              <a:ext cx="2489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sp>
          <p:nvSpPr>
            <p:cNvPr id="818" name="Google Shape;818;p32"/>
            <p:cNvSpPr/>
            <p:nvPr/>
          </p:nvSpPr>
          <p:spPr>
            <a:xfrm rot="505075">
              <a:off x="959473" y="3642492"/>
              <a:ext cx="1023715" cy="840226"/>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nvGrpSpPr>
            <p:cNvPr id="819" name="Google Shape;819;p32"/>
            <p:cNvGrpSpPr/>
            <p:nvPr/>
          </p:nvGrpSpPr>
          <p:grpSpPr>
            <a:xfrm>
              <a:off x="1289423" y="3818284"/>
              <a:ext cx="467614" cy="488639"/>
              <a:chOff x="5310611" y="1502972"/>
              <a:chExt cx="339515" cy="354781"/>
            </a:xfrm>
          </p:grpSpPr>
          <p:sp>
            <p:nvSpPr>
              <p:cNvPr id="820" name="Google Shape;820;p32"/>
              <p:cNvSpPr/>
              <p:nvPr/>
            </p:nvSpPr>
            <p:spPr>
              <a:xfrm>
                <a:off x="5310611" y="1502972"/>
                <a:ext cx="339515" cy="343285"/>
              </a:xfrm>
              <a:custGeom>
                <a:rect b="b" l="l" r="r" t="t"/>
                <a:pathLst>
                  <a:path extrusionOk="0" h="13110" w="12966">
                    <a:moveTo>
                      <a:pt x="5684" y="1"/>
                    </a:moveTo>
                    <a:cubicBezTo>
                      <a:pt x="5669" y="1"/>
                      <a:pt x="5654" y="1"/>
                      <a:pt x="5639" y="2"/>
                    </a:cubicBezTo>
                    <a:cubicBezTo>
                      <a:pt x="4656" y="2"/>
                      <a:pt x="2672" y="956"/>
                      <a:pt x="2453" y="2788"/>
                    </a:cubicBezTo>
                    <a:cubicBezTo>
                      <a:pt x="2329" y="3875"/>
                      <a:pt x="1909" y="4009"/>
                      <a:pt x="1670" y="4772"/>
                    </a:cubicBezTo>
                    <a:cubicBezTo>
                      <a:pt x="1422" y="5592"/>
                      <a:pt x="1642" y="6098"/>
                      <a:pt x="1432" y="6842"/>
                    </a:cubicBezTo>
                    <a:cubicBezTo>
                      <a:pt x="1222" y="7586"/>
                      <a:pt x="802" y="7796"/>
                      <a:pt x="821" y="9055"/>
                    </a:cubicBezTo>
                    <a:cubicBezTo>
                      <a:pt x="840" y="10505"/>
                      <a:pt x="1" y="10839"/>
                      <a:pt x="325" y="11793"/>
                    </a:cubicBezTo>
                    <a:cubicBezTo>
                      <a:pt x="573" y="12509"/>
                      <a:pt x="1890" y="13110"/>
                      <a:pt x="1890" y="13110"/>
                    </a:cubicBezTo>
                    <a:lnTo>
                      <a:pt x="11067" y="13110"/>
                    </a:lnTo>
                    <a:cubicBezTo>
                      <a:pt x="11067" y="13110"/>
                      <a:pt x="12393" y="12509"/>
                      <a:pt x="12632" y="11793"/>
                    </a:cubicBezTo>
                    <a:cubicBezTo>
                      <a:pt x="12966" y="10839"/>
                      <a:pt x="12117" y="10515"/>
                      <a:pt x="12145" y="9055"/>
                    </a:cubicBezTo>
                    <a:cubicBezTo>
                      <a:pt x="12164" y="7796"/>
                      <a:pt x="11745" y="7577"/>
                      <a:pt x="11535" y="6842"/>
                    </a:cubicBezTo>
                    <a:cubicBezTo>
                      <a:pt x="11325" y="6098"/>
                      <a:pt x="11535" y="5592"/>
                      <a:pt x="11287" y="4772"/>
                    </a:cubicBezTo>
                    <a:cubicBezTo>
                      <a:pt x="11058" y="4009"/>
                      <a:pt x="10638" y="3875"/>
                      <a:pt x="10504" y="2788"/>
                    </a:cubicBezTo>
                    <a:cubicBezTo>
                      <a:pt x="10285" y="956"/>
                      <a:pt x="8301" y="2"/>
                      <a:pt x="7318" y="2"/>
                    </a:cubicBezTo>
                    <a:cubicBezTo>
                      <a:pt x="7303" y="1"/>
                      <a:pt x="7288" y="1"/>
                      <a:pt x="7273" y="1"/>
                    </a:cubicBezTo>
                    <a:cubicBezTo>
                      <a:pt x="7078" y="1"/>
                      <a:pt x="6886" y="58"/>
                      <a:pt x="6727" y="164"/>
                    </a:cubicBezTo>
                    <a:cubicBezTo>
                      <a:pt x="6650" y="212"/>
                      <a:pt x="6564" y="236"/>
                      <a:pt x="6480" y="236"/>
                    </a:cubicBezTo>
                    <a:cubicBezTo>
                      <a:pt x="6395" y="236"/>
                      <a:pt x="6312" y="212"/>
                      <a:pt x="6240" y="164"/>
                    </a:cubicBezTo>
                    <a:cubicBezTo>
                      <a:pt x="6072" y="58"/>
                      <a:pt x="5879" y="1"/>
                      <a:pt x="568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21" name="Google Shape;821;p32"/>
              <p:cNvSpPr/>
              <p:nvPr/>
            </p:nvSpPr>
            <p:spPr>
              <a:xfrm>
                <a:off x="5310611" y="1502972"/>
                <a:ext cx="169914" cy="343285"/>
              </a:xfrm>
              <a:custGeom>
                <a:rect b="b" l="l" r="r" t="t"/>
                <a:pathLst>
                  <a:path extrusionOk="0" h="13110" w="6489">
                    <a:moveTo>
                      <a:pt x="5694" y="1"/>
                    </a:moveTo>
                    <a:cubicBezTo>
                      <a:pt x="5679" y="1"/>
                      <a:pt x="5664" y="1"/>
                      <a:pt x="5649" y="2"/>
                    </a:cubicBezTo>
                    <a:cubicBezTo>
                      <a:pt x="4666" y="2"/>
                      <a:pt x="2682" y="956"/>
                      <a:pt x="2462" y="2788"/>
                    </a:cubicBezTo>
                    <a:cubicBezTo>
                      <a:pt x="2329" y="3875"/>
                      <a:pt x="1909" y="4009"/>
                      <a:pt x="1680" y="4772"/>
                    </a:cubicBezTo>
                    <a:cubicBezTo>
                      <a:pt x="1432" y="5592"/>
                      <a:pt x="1642" y="6098"/>
                      <a:pt x="1432" y="6842"/>
                    </a:cubicBezTo>
                    <a:cubicBezTo>
                      <a:pt x="1222" y="7586"/>
                      <a:pt x="802" y="7796"/>
                      <a:pt x="821" y="9055"/>
                    </a:cubicBezTo>
                    <a:cubicBezTo>
                      <a:pt x="850" y="10505"/>
                      <a:pt x="1" y="10839"/>
                      <a:pt x="335" y="11793"/>
                    </a:cubicBezTo>
                    <a:cubicBezTo>
                      <a:pt x="573" y="12509"/>
                      <a:pt x="1899" y="13110"/>
                      <a:pt x="1899" y="13110"/>
                    </a:cubicBezTo>
                    <a:lnTo>
                      <a:pt x="6488" y="13110"/>
                    </a:lnTo>
                    <a:lnTo>
                      <a:pt x="6479" y="231"/>
                    </a:lnTo>
                    <a:cubicBezTo>
                      <a:pt x="6393" y="231"/>
                      <a:pt x="6316" y="212"/>
                      <a:pt x="6240" y="164"/>
                    </a:cubicBezTo>
                    <a:cubicBezTo>
                      <a:pt x="6072" y="58"/>
                      <a:pt x="5887" y="1"/>
                      <a:pt x="569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22" name="Google Shape;822;p32"/>
              <p:cNvSpPr/>
              <p:nvPr/>
            </p:nvSpPr>
            <p:spPr>
              <a:xfrm>
                <a:off x="5348841" y="1709101"/>
                <a:ext cx="263081" cy="148652"/>
              </a:xfrm>
              <a:custGeom>
                <a:rect b="b" l="l" r="r" t="t"/>
                <a:pathLst>
                  <a:path extrusionOk="0" h="5677" w="10047">
                    <a:moveTo>
                      <a:pt x="3712" y="0"/>
                    </a:moveTo>
                    <a:lnTo>
                      <a:pt x="3712" y="1126"/>
                    </a:lnTo>
                    <a:cubicBezTo>
                      <a:pt x="3712" y="1498"/>
                      <a:pt x="3473" y="1822"/>
                      <a:pt x="3130" y="1946"/>
                    </a:cubicBezTo>
                    <a:lnTo>
                      <a:pt x="869" y="2748"/>
                    </a:lnTo>
                    <a:cubicBezTo>
                      <a:pt x="344" y="2929"/>
                      <a:pt x="1" y="3425"/>
                      <a:pt x="1" y="3978"/>
                    </a:cubicBezTo>
                    <a:lnTo>
                      <a:pt x="1" y="5028"/>
                    </a:lnTo>
                    <a:cubicBezTo>
                      <a:pt x="1" y="5381"/>
                      <a:pt x="287" y="5677"/>
                      <a:pt x="649" y="5677"/>
                    </a:cubicBezTo>
                    <a:lnTo>
                      <a:pt x="9388" y="5677"/>
                    </a:lnTo>
                    <a:cubicBezTo>
                      <a:pt x="9750" y="5677"/>
                      <a:pt x="10046" y="5381"/>
                      <a:pt x="10046" y="5028"/>
                    </a:cubicBezTo>
                    <a:lnTo>
                      <a:pt x="10046" y="3988"/>
                    </a:lnTo>
                    <a:cubicBezTo>
                      <a:pt x="10046" y="3425"/>
                      <a:pt x="9693" y="2929"/>
                      <a:pt x="9178" y="2748"/>
                    </a:cubicBezTo>
                    <a:lnTo>
                      <a:pt x="6917" y="1946"/>
                    </a:lnTo>
                    <a:cubicBezTo>
                      <a:pt x="6564" y="1822"/>
                      <a:pt x="6335" y="1498"/>
                      <a:pt x="6335" y="1126"/>
                    </a:cubicBezTo>
                    <a:lnTo>
                      <a:pt x="6335"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23" name="Google Shape;823;p32"/>
              <p:cNvSpPr/>
              <p:nvPr/>
            </p:nvSpPr>
            <p:spPr>
              <a:xfrm>
                <a:off x="5348841" y="1767048"/>
                <a:ext cx="263081" cy="90705"/>
              </a:xfrm>
              <a:custGeom>
                <a:rect b="b" l="l" r="r" t="t"/>
                <a:pathLst>
                  <a:path extrusionOk="0" h="3464" w="10047">
                    <a:moveTo>
                      <a:pt x="2376" y="1"/>
                    </a:moveTo>
                    <a:lnTo>
                      <a:pt x="878" y="535"/>
                    </a:lnTo>
                    <a:cubicBezTo>
                      <a:pt x="354" y="716"/>
                      <a:pt x="1" y="1212"/>
                      <a:pt x="1" y="1765"/>
                    </a:cubicBezTo>
                    <a:lnTo>
                      <a:pt x="1" y="2815"/>
                    </a:lnTo>
                    <a:cubicBezTo>
                      <a:pt x="1" y="3168"/>
                      <a:pt x="296" y="3464"/>
                      <a:pt x="659" y="3464"/>
                    </a:cubicBezTo>
                    <a:lnTo>
                      <a:pt x="9397" y="3464"/>
                    </a:lnTo>
                    <a:cubicBezTo>
                      <a:pt x="9760" y="3464"/>
                      <a:pt x="10046" y="3168"/>
                      <a:pt x="10046" y="2815"/>
                    </a:cubicBezTo>
                    <a:lnTo>
                      <a:pt x="10046" y="1775"/>
                    </a:lnTo>
                    <a:cubicBezTo>
                      <a:pt x="10046" y="1212"/>
                      <a:pt x="9703" y="716"/>
                      <a:pt x="9178" y="535"/>
                    </a:cubicBezTo>
                    <a:lnTo>
                      <a:pt x="7671" y="1"/>
                    </a:lnTo>
                    <a:cubicBezTo>
                      <a:pt x="7070" y="821"/>
                      <a:pt x="6268" y="1727"/>
                      <a:pt x="5333" y="2223"/>
                    </a:cubicBezTo>
                    <a:cubicBezTo>
                      <a:pt x="5238" y="2276"/>
                      <a:pt x="5131" y="2302"/>
                      <a:pt x="5023" y="2302"/>
                    </a:cubicBezTo>
                    <a:cubicBezTo>
                      <a:pt x="4916" y="2302"/>
                      <a:pt x="4809" y="2276"/>
                      <a:pt x="4713" y="2223"/>
                    </a:cubicBezTo>
                    <a:cubicBezTo>
                      <a:pt x="3778" y="1727"/>
                      <a:pt x="2977" y="821"/>
                      <a:pt x="23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24" name="Google Shape;824;p32"/>
              <p:cNvSpPr/>
              <p:nvPr/>
            </p:nvSpPr>
            <p:spPr>
              <a:xfrm>
                <a:off x="5446013" y="1708839"/>
                <a:ext cx="68736" cy="23069"/>
              </a:xfrm>
              <a:custGeom>
                <a:rect b="b" l="l" r="r" t="t"/>
                <a:pathLst>
                  <a:path extrusionOk="0" h="881" w="2625">
                    <a:moveTo>
                      <a:pt x="1" y="1"/>
                    </a:moveTo>
                    <a:lnTo>
                      <a:pt x="1" y="602"/>
                    </a:lnTo>
                    <a:cubicBezTo>
                      <a:pt x="416" y="788"/>
                      <a:pt x="862" y="881"/>
                      <a:pt x="1309" y="881"/>
                    </a:cubicBezTo>
                    <a:cubicBezTo>
                      <a:pt x="1756" y="881"/>
                      <a:pt x="2204" y="788"/>
                      <a:pt x="2624" y="602"/>
                    </a:cubicBezTo>
                    <a:lnTo>
                      <a:pt x="2624" y="1"/>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25" name="Google Shape;825;p32"/>
              <p:cNvSpPr/>
              <p:nvPr/>
            </p:nvSpPr>
            <p:spPr>
              <a:xfrm>
                <a:off x="5406055" y="1548979"/>
                <a:ext cx="148652" cy="171381"/>
              </a:xfrm>
              <a:custGeom>
                <a:rect b="b" l="l" r="r" t="t"/>
                <a:pathLst>
                  <a:path extrusionOk="0" h="6545" w="5677">
                    <a:moveTo>
                      <a:pt x="0" y="0"/>
                    </a:moveTo>
                    <a:lnTo>
                      <a:pt x="0" y="3711"/>
                    </a:lnTo>
                    <a:cubicBezTo>
                      <a:pt x="0" y="5276"/>
                      <a:pt x="1269" y="6545"/>
                      <a:pt x="2834" y="6545"/>
                    </a:cubicBezTo>
                    <a:cubicBezTo>
                      <a:pt x="4408" y="6545"/>
                      <a:pt x="5676" y="5276"/>
                      <a:pt x="5676" y="3711"/>
                    </a:cubicBezTo>
                    <a:lnTo>
                      <a:pt x="5676"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26" name="Google Shape;826;p32"/>
              <p:cNvSpPr/>
              <p:nvPr/>
            </p:nvSpPr>
            <p:spPr>
              <a:xfrm>
                <a:off x="5405584" y="1548979"/>
                <a:ext cx="149124" cy="171590"/>
              </a:xfrm>
              <a:custGeom>
                <a:rect b="b" l="l" r="r" t="t"/>
                <a:pathLst>
                  <a:path extrusionOk="0" h="6553" w="5695">
                    <a:moveTo>
                      <a:pt x="18" y="0"/>
                    </a:moveTo>
                    <a:lnTo>
                      <a:pt x="18" y="3711"/>
                    </a:lnTo>
                    <a:cubicBezTo>
                      <a:pt x="1" y="5302"/>
                      <a:pt x="1299" y="6552"/>
                      <a:pt x="2836" y="6552"/>
                    </a:cubicBezTo>
                    <a:cubicBezTo>
                      <a:pt x="2985" y="6552"/>
                      <a:pt x="3137" y="6541"/>
                      <a:pt x="3290" y="6516"/>
                    </a:cubicBezTo>
                    <a:cubicBezTo>
                      <a:pt x="1907" y="6297"/>
                      <a:pt x="886" y="5104"/>
                      <a:pt x="886" y="3711"/>
                    </a:cubicBezTo>
                    <a:lnTo>
                      <a:pt x="886" y="2576"/>
                    </a:lnTo>
                    <a:cubicBezTo>
                      <a:pt x="886" y="2395"/>
                      <a:pt x="944" y="2223"/>
                      <a:pt x="1039" y="2070"/>
                    </a:cubicBezTo>
                    <a:cubicBezTo>
                      <a:pt x="1392" y="1489"/>
                      <a:pt x="1735" y="1412"/>
                      <a:pt x="2117" y="1307"/>
                    </a:cubicBezTo>
                    <a:cubicBezTo>
                      <a:pt x="2384" y="1260"/>
                      <a:pt x="2632" y="1164"/>
                      <a:pt x="2852" y="1021"/>
                    </a:cubicBezTo>
                    <a:cubicBezTo>
                      <a:pt x="3081" y="1164"/>
                      <a:pt x="3329" y="1260"/>
                      <a:pt x="3586" y="1307"/>
                    </a:cubicBezTo>
                    <a:cubicBezTo>
                      <a:pt x="3977" y="1412"/>
                      <a:pt x="4311" y="1489"/>
                      <a:pt x="4664" y="2070"/>
                    </a:cubicBezTo>
                    <a:cubicBezTo>
                      <a:pt x="4931" y="2490"/>
                      <a:pt x="5284" y="2853"/>
                      <a:pt x="5694" y="3129"/>
                    </a:cubicBezTo>
                    <a:lnTo>
                      <a:pt x="5694"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27" name="Google Shape;827;p32"/>
              <p:cNvSpPr/>
              <p:nvPr/>
            </p:nvSpPr>
            <p:spPr>
              <a:xfrm>
                <a:off x="5455047" y="1668802"/>
                <a:ext cx="50668" cy="17361"/>
              </a:xfrm>
              <a:custGeom>
                <a:rect b="b" l="l" r="r" t="t"/>
                <a:pathLst>
                  <a:path extrusionOk="0" h="663" w="1935">
                    <a:moveTo>
                      <a:pt x="312" y="1"/>
                    </a:moveTo>
                    <a:cubicBezTo>
                      <a:pt x="143" y="1"/>
                      <a:pt x="0" y="224"/>
                      <a:pt x="161" y="385"/>
                    </a:cubicBezTo>
                    <a:cubicBezTo>
                      <a:pt x="371" y="567"/>
                      <a:pt x="641" y="662"/>
                      <a:pt x="922" y="662"/>
                    </a:cubicBezTo>
                    <a:cubicBezTo>
                      <a:pt x="936" y="662"/>
                      <a:pt x="949" y="662"/>
                      <a:pt x="963" y="662"/>
                    </a:cubicBezTo>
                    <a:cubicBezTo>
                      <a:pt x="976" y="662"/>
                      <a:pt x="990" y="662"/>
                      <a:pt x="1003" y="662"/>
                    </a:cubicBezTo>
                    <a:cubicBezTo>
                      <a:pt x="1284" y="662"/>
                      <a:pt x="1555" y="567"/>
                      <a:pt x="1773" y="385"/>
                    </a:cubicBezTo>
                    <a:cubicBezTo>
                      <a:pt x="1935" y="224"/>
                      <a:pt x="1792" y="1"/>
                      <a:pt x="1622" y="1"/>
                    </a:cubicBezTo>
                    <a:cubicBezTo>
                      <a:pt x="1571" y="1"/>
                      <a:pt x="1517" y="21"/>
                      <a:pt x="1468" y="70"/>
                    </a:cubicBezTo>
                    <a:cubicBezTo>
                      <a:pt x="1316" y="175"/>
                      <a:pt x="1139" y="228"/>
                      <a:pt x="964" y="228"/>
                    </a:cubicBezTo>
                    <a:cubicBezTo>
                      <a:pt x="788" y="228"/>
                      <a:pt x="614" y="175"/>
                      <a:pt x="467" y="70"/>
                    </a:cubicBezTo>
                    <a:cubicBezTo>
                      <a:pt x="418" y="21"/>
                      <a:pt x="364" y="1"/>
                      <a:pt x="31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28" name="Google Shape;828;p32"/>
              <p:cNvSpPr/>
              <p:nvPr/>
            </p:nvSpPr>
            <p:spPr>
              <a:xfrm>
                <a:off x="5440279" y="1628844"/>
                <a:ext cx="11521" cy="17334"/>
              </a:xfrm>
              <a:custGeom>
                <a:rect b="b" l="l" r="r" t="t"/>
                <a:pathLst>
                  <a:path extrusionOk="0" h="662" w="440">
                    <a:moveTo>
                      <a:pt x="220" y="1"/>
                    </a:moveTo>
                    <a:cubicBezTo>
                      <a:pt x="110" y="1"/>
                      <a:pt x="0" y="75"/>
                      <a:pt x="0" y="222"/>
                    </a:cubicBezTo>
                    <a:lnTo>
                      <a:pt x="0" y="442"/>
                    </a:lnTo>
                    <a:cubicBezTo>
                      <a:pt x="0" y="566"/>
                      <a:pt x="96" y="661"/>
                      <a:pt x="220" y="661"/>
                    </a:cubicBezTo>
                    <a:cubicBezTo>
                      <a:pt x="344" y="661"/>
                      <a:pt x="439" y="556"/>
                      <a:pt x="439" y="432"/>
                    </a:cubicBezTo>
                    <a:lnTo>
                      <a:pt x="439" y="222"/>
                    </a:lnTo>
                    <a:cubicBezTo>
                      <a:pt x="439" y="75"/>
                      <a:pt x="329"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29" name="Google Shape;829;p32"/>
              <p:cNvSpPr/>
              <p:nvPr/>
            </p:nvSpPr>
            <p:spPr>
              <a:xfrm>
                <a:off x="5508962" y="1628844"/>
                <a:ext cx="11521" cy="17334"/>
              </a:xfrm>
              <a:custGeom>
                <a:rect b="b" l="l" r="r" t="t"/>
                <a:pathLst>
                  <a:path extrusionOk="0" h="662" w="440">
                    <a:moveTo>
                      <a:pt x="220" y="1"/>
                    </a:moveTo>
                    <a:cubicBezTo>
                      <a:pt x="110" y="1"/>
                      <a:pt x="1" y="75"/>
                      <a:pt x="1" y="222"/>
                    </a:cubicBezTo>
                    <a:lnTo>
                      <a:pt x="1" y="442"/>
                    </a:lnTo>
                    <a:cubicBezTo>
                      <a:pt x="1" y="566"/>
                      <a:pt x="96" y="661"/>
                      <a:pt x="220" y="661"/>
                    </a:cubicBezTo>
                    <a:cubicBezTo>
                      <a:pt x="335" y="661"/>
                      <a:pt x="440" y="556"/>
                      <a:pt x="440" y="432"/>
                    </a:cubicBezTo>
                    <a:lnTo>
                      <a:pt x="440" y="222"/>
                    </a:lnTo>
                    <a:cubicBezTo>
                      <a:pt x="440" y="75"/>
                      <a:pt x="330"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30" name="Google Shape;830;p32"/>
              <p:cNvSpPr/>
              <p:nvPr/>
            </p:nvSpPr>
            <p:spPr>
              <a:xfrm>
                <a:off x="5432528" y="1611666"/>
                <a:ext cx="26761" cy="11521"/>
              </a:xfrm>
              <a:custGeom>
                <a:rect b="b" l="l" r="r" t="t"/>
                <a:pathLst>
                  <a:path extrusionOk="0" h="440" w="1022">
                    <a:moveTo>
                      <a:pt x="296" y="1"/>
                    </a:moveTo>
                    <a:cubicBezTo>
                      <a:pt x="0" y="1"/>
                      <a:pt x="0" y="440"/>
                      <a:pt x="296" y="440"/>
                    </a:cubicBezTo>
                    <a:lnTo>
                      <a:pt x="735" y="440"/>
                    </a:lnTo>
                    <a:cubicBezTo>
                      <a:pt x="1021" y="440"/>
                      <a:pt x="1021" y="1"/>
                      <a:pt x="7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31" name="Google Shape;831;p32"/>
              <p:cNvSpPr/>
              <p:nvPr/>
            </p:nvSpPr>
            <p:spPr>
              <a:xfrm>
                <a:off x="5501211" y="1611666"/>
                <a:ext cx="26761" cy="11521"/>
              </a:xfrm>
              <a:custGeom>
                <a:rect b="b" l="l" r="r" t="t"/>
                <a:pathLst>
                  <a:path extrusionOk="0" h="440" w="1022">
                    <a:moveTo>
                      <a:pt x="297" y="1"/>
                    </a:moveTo>
                    <a:cubicBezTo>
                      <a:pt x="1" y="1"/>
                      <a:pt x="1" y="440"/>
                      <a:pt x="297" y="440"/>
                    </a:cubicBezTo>
                    <a:lnTo>
                      <a:pt x="736" y="440"/>
                    </a:lnTo>
                    <a:cubicBezTo>
                      <a:pt x="1022" y="440"/>
                      <a:pt x="1022" y="1"/>
                      <a:pt x="73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32" name="Google Shape;832;p32"/>
              <p:cNvSpPr/>
              <p:nvPr/>
            </p:nvSpPr>
            <p:spPr>
              <a:xfrm>
                <a:off x="5353842" y="1786792"/>
                <a:ext cx="46740" cy="70961"/>
              </a:xfrm>
              <a:custGeom>
                <a:rect b="b" l="l" r="r" t="t"/>
                <a:pathLst>
                  <a:path extrusionOk="0" h="2710" w="1785">
                    <a:moveTo>
                      <a:pt x="287" y="0"/>
                    </a:moveTo>
                    <a:cubicBezTo>
                      <a:pt x="172" y="96"/>
                      <a:pt x="77" y="210"/>
                      <a:pt x="0" y="334"/>
                    </a:cubicBezTo>
                    <a:lnTo>
                      <a:pt x="1117" y="1298"/>
                    </a:lnTo>
                    <a:cubicBezTo>
                      <a:pt x="1260" y="1422"/>
                      <a:pt x="1346" y="1603"/>
                      <a:pt x="1346" y="1794"/>
                    </a:cubicBezTo>
                    <a:lnTo>
                      <a:pt x="1346" y="2710"/>
                    </a:lnTo>
                    <a:lnTo>
                      <a:pt x="1784" y="2710"/>
                    </a:lnTo>
                    <a:lnTo>
                      <a:pt x="1784" y="1794"/>
                    </a:lnTo>
                    <a:cubicBezTo>
                      <a:pt x="1784" y="1479"/>
                      <a:pt x="1641" y="1174"/>
                      <a:pt x="1403" y="973"/>
                    </a:cubicBezTo>
                    <a:lnTo>
                      <a:pt x="28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33" name="Google Shape;833;p32"/>
              <p:cNvSpPr/>
              <p:nvPr/>
            </p:nvSpPr>
            <p:spPr>
              <a:xfrm>
                <a:off x="5560415" y="1786792"/>
                <a:ext cx="46740" cy="70961"/>
              </a:xfrm>
              <a:custGeom>
                <a:rect b="b" l="l" r="r" t="t"/>
                <a:pathLst>
                  <a:path extrusionOk="0" h="2710" w="1785">
                    <a:moveTo>
                      <a:pt x="1489" y="0"/>
                    </a:moveTo>
                    <a:lnTo>
                      <a:pt x="383" y="973"/>
                    </a:lnTo>
                    <a:cubicBezTo>
                      <a:pt x="134" y="1174"/>
                      <a:pt x="1" y="1479"/>
                      <a:pt x="1" y="1794"/>
                    </a:cubicBezTo>
                    <a:lnTo>
                      <a:pt x="1" y="2710"/>
                    </a:lnTo>
                    <a:lnTo>
                      <a:pt x="440" y="2710"/>
                    </a:lnTo>
                    <a:lnTo>
                      <a:pt x="440" y="1794"/>
                    </a:lnTo>
                    <a:cubicBezTo>
                      <a:pt x="440" y="1603"/>
                      <a:pt x="516" y="1422"/>
                      <a:pt x="669" y="1298"/>
                    </a:cubicBezTo>
                    <a:lnTo>
                      <a:pt x="1785" y="334"/>
                    </a:lnTo>
                    <a:cubicBezTo>
                      <a:pt x="1699" y="210"/>
                      <a:pt x="1604" y="96"/>
                      <a:pt x="148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34" name="Google Shape;834;p32"/>
              <p:cNvSpPr/>
              <p:nvPr/>
            </p:nvSpPr>
            <p:spPr>
              <a:xfrm>
                <a:off x="5480499" y="1502972"/>
                <a:ext cx="149909" cy="256613"/>
              </a:xfrm>
              <a:custGeom>
                <a:rect b="b" l="l" r="r" t="t"/>
                <a:pathLst>
                  <a:path extrusionOk="0" h="9800" w="5725">
                    <a:moveTo>
                      <a:pt x="785" y="1"/>
                    </a:moveTo>
                    <a:cubicBezTo>
                      <a:pt x="590" y="1"/>
                      <a:pt x="398" y="58"/>
                      <a:pt x="239" y="164"/>
                    </a:cubicBezTo>
                    <a:cubicBezTo>
                      <a:pt x="162" y="212"/>
                      <a:pt x="76" y="231"/>
                      <a:pt x="0" y="231"/>
                    </a:cubicBezTo>
                    <a:lnTo>
                      <a:pt x="0" y="2187"/>
                    </a:lnTo>
                    <a:cubicBezTo>
                      <a:pt x="563" y="2902"/>
                      <a:pt x="1393" y="2330"/>
                      <a:pt x="2185" y="3589"/>
                    </a:cubicBezTo>
                    <a:cubicBezTo>
                      <a:pt x="2843" y="4667"/>
                      <a:pt x="3683" y="4629"/>
                      <a:pt x="3969" y="5468"/>
                    </a:cubicBezTo>
                    <a:cubicBezTo>
                      <a:pt x="4055" y="5707"/>
                      <a:pt x="4007" y="5974"/>
                      <a:pt x="4026" y="6222"/>
                    </a:cubicBezTo>
                    <a:cubicBezTo>
                      <a:pt x="4150" y="7653"/>
                      <a:pt x="5238" y="8302"/>
                      <a:pt x="5724" y="9799"/>
                    </a:cubicBezTo>
                    <a:cubicBezTo>
                      <a:pt x="5676" y="9551"/>
                      <a:pt x="5648" y="9303"/>
                      <a:pt x="5657" y="9055"/>
                    </a:cubicBezTo>
                    <a:cubicBezTo>
                      <a:pt x="5676" y="7796"/>
                      <a:pt x="5257" y="7577"/>
                      <a:pt x="5047" y="6842"/>
                    </a:cubicBezTo>
                    <a:cubicBezTo>
                      <a:pt x="4837" y="6098"/>
                      <a:pt x="5047" y="5592"/>
                      <a:pt x="4799" y="4772"/>
                    </a:cubicBezTo>
                    <a:cubicBezTo>
                      <a:pt x="4570" y="4009"/>
                      <a:pt x="4150" y="3875"/>
                      <a:pt x="4016" y="2788"/>
                    </a:cubicBezTo>
                    <a:cubicBezTo>
                      <a:pt x="3797" y="956"/>
                      <a:pt x="1813" y="2"/>
                      <a:pt x="830" y="2"/>
                    </a:cubicBezTo>
                    <a:cubicBezTo>
                      <a:pt x="815" y="1"/>
                      <a:pt x="800" y="1"/>
                      <a:pt x="78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35" name="Google Shape;835;p32"/>
              <p:cNvSpPr/>
              <p:nvPr/>
            </p:nvSpPr>
            <p:spPr>
              <a:xfrm>
                <a:off x="5330354" y="1502972"/>
                <a:ext cx="149909" cy="256351"/>
              </a:xfrm>
              <a:custGeom>
                <a:rect b="b" l="l" r="r" t="t"/>
                <a:pathLst>
                  <a:path extrusionOk="0" h="9790" w="5725">
                    <a:moveTo>
                      <a:pt x="4938" y="1"/>
                    </a:moveTo>
                    <a:cubicBezTo>
                      <a:pt x="4923" y="1"/>
                      <a:pt x="4909" y="1"/>
                      <a:pt x="4895" y="2"/>
                    </a:cubicBezTo>
                    <a:cubicBezTo>
                      <a:pt x="3902" y="2"/>
                      <a:pt x="1928" y="956"/>
                      <a:pt x="1699" y="2788"/>
                    </a:cubicBezTo>
                    <a:cubicBezTo>
                      <a:pt x="1575" y="3875"/>
                      <a:pt x="1155" y="4009"/>
                      <a:pt x="926" y="4772"/>
                    </a:cubicBezTo>
                    <a:cubicBezTo>
                      <a:pt x="678" y="5592"/>
                      <a:pt x="888" y="6098"/>
                      <a:pt x="678" y="6842"/>
                    </a:cubicBezTo>
                    <a:cubicBezTo>
                      <a:pt x="468" y="7577"/>
                      <a:pt x="48" y="7796"/>
                      <a:pt x="67" y="9055"/>
                    </a:cubicBezTo>
                    <a:cubicBezTo>
                      <a:pt x="77" y="9303"/>
                      <a:pt x="48" y="9551"/>
                      <a:pt x="1" y="9790"/>
                    </a:cubicBezTo>
                    <a:cubicBezTo>
                      <a:pt x="487" y="8302"/>
                      <a:pt x="1584" y="7653"/>
                      <a:pt x="1689" y="6222"/>
                    </a:cubicBezTo>
                    <a:cubicBezTo>
                      <a:pt x="1718" y="5974"/>
                      <a:pt x="1670" y="5707"/>
                      <a:pt x="1756" y="5468"/>
                    </a:cubicBezTo>
                    <a:cubicBezTo>
                      <a:pt x="2042" y="4629"/>
                      <a:pt x="2872" y="4667"/>
                      <a:pt x="3540" y="3589"/>
                    </a:cubicBezTo>
                    <a:cubicBezTo>
                      <a:pt x="4322" y="2330"/>
                      <a:pt x="5162" y="2902"/>
                      <a:pt x="5725" y="2187"/>
                    </a:cubicBezTo>
                    <a:lnTo>
                      <a:pt x="5725" y="231"/>
                    </a:lnTo>
                    <a:cubicBezTo>
                      <a:pt x="5639" y="231"/>
                      <a:pt x="5553" y="212"/>
                      <a:pt x="5486" y="164"/>
                    </a:cubicBezTo>
                    <a:cubicBezTo>
                      <a:pt x="5318" y="58"/>
                      <a:pt x="5125" y="1"/>
                      <a:pt x="493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sp>
          <p:nvSpPr>
            <p:cNvPr id="836" name="Google Shape;836;p32"/>
            <p:cNvSpPr/>
            <p:nvPr/>
          </p:nvSpPr>
          <p:spPr>
            <a:xfrm>
              <a:off x="1189363" y="3078200"/>
              <a:ext cx="2946300" cy="488700"/>
            </a:xfrm>
            <a:prstGeom prst="roundRect">
              <a:avLst>
                <a:gd fmla="val 16667"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37" name="Google Shape;837;p32"/>
            <p:cNvSpPr/>
            <p:nvPr/>
          </p:nvSpPr>
          <p:spPr>
            <a:xfrm>
              <a:off x="1397466" y="3197722"/>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38" name="Google Shape;838;p32"/>
            <p:cNvSpPr/>
            <p:nvPr/>
          </p:nvSpPr>
          <p:spPr>
            <a:xfrm>
              <a:off x="1967140" y="3197722"/>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39" name="Google Shape;839;p32"/>
            <p:cNvSpPr/>
            <p:nvPr/>
          </p:nvSpPr>
          <p:spPr>
            <a:xfrm>
              <a:off x="2536813" y="3197722"/>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40" name="Google Shape;840;p32"/>
            <p:cNvSpPr/>
            <p:nvPr/>
          </p:nvSpPr>
          <p:spPr>
            <a:xfrm>
              <a:off x="3106486" y="3197722"/>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41" name="Google Shape;841;p32"/>
            <p:cNvSpPr/>
            <p:nvPr/>
          </p:nvSpPr>
          <p:spPr>
            <a:xfrm>
              <a:off x="3676159" y="3197722"/>
              <a:ext cx="251400" cy="246600"/>
            </a:xfrm>
            <a:prstGeom prst="heart">
              <a:avLst/>
            </a:prstGeom>
            <a:solidFill>
              <a:schemeClr val="accent4"/>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grpSp>
        <p:nvGrpSpPr>
          <p:cNvPr id="842" name="Google Shape;842;p32"/>
          <p:cNvGrpSpPr/>
          <p:nvPr/>
        </p:nvGrpSpPr>
        <p:grpSpPr>
          <a:xfrm>
            <a:off x="4578436" y="3014525"/>
            <a:ext cx="3690453" cy="1596205"/>
            <a:chOff x="4578436" y="3050975"/>
            <a:chExt cx="3690453" cy="1596205"/>
          </a:xfrm>
        </p:grpSpPr>
        <p:sp>
          <p:nvSpPr>
            <p:cNvPr id="843" name="Google Shape;843;p32"/>
            <p:cNvSpPr txBox="1"/>
            <p:nvPr/>
          </p:nvSpPr>
          <p:spPr>
            <a:xfrm>
              <a:off x="5779788" y="3598100"/>
              <a:ext cx="2489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a:t>
              </a:r>
              <a:r>
                <a:rPr lang="en">
                  <a:solidFill>
                    <a:schemeClr val="accent6"/>
                  </a:solidFill>
                  <a:latin typeface="Poppins"/>
                  <a:ea typeface="Poppins"/>
                  <a:cs typeface="Poppins"/>
                  <a:sym typeface="Poppins"/>
                </a:rPr>
                <a:t>Jupiter is the biggest planet of them all</a:t>
              </a:r>
              <a:r>
                <a:rPr lang="en">
                  <a:solidFill>
                    <a:schemeClr val="accent6"/>
                  </a:solidFill>
                  <a:latin typeface="Poppins"/>
                  <a:ea typeface="Poppins"/>
                  <a:cs typeface="Poppins"/>
                  <a:sym typeface="Poppins"/>
                </a:rPr>
                <a:t>”</a:t>
              </a:r>
              <a:endParaRPr>
                <a:solidFill>
                  <a:schemeClr val="accent6"/>
                </a:solidFill>
                <a:latin typeface="Poppins"/>
                <a:ea typeface="Poppins"/>
                <a:cs typeface="Poppins"/>
                <a:sym typeface="Poppins"/>
              </a:endParaRPr>
            </a:p>
          </p:txBody>
        </p:sp>
        <p:sp>
          <p:nvSpPr>
            <p:cNvPr id="844" name="Google Shape;844;p32"/>
            <p:cNvSpPr txBox="1"/>
            <p:nvPr/>
          </p:nvSpPr>
          <p:spPr>
            <a:xfrm>
              <a:off x="5779788" y="4072325"/>
              <a:ext cx="2489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Jupiter</a:t>
              </a:r>
              <a:endParaRPr sz="1800">
                <a:solidFill>
                  <a:schemeClr val="accent6"/>
                </a:solidFill>
                <a:latin typeface="Elsie Black"/>
                <a:ea typeface="Elsie Black"/>
                <a:cs typeface="Elsie Black"/>
                <a:sym typeface="Elsie Black"/>
              </a:endParaRPr>
            </a:p>
          </p:txBody>
        </p:sp>
        <p:sp>
          <p:nvSpPr>
            <p:cNvPr id="845" name="Google Shape;845;p32"/>
            <p:cNvSpPr/>
            <p:nvPr/>
          </p:nvSpPr>
          <p:spPr>
            <a:xfrm rot="-1347353">
              <a:off x="4700099" y="3643294"/>
              <a:ext cx="1023728" cy="840226"/>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nvGrpSpPr>
            <p:cNvPr id="846" name="Google Shape;846;p32"/>
            <p:cNvGrpSpPr/>
            <p:nvPr/>
          </p:nvGrpSpPr>
          <p:grpSpPr>
            <a:xfrm>
              <a:off x="5030462" y="3768008"/>
              <a:ext cx="362990" cy="488603"/>
              <a:chOff x="7606826" y="1502999"/>
              <a:chExt cx="263552" cy="354754"/>
            </a:xfrm>
          </p:grpSpPr>
          <p:sp>
            <p:nvSpPr>
              <p:cNvPr id="847" name="Google Shape;847;p32"/>
              <p:cNvSpPr/>
              <p:nvPr/>
            </p:nvSpPr>
            <p:spPr>
              <a:xfrm>
                <a:off x="7606826" y="1703340"/>
                <a:ext cx="263552" cy="154413"/>
              </a:xfrm>
              <a:custGeom>
                <a:rect b="b" l="l" r="r" t="t"/>
                <a:pathLst>
                  <a:path extrusionOk="0" h="5897" w="10065">
                    <a:moveTo>
                      <a:pt x="3721" y="1"/>
                    </a:moveTo>
                    <a:lnTo>
                      <a:pt x="3721" y="1337"/>
                    </a:lnTo>
                    <a:cubicBezTo>
                      <a:pt x="3721" y="1709"/>
                      <a:pt x="3482" y="2042"/>
                      <a:pt x="3139" y="2166"/>
                    </a:cubicBezTo>
                    <a:lnTo>
                      <a:pt x="878" y="2968"/>
                    </a:lnTo>
                    <a:cubicBezTo>
                      <a:pt x="353" y="3149"/>
                      <a:pt x="0" y="3645"/>
                      <a:pt x="0" y="4198"/>
                    </a:cubicBezTo>
                    <a:lnTo>
                      <a:pt x="0" y="5248"/>
                    </a:lnTo>
                    <a:cubicBezTo>
                      <a:pt x="0" y="5601"/>
                      <a:pt x="296" y="5897"/>
                      <a:pt x="658" y="5897"/>
                    </a:cubicBezTo>
                    <a:lnTo>
                      <a:pt x="9407" y="5897"/>
                    </a:lnTo>
                    <a:cubicBezTo>
                      <a:pt x="9769" y="5897"/>
                      <a:pt x="10065" y="5601"/>
                      <a:pt x="10065" y="5248"/>
                    </a:cubicBezTo>
                    <a:lnTo>
                      <a:pt x="10065" y="4208"/>
                    </a:lnTo>
                    <a:cubicBezTo>
                      <a:pt x="10065" y="3645"/>
                      <a:pt x="9712" y="3149"/>
                      <a:pt x="9187" y="2958"/>
                    </a:cubicBezTo>
                    <a:lnTo>
                      <a:pt x="6926" y="2166"/>
                    </a:lnTo>
                    <a:cubicBezTo>
                      <a:pt x="6573" y="2042"/>
                      <a:pt x="6344" y="1709"/>
                      <a:pt x="6344" y="1337"/>
                    </a:cubicBezTo>
                    <a:lnTo>
                      <a:pt x="634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48" name="Google Shape;848;p32"/>
              <p:cNvSpPr/>
              <p:nvPr/>
            </p:nvSpPr>
            <p:spPr>
              <a:xfrm>
                <a:off x="7626543" y="1502999"/>
                <a:ext cx="223856" cy="240090"/>
              </a:xfrm>
              <a:custGeom>
                <a:rect b="b" l="l" r="r" t="t"/>
                <a:pathLst>
                  <a:path extrusionOk="0" h="9169" w="8549">
                    <a:moveTo>
                      <a:pt x="4275" y="1"/>
                    </a:moveTo>
                    <a:cubicBezTo>
                      <a:pt x="2224" y="1"/>
                      <a:pt x="564" y="1670"/>
                      <a:pt x="564" y="3722"/>
                    </a:cubicBezTo>
                    <a:lnTo>
                      <a:pt x="564" y="5257"/>
                    </a:lnTo>
                    <a:cubicBezTo>
                      <a:pt x="564" y="6097"/>
                      <a:pt x="401" y="6927"/>
                      <a:pt x="87" y="7709"/>
                    </a:cubicBezTo>
                    <a:cubicBezTo>
                      <a:pt x="1" y="7929"/>
                      <a:pt x="106" y="8186"/>
                      <a:pt x="325" y="8282"/>
                    </a:cubicBezTo>
                    <a:cubicBezTo>
                      <a:pt x="878" y="8491"/>
                      <a:pt x="2968" y="9169"/>
                      <a:pt x="4275" y="9169"/>
                    </a:cubicBezTo>
                    <a:cubicBezTo>
                      <a:pt x="5591" y="9169"/>
                      <a:pt x="7680" y="8491"/>
                      <a:pt x="8224" y="8282"/>
                    </a:cubicBezTo>
                    <a:cubicBezTo>
                      <a:pt x="8444" y="8186"/>
                      <a:pt x="8549" y="7929"/>
                      <a:pt x="8463" y="7709"/>
                    </a:cubicBezTo>
                    <a:cubicBezTo>
                      <a:pt x="8148" y="6927"/>
                      <a:pt x="7986" y="6097"/>
                      <a:pt x="7995" y="5257"/>
                    </a:cubicBezTo>
                    <a:lnTo>
                      <a:pt x="7995" y="3722"/>
                    </a:lnTo>
                    <a:cubicBezTo>
                      <a:pt x="7995" y="1670"/>
                      <a:pt x="6326" y="10"/>
                      <a:pt x="42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49" name="Google Shape;849;p32"/>
              <p:cNvSpPr/>
              <p:nvPr/>
            </p:nvSpPr>
            <p:spPr>
              <a:xfrm>
                <a:off x="7641049" y="1708839"/>
                <a:ext cx="194869" cy="102959"/>
              </a:xfrm>
              <a:custGeom>
                <a:rect b="b" l="l" r="r" t="t"/>
                <a:pathLst>
                  <a:path extrusionOk="0" h="3932" w="7442">
                    <a:moveTo>
                      <a:pt x="1317" y="1"/>
                    </a:moveTo>
                    <a:cubicBezTo>
                      <a:pt x="592" y="1"/>
                      <a:pt x="0" y="583"/>
                      <a:pt x="0" y="1308"/>
                    </a:cubicBezTo>
                    <a:cubicBezTo>
                      <a:pt x="0" y="2758"/>
                      <a:pt x="1183" y="3931"/>
                      <a:pt x="2624" y="3931"/>
                    </a:cubicBezTo>
                    <a:lnTo>
                      <a:pt x="4818" y="3931"/>
                    </a:lnTo>
                    <a:cubicBezTo>
                      <a:pt x="6268" y="3931"/>
                      <a:pt x="7441" y="2758"/>
                      <a:pt x="7441" y="1308"/>
                    </a:cubicBezTo>
                    <a:cubicBezTo>
                      <a:pt x="7441" y="583"/>
                      <a:pt x="6850" y="1"/>
                      <a:pt x="6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0" name="Google Shape;850;p32"/>
              <p:cNvSpPr/>
              <p:nvPr/>
            </p:nvSpPr>
            <p:spPr>
              <a:xfrm>
                <a:off x="7659431" y="1726069"/>
                <a:ext cx="158341" cy="65227"/>
              </a:xfrm>
              <a:custGeom>
                <a:rect b="b" l="l" r="r" t="t"/>
                <a:pathLst>
                  <a:path extrusionOk="0" h="2491" w="6047">
                    <a:moveTo>
                      <a:pt x="651" y="1"/>
                    </a:moveTo>
                    <a:cubicBezTo>
                      <a:pt x="180" y="1"/>
                      <a:pt x="1" y="625"/>
                      <a:pt x="405" y="879"/>
                    </a:cubicBezTo>
                    <a:lnTo>
                      <a:pt x="2656" y="2377"/>
                    </a:lnTo>
                    <a:cubicBezTo>
                      <a:pt x="2766" y="2453"/>
                      <a:pt x="2892" y="2491"/>
                      <a:pt x="3019" y="2491"/>
                    </a:cubicBezTo>
                    <a:cubicBezTo>
                      <a:pt x="3145" y="2491"/>
                      <a:pt x="3272" y="2453"/>
                      <a:pt x="3381" y="2377"/>
                    </a:cubicBezTo>
                    <a:lnTo>
                      <a:pt x="5633" y="879"/>
                    </a:lnTo>
                    <a:cubicBezTo>
                      <a:pt x="6046" y="625"/>
                      <a:pt x="5858" y="1"/>
                      <a:pt x="5387" y="1"/>
                    </a:cubicBezTo>
                    <a:cubicBezTo>
                      <a:pt x="5380" y="1"/>
                      <a:pt x="5373" y="1"/>
                      <a:pt x="5366" y="1"/>
                    </a:cubicBezTo>
                    <a:lnTo>
                      <a:pt x="672" y="1"/>
                    </a:lnTo>
                    <a:cubicBezTo>
                      <a:pt x="665" y="1"/>
                      <a:pt x="658" y="1"/>
                      <a:pt x="651" y="1"/>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1" name="Google Shape;851;p32"/>
              <p:cNvSpPr/>
              <p:nvPr/>
            </p:nvSpPr>
            <p:spPr>
              <a:xfrm>
                <a:off x="7692739" y="1502999"/>
                <a:ext cx="142420" cy="85468"/>
              </a:xfrm>
              <a:custGeom>
                <a:rect b="b" l="l" r="r" t="t"/>
                <a:pathLst>
                  <a:path extrusionOk="0" h="3264" w="5439">
                    <a:moveTo>
                      <a:pt x="1747" y="1"/>
                    </a:moveTo>
                    <a:cubicBezTo>
                      <a:pt x="1136" y="1"/>
                      <a:pt x="535" y="154"/>
                      <a:pt x="1" y="440"/>
                    </a:cubicBezTo>
                    <a:lnTo>
                      <a:pt x="1" y="640"/>
                    </a:lnTo>
                    <a:cubicBezTo>
                      <a:pt x="1" y="2090"/>
                      <a:pt x="1174" y="3264"/>
                      <a:pt x="2624" y="3264"/>
                    </a:cubicBezTo>
                    <a:lnTo>
                      <a:pt x="5439" y="3264"/>
                    </a:lnTo>
                    <a:cubicBezTo>
                      <a:pt x="5210" y="1403"/>
                      <a:pt x="3626" y="1"/>
                      <a:pt x="1747" y="1"/>
                    </a:cubicBezTo>
                    <a:close/>
                  </a:path>
                </a:pathLst>
              </a:custGeom>
              <a:solidFill>
                <a:srgbClr val="FFFFFF">
                  <a:alpha val="383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2" name="Google Shape;852;p32"/>
              <p:cNvSpPr/>
              <p:nvPr/>
            </p:nvSpPr>
            <p:spPr>
              <a:xfrm>
                <a:off x="7687266" y="1703340"/>
                <a:ext cx="102436" cy="87955"/>
              </a:xfrm>
              <a:custGeom>
                <a:rect b="b" l="l" r="r" t="t"/>
                <a:pathLst>
                  <a:path extrusionOk="0" h="3359" w="3912">
                    <a:moveTo>
                      <a:pt x="649" y="1"/>
                    </a:moveTo>
                    <a:lnTo>
                      <a:pt x="649" y="1337"/>
                    </a:lnTo>
                    <a:cubicBezTo>
                      <a:pt x="649" y="1709"/>
                      <a:pt x="410" y="2042"/>
                      <a:pt x="57" y="2166"/>
                    </a:cubicBezTo>
                    <a:lnTo>
                      <a:pt x="0" y="2186"/>
                    </a:lnTo>
                    <a:lnTo>
                      <a:pt x="1593" y="3245"/>
                    </a:lnTo>
                    <a:cubicBezTo>
                      <a:pt x="1703" y="3321"/>
                      <a:pt x="1829" y="3359"/>
                      <a:pt x="1956" y="3359"/>
                    </a:cubicBezTo>
                    <a:cubicBezTo>
                      <a:pt x="2082" y="3359"/>
                      <a:pt x="2209" y="3321"/>
                      <a:pt x="2318" y="3245"/>
                    </a:cubicBezTo>
                    <a:lnTo>
                      <a:pt x="3911" y="2186"/>
                    </a:lnTo>
                    <a:lnTo>
                      <a:pt x="3854" y="2166"/>
                    </a:lnTo>
                    <a:cubicBezTo>
                      <a:pt x="3501" y="2042"/>
                      <a:pt x="3272" y="1709"/>
                      <a:pt x="3272" y="1337"/>
                    </a:cubicBezTo>
                    <a:lnTo>
                      <a:pt x="32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3" name="Google Shape;853;p32"/>
              <p:cNvSpPr/>
              <p:nvPr/>
            </p:nvSpPr>
            <p:spPr>
              <a:xfrm>
                <a:off x="7704234" y="1703340"/>
                <a:ext cx="68736" cy="28254"/>
              </a:xfrm>
              <a:custGeom>
                <a:rect b="b" l="l" r="r" t="t"/>
                <a:pathLst>
                  <a:path extrusionOk="0" h="1079" w="2625">
                    <a:moveTo>
                      <a:pt x="1" y="1"/>
                    </a:moveTo>
                    <a:lnTo>
                      <a:pt x="1" y="802"/>
                    </a:lnTo>
                    <a:cubicBezTo>
                      <a:pt x="363" y="964"/>
                      <a:pt x="754" y="1060"/>
                      <a:pt x="1155" y="1079"/>
                    </a:cubicBezTo>
                    <a:lnTo>
                      <a:pt x="1308" y="1079"/>
                    </a:lnTo>
                    <a:cubicBezTo>
                      <a:pt x="1766" y="1079"/>
                      <a:pt x="2214" y="984"/>
                      <a:pt x="2624" y="802"/>
                    </a:cubicBezTo>
                    <a:lnTo>
                      <a:pt x="2624" y="1"/>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4" name="Google Shape;854;p32"/>
              <p:cNvSpPr/>
              <p:nvPr/>
            </p:nvSpPr>
            <p:spPr>
              <a:xfrm>
                <a:off x="7664014" y="1576133"/>
                <a:ext cx="149176" cy="144070"/>
              </a:xfrm>
              <a:custGeom>
                <a:rect b="b" l="l" r="r" t="t"/>
                <a:pathLst>
                  <a:path extrusionOk="0" h="5502" w="5697">
                    <a:moveTo>
                      <a:pt x="3415" y="0"/>
                    </a:moveTo>
                    <a:cubicBezTo>
                      <a:pt x="3347" y="0"/>
                      <a:pt x="3283" y="53"/>
                      <a:pt x="3283" y="137"/>
                    </a:cubicBezTo>
                    <a:lnTo>
                      <a:pt x="3283" y="690"/>
                    </a:lnTo>
                    <a:cubicBezTo>
                      <a:pt x="3283" y="814"/>
                      <a:pt x="3187" y="909"/>
                      <a:pt x="3063" y="909"/>
                    </a:cubicBezTo>
                    <a:lnTo>
                      <a:pt x="878" y="909"/>
                    </a:lnTo>
                    <a:cubicBezTo>
                      <a:pt x="392" y="909"/>
                      <a:pt x="1" y="1301"/>
                      <a:pt x="1" y="1787"/>
                    </a:cubicBezTo>
                    <a:lnTo>
                      <a:pt x="1" y="2579"/>
                    </a:lnTo>
                    <a:cubicBezTo>
                      <a:pt x="1" y="4115"/>
                      <a:pt x="1184" y="5431"/>
                      <a:pt x="2710" y="5498"/>
                    </a:cubicBezTo>
                    <a:cubicBezTo>
                      <a:pt x="2756" y="5500"/>
                      <a:pt x="2802" y="5501"/>
                      <a:pt x="2847" y="5501"/>
                    </a:cubicBezTo>
                    <a:cubicBezTo>
                      <a:pt x="4407" y="5501"/>
                      <a:pt x="5687" y="4240"/>
                      <a:pt x="5687" y="2655"/>
                    </a:cubicBezTo>
                    <a:lnTo>
                      <a:pt x="5687" y="1787"/>
                    </a:lnTo>
                    <a:cubicBezTo>
                      <a:pt x="5696" y="1301"/>
                      <a:pt x="5295" y="909"/>
                      <a:pt x="4818" y="909"/>
                    </a:cubicBezTo>
                    <a:lnTo>
                      <a:pt x="4475" y="909"/>
                    </a:lnTo>
                    <a:cubicBezTo>
                      <a:pt x="4408" y="909"/>
                      <a:pt x="4361" y="890"/>
                      <a:pt x="4313" y="843"/>
                    </a:cubicBezTo>
                    <a:lnTo>
                      <a:pt x="3512" y="41"/>
                    </a:lnTo>
                    <a:cubicBezTo>
                      <a:pt x="3483" y="13"/>
                      <a:pt x="3449" y="0"/>
                      <a:pt x="341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5" name="Google Shape;855;p32"/>
              <p:cNvSpPr/>
              <p:nvPr/>
            </p:nvSpPr>
            <p:spPr>
              <a:xfrm>
                <a:off x="7664014" y="1576133"/>
                <a:ext cx="126186" cy="144148"/>
              </a:xfrm>
              <a:custGeom>
                <a:rect b="b" l="l" r="r" t="t"/>
                <a:pathLst>
                  <a:path extrusionOk="0" h="5505" w="4819">
                    <a:moveTo>
                      <a:pt x="3415" y="0"/>
                    </a:moveTo>
                    <a:cubicBezTo>
                      <a:pt x="3347" y="0"/>
                      <a:pt x="3283" y="53"/>
                      <a:pt x="3283" y="137"/>
                    </a:cubicBezTo>
                    <a:lnTo>
                      <a:pt x="3283" y="690"/>
                    </a:lnTo>
                    <a:cubicBezTo>
                      <a:pt x="3283" y="814"/>
                      <a:pt x="3187" y="909"/>
                      <a:pt x="3063" y="909"/>
                    </a:cubicBezTo>
                    <a:lnTo>
                      <a:pt x="878" y="909"/>
                    </a:lnTo>
                    <a:cubicBezTo>
                      <a:pt x="392" y="909"/>
                      <a:pt x="1" y="1301"/>
                      <a:pt x="1" y="1787"/>
                    </a:cubicBezTo>
                    <a:lnTo>
                      <a:pt x="1" y="2569"/>
                    </a:lnTo>
                    <a:cubicBezTo>
                      <a:pt x="1" y="3857"/>
                      <a:pt x="821" y="5031"/>
                      <a:pt x="2052" y="5393"/>
                    </a:cubicBezTo>
                    <a:cubicBezTo>
                      <a:pt x="2310" y="5467"/>
                      <a:pt x="2576" y="5505"/>
                      <a:pt x="2842" y="5505"/>
                    </a:cubicBezTo>
                    <a:cubicBezTo>
                      <a:pt x="2989" y="5505"/>
                      <a:pt x="3136" y="5493"/>
                      <a:pt x="3283" y="5469"/>
                    </a:cubicBezTo>
                    <a:cubicBezTo>
                      <a:pt x="1909" y="5250"/>
                      <a:pt x="878" y="4010"/>
                      <a:pt x="878" y="2579"/>
                    </a:cubicBezTo>
                    <a:lnTo>
                      <a:pt x="878" y="2226"/>
                    </a:lnTo>
                    <a:cubicBezTo>
                      <a:pt x="878" y="1739"/>
                      <a:pt x="1270" y="1348"/>
                      <a:pt x="1756" y="1348"/>
                    </a:cubicBezTo>
                    <a:lnTo>
                      <a:pt x="4380" y="1348"/>
                    </a:lnTo>
                    <a:cubicBezTo>
                      <a:pt x="4618" y="1348"/>
                      <a:pt x="4818" y="1148"/>
                      <a:pt x="4818" y="909"/>
                    </a:cubicBezTo>
                    <a:lnTo>
                      <a:pt x="4475" y="909"/>
                    </a:lnTo>
                    <a:cubicBezTo>
                      <a:pt x="4408" y="909"/>
                      <a:pt x="4361" y="890"/>
                      <a:pt x="4313" y="843"/>
                    </a:cubicBezTo>
                    <a:lnTo>
                      <a:pt x="3512" y="41"/>
                    </a:lnTo>
                    <a:cubicBezTo>
                      <a:pt x="3483" y="13"/>
                      <a:pt x="3449" y="0"/>
                      <a:pt x="3415" y="0"/>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6" name="Google Shape;856;p32"/>
              <p:cNvSpPr/>
              <p:nvPr/>
            </p:nvSpPr>
            <p:spPr>
              <a:xfrm>
                <a:off x="7690749" y="1611431"/>
                <a:ext cx="26761" cy="11521"/>
              </a:xfrm>
              <a:custGeom>
                <a:rect b="b" l="l" r="r" t="t"/>
                <a:pathLst>
                  <a:path extrusionOk="0" h="440" w="1022">
                    <a:moveTo>
                      <a:pt x="296" y="0"/>
                    </a:moveTo>
                    <a:cubicBezTo>
                      <a:pt x="1" y="0"/>
                      <a:pt x="1" y="439"/>
                      <a:pt x="296" y="439"/>
                    </a:cubicBezTo>
                    <a:lnTo>
                      <a:pt x="735" y="439"/>
                    </a:lnTo>
                    <a:cubicBezTo>
                      <a:pt x="1021" y="439"/>
                      <a:pt x="1021" y="0"/>
                      <a:pt x="735" y="0"/>
                    </a:cubicBezTo>
                    <a:close/>
                  </a:path>
                </a:pathLst>
              </a:custGeom>
              <a:solidFill>
                <a:srgbClr val="3951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7" name="Google Shape;857;p32"/>
              <p:cNvSpPr/>
              <p:nvPr/>
            </p:nvSpPr>
            <p:spPr>
              <a:xfrm>
                <a:off x="7759458" y="1611431"/>
                <a:ext cx="26735" cy="11521"/>
              </a:xfrm>
              <a:custGeom>
                <a:rect b="b" l="l" r="r" t="t"/>
                <a:pathLst>
                  <a:path extrusionOk="0" h="440" w="1021">
                    <a:moveTo>
                      <a:pt x="296" y="0"/>
                    </a:moveTo>
                    <a:cubicBezTo>
                      <a:pt x="0" y="0"/>
                      <a:pt x="0" y="439"/>
                      <a:pt x="296" y="439"/>
                    </a:cubicBezTo>
                    <a:lnTo>
                      <a:pt x="735" y="439"/>
                    </a:lnTo>
                    <a:cubicBezTo>
                      <a:pt x="1021" y="439"/>
                      <a:pt x="1021" y="0"/>
                      <a:pt x="735" y="0"/>
                    </a:cubicBezTo>
                    <a:close/>
                  </a:path>
                </a:pathLst>
              </a:custGeom>
              <a:solidFill>
                <a:srgbClr val="3951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8" name="Google Shape;858;p32"/>
              <p:cNvSpPr/>
              <p:nvPr/>
            </p:nvSpPr>
            <p:spPr>
              <a:xfrm>
                <a:off x="7698499" y="1629106"/>
                <a:ext cx="11521" cy="17308"/>
              </a:xfrm>
              <a:custGeom>
                <a:rect b="b" l="l" r="r" t="t"/>
                <a:pathLst>
                  <a:path extrusionOk="0" h="661" w="440">
                    <a:moveTo>
                      <a:pt x="220" y="0"/>
                    </a:moveTo>
                    <a:cubicBezTo>
                      <a:pt x="110" y="0"/>
                      <a:pt x="0" y="74"/>
                      <a:pt x="0" y="222"/>
                    </a:cubicBezTo>
                    <a:lnTo>
                      <a:pt x="0" y="441"/>
                    </a:lnTo>
                    <a:cubicBezTo>
                      <a:pt x="0" y="556"/>
                      <a:pt x="96" y="661"/>
                      <a:pt x="220" y="661"/>
                    </a:cubicBezTo>
                    <a:cubicBezTo>
                      <a:pt x="334" y="661"/>
                      <a:pt x="439" y="556"/>
                      <a:pt x="439" y="441"/>
                    </a:cubicBezTo>
                    <a:lnTo>
                      <a:pt x="439" y="222"/>
                    </a:lnTo>
                    <a:cubicBezTo>
                      <a:pt x="439" y="74"/>
                      <a:pt x="329" y="0"/>
                      <a:pt x="220"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59" name="Google Shape;859;p32"/>
              <p:cNvSpPr/>
              <p:nvPr/>
            </p:nvSpPr>
            <p:spPr>
              <a:xfrm>
                <a:off x="7767183" y="1629106"/>
                <a:ext cx="11521" cy="17308"/>
              </a:xfrm>
              <a:custGeom>
                <a:rect b="b" l="l" r="r" t="t"/>
                <a:pathLst>
                  <a:path extrusionOk="0" h="661" w="440">
                    <a:moveTo>
                      <a:pt x="220" y="0"/>
                    </a:moveTo>
                    <a:cubicBezTo>
                      <a:pt x="111" y="0"/>
                      <a:pt x="1" y="74"/>
                      <a:pt x="1" y="222"/>
                    </a:cubicBezTo>
                    <a:lnTo>
                      <a:pt x="1" y="441"/>
                    </a:lnTo>
                    <a:cubicBezTo>
                      <a:pt x="1" y="556"/>
                      <a:pt x="96" y="661"/>
                      <a:pt x="220" y="661"/>
                    </a:cubicBezTo>
                    <a:cubicBezTo>
                      <a:pt x="344" y="661"/>
                      <a:pt x="440" y="556"/>
                      <a:pt x="440" y="441"/>
                    </a:cubicBezTo>
                    <a:lnTo>
                      <a:pt x="440" y="222"/>
                    </a:lnTo>
                    <a:cubicBezTo>
                      <a:pt x="440" y="74"/>
                      <a:pt x="330" y="0"/>
                      <a:pt x="220"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60" name="Google Shape;860;p32"/>
              <p:cNvSpPr/>
              <p:nvPr/>
            </p:nvSpPr>
            <p:spPr>
              <a:xfrm>
                <a:off x="7610073" y="1789541"/>
                <a:ext cx="48233" cy="68212"/>
              </a:xfrm>
              <a:custGeom>
                <a:rect b="b" l="l" r="r" t="t"/>
                <a:pathLst>
                  <a:path extrusionOk="0" h="2605" w="1842">
                    <a:moveTo>
                      <a:pt x="248" y="0"/>
                    </a:moveTo>
                    <a:cubicBezTo>
                      <a:pt x="143" y="105"/>
                      <a:pt x="67" y="229"/>
                      <a:pt x="0" y="363"/>
                    </a:cubicBezTo>
                    <a:lnTo>
                      <a:pt x="1193" y="1431"/>
                    </a:lnTo>
                    <a:cubicBezTo>
                      <a:pt x="1336" y="1555"/>
                      <a:pt x="1412" y="1736"/>
                      <a:pt x="1412" y="1927"/>
                    </a:cubicBezTo>
                    <a:lnTo>
                      <a:pt x="1412" y="2605"/>
                    </a:lnTo>
                    <a:lnTo>
                      <a:pt x="1841" y="2605"/>
                    </a:lnTo>
                    <a:lnTo>
                      <a:pt x="1841" y="1918"/>
                    </a:lnTo>
                    <a:cubicBezTo>
                      <a:pt x="1841" y="1612"/>
                      <a:pt x="1717" y="1317"/>
                      <a:pt x="1488" y="1107"/>
                    </a:cubicBezTo>
                    <a:lnTo>
                      <a:pt x="24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61" name="Google Shape;861;p32"/>
              <p:cNvSpPr/>
              <p:nvPr/>
            </p:nvSpPr>
            <p:spPr>
              <a:xfrm>
                <a:off x="7818662" y="1789541"/>
                <a:ext cx="48233" cy="68212"/>
              </a:xfrm>
              <a:custGeom>
                <a:rect b="b" l="l" r="r" t="t"/>
                <a:pathLst>
                  <a:path extrusionOk="0" h="2605" w="1842">
                    <a:moveTo>
                      <a:pt x="1593" y="0"/>
                    </a:moveTo>
                    <a:lnTo>
                      <a:pt x="363" y="1107"/>
                    </a:lnTo>
                    <a:cubicBezTo>
                      <a:pt x="134" y="1317"/>
                      <a:pt x="0" y="1612"/>
                      <a:pt x="0" y="1918"/>
                    </a:cubicBezTo>
                    <a:lnTo>
                      <a:pt x="0" y="2605"/>
                    </a:lnTo>
                    <a:lnTo>
                      <a:pt x="429" y="2605"/>
                    </a:lnTo>
                    <a:lnTo>
                      <a:pt x="429" y="1927"/>
                    </a:lnTo>
                    <a:cubicBezTo>
                      <a:pt x="429" y="1736"/>
                      <a:pt x="515" y="1555"/>
                      <a:pt x="649" y="1431"/>
                    </a:cubicBezTo>
                    <a:lnTo>
                      <a:pt x="1841" y="363"/>
                    </a:lnTo>
                    <a:cubicBezTo>
                      <a:pt x="1784" y="229"/>
                      <a:pt x="1698" y="105"/>
                      <a:pt x="159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62" name="Google Shape;862;p32"/>
              <p:cNvSpPr/>
              <p:nvPr/>
            </p:nvSpPr>
            <p:spPr>
              <a:xfrm>
                <a:off x="7712744" y="1666393"/>
                <a:ext cx="51480" cy="22990"/>
              </a:xfrm>
              <a:custGeom>
                <a:rect b="b" l="l" r="r" t="t"/>
                <a:pathLst>
                  <a:path extrusionOk="0" h="878" w="1966">
                    <a:moveTo>
                      <a:pt x="124" y="0"/>
                    </a:moveTo>
                    <a:cubicBezTo>
                      <a:pt x="57" y="0"/>
                      <a:pt x="0" y="67"/>
                      <a:pt x="10" y="134"/>
                    </a:cubicBezTo>
                    <a:cubicBezTo>
                      <a:pt x="86" y="553"/>
                      <a:pt x="487" y="878"/>
                      <a:pt x="983" y="878"/>
                    </a:cubicBezTo>
                    <a:cubicBezTo>
                      <a:pt x="1479" y="878"/>
                      <a:pt x="1889" y="553"/>
                      <a:pt x="1956" y="134"/>
                    </a:cubicBezTo>
                    <a:cubicBezTo>
                      <a:pt x="1965" y="67"/>
                      <a:pt x="1918" y="0"/>
                      <a:pt x="185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63" name="Google Shape;863;p32"/>
              <p:cNvSpPr/>
              <p:nvPr/>
            </p:nvSpPr>
            <p:spPr>
              <a:xfrm>
                <a:off x="7704234" y="1794778"/>
                <a:ext cx="11260" cy="62975"/>
              </a:xfrm>
              <a:custGeom>
                <a:rect b="b" l="l" r="r" t="t"/>
                <a:pathLst>
                  <a:path extrusionOk="0" h="2405" w="430">
                    <a:moveTo>
                      <a:pt x="220" y="1"/>
                    </a:moveTo>
                    <a:cubicBezTo>
                      <a:pt x="96" y="1"/>
                      <a:pt x="1" y="96"/>
                      <a:pt x="1" y="220"/>
                    </a:cubicBezTo>
                    <a:lnTo>
                      <a:pt x="1" y="2405"/>
                    </a:lnTo>
                    <a:lnTo>
                      <a:pt x="430" y="2405"/>
                    </a:lnTo>
                    <a:lnTo>
                      <a:pt x="430" y="220"/>
                    </a:lnTo>
                    <a:cubicBezTo>
                      <a:pt x="430" y="96"/>
                      <a:pt x="335"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64" name="Google Shape;864;p32"/>
              <p:cNvSpPr/>
              <p:nvPr/>
            </p:nvSpPr>
            <p:spPr>
              <a:xfrm>
                <a:off x="7761448" y="1794778"/>
                <a:ext cx="11521" cy="62975"/>
              </a:xfrm>
              <a:custGeom>
                <a:rect b="b" l="l" r="r" t="t"/>
                <a:pathLst>
                  <a:path extrusionOk="0" h="2405" w="440">
                    <a:moveTo>
                      <a:pt x="220" y="1"/>
                    </a:moveTo>
                    <a:cubicBezTo>
                      <a:pt x="96" y="1"/>
                      <a:pt x="0" y="96"/>
                      <a:pt x="0" y="220"/>
                    </a:cubicBezTo>
                    <a:lnTo>
                      <a:pt x="0" y="2405"/>
                    </a:lnTo>
                    <a:lnTo>
                      <a:pt x="439" y="2405"/>
                    </a:lnTo>
                    <a:lnTo>
                      <a:pt x="439" y="220"/>
                    </a:lnTo>
                    <a:cubicBezTo>
                      <a:pt x="439" y="96"/>
                      <a:pt x="344"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sp>
          <p:nvSpPr>
            <p:cNvPr id="865" name="Google Shape;865;p32"/>
            <p:cNvSpPr/>
            <p:nvPr/>
          </p:nvSpPr>
          <p:spPr>
            <a:xfrm>
              <a:off x="5109088" y="3050975"/>
              <a:ext cx="2946300" cy="488700"/>
            </a:xfrm>
            <a:prstGeom prst="roundRect">
              <a:avLst>
                <a:gd fmla="val 16667"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66" name="Google Shape;866;p32"/>
            <p:cNvSpPr/>
            <p:nvPr/>
          </p:nvSpPr>
          <p:spPr>
            <a:xfrm>
              <a:off x="5317191" y="31704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67" name="Google Shape;867;p32"/>
            <p:cNvSpPr/>
            <p:nvPr/>
          </p:nvSpPr>
          <p:spPr>
            <a:xfrm>
              <a:off x="5886865" y="31704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68" name="Google Shape;868;p32"/>
            <p:cNvSpPr/>
            <p:nvPr/>
          </p:nvSpPr>
          <p:spPr>
            <a:xfrm>
              <a:off x="6456538" y="31704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69" name="Google Shape;869;p32"/>
            <p:cNvSpPr/>
            <p:nvPr/>
          </p:nvSpPr>
          <p:spPr>
            <a:xfrm>
              <a:off x="7026211" y="31704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70" name="Google Shape;870;p32"/>
            <p:cNvSpPr/>
            <p:nvPr/>
          </p:nvSpPr>
          <p:spPr>
            <a:xfrm>
              <a:off x="7595884" y="31704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grpSp>
        <p:nvGrpSpPr>
          <p:cNvPr id="871" name="Google Shape;871;p32"/>
          <p:cNvGrpSpPr/>
          <p:nvPr/>
        </p:nvGrpSpPr>
        <p:grpSpPr>
          <a:xfrm>
            <a:off x="4700098" y="1408925"/>
            <a:ext cx="3568790" cy="1594050"/>
            <a:chOff x="4700098" y="1445375"/>
            <a:chExt cx="3568790" cy="1594050"/>
          </a:xfrm>
        </p:grpSpPr>
        <p:sp>
          <p:nvSpPr>
            <p:cNvPr id="872" name="Google Shape;872;p32"/>
            <p:cNvSpPr txBox="1"/>
            <p:nvPr/>
          </p:nvSpPr>
          <p:spPr>
            <a:xfrm>
              <a:off x="5779788" y="1992500"/>
              <a:ext cx="2489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a:t>
              </a:r>
              <a:r>
                <a:rPr lang="en">
                  <a:solidFill>
                    <a:schemeClr val="accent6"/>
                  </a:solidFill>
                  <a:latin typeface="Poppins"/>
                  <a:ea typeface="Poppins"/>
                  <a:cs typeface="Poppins"/>
                  <a:sym typeface="Poppins"/>
                </a:rPr>
                <a:t>It’s composed mostly of hydrogen and helium”</a:t>
              </a:r>
              <a:endParaRPr>
                <a:solidFill>
                  <a:schemeClr val="accent6"/>
                </a:solidFill>
                <a:latin typeface="Poppins"/>
                <a:ea typeface="Poppins"/>
                <a:cs typeface="Poppins"/>
                <a:sym typeface="Poppins"/>
              </a:endParaRPr>
            </a:p>
          </p:txBody>
        </p:sp>
        <p:sp>
          <p:nvSpPr>
            <p:cNvPr id="873" name="Google Shape;873;p32"/>
            <p:cNvSpPr txBox="1"/>
            <p:nvPr/>
          </p:nvSpPr>
          <p:spPr>
            <a:xfrm>
              <a:off x="5779788" y="2466725"/>
              <a:ext cx="24891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sp>
          <p:nvSpPr>
            <p:cNvPr id="874" name="Google Shape;874;p32"/>
            <p:cNvSpPr/>
            <p:nvPr/>
          </p:nvSpPr>
          <p:spPr>
            <a:xfrm>
              <a:off x="4700098" y="1986589"/>
              <a:ext cx="1023723" cy="840234"/>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75" name="Google Shape;875;p32"/>
            <p:cNvSpPr/>
            <p:nvPr/>
          </p:nvSpPr>
          <p:spPr>
            <a:xfrm>
              <a:off x="5109088" y="1445375"/>
              <a:ext cx="2946300" cy="488700"/>
            </a:xfrm>
            <a:prstGeom prst="roundRect">
              <a:avLst>
                <a:gd fmla="val 16667"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76" name="Google Shape;876;p32"/>
            <p:cNvSpPr/>
            <p:nvPr/>
          </p:nvSpPr>
          <p:spPr>
            <a:xfrm>
              <a:off x="5317191" y="15648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77" name="Google Shape;877;p32"/>
            <p:cNvSpPr/>
            <p:nvPr/>
          </p:nvSpPr>
          <p:spPr>
            <a:xfrm>
              <a:off x="5886865" y="15648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78" name="Google Shape;878;p32"/>
            <p:cNvSpPr/>
            <p:nvPr/>
          </p:nvSpPr>
          <p:spPr>
            <a:xfrm>
              <a:off x="6456538" y="15648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79" name="Google Shape;879;p32"/>
            <p:cNvSpPr/>
            <p:nvPr/>
          </p:nvSpPr>
          <p:spPr>
            <a:xfrm>
              <a:off x="7026211" y="1564897"/>
              <a:ext cx="251400" cy="246600"/>
            </a:xfrm>
            <a:prstGeom prst="heart">
              <a:avLst/>
            </a:prstGeom>
            <a:solidFill>
              <a:schemeClr val="accent5"/>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80" name="Google Shape;880;p32"/>
            <p:cNvSpPr/>
            <p:nvPr/>
          </p:nvSpPr>
          <p:spPr>
            <a:xfrm>
              <a:off x="7595884" y="1564897"/>
              <a:ext cx="251400" cy="246600"/>
            </a:xfrm>
            <a:prstGeom prst="heart">
              <a:avLst/>
            </a:prstGeom>
            <a:solidFill>
              <a:schemeClr val="accent4"/>
            </a:solidFill>
            <a:ln cap="flat" cmpd="sng" w="19050">
              <a:solidFill>
                <a:srgbClr val="FFF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nvGrpSpPr>
            <p:cNvPr id="881" name="Google Shape;881;p32"/>
            <p:cNvGrpSpPr/>
            <p:nvPr/>
          </p:nvGrpSpPr>
          <p:grpSpPr>
            <a:xfrm>
              <a:off x="5030425" y="2169847"/>
              <a:ext cx="378149" cy="508974"/>
              <a:chOff x="7163409" y="2880251"/>
              <a:chExt cx="263316" cy="354414"/>
            </a:xfrm>
          </p:grpSpPr>
          <p:sp>
            <p:nvSpPr>
              <p:cNvPr id="882" name="Google Shape;882;p32"/>
              <p:cNvSpPr/>
              <p:nvPr/>
            </p:nvSpPr>
            <p:spPr>
              <a:xfrm>
                <a:off x="7163409" y="3125474"/>
                <a:ext cx="263316" cy="109191"/>
              </a:xfrm>
              <a:custGeom>
                <a:rect b="b" l="l" r="r" t="t"/>
                <a:pathLst>
                  <a:path extrusionOk="0" h="4170" w="10056">
                    <a:moveTo>
                      <a:pt x="3130" y="1"/>
                    </a:moveTo>
                    <a:lnTo>
                      <a:pt x="878" y="802"/>
                    </a:lnTo>
                    <a:cubicBezTo>
                      <a:pt x="354" y="983"/>
                      <a:pt x="1" y="1479"/>
                      <a:pt x="1" y="2033"/>
                    </a:cubicBezTo>
                    <a:lnTo>
                      <a:pt x="1" y="3511"/>
                    </a:lnTo>
                    <a:cubicBezTo>
                      <a:pt x="1" y="3874"/>
                      <a:pt x="296" y="4170"/>
                      <a:pt x="659" y="4170"/>
                    </a:cubicBezTo>
                    <a:lnTo>
                      <a:pt x="9398" y="4170"/>
                    </a:lnTo>
                    <a:cubicBezTo>
                      <a:pt x="9760" y="4170"/>
                      <a:pt x="10056" y="3874"/>
                      <a:pt x="10056" y="3511"/>
                    </a:cubicBezTo>
                    <a:lnTo>
                      <a:pt x="10056" y="2033"/>
                    </a:lnTo>
                    <a:cubicBezTo>
                      <a:pt x="10056" y="1479"/>
                      <a:pt x="9703" y="983"/>
                      <a:pt x="9178" y="802"/>
                    </a:cubicBezTo>
                    <a:lnTo>
                      <a:pt x="6917"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83" name="Google Shape;883;p32"/>
              <p:cNvSpPr/>
              <p:nvPr/>
            </p:nvSpPr>
            <p:spPr>
              <a:xfrm>
                <a:off x="7197633" y="2920131"/>
                <a:ext cx="194633" cy="291544"/>
              </a:xfrm>
              <a:custGeom>
                <a:rect b="b" l="l" r="r" t="t"/>
                <a:pathLst>
                  <a:path extrusionOk="0" h="11134" w="7433">
                    <a:moveTo>
                      <a:pt x="3712" y="1"/>
                    </a:moveTo>
                    <a:cubicBezTo>
                      <a:pt x="2405" y="1"/>
                      <a:pt x="1088" y="3054"/>
                      <a:pt x="1088" y="5458"/>
                    </a:cubicBezTo>
                    <a:lnTo>
                      <a:pt x="1088" y="6326"/>
                    </a:lnTo>
                    <a:cubicBezTo>
                      <a:pt x="1088" y="6736"/>
                      <a:pt x="897" y="7127"/>
                      <a:pt x="564" y="7375"/>
                    </a:cubicBezTo>
                    <a:cubicBezTo>
                      <a:pt x="201" y="7642"/>
                      <a:pt x="1" y="7957"/>
                      <a:pt x="1" y="8301"/>
                    </a:cubicBezTo>
                    <a:cubicBezTo>
                      <a:pt x="1" y="9264"/>
                      <a:pt x="936" y="11134"/>
                      <a:pt x="3712" y="11134"/>
                    </a:cubicBezTo>
                    <a:cubicBezTo>
                      <a:pt x="6488" y="11134"/>
                      <a:pt x="7423" y="9264"/>
                      <a:pt x="7423" y="8301"/>
                    </a:cubicBezTo>
                    <a:cubicBezTo>
                      <a:pt x="7432" y="7957"/>
                      <a:pt x="7222" y="7642"/>
                      <a:pt x="6869" y="7375"/>
                    </a:cubicBezTo>
                    <a:cubicBezTo>
                      <a:pt x="6536" y="7127"/>
                      <a:pt x="6335" y="6736"/>
                      <a:pt x="6335" y="6326"/>
                    </a:cubicBezTo>
                    <a:lnTo>
                      <a:pt x="6335" y="5458"/>
                    </a:lnTo>
                    <a:cubicBezTo>
                      <a:pt x="6335" y="3054"/>
                      <a:pt x="5028" y="1"/>
                      <a:pt x="371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84" name="Google Shape;884;p32"/>
              <p:cNvSpPr/>
              <p:nvPr/>
            </p:nvSpPr>
            <p:spPr>
              <a:xfrm>
                <a:off x="7240105" y="3114240"/>
                <a:ext cx="147657" cy="96204"/>
              </a:xfrm>
              <a:custGeom>
                <a:rect b="b" l="l" r="r" t="t"/>
                <a:pathLst>
                  <a:path extrusionOk="0" h="3674" w="5639">
                    <a:moveTo>
                      <a:pt x="5295" y="0"/>
                    </a:moveTo>
                    <a:cubicBezTo>
                      <a:pt x="5066" y="763"/>
                      <a:pt x="4656" y="1460"/>
                      <a:pt x="4084" y="2013"/>
                    </a:cubicBezTo>
                    <a:cubicBezTo>
                      <a:pt x="3212" y="2843"/>
                      <a:pt x="2009" y="3283"/>
                      <a:pt x="630" y="3283"/>
                    </a:cubicBezTo>
                    <a:cubicBezTo>
                      <a:pt x="424" y="3283"/>
                      <a:pt x="214" y="3273"/>
                      <a:pt x="1" y="3253"/>
                    </a:cubicBezTo>
                    <a:lnTo>
                      <a:pt x="1" y="3253"/>
                    </a:lnTo>
                    <a:cubicBezTo>
                      <a:pt x="439" y="3473"/>
                      <a:pt x="907" y="3616"/>
                      <a:pt x="1393" y="3673"/>
                    </a:cubicBezTo>
                    <a:cubicBezTo>
                      <a:pt x="2567" y="3540"/>
                      <a:pt x="3597" y="3082"/>
                      <a:pt x="4379" y="2338"/>
                    </a:cubicBezTo>
                    <a:cubicBezTo>
                      <a:pt x="4952" y="1784"/>
                      <a:pt x="5381" y="1107"/>
                      <a:pt x="5639" y="353"/>
                    </a:cubicBezTo>
                    <a:cubicBezTo>
                      <a:pt x="5543" y="220"/>
                      <a:pt x="5429" y="96"/>
                      <a:pt x="5295" y="0"/>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85" name="Google Shape;885;p32"/>
              <p:cNvSpPr/>
              <p:nvPr/>
            </p:nvSpPr>
            <p:spPr>
              <a:xfrm>
                <a:off x="7220623" y="3000074"/>
                <a:ext cx="148652" cy="125924"/>
              </a:xfrm>
              <a:custGeom>
                <a:rect b="b" l="l" r="r" t="t"/>
                <a:pathLst>
                  <a:path extrusionOk="0" h="4809" w="5677">
                    <a:moveTo>
                      <a:pt x="2843" y="1"/>
                    </a:moveTo>
                    <a:cubicBezTo>
                      <a:pt x="1279" y="1"/>
                      <a:pt x="0" y="1079"/>
                      <a:pt x="0" y="2405"/>
                    </a:cubicBezTo>
                    <a:cubicBezTo>
                      <a:pt x="0" y="3731"/>
                      <a:pt x="1279" y="4809"/>
                      <a:pt x="2843" y="4809"/>
                    </a:cubicBezTo>
                    <a:cubicBezTo>
                      <a:pt x="4408" y="4809"/>
                      <a:pt x="5677" y="3731"/>
                      <a:pt x="5677" y="2405"/>
                    </a:cubicBezTo>
                    <a:cubicBezTo>
                      <a:pt x="5677" y="1079"/>
                      <a:pt x="4408" y="1"/>
                      <a:pt x="2843" y="1"/>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86" name="Google Shape;886;p32"/>
              <p:cNvSpPr/>
              <p:nvPr/>
            </p:nvSpPr>
            <p:spPr>
              <a:xfrm>
                <a:off x="7220623" y="2954355"/>
                <a:ext cx="148914" cy="142918"/>
              </a:xfrm>
              <a:custGeom>
                <a:rect b="b" l="l" r="r" t="t"/>
                <a:pathLst>
                  <a:path extrusionOk="0" h="5458" w="5687">
                    <a:moveTo>
                      <a:pt x="0" y="1"/>
                    </a:moveTo>
                    <a:lnTo>
                      <a:pt x="0" y="2624"/>
                    </a:lnTo>
                    <a:cubicBezTo>
                      <a:pt x="0" y="4189"/>
                      <a:pt x="1269" y="5458"/>
                      <a:pt x="2843" y="5458"/>
                    </a:cubicBezTo>
                    <a:cubicBezTo>
                      <a:pt x="4408" y="5458"/>
                      <a:pt x="5686" y="4189"/>
                      <a:pt x="5686" y="2624"/>
                    </a:cubicBezTo>
                    <a:lnTo>
                      <a:pt x="56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87" name="Google Shape;887;p32"/>
              <p:cNvSpPr/>
              <p:nvPr/>
            </p:nvSpPr>
            <p:spPr>
              <a:xfrm>
                <a:off x="7220387" y="2954355"/>
                <a:ext cx="148888" cy="143180"/>
              </a:xfrm>
              <a:custGeom>
                <a:rect b="b" l="l" r="r" t="t"/>
                <a:pathLst>
                  <a:path extrusionOk="0" h="5468" w="5686">
                    <a:moveTo>
                      <a:pt x="9" y="1"/>
                    </a:moveTo>
                    <a:lnTo>
                      <a:pt x="9" y="2624"/>
                    </a:lnTo>
                    <a:cubicBezTo>
                      <a:pt x="1" y="4211"/>
                      <a:pt x="1293" y="5467"/>
                      <a:pt x="2819" y="5467"/>
                    </a:cubicBezTo>
                    <a:cubicBezTo>
                      <a:pt x="2971" y="5467"/>
                      <a:pt x="3126" y="5455"/>
                      <a:pt x="3282" y="5429"/>
                    </a:cubicBezTo>
                    <a:cubicBezTo>
                      <a:pt x="1898" y="5210"/>
                      <a:pt x="878" y="4017"/>
                      <a:pt x="887" y="2624"/>
                    </a:cubicBezTo>
                    <a:lnTo>
                      <a:pt x="887" y="2185"/>
                    </a:lnTo>
                    <a:cubicBezTo>
                      <a:pt x="887" y="1222"/>
                      <a:pt x="1669" y="440"/>
                      <a:pt x="2633" y="440"/>
                    </a:cubicBezTo>
                    <a:lnTo>
                      <a:pt x="5686" y="440"/>
                    </a:lnTo>
                    <a:lnTo>
                      <a:pt x="5686" y="1"/>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88" name="Google Shape;888;p32"/>
              <p:cNvSpPr/>
              <p:nvPr/>
            </p:nvSpPr>
            <p:spPr>
              <a:xfrm>
                <a:off x="7269851" y="3045714"/>
                <a:ext cx="50747" cy="17361"/>
              </a:xfrm>
              <a:custGeom>
                <a:rect b="b" l="l" r="r" t="t"/>
                <a:pathLst>
                  <a:path extrusionOk="0" h="663" w="1938">
                    <a:moveTo>
                      <a:pt x="313" y="1"/>
                    </a:moveTo>
                    <a:cubicBezTo>
                      <a:pt x="143" y="1"/>
                      <a:pt x="1" y="224"/>
                      <a:pt x="162" y="385"/>
                    </a:cubicBezTo>
                    <a:cubicBezTo>
                      <a:pt x="380" y="567"/>
                      <a:pt x="651" y="662"/>
                      <a:pt x="932" y="662"/>
                    </a:cubicBezTo>
                    <a:cubicBezTo>
                      <a:pt x="946" y="662"/>
                      <a:pt x="959" y="662"/>
                      <a:pt x="973" y="662"/>
                    </a:cubicBezTo>
                    <a:cubicBezTo>
                      <a:pt x="986" y="662"/>
                      <a:pt x="1000" y="662"/>
                      <a:pt x="1013" y="662"/>
                    </a:cubicBezTo>
                    <a:cubicBezTo>
                      <a:pt x="1295" y="662"/>
                      <a:pt x="1565" y="567"/>
                      <a:pt x="1784" y="385"/>
                    </a:cubicBezTo>
                    <a:cubicBezTo>
                      <a:pt x="1938" y="224"/>
                      <a:pt x="1793" y="1"/>
                      <a:pt x="1623" y="1"/>
                    </a:cubicBezTo>
                    <a:cubicBezTo>
                      <a:pt x="1572" y="1"/>
                      <a:pt x="1518" y="21"/>
                      <a:pt x="1469" y="70"/>
                    </a:cubicBezTo>
                    <a:cubicBezTo>
                      <a:pt x="1321" y="175"/>
                      <a:pt x="1147" y="228"/>
                      <a:pt x="972" y="228"/>
                    </a:cubicBezTo>
                    <a:cubicBezTo>
                      <a:pt x="796" y="228"/>
                      <a:pt x="620" y="175"/>
                      <a:pt x="467" y="70"/>
                    </a:cubicBezTo>
                    <a:cubicBezTo>
                      <a:pt x="418" y="21"/>
                      <a:pt x="365" y="1"/>
                      <a:pt x="31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89" name="Google Shape;889;p32"/>
              <p:cNvSpPr/>
              <p:nvPr/>
            </p:nvSpPr>
            <p:spPr>
              <a:xfrm>
                <a:off x="7255344" y="3005939"/>
                <a:ext cx="11260" cy="16889"/>
              </a:xfrm>
              <a:custGeom>
                <a:rect b="b" l="l" r="r" t="t"/>
                <a:pathLst>
                  <a:path extrusionOk="0" h="645" w="430">
                    <a:moveTo>
                      <a:pt x="215" y="1"/>
                    </a:moveTo>
                    <a:cubicBezTo>
                      <a:pt x="108" y="1"/>
                      <a:pt x="0" y="72"/>
                      <a:pt x="0" y="215"/>
                    </a:cubicBezTo>
                    <a:lnTo>
                      <a:pt x="0" y="435"/>
                    </a:lnTo>
                    <a:cubicBezTo>
                      <a:pt x="0" y="549"/>
                      <a:pt x="96" y="645"/>
                      <a:pt x="210" y="645"/>
                    </a:cubicBezTo>
                    <a:cubicBezTo>
                      <a:pt x="334" y="645"/>
                      <a:pt x="430" y="549"/>
                      <a:pt x="430" y="435"/>
                    </a:cubicBezTo>
                    <a:lnTo>
                      <a:pt x="430" y="215"/>
                    </a:lnTo>
                    <a:cubicBezTo>
                      <a:pt x="430" y="72"/>
                      <a:pt x="322" y="1"/>
                      <a:pt x="21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90" name="Google Shape;890;p32"/>
              <p:cNvSpPr/>
              <p:nvPr/>
            </p:nvSpPr>
            <p:spPr>
              <a:xfrm>
                <a:off x="7323792" y="3005939"/>
                <a:ext cx="11521" cy="16889"/>
              </a:xfrm>
              <a:custGeom>
                <a:rect b="b" l="l" r="r" t="t"/>
                <a:pathLst>
                  <a:path extrusionOk="0" h="645" w="440">
                    <a:moveTo>
                      <a:pt x="220" y="1"/>
                    </a:moveTo>
                    <a:cubicBezTo>
                      <a:pt x="110" y="1"/>
                      <a:pt x="0" y="72"/>
                      <a:pt x="0" y="215"/>
                    </a:cubicBezTo>
                    <a:lnTo>
                      <a:pt x="0" y="435"/>
                    </a:lnTo>
                    <a:cubicBezTo>
                      <a:pt x="0" y="549"/>
                      <a:pt x="96" y="645"/>
                      <a:pt x="220" y="645"/>
                    </a:cubicBezTo>
                    <a:cubicBezTo>
                      <a:pt x="344" y="645"/>
                      <a:pt x="439" y="549"/>
                      <a:pt x="439" y="435"/>
                    </a:cubicBezTo>
                    <a:lnTo>
                      <a:pt x="439" y="215"/>
                    </a:lnTo>
                    <a:cubicBezTo>
                      <a:pt x="439" y="72"/>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91" name="Google Shape;891;p32"/>
              <p:cNvSpPr/>
              <p:nvPr/>
            </p:nvSpPr>
            <p:spPr>
              <a:xfrm>
                <a:off x="7247594" y="2988578"/>
                <a:ext cx="26761" cy="11521"/>
              </a:xfrm>
              <a:custGeom>
                <a:rect b="b" l="l" r="r" t="t"/>
                <a:pathLst>
                  <a:path extrusionOk="0" h="440" w="1022">
                    <a:moveTo>
                      <a:pt x="296" y="1"/>
                    </a:moveTo>
                    <a:cubicBezTo>
                      <a:pt x="1" y="1"/>
                      <a:pt x="1" y="440"/>
                      <a:pt x="296" y="440"/>
                    </a:cubicBezTo>
                    <a:lnTo>
                      <a:pt x="726" y="440"/>
                    </a:lnTo>
                    <a:cubicBezTo>
                      <a:pt x="1021" y="440"/>
                      <a:pt x="1021" y="1"/>
                      <a:pt x="72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92" name="Google Shape;892;p32"/>
              <p:cNvSpPr/>
              <p:nvPr/>
            </p:nvSpPr>
            <p:spPr>
              <a:xfrm>
                <a:off x="7316303" y="2988578"/>
                <a:ext cx="26499" cy="11521"/>
              </a:xfrm>
              <a:custGeom>
                <a:rect b="b" l="l" r="r" t="t"/>
                <a:pathLst>
                  <a:path extrusionOk="0" h="440" w="1012">
                    <a:moveTo>
                      <a:pt x="286" y="1"/>
                    </a:moveTo>
                    <a:cubicBezTo>
                      <a:pt x="0" y="1"/>
                      <a:pt x="0" y="440"/>
                      <a:pt x="286" y="440"/>
                    </a:cubicBezTo>
                    <a:lnTo>
                      <a:pt x="725" y="440"/>
                    </a:lnTo>
                    <a:cubicBezTo>
                      <a:pt x="1011" y="440"/>
                      <a:pt x="1011" y="1"/>
                      <a:pt x="72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sp>
            <p:nvSpPr>
              <p:cNvPr id="893" name="Google Shape;893;p32"/>
              <p:cNvSpPr/>
              <p:nvPr/>
            </p:nvSpPr>
            <p:spPr>
              <a:xfrm>
                <a:off x="7189646" y="2880251"/>
                <a:ext cx="208852" cy="285469"/>
              </a:xfrm>
              <a:custGeom>
                <a:rect b="b" l="l" r="r" t="t"/>
                <a:pathLst>
                  <a:path extrusionOk="0" h="10902" w="7976">
                    <a:moveTo>
                      <a:pt x="4017" y="0"/>
                    </a:moveTo>
                    <a:cubicBezTo>
                      <a:pt x="2066" y="0"/>
                      <a:pt x="435" y="1515"/>
                      <a:pt x="315" y="3489"/>
                    </a:cubicBezTo>
                    <a:lnTo>
                      <a:pt x="124" y="6771"/>
                    </a:lnTo>
                    <a:cubicBezTo>
                      <a:pt x="0" y="8908"/>
                      <a:pt x="1613" y="10749"/>
                      <a:pt x="3750" y="10902"/>
                    </a:cubicBezTo>
                    <a:cubicBezTo>
                      <a:pt x="2414" y="10758"/>
                      <a:pt x="1393" y="9633"/>
                      <a:pt x="1393" y="8288"/>
                    </a:cubicBezTo>
                    <a:lnTo>
                      <a:pt x="1393" y="6981"/>
                    </a:lnTo>
                    <a:cubicBezTo>
                      <a:pt x="1393" y="4577"/>
                      <a:pt x="2710" y="1524"/>
                      <a:pt x="4017" y="1524"/>
                    </a:cubicBezTo>
                    <a:cubicBezTo>
                      <a:pt x="5333" y="1524"/>
                      <a:pt x="6640" y="4577"/>
                      <a:pt x="6640" y="6981"/>
                    </a:cubicBezTo>
                    <a:lnTo>
                      <a:pt x="6640" y="9098"/>
                    </a:lnTo>
                    <a:cubicBezTo>
                      <a:pt x="6640" y="9287"/>
                      <a:pt x="6795" y="9405"/>
                      <a:pt x="6951" y="9405"/>
                    </a:cubicBezTo>
                    <a:cubicBezTo>
                      <a:pt x="7041" y="9405"/>
                      <a:pt x="7131" y="9366"/>
                      <a:pt x="7194" y="9280"/>
                    </a:cubicBezTo>
                    <a:cubicBezTo>
                      <a:pt x="7718" y="8555"/>
                      <a:pt x="7976" y="7667"/>
                      <a:pt x="7928" y="6771"/>
                    </a:cubicBezTo>
                    <a:lnTo>
                      <a:pt x="7737" y="3584"/>
                    </a:lnTo>
                    <a:cubicBezTo>
                      <a:pt x="7613" y="1686"/>
                      <a:pt x="6135" y="112"/>
                      <a:pt x="4246" y="7"/>
                    </a:cubicBezTo>
                    <a:cubicBezTo>
                      <a:pt x="4169" y="2"/>
                      <a:pt x="4093" y="0"/>
                      <a:pt x="401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6"/>
                  </a:solidFill>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sp>
        <p:nvSpPr>
          <p:cNvPr id="898" name="Google Shape;898;p33"/>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899" name="Google Shape;899;p33"/>
          <p:cNvGrpSpPr/>
          <p:nvPr/>
        </p:nvGrpSpPr>
        <p:grpSpPr>
          <a:xfrm>
            <a:off x="6338962" y="1677325"/>
            <a:ext cx="2092032" cy="1967675"/>
            <a:chOff x="6085538" y="1677325"/>
            <a:chExt cx="2130813" cy="1967675"/>
          </a:xfrm>
        </p:grpSpPr>
        <p:sp>
          <p:nvSpPr>
            <p:cNvPr id="900" name="Google Shape;900;p33"/>
            <p:cNvSpPr txBox="1"/>
            <p:nvPr/>
          </p:nvSpPr>
          <p:spPr>
            <a:xfrm>
              <a:off x="6085538" y="2070300"/>
              <a:ext cx="2130600" cy="157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E2C3F"/>
                  </a:solidFill>
                  <a:latin typeface="Poppins"/>
                  <a:ea typeface="Poppins"/>
                  <a:cs typeface="Poppins"/>
                  <a:sym typeface="Poppins"/>
                </a:rPr>
                <a:t>Saturn is a gas giant and has rings. It’s composed mostly of hydrogen and helium. It’s the sixth planet from the Sun</a:t>
              </a:r>
              <a:endParaRPr>
                <a:solidFill>
                  <a:srgbClr val="5E2C3F"/>
                </a:solidFill>
                <a:latin typeface="Poppins"/>
                <a:ea typeface="Poppins"/>
                <a:cs typeface="Poppins"/>
                <a:sym typeface="Poppins"/>
              </a:endParaRPr>
            </a:p>
            <a:p>
              <a:pPr indent="0" lvl="0" marL="0" rtl="0" algn="l">
                <a:spcBef>
                  <a:spcPts val="0"/>
                </a:spcBef>
                <a:spcAft>
                  <a:spcPts val="0"/>
                </a:spcAft>
                <a:buNone/>
              </a:pPr>
              <a:r>
                <a:t/>
              </a:r>
              <a:endParaRPr>
                <a:solidFill>
                  <a:srgbClr val="5E2C3F"/>
                </a:solidFill>
                <a:latin typeface="Poppins"/>
                <a:ea typeface="Poppins"/>
                <a:cs typeface="Poppins"/>
                <a:sym typeface="Poppins"/>
              </a:endParaRPr>
            </a:p>
          </p:txBody>
        </p:sp>
        <p:sp>
          <p:nvSpPr>
            <p:cNvPr id="901" name="Google Shape;901;p33"/>
            <p:cNvSpPr txBox="1"/>
            <p:nvPr/>
          </p:nvSpPr>
          <p:spPr>
            <a:xfrm>
              <a:off x="6483850" y="1677325"/>
              <a:ext cx="1732500" cy="422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grpSp>
        <p:nvGrpSpPr>
          <p:cNvPr id="902" name="Google Shape;902;p33"/>
          <p:cNvGrpSpPr/>
          <p:nvPr/>
        </p:nvGrpSpPr>
        <p:grpSpPr>
          <a:xfrm>
            <a:off x="713290" y="1781725"/>
            <a:ext cx="2182185" cy="1863150"/>
            <a:chOff x="2108259" y="3024000"/>
            <a:chExt cx="2130624" cy="1863150"/>
          </a:xfrm>
        </p:grpSpPr>
        <p:sp>
          <p:nvSpPr>
            <p:cNvPr id="903" name="Google Shape;903;p33"/>
            <p:cNvSpPr txBox="1"/>
            <p:nvPr/>
          </p:nvSpPr>
          <p:spPr>
            <a:xfrm>
              <a:off x="2108259" y="3414750"/>
              <a:ext cx="2130600" cy="147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and is the second planet from the Sun. It’s terribly hot, even hotter than Mercury</a:t>
              </a:r>
              <a:endParaRPr>
                <a:solidFill>
                  <a:schemeClr val="accent6"/>
                </a:solidFill>
                <a:latin typeface="Poppins"/>
                <a:ea typeface="Poppins"/>
                <a:cs typeface="Poppins"/>
                <a:sym typeface="Poppins"/>
              </a:endParaRPr>
            </a:p>
          </p:txBody>
        </p:sp>
        <p:sp>
          <p:nvSpPr>
            <p:cNvPr id="904" name="Google Shape;904;p33"/>
            <p:cNvSpPr txBox="1"/>
            <p:nvPr/>
          </p:nvSpPr>
          <p:spPr>
            <a:xfrm>
              <a:off x="2464083" y="3024000"/>
              <a:ext cx="1774800" cy="420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sp>
        <p:nvSpPr>
          <p:cNvPr id="905" name="Google Shape;905;p33"/>
          <p:cNvSpPr/>
          <p:nvPr/>
        </p:nvSpPr>
        <p:spPr>
          <a:xfrm>
            <a:off x="6390000" y="1778550"/>
            <a:ext cx="255600" cy="2556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33"/>
          <p:cNvSpPr/>
          <p:nvPr/>
        </p:nvSpPr>
        <p:spPr>
          <a:xfrm>
            <a:off x="714225" y="189155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33"/>
          <p:cNvSpPr txBox="1"/>
          <p:nvPr/>
        </p:nvSpPr>
        <p:spPr>
          <a:xfrm>
            <a:off x="981900" y="4393775"/>
            <a:ext cx="7180200" cy="21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accent6"/>
                </a:solidFill>
                <a:latin typeface="Poppins"/>
                <a:ea typeface="Poppins"/>
                <a:cs typeface="Poppins"/>
                <a:sym typeface="Poppins"/>
              </a:rPr>
              <a:t>Follow the link in the graph to modify its data and then paste the new one here. </a:t>
            </a:r>
            <a:r>
              <a:rPr b="1" lang="en" sz="1000">
                <a:solidFill>
                  <a:schemeClr val="accent6"/>
                </a:solidFill>
                <a:uFill>
                  <a:noFill/>
                </a:uFill>
                <a:latin typeface="Poppins"/>
                <a:ea typeface="Poppins"/>
                <a:cs typeface="Poppins"/>
                <a:sym typeface="Poppins"/>
                <a:hlinkClick r:id="rId3">
                  <a:extLst>
                    <a:ext uri="{A12FA001-AC4F-418D-AE19-62706E023703}">
                      <ahyp:hlinkClr val="tx"/>
                    </a:ext>
                  </a:extLst>
                </a:hlinkClick>
              </a:rPr>
              <a:t>For more info, click here</a:t>
            </a:r>
            <a:endParaRPr b="1" sz="1000">
              <a:solidFill>
                <a:schemeClr val="accent6"/>
              </a:solidFill>
              <a:latin typeface="Poppins"/>
              <a:ea typeface="Poppins"/>
              <a:cs typeface="Poppins"/>
              <a:sym typeface="Poppins"/>
            </a:endParaRPr>
          </a:p>
        </p:txBody>
      </p:sp>
      <p:pic>
        <p:nvPicPr>
          <p:cNvPr id="908" name="Google Shape;908;p33" title="Chart">
            <a:hlinkClick r:id="rId4"/>
          </p:cNvPr>
          <p:cNvPicPr preferRelativeResize="0"/>
          <p:nvPr/>
        </p:nvPicPr>
        <p:blipFill>
          <a:blip r:embed="rId5">
            <a:alphaModFix/>
          </a:blip>
          <a:stretch>
            <a:fillRect/>
          </a:stretch>
        </p:blipFill>
        <p:spPr>
          <a:xfrm>
            <a:off x="2968674" y="1357249"/>
            <a:ext cx="3206650" cy="2685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34"/>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914" name="Google Shape;914;p34"/>
          <p:cNvGrpSpPr/>
          <p:nvPr/>
        </p:nvGrpSpPr>
        <p:grpSpPr>
          <a:xfrm>
            <a:off x="717575" y="1236675"/>
            <a:ext cx="1821301" cy="3371900"/>
            <a:chOff x="717575" y="1236675"/>
            <a:chExt cx="1821301" cy="3371900"/>
          </a:xfrm>
        </p:grpSpPr>
        <p:grpSp>
          <p:nvGrpSpPr>
            <p:cNvPr id="915" name="Google Shape;915;p34"/>
            <p:cNvGrpSpPr/>
            <p:nvPr/>
          </p:nvGrpSpPr>
          <p:grpSpPr>
            <a:xfrm>
              <a:off x="717575" y="1236675"/>
              <a:ext cx="1821301" cy="3371900"/>
              <a:chOff x="717575" y="1236675"/>
              <a:chExt cx="1821301" cy="3371900"/>
            </a:xfrm>
          </p:grpSpPr>
          <p:sp>
            <p:nvSpPr>
              <p:cNvPr id="916" name="Google Shape;916;p34"/>
              <p:cNvSpPr txBox="1"/>
              <p:nvPr/>
            </p:nvSpPr>
            <p:spPr>
              <a:xfrm>
                <a:off x="717575" y="3903275"/>
                <a:ext cx="1821300" cy="70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917" name="Google Shape;917;p34"/>
              <p:cNvSpPr txBox="1"/>
              <p:nvPr/>
            </p:nvSpPr>
            <p:spPr>
              <a:xfrm>
                <a:off x="717576" y="1236675"/>
                <a:ext cx="1821300" cy="434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sp>
            <p:nvSpPr>
              <p:cNvPr id="918" name="Google Shape;918;p34"/>
              <p:cNvSpPr txBox="1"/>
              <p:nvPr/>
            </p:nvSpPr>
            <p:spPr>
              <a:xfrm>
                <a:off x="1853950" y="1236675"/>
                <a:ext cx="684900" cy="434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10%</a:t>
                </a:r>
                <a:endParaRPr sz="1800">
                  <a:solidFill>
                    <a:schemeClr val="accent6"/>
                  </a:solidFill>
                  <a:latin typeface="Elsie Black"/>
                  <a:ea typeface="Elsie Black"/>
                  <a:cs typeface="Elsie Black"/>
                  <a:sym typeface="Elsie Black"/>
                </a:endParaRPr>
              </a:p>
            </p:txBody>
          </p:sp>
          <p:sp>
            <p:nvSpPr>
              <p:cNvPr id="919" name="Google Shape;919;p34"/>
              <p:cNvSpPr/>
              <p:nvPr/>
            </p:nvSpPr>
            <p:spPr>
              <a:xfrm>
                <a:off x="890372" y="1824275"/>
                <a:ext cx="1475700" cy="2025900"/>
              </a:xfrm>
              <a:prstGeom prst="roundRect">
                <a:avLst>
                  <a:gd fmla="val 10409" name="adj"/>
                </a:avLst>
              </a:prstGeom>
              <a:solidFill>
                <a:srgbClr val="FEE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34"/>
              <p:cNvSpPr/>
              <p:nvPr/>
            </p:nvSpPr>
            <p:spPr>
              <a:xfrm>
                <a:off x="890372" y="3632301"/>
                <a:ext cx="1475700" cy="217800"/>
              </a:xfrm>
              <a:prstGeom prst="roundRect">
                <a:avLst>
                  <a:gd fmla="val 16667" name="adj"/>
                </a:avLst>
              </a:pr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34"/>
              <p:cNvSpPr/>
              <p:nvPr/>
            </p:nvSpPr>
            <p:spPr>
              <a:xfrm>
                <a:off x="1564622" y="3673307"/>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34"/>
              <p:cNvSpPr/>
              <p:nvPr/>
            </p:nvSpPr>
            <p:spPr>
              <a:xfrm>
                <a:off x="1564622" y="3473789"/>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34"/>
              <p:cNvSpPr/>
              <p:nvPr/>
            </p:nvSpPr>
            <p:spPr>
              <a:xfrm>
                <a:off x="1564622" y="3274270"/>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34"/>
              <p:cNvSpPr/>
              <p:nvPr/>
            </p:nvSpPr>
            <p:spPr>
              <a:xfrm>
                <a:off x="1564622" y="3074752"/>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34"/>
              <p:cNvSpPr/>
              <p:nvPr/>
            </p:nvSpPr>
            <p:spPr>
              <a:xfrm>
                <a:off x="1564622" y="2875233"/>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34"/>
              <p:cNvSpPr/>
              <p:nvPr/>
            </p:nvSpPr>
            <p:spPr>
              <a:xfrm>
                <a:off x="1564622" y="2675715"/>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34"/>
              <p:cNvSpPr/>
              <p:nvPr/>
            </p:nvSpPr>
            <p:spPr>
              <a:xfrm>
                <a:off x="1564622" y="2476197"/>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34"/>
              <p:cNvSpPr/>
              <p:nvPr/>
            </p:nvSpPr>
            <p:spPr>
              <a:xfrm>
                <a:off x="1564622" y="2276678"/>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34"/>
              <p:cNvSpPr/>
              <p:nvPr/>
            </p:nvSpPr>
            <p:spPr>
              <a:xfrm>
                <a:off x="1564622" y="2077160"/>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34"/>
              <p:cNvSpPr/>
              <p:nvPr/>
            </p:nvSpPr>
            <p:spPr>
              <a:xfrm>
                <a:off x="1564622" y="1877642"/>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1" name="Google Shape;931;p34"/>
            <p:cNvSpPr/>
            <p:nvPr/>
          </p:nvSpPr>
          <p:spPr>
            <a:xfrm>
              <a:off x="1782447" y="1404717"/>
              <a:ext cx="127200" cy="1128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2" name="Google Shape;932;p34"/>
          <p:cNvGrpSpPr/>
          <p:nvPr/>
        </p:nvGrpSpPr>
        <p:grpSpPr>
          <a:xfrm>
            <a:off x="2681367" y="1236675"/>
            <a:ext cx="1821303" cy="3371900"/>
            <a:chOff x="2681367" y="1236675"/>
            <a:chExt cx="1821303" cy="3371900"/>
          </a:xfrm>
        </p:grpSpPr>
        <p:grpSp>
          <p:nvGrpSpPr>
            <p:cNvPr id="933" name="Google Shape;933;p34"/>
            <p:cNvGrpSpPr/>
            <p:nvPr/>
          </p:nvGrpSpPr>
          <p:grpSpPr>
            <a:xfrm>
              <a:off x="2681367" y="1236675"/>
              <a:ext cx="1821303" cy="3371900"/>
              <a:chOff x="2681367" y="1236675"/>
              <a:chExt cx="1821303" cy="3371900"/>
            </a:xfrm>
          </p:grpSpPr>
          <p:sp>
            <p:nvSpPr>
              <p:cNvPr id="934" name="Google Shape;934;p34"/>
              <p:cNvSpPr txBox="1"/>
              <p:nvPr/>
            </p:nvSpPr>
            <p:spPr>
              <a:xfrm>
                <a:off x="2681367" y="3903275"/>
                <a:ext cx="1821300" cy="70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935" name="Google Shape;935;p34"/>
              <p:cNvSpPr txBox="1"/>
              <p:nvPr/>
            </p:nvSpPr>
            <p:spPr>
              <a:xfrm>
                <a:off x="2681367" y="1236675"/>
                <a:ext cx="1821300" cy="4128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sp>
            <p:nvSpPr>
              <p:cNvPr id="936" name="Google Shape;936;p34"/>
              <p:cNvSpPr txBox="1"/>
              <p:nvPr/>
            </p:nvSpPr>
            <p:spPr>
              <a:xfrm>
                <a:off x="3817770" y="1236675"/>
                <a:ext cx="684900" cy="4128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35%</a:t>
                </a:r>
                <a:endParaRPr sz="1800">
                  <a:solidFill>
                    <a:schemeClr val="accent6"/>
                  </a:solidFill>
                  <a:latin typeface="Elsie Black"/>
                  <a:ea typeface="Elsie Black"/>
                  <a:cs typeface="Elsie Black"/>
                  <a:sym typeface="Elsie Black"/>
                </a:endParaRPr>
              </a:p>
            </p:txBody>
          </p:sp>
          <p:sp>
            <p:nvSpPr>
              <p:cNvPr id="937" name="Google Shape;937;p34"/>
              <p:cNvSpPr/>
              <p:nvPr/>
            </p:nvSpPr>
            <p:spPr>
              <a:xfrm>
                <a:off x="2854172" y="1824275"/>
                <a:ext cx="1475700" cy="2025900"/>
              </a:xfrm>
              <a:prstGeom prst="roundRect">
                <a:avLst>
                  <a:gd fmla="val 10409" name="adj"/>
                </a:avLst>
              </a:prstGeom>
              <a:solidFill>
                <a:srgbClr val="FEE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34"/>
              <p:cNvSpPr/>
              <p:nvPr/>
            </p:nvSpPr>
            <p:spPr>
              <a:xfrm>
                <a:off x="2854175" y="3144799"/>
                <a:ext cx="1475700" cy="705300"/>
              </a:xfrm>
              <a:prstGeom prst="roundRect">
                <a:avLst>
                  <a:gd fmla="val 16667"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34"/>
              <p:cNvSpPr/>
              <p:nvPr/>
            </p:nvSpPr>
            <p:spPr>
              <a:xfrm>
                <a:off x="3528422" y="3673307"/>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34"/>
              <p:cNvSpPr/>
              <p:nvPr/>
            </p:nvSpPr>
            <p:spPr>
              <a:xfrm>
                <a:off x="3528422" y="3473789"/>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34"/>
              <p:cNvSpPr/>
              <p:nvPr/>
            </p:nvSpPr>
            <p:spPr>
              <a:xfrm>
                <a:off x="3528422" y="3274270"/>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34"/>
              <p:cNvSpPr/>
              <p:nvPr/>
            </p:nvSpPr>
            <p:spPr>
              <a:xfrm>
                <a:off x="3528422" y="3074752"/>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34"/>
              <p:cNvSpPr/>
              <p:nvPr/>
            </p:nvSpPr>
            <p:spPr>
              <a:xfrm>
                <a:off x="3528422" y="2875233"/>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34"/>
              <p:cNvSpPr/>
              <p:nvPr/>
            </p:nvSpPr>
            <p:spPr>
              <a:xfrm>
                <a:off x="3528422" y="2675715"/>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34"/>
              <p:cNvSpPr/>
              <p:nvPr/>
            </p:nvSpPr>
            <p:spPr>
              <a:xfrm>
                <a:off x="3528422" y="2476197"/>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34"/>
              <p:cNvSpPr/>
              <p:nvPr/>
            </p:nvSpPr>
            <p:spPr>
              <a:xfrm>
                <a:off x="3528422" y="2276678"/>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34"/>
              <p:cNvSpPr/>
              <p:nvPr/>
            </p:nvSpPr>
            <p:spPr>
              <a:xfrm>
                <a:off x="3528422" y="2077160"/>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34"/>
              <p:cNvSpPr/>
              <p:nvPr/>
            </p:nvSpPr>
            <p:spPr>
              <a:xfrm>
                <a:off x="3528422" y="1877642"/>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9" name="Google Shape;949;p34"/>
            <p:cNvSpPr/>
            <p:nvPr/>
          </p:nvSpPr>
          <p:spPr>
            <a:xfrm>
              <a:off x="3738347" y="1404717"/>
              <a:ext cx="127200" cy="1128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0" name="Google Shape;950;p34"/>
          <p:cNvGrpSpPr/>
          <p:nvPr/>
        </p:nvGrpSpPr>
        <p:grpSpPr>
          <a:xfrm>
            <a:off x="4657699" y="1236675"/>
            <a:ext cx="1821301" cy="3371900"/>
            <a:chOff x="4657699" y="1236675"/>
            <a:chExt cx="1821301" cy="3371900"/>
          </a:xfrm>
        </p:grpSpPr>
        <p:grpSp>
          <p:nvGrpSpPr>
            <p:cNvPr id="951" name="Google Shape;951;p34"/>
            <p:cNvGrpSpPr/>
            <p:nvPr/>
          </p:nvGrpSpPr>
          <p:grpSpPr>
            <a:xfrm>
              <a:off x="4657699" y="1236675"/>
              <a:ext cx="1821301" cy="3371900"/>
              <a:chOff x="4657699" y="1236675"/>
              <a:chExt cx="1821301" cy="3371900"/>
            </a:xfrm>
          </p:grpSpPr>
          <p:sp>
            <p:nvSpPr>
              <p:cNvPr id="952" name="Google Shape;952;p34"/>
              <p:cNvSpPr txBox="1"/>
              <p:nvPr/>
            </p:nvSpPr>
            <p:spPr>
              <a:xfrm>
                <a:off x="4657699" y="3903275"/>
                <a:ext cx="1821300" cy="70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953" name="Google Shape;953;p34"/>
              <p:cNvSpPr txBox="1"/>
              <p:nvPr/>
            </p:nvSpPr>
            <p:spPr>
              <a:xfrm>
                <a:off x="4657700" y="1236675"/>
                <a:ext cx="1821300" cy="4128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sp>
            <p:nvSpPr>
              <p:cNvPr id="954" name="Google Shape;954;p34"/>
              <p:cNvSpPr txBox="1"/>
              <p:nvPr/>
            </p:nvSpPr>
            <p:spPr>
              <a:xfrm>
                <a:off x="5794100" y="1236675"/>
                <a:ext cx="684900" cy="4128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25%</a:t>
                </a:r>
                <a:endParaRPr sz="1800">
                  <a:solidFill>
                    <a:schemeClr val="accent6"/>
                  </a:solidFill>
                  <a:latin typeface="Elsie Black"/>
                  <a:ea typeface="Elsie Black"/>
                  <a:cs typeface="Elsie Black"/>
                  <a:sym typeface="Elsie Black"/>
                </a:endParaRPr>
              </a:p>
            </p:txBody>
          </p:sp>
          <p:sp>
            <p:nvSpPr>
              <p:cNvPr id="955" name="Google Shape;955;p34"/>
              <p:cNvSpPr/>
              <p:nvPr/>
            </p:nvSpPr>
            <p:spPr>
              <a:xfrm>
                <a:off x="4830497" y="1824275"/>
                <a:ext cx="1475700" cy="2025900"/>
              </a:xfrm>
              <a:prstGeom prst="roundRect">
                <a:avLst>
                  <a:gd fmla="val 10409" name="adj"/>
                </a:avLst>
              </a:prstGeom>
              <a:solidFill>
                <a:srgbClr val="FEE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34"/>
              <p:cNvSpPr/>
              <p:nvPr/>
            </p:nvSpPr>
            <p:spPr>
              <a:xfrm>
                <a:off x="4830500" y="3351674"/>
                <a:ext cx="1475700" cy="498300"/>
              </a:xfrm>
              <a:prstGeom prst="roundRect">
                <a:avLst>
                  <a:gd fmla="val 16667"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34"/>
              <p:cNvSpPr/>
              <p:nvPr/>
            </p:nvSpPr>
            <p:spPr>
              <a:xfrm>
                <a:off x="5504747" y="3673307"/>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34"/>
              <p:cNvSpPr/>
              <p:nvPr/>
            </p:nvSpPr>
            <p:spPr>
              <a:xfrm>
                <a:off x="5504747" y="3473789"/>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34"/>
              <p:cNvSpPr/>
              <p:nvPr/>
            </p:nvSpPr>
            <p:spPr>
              <a:xfrm>
                <a:off x="5504747" y="3274270"/>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34"/>
              <p:cNvSpPr/>
              <p:nvPr/>
            </p:nvSpPr>
            <p:spPr>
              <a:xfrm>
                <a:off x="5504747" y="3074752"/>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34"/>
              <p:cNvSpPr/>
              <p:nvPr/>
            </p:nvSpPr>
            <p:spPr>
              <a:xfrm>
                <a:off x="5504747" y="2875233"/>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34"/>
              <p:cNvSpPr/>
              <p:nvPr/>
            </p:nvSpPr>
            <p:spPr>
              <a:xfrm>
                <a:off x="5504747" y="2675715"/>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34"/>
              <p:cNvSpPr/>
              <p:nvPr/>
            </p:nvSpPr>
            <p:spPr>
              <a:xfrm>
                <a:off x="5504747" y="2476197"/>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34"/>
              <p:cNvSpPr/>
              <p:nvPr/>
            </p:nvSpPr>
            <p:spPr>
              <a:xfrm>
                <a:off x="5504747" y="2276678"/>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34"/>
              <p:cNvSpPr/>
              <p:nvPr/>
            </p:nvSpPr>
            <p:spPr>
              <a:xfrm>
                <a:off x="5504747" y="2077160"/>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34"/>
              <p:cNvSpPr/>
              <p:nvPr/>
            </p:nvSpPr>
            <p:spPr>
              <a:xfrm>
                <a:off x="5504747" y="1877642"/>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7" name="Google Shape;967;p34"/>
            <p:cNvSpPr/>
            <p:nvPr/>
          </p:nvSpPr>
          <p:spPr>
            <a:xfrm>
              <a:off x="5694247" y="1404717"/>
              <a:ext cx="127200" cy="112800"/>
            </a:xfrm>
            <a:prstGeom prst="hear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68" name="Google Shape;968;p34"/>
          <p:cNvGrpSpPr/>
          <p:nvPr/>
        </p:nvGrpSpPr>
        <p:grpSpPr>
          <a:xfrm>
            <a:off x="6609275" y="1236675"/>
            <a:ext cx="1821301" cy="3371900"/>
            <a:chOff x="6609275" y="1236675"/>
            <a:chExt cx="1821301" cy="3371900"/>
          </a:xfrm>
        </p:grpSpPr>
        <p:grpSp>
          <p:nvGrpSpPr>
            <p:cNvPr id="969" name="Google Shape;969;p34"/>
            <p:cNvGrpSpPr/>
            <p:nvPr/>
          </p:nvGrpSpPr>
          <p:grpSpPr>
            <a:xfrm>
              <a:off x="6609275" y="1236675"/>
              <a:ext cx="1821301" cy="3371900"/>
              <a:chOff x="6609275" y="1236675"/>
              <a:chExt cx="1821301" cy="3371900"/>
            </a:xfrm>
          </p:grpSpPr>
          <p:sp>
            <p:nvSpPr>
              <p:cNvPr id="970" name="Google Shape;970;p34"/>
              <p:cNvSpPr txBox="1"/>
              <p:nvPr/>
            </p:nvSpPr>
            <p:spPr>
              <a:xfrm>
                <a:off x="6609275" y="3903275"/>
                <a:ext cx="1821300" cy="70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Despite being red, it is actually a cold place</a:t>
                </a:r>
                <a:endParaRPr>
                  <a:solidFill>
                    <a:schemeClr val="accent6"/>
                  </a:solidFill>
                  <a:latin typeface="Poppins"/>
                  <a:ea typeface="Poppins"/>
                  <a:cs typeface="Poppins"/>
                  <a:sym typeface="Poppins"/>
                </a:endParaRPr>
              </a:p>
              <a:p>
                <a:pPr indent="0" lvl="0" marL="0" rtl="0" algn="ctr">
                  <a:spcBef>
                    <a:spcPts val="0"/>
                  </a:spcBef>
                  <a:spcAft>
                    <a:spcPts val="0"/>
                  </a:spcAft>
                  <a:buNone/>
                </a:pPr>
                <a:r>
                  <a:t/>
                </a:r>
                <a:endParaRPr>
                  <a:solidFill>
                    <a:schemeClr val="accent6"/>
                  </a:solidFill>
                  <a:latin typeface="Poppins"/>
                  <a:ea typeface="Poppins"/>
                  <a:cs typeface="Poppins"/>
                  <a:sym typeface="Poppins"/>
                </a:endParaRPr>
              </a:p>
            </p:txBody>
          </p:sp>
          <p:sp>
            <p:nvSpPr>
              <p:cNvPr id="971" name="Google Shape;971;p34"/>
              <p:cNvSpPr txBox="1"/>
              <p:nvPr/>
            </p:nvSpPr>
            <p:spPr>
              <a:xfrm>
                <a:off x="6609276" y="1236675"/>
                <a:ext cx="1821300" cy="434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sp>
            <p:nvSpPr>
              <p:cNvPr id="972" name="Google Shape;972;p34"/>
              <p:cNvSpPr txBox="1"/>
              <p:nvPr/>
            </p:nvSpPr>
            <p:spPr>
              <a:xfrm>
                <a:off x="7745676" y="1236675"/>
                <a:ext cx="684900" cy="434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20%</a:t>
                </a:r>
                <a:endParaRPr sz="1800">
                  <a:solidFill>
                    <a:schemeClr val="accent6"/>
                  </a:solidFill>
                  <a:latin typeface="Elsie Black"/>
                  <a:ea typeface="Elsie Black"/>
                  <a:cs typeface="Elsie Black"/>
                  <a:sym typeface="Elsie Black"/>
                </a:endParaRPr>
              </a:p>
            </p:txBody>
          </p:sp>
          <p:sp>
            <p:nvSpPr>
              <p:cNvPr id="973" name="Google Shape;973;p34"/>
              <p:cNvSpPr/>
              <p:nvPr/>
            </p:nvSpPr>
            <p:spPr>
              <a:xfrm>
                <a:off x="6782072" y="1824275"/>
                <a:ext cx="1475700" cy="2025900"/>
              </a:xfrm>
              <a:prstGeom prst="roundRect">
                <a:avLst>
                  <a:gd fmla="val 10409" name="adj"/>
                </a:avLst>
              </a:prstGeom>
              <a:solidFill>
                <a:srgbClr val="FEE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34"/>
              <p:cNvSpPr/>
              <p:nvPr/>
            </p:nvSpPr>
            <p:spPr>
              <a:xfrm>
                <a:off x="6782075" y="3437299"/>
                <a:ext cx="1475700" cy="4128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34"/>
              <p:cNvSpPr/>
              <p:nvPr/>
            </p:nvSpPr>
            <p:spPr>
              <a:xfrm>
                <a:off x="7456322" y="3673307"/>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34"/>
              <p:cNvSpPr/>
              <p:nvPr/>
            </p:nvSpPr>
            <p:spPr>
              <a:xfrm>
                <a:off x="7456322" y="3473789"/>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34"/>
              <p:cNvSpPr/>
              <p:nvPr/>
            </p:nvSpPr>
            <p:spPr>
              <a:xfrm>
                <a:off x="7456322" y="3274270"/>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34"/>
              <p:cNvSpPr/>
              <p:nvPr/>
            </p:nvSpPr>
            <p:spPr>
              <a:xfrm>
                <a:off x="7456322" y="3074752"/>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34"/>
              <p:cNvSpPr/>
              <p:nvPr/>
            </p:nvSpPr>
            <p:spPr>
              <a:xfrm>
                <a:off x="7456322" y="2875233"/>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34"/>
              <p:cNvSpPr/>
              <p:nvPr/>
            </p:nvSpPr>
            <p:spPr>
              <a:xfrm>
                <a:off x="7456322" y="2675715"/>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34"/>
              <p:cNvSpPr/>
              <p:nvPr/>
            </p:nvSpPr>
            <p:spPr>
              <a:xfrm>
                <a:off x="7456322" y="2476197"/>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34"/>
              <p:cNvSpPr/>
              <p:nvPr/>
            </p:nvSpPr>
            <p:spPr>
              <a:xfrm>
                <a:off x="7456322" y="2276678"/>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34"/>
              <p:cNvSpPr/>
              <p:nvPr/>
            </p:nvSpPr>
            <p:spPr>
              <a:xfrm>
                <a:off x="7456322" y="2077160"/>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34"/>
              <p:cNvSpPr/>
              <p:nvPr/>
            </p:nvSpPr>
            <p:spPr>
              <a:xfrm>
                <a:off x="7456322" y="1877642"/>
                <a:ext cx="127200" cy="1128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85" name="Google Shape;985;p34"/>
            <p:cNvSpPr/>
            <p:nvPr/>
          </p:nvSpPr>
          <p:spPr>
            <a:xfrm>
              <a:off x="7650147" y="1404717"/>
              <a:ext cx="127200" cy="1128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35"/>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991" name="Google Shape;991;p35"/>
          <p:cNvGrpSpPr/>
          <p:nvPr/>
        </p:nvGrpSpPr>
        <p:grpSpPr>
          <a:xfrm>
            <a:off x="1130225" y="1858892"/>
            <a:ext cx="1703700" cy="2749683"/>
            <a:chOff x="1130225" y="1935092"/>
            <a:chExt cx="1703700" cy="2749683"/>
          </a:xfrm>
        </p:grpSpPr>
        <p:grpSp>
          <p:nvGrpSpPr>
            <p:cNvPr id="992" name="Google Shape;992;p35"/>
            <p:cNvGrpSpPr/>
            <p:nvPr/>
          </p:nvGrpSpPr>
          <p:grpSpPr>
            <a:xfrm>
              <a:off x="1402927" y="1935092"/>
              <a:ext cx="1095209" cy="1735445"/>
              <a:chOff x="3456940" y="1430603"/>
              <a:chExt cx="2010295" cy="3185472"/>
            </a:xfrm>
          </p:grpSpPr>
          <p:sp>
            <p:nvSpPr>
              <p:cNvPr id="993" name="Google Shape;993;p35"/>
              <p:cNvSpPr/>
              <p:nvPr/>
            </p:nvSpPr>
            <p:spPr>
              <a:xfrm rot="2700000">
                <a:off x="3608512" y="2056541"/>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35"/>
              <p:cNvSpPr/>
              <p:nvPr/>
            </p:nvSpPr>
            <p:spPr>
              <a:xfrm rot="8100000">
                <a:off x="4096160" y="1582175"/>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35"/>
              <p:cNvSpPr/>
              <p:nvPr/>
            </p:nvSpPr>
            <p:spPr>
              <a:xfrm rot="-8100000">
                <a:off x="4583807" y="2083103"/>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35"/>
              <p:cNvSpPr/>
              <p:nvPr/>
            </p:nvSpPr>
            <p:spPr>
              <a:xfrm rot="-2700000">
                <a:off x="4096160" y="2557470"/>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35"/>
              <p:cNvSpPr/>
              <p:nvPr/>
            </p:nvSpPr>
            <p:spPr>
              <a:xfrm>
                <a:off x="4136888"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98" name="Google Shape;998;p35"/>
              <p:cNvCxnSpPr>
                <a:stCxn id="996" idx="3"/>
                <a:endCxn id="997"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999" name="Google Shape;999;p35"/>
              <p:cNvCxnSpPr>
                <a:stCxn id="997" idx="1"/>
              </p:cNvCxnSpPr>
              <p:nvPr/>
            </p:nvCxnSpPr>
            <p:spPr>
              <a:xfrm>
                <a:off x="4462088" y="4298675"/>
                <a:ext cx="0" cy="317400"/>
              </a:xfrm>
              <a:prstGeom prst="straightConnector1">
                <a:avLst/>
              </a:prstGeom>
              <a:noFill/>
              <a:ln cap="flat" cmpd="sng" w="28575">
                <a:solidFill>
                  <a:schemeClr val="accent4"/>
                </a:solidFill>
                <a:prstDash val="solid"/>
                <a:round/>
                <a:headEnd len="med" w="med" type="none"/>
                <a:tailEnd len="med" w="med" type="none"/>
              </a:ln>
            </p:spPr>
          </p:cxnSp>
        </p:grpSp>
        <p:sp>
          <p:nvSpPr>
            <p:cNvPr id="1000" name="Google Shape;1000;p35"/>
            <p:cNvSpPr txBox="1"/>
            <p:nvPr/>
          </p:nvSpPr>
          <p:spPr>
            <a:xfrm>
              <a:off x="1130225" y="3670475"/>
              <a:ext cx="1703700" cy="648900"/>
            </a:xfrm>
            <a:prstGeom prst="rect">
              <a:avLst/>
            </a:prstGeom>
            <a:solidFill>
              <a:schemeClr val="accent4"/>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Jupiter is the biggest planet</a:t>
              </a:r>
              <a:endParaRPr>
                <a:solidFill>
                  <a:schemeClr val="accent6"/>
                </a:solidFill>
                <a:latin typeface="Poppins"/>
                <a:ea typeface="Poppins"/>
                <a:cs typeface="Poppins"/>
                <a:sym typeface="Poppins"/>
              </a:endParaRPr>
            </a:p>
          </p:txBody>
        </p:sp>
        <p:sp>
          <p:nvSpPr>
            <p:cNvPr id="1001" name="Google Shape;1001;p35"/>
            <p:cNvSpPr txBox="1"/>
            <p:nvPr/>
          </p:nvSpPr>
          <p:spPr>
            <a:xfrm flipH="1">
              <a:off x="1517175" y="2268025"/>
              <a:ext cx="8667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accent6"/>
                  </a:solidFill>
                  <a:latin typeface="Elsie"/>
                  <a:ea typeface="Elsie"/>
                  <a:cs typeface="Elsie"/>
                  <a:sym typeface="Elsie"/>
                </a:rPr>
                <a:t>15</a:t>
              </a:r>
              <a:r>
                <a:rPr b="1" lang="en" sz="2000">
                  <a:solidFill>
                    <a:schemeClr val="accent6"/>
                  </a:solidFill>
                  <a:latin typeface="Elsie"/>
                  <a:ea typeface="Elsie"/>
                  <a:cs typeface="Elsie"/>
                  <a:sym typeface="Elsie"/>
                </a:rPr>
                <a:t>%</a:t>
              </a:r>
              <a:endParaRPr b="1" sz="2000">
                <a:solidFill>
                  <a:schemeClr val="accent6"/>
                </a:solidFill>
                <a:latin typeface="Elsie"/>
                <a:ea typeface="Elsie"/>
                <a:cs typeface="Elsie"/>
                <a:sym typeface="Elsie"/>
              </a:endParaRPr>
            </a:p>
          </p:txBody>
        </p:sp>
        <p:sp>
          <p:nvSpPr>
            <p:cNvPr id="1002" name="Google Shape;1002;p35"/>
            <p:cNvSpPr txBox="1"/>
            <p:nvPr/>
          </p:nvSpPr>
          <p:spPr>
            <a:xfrm>
              <a:off x="1130225" y="4319375"/>
              <a:ext cx="17037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Jupiter</a:t>
              </a:r>
              <a:endParaRPr sz="1800">
                <a:solidFill>
                  <a:schemeClr val="accent6"/>
                </a:solidFill>
                <a:latin typeface="Elsie Black"/>
                <a:ea typeface="Elsie Black"/>
                <a:cs typeface="Elsie Black"/>
                <a:sym typeface="Elsie Black"/>
              </a:endParaRPr>
            </a:p>
          </p:txBody>
        </p:sp>
      </p:grpSp>
      <p:grpSp>
        <p:nvGrpSpPr>
          <p:cNvPr id="1003" name="Google Shape;1003;p35"/>
          <p:cNvGrpSpPr/>
          <p:nvPr/>
        </p:nvGrpSpPr>
        <p:grpSpPr>
          <a:xfrm>
            <a:off x="3611650" y="1101141"/>
            <a:ext cx="1703705" cy="3507434"/>
            <a:chOff x="3611650" y="1177341"/>
            <a:chExt cx="1703705" cy="3507434"/>
          </a:xfrm>
        </p:grpSpPr>
        <p:grpSp>
          <p:nvGrpSpPr>
            <p:cNvPr id="1004" name="Google Shape;1004;p35"/>
            <p:cNvGrpSpPr/>
            <p:nvPr/>
          </p:nvGrpSpPr>
          <p:grpSpPr>
            <a:xfrm>
              <a:off x="3676774" y="1177341"/>
              <a:ext cx="1573458" cy="2493269"/>
              <a:chOff x="3456940" y="1430603"/>
              <a:chExt cx="2010295" cy="3185472"/>
            </a:xfrm>
          </p:grpSpPr>
          <p:sp>
            <p:nvSpPr>
              <p:cNvPr id="1005" name="Google Shape;1005;p35"/>
              <p:cNvSpPr/>
              <p:nvPr/>
            </p:nvSpPr>
            <p:spPr>
              <a:xfrm rot="2700000">
                <a:off x="3608512" y="2056541"/>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35"/>
              <p:cNvSpPr/>
              <p:nvPr/>
            </p:nvSpPr>
            <p:spPr>
              <a:xfrm rot="8100000">
                <a:off x="4096160" y="1582175"/>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35"/>
              <p:cNvSpPr/>
              <p:nvPr/>
            </p:nvSpPr>
            <p:spPr>
              <a:xfrm rot="-8100000">
                <a:off x="4583807" y="2083103"/>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35"/>
              <p:cNvSpPr/>
              <p:nvPr/>
            </p:nvSpPr>
            <p:spPr>
              <a:xfrm rot="-2700000">
                <a:off x="4096160" y="2557470"/>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35"/>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10" name="Google Shape;1010;p35"/>
              <p:cNvCxnSpPr>
                <a:stCxn id="1008" idx="3"/>
                <a:endCxn id="1009"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011" name="Google Shape;1011;p35"/>
              <p:cNvCxnSpPr>
                <a:stCxn id="1009"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sp>
          <p:nvSpPr>
            <p:cNvPr id="1012" name="Google Shape;1012;p35"/>
            <p:cNvSpPr txBox="1"/>
            <p:nvPr/>
          </p:nvSpPr>
          <p:spPr>
            <a:xfrm>
              <a:off x="3611650" y="3670475"/>
              <a:ext cx="1703700" cy="648900"/>
            </a:xfrm>
            <a:prstGeom prst="rect">
              <a:avLst/>
            </a:prstGeom>
            <a:solidFill>
              <a:schemeClr val="accent4"/>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Venus has a beautiful name</a:t>
              </a:r>
              <a:endParaRPr>
                <a:solidFill>
                  <a:schemeClr val="accent6"/>
                </a:solidFill>
                <a:latin typeface="Poppins"/>
                <a:ea typeface="Poppins"/>
                <a:cs typeface="Poppins"/>
                <a:sym typeface="Poppins"/>
              </a:endParaRPr>
            </a:p>
          </p:txBody>
        </p:sp>
        <p:sp>
          <p:nvSpPr>
            <p:cNvPr id="1013" name="Google Shape;1013;p35"/>
            <p:cNvSpPr txBox="1"/>
            <p:nvPr/>
          </p:nvSpPr>
          <p:spPr>
            <a:xfrm flipH="1">
              <a:off x="4030150" y="1763850"/>
              <a:ext cx="8667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accent6"/>
                  </a:solidFill>
                  <a:latin typeface="Elsie"/>
                  <a:ea typeface="Elsie"/>
                  <a:cs typeface="Elsie"/>
                  <a:sym typeface="Elsie"/>
                </a:rPr>
                <a:t>50%</a:t>
              </a:r>
              <a:endParaRPr b="1" sz="2000">
                <a:solidFill>
                  <a:schemeClr val="accent6"/>
                </a:solidFill>
                <a:latin typeface="Elsie"/>
                <a:ea typeface="Elsie"/>
                <a:cs typeface="Elsie"/>
                <a:sym typeface="Elsie"/>
              </a:endParaRPr>
            </a:p>
          </p:txBody>
        </p:sp>
        <p:sp>
          <p:nvSpPr>
            <p:cNvPr id="1014" name="Google Shape;1014;p35"/>
            <p:cNvSpPr txBox="1"/>
            <p:nvPr/>
          </p:nvSpPr>
          <p:spPr>
            <a:xfrm>
              <a:off x="3611655" y="4319375"/>
              <a:ext cx="17037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grpSp>
        <p:nvGrpSpPr>
          <p:cNvPr id="1015" name="Google Shape;1015;p35"/>
          <p:cNvGrpSpPr/>
          <p:nvPr/>
        </p:nvGrpSpPr>
        <p:grpSpPr>
          <a:xfrm>
            <a:off x="6093072" y="1494651"/>
            <a:ext cx="1703703" cy="3113924"/>
            <a:chOff x="6093072" y="1570851"/>
            <a:chExt cx="1703703" cy="3113924"/>
          </a:xfrm>
        </p:grpSpPr>
        <p:grpSp>
          <p:nvGrpSpPr>
            <p:cNvPr id="1016" name="Google Shape;1016;p35"/>
            <p:cNvGrpSpPr/>
            <p:nvPr/>
          </p:nvGrpSpPr>
          <p:grpSpPr>
            <a:xfrm>
              <a:off x="6282429" y="1570851"/>
              <a:ext cx="1324985" cy="2099545"/>
              <a:chOff x="3456940" y="1430603"/>
              <a:chExt cx="2010295" cy="3185472"/>
            </a:xfrm>
          </p:grpSpPr>
          <p:sp>
            <p:nvSpPr>
              <p:cNvPr id="1017" name="Google Shape;1017;p35"/>
              <p:cNvSpPr/>
              <p:nvPr/>
            </p:nvSpPr>
            <p:spPr>
              <a:xfrm rot="2700000">
                <a:off x="3608512" y="2056541"/>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35"/>
              <p:cNvSpPr/>
              <p:nvPr/>
            </p:nvSpPr>
            <p:spPr>
              <a:xfrm rot="8100000">
                <a:off x="4096160" y="1582175"/>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35"/>
              <p:cNvSpPr/>
              <p:nvPr/>
            </p:nvSpPr>
            <p:spPr>
              <a:xfrm rot="-8100000">
                <a:off x="4583807" y="2083103"/>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35"/>
              <p:cNvSpPr/>
              <p:nvPr/>
            </p:nvSpPr>
            <p:spPr>
              <a:xfrm rot="-2700000">
                <a:off x="4096160" y="2557470"/>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35"/>
              <p:cNvSpPr/>
              <p:nvPr/>
            </p:nvSpPr>
            <p:spPr>
              <a:xfrm>
                <a:off x="4136888"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22" name="Google Shape;1022;p35"/>
              <p:cNvCxnSpPr>
                <a:stCxn id="1020" idx="3"/>
                <a:endCxn id="1021"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023" name="Google Shape;1023;p35"/>
              <p:cNvCxnSpPr>
                <a:stCxn id="1021" idx="1"/>
              </p:cNvCxnSpPr>
              <p:nvPr/>
            </p:nvCxnSpPr>
            <p:spPr>
              <a:xfrm>
                <a:off x="4462088" y="4298675"/>
                <a:ext cx="0" cy="317400"/>
              </a:xfrm>
              <a:prstGeom prst="straightConnector1">
                <a:avLst/>
              </a:prstGeom>
              <a:noFill/>
              <a:ln cap="flat" cmpd="sng" w="28575">
                <a:solidFill>
                  <a:schemeClr val="accent4"/>
                </a:solidFill>
                <a:prstDash val="solid"/>
                <a:round/>
                <a:headEnd len="med" w="med" type="none"/>
                <a:tailEnd len="med" w="med" type="none"/>
              </a:ln>
            </p:spPr>
          </p:cxnSp>
        </p:grpSp>
        <p:sp>
          <p:nvSpPr>
            <p:cNvPr id="1024" name="Google Shape;1024;p35"/>
            <p:cNvSpPr txBox="1"/>
            <p:nvPr/>
          </p:nvSpPr>
          <p:spPr>
            <a:xfrm>
              <a:off x="6093075" y="3670475"/>
              <a:ext cx="1703700" cy="648900"/>
            </a:xfrm>
            <a:prstGeom prst="rect">
              <a:avLst/>
            </a:prstGeom>
            <a:solidFill>
              <a:schemeClr val="accent4"/>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Saturn is the ringed planet</a:t>
              </a:r>
              <a:endParaRPr>
                <a:solidFill>
                  <a:schemeClr val="accent6"/>
                </a:solidFill>
                <a:latin typeface="Poppins"/>
                <a:ea typeface="Poppins"/>
                <a:cs typeface="Poppins"/>
                <a:sym typeface="Poppins"/>
              </a:endParaRPr>
            </a:p>
          </p:txBody>
        </p:sp>
        <p:sp>
          <p:nvSpPr>
            <p:cNvPr id="1025" name="Google Shape;1025;p35"/>
            <p:cNvSpPr txBox="1"/>
            <p:nvPr/>
          </p:nvSpPr>
          <p:spPr>
            <a:xfrm flipH="1">
              <a:off x="6511575" y="2009000"/>
              <a:ext cx="866700" cy="4242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accent6"/>
                  </a:solidFill>
                  <a:latin typeface="Elsie"/>
                  <a:ea typeface="Elsie"/>
                  <a:cs typeface="Elsie"/>
                  <a:sym typeface="Elsie"/>
                </a:rPr>
                <a:t>3</a:t>
              </a:r>
              <a:r>
                <a:rPr b="1" lang="en" sz="2000">
                  <a:solidFill>
                    <a:schemeClr val="accent6"/>
                  </a:solidFill>
                  <a:latin typeface="Elsie"/>
                  <a:ea typeface="Elsie"/>
                  <a:cs typeface="Elsie"/>
                  <a:sym typeface="Elsie"/>
                </a:rPr>
                <a:t>5%</a:t>
              </a:r>
              <a:endParaRPr b="1" sz="2000">
                <a:solidFill>
                  <a:schemeClr val="accent6"/>
                </a:solidFill>
                <a:latin typeface="Elsie"/>
                <a:ea typeface="Elsie"/>
                <a:cs typeface="Elsie"/>
                <a:sym typeface="Elsie"/>
              </a:endParaRPr>
            </a:p>
          </p:txBody>
        </p:sp>
        <p:sp>
          <p:nvSpPr>
            <p:cNvPr id="1026" name="Google Shape;1026;p35"/>
            <p:cNvSpPr txBox="1"/>
            <p:nvPr/>
          </p:nvSpPr>
          <p:spPr>
            <a:xfrm>
              <a:off x="6093072" y="4319375"/>
              <a:ext cx="17037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sp>
        <p:nvSpPr>
          <p:cNvPr id="1031" name="Google Shape;1031;p36"/>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1032" name="Google Shape;1032;p36"/>
          <p:cNvGrpSpPr/>
          <p:nvPr/>
        </p:nvGrpSpPr>
        <p:grpSpPr>
          <a:xfrm>
            <a:off x="2674911" y="1856563"/>
            <a:ext cx="3794189" cy="2021303"/>
            <a:chOff x="233350" y="949250"/>
            <a:chExt cx="7137300" cy="3802300"/>
          </a:xfrm>
        </p:grpSpPr>
        <p:sp>
          <p:nvSpPr>
            <p:cNvPr id="1033" name="Google Shape;1033;p36"/>
            <p:cNvSpPr/>
            <p:nvPr/>
          </p:nvSpPr>
          <p:spPr>
            <a:xfrm>
              <a:off x="4428450" y="2808675"/>
              <a:ext cx="1478900" cy="330100"/>
            </a:xfrm>
            <a:custGeom>
              <a:rect b="b" l="l" r="r" t="t"/>
              <a:pathLst>
                <a:path extrusionOk="0" h="13204" w="59156">
                  <a:moveTo>
                    <a:pt x="1" y="0"/>
                  </a:moveTo>
                  <a:lnTo>
                    <a:pt x="1" y="0"/>
                  </a:lnTo>
                  <a:close/>
                  <a:moveTo>
                    <a:pt x="59155" y="13203"/>
                  </a:move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36"/>
            <p:cNvSpPr/>
            <p:nvPr/>
          </p:nvSpPr>
          <p:spPr>
            <a:xfrm>
              <a:off x="2909400" y="1076125"/>
              <a:ext cx="4118650" cy="3109225"/>
            </a:xfrm>
            <a:custGeom>
              <a:rect b="b" l="l" r="r" t="t"/>
              <a:pathLst>
                <a:path extrusionOk="0" h="124369" w="164746">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36"/>
            <p:cNvSpPr/>
            <p:nvPr/>
          </p:nvSpPr>
          <p:spPr>
            <a:xfrm>
              <a:off x="5913800" y="3523050"/>
              <a:ext cx="1109075" cy="813875"/>
            </a:xfrm>
            <a:custGeom>
              <a:rect b="b" l="l" r="r" t="t"/>
              <a:pathLst>
                <a:path extrusionOk="0" h="32555" w="44363">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36"/>
            <p:cNvSpPr/>
            <p:nvPr/>
          </p:nvSpPr>
          <p:spPr>
            <a:xfrm>
              <a:off x="6442175" y="3238700"/>
              <a:ext cx="571625" cy="311800"/>
            </a:xfrm>
            <a:custGeom>
              <a:rect b="b" l="l" r="r" t="t"/>
              <a:pathLst>
                <a:path extrusionOk="0" h="12472" w="22865">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36"/>
            <p:cNvSpPr/>
            <p:nvPr/>
          </p:nvSpPr>
          <p:spPr>
            <a:xfrm>
              <a:off x="5898675" y="3029225"/>
              <a:ext cx="282150" cy="318450"/>
            </a:xfrm>
            <a:custGeom>
              <a:rect b="b" l="l" r="r" t="t"/>
              <a:pathLst>
                <a:path extrusionOk="0" h="12738" w="11286">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36"/>
            <p:cNvSpPr/>
            <p:nvPr/>
          </p:nvSpPr>
          <p:spPr>
            <a:xfrm>
              <a:off x="5544400" y="3065225"/>
              <a:ext cx="541800" cy="430700"/>
            </a:xfrm>
            <a:custGeom>
              <a:rect b="b" l="l" r="r" t="t"/>
              <a:pathLst>
                <a:path extrusionOk="0" h="17228" w="21672">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36"/>
            <p:cNvSpPr/>
            <p:nvPr/>
          </p:nvSpPr>
          <p:spPr>
            <a:xfrm>
              <a:off x="4388700" y="3530600"/>
              <a:ext cx="227275" cy="395425"/>
            </a:xfrm>
            <a:custGeom>
              <a:rect b="b" l="l" r="r" t="t"/>
              <a:pathLst>
                <a:path extrusionOk="0" h="15817" w="9091">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36"/>
            <p:cNvSpPr/>
            <p:nvPr/>
          </p:nvSpPr>
          <p:spPr>
            <a:xfrm>
              <a:off x="6438300" y="1893850"/>
              <a:ext cx="267450" cy="418275"/>
            </a:xfrm>
            <a:custGeom>
              <a:rect b="b" l="l" r="r" t="t"/>
              <a:pathLst>
                <a:path extrusionOk="0" h="16731" w="10698">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36"/>
            <p:cNvSpPr/>
            <p:nvPr/>
          </p:nvSpPr>
          <p:spPr>
            <a:xfrm>
              <a:off x="6901875" y="4220725"/>
              <a:ext cx="468775" cy="354550"/>
            </a:xfrm>
            <a:custGeom>
              <a:rect b="b" l="l" r="r" t="t"/>
              <a:pathLst>
                <a:path extrusionOk="0" h="14182" w="18751">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36"/>
            <p:cNvSpPr/>
            <p:nvPr/>
          </p:nvSpPr>
          <p:spPr>
            <a:xfrm>
              <a:off x="6306100" y="2654825"/>
              <a:ext cx="232875" cy="385425"/>
            </a:xfrm>
            <a:custGeom>
              <a:rect b="b" l="l" r="r" t="t"/>
              <a:pathLst>
                <a:path extrusionOk="0" h="15417" w="9315">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36"/>
            <p:cNvSpPr/>
            <p:nvPr/>
          </p:nvSpPr>
          <p:spPr>
            <a:xfrm>
              <a:off x="6139750" y="3178550"/>
              <a:ext cx="185375" cy="227425"/>
            </a:xfrm>
            <a:custGeom>
              <a:rect b="b" l="l" r="r" t="t"/>
              <a:pathLst>
                <a:path extrusionOk="0" h="9097" w="7415">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36"/>
            <p:cNvSpPr/>
            <p:nvPr/>
          </p:nvSpPr>
          <p:spPr>
            <a:xfrm>
              <a:off x="4320000" y="1079225"/>
              <a:ext cx="260125" cy="163000"/>
            </a:xfrm>
            <a:custGeom>
              <a:rect b="b" l="l" r="r" t="t"/>
              <a:pathLst>
                <a:path extrusionOk="0" h="6520" w="10405">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36"/>
            <p:cNvSpPr/>
            <p:nvPr/>
          </p:nvSpPr>
          <p:spPr>
            <a:xfrm>
              <a:off x="3605850" y="1017225"/>
              <a:ext cx="246275" cy="88775"/>
            </a:xfrm>
            <a:custGeom>
              <a:rect b="b" l="l" r="r" t="t"/>
              <a:pathLst>
                <a:path extrusionOk="0" h="3551" w="9851">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36"/>
            <p:cNvSpPr/>
            <p:nvPr/>
          </p:nvSpPr>
          <p:spPr>
            <a:xfrm>
              <a:off x="3161275" y="1612775"/>
              <a:ext cx="115825" cy="115825"/>
            </a:xfrm>
            <a:custGeom>
              <a:rect b="b" l="l" r="r" t="t"/>
              <a:pathLst>
                <a:path extrusionOk="0" h="4633" w="4633">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36"/>
            <p:cNvSpPr/>
            <p:nvPr/>
          </p:nvSpPr>
          <p:spPr>
            <a:xfrm>
              <a:off x="6082850" y="3458350"/>
              <a:ext cx="215350" cy="82375"/>
            </a:xfrm>
            <a:custGeom>
              <a:rect b="b" l="l" r="r" t="t"/>
              <a:pathLst>
                <a:path extrusionOk="0" h="3295" w="8614">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36"/>
            <p:cNvSpPr/>
            <p:nvPr/>
          </p:nvSpPr>
          <p:spPr>
            <a:xfrm>
              <a:off x="5726825" y="1103850"/>
              <a:ext cx="262175" cy="54825"/>
            </a:xfrm>
            <a:custGeom>
              <a:rect b="b" l="l" r="r" t="t"/>
              <a:pathLst>
                <a:path extrusionOk="0" h="2193" w="10487">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36"/>
            <p:cNvSpPr/>
            <p:nvPr/>
          </p:nvSpPr>
          <p:spPr>
            <a:xfrm>
              <a:off x="6497925" y="4391525"/>
              <a:ext cx="125725" cy="97375"/>
            </a:xfrm>
            <a:custGeom>
              <a:rect b="b" l="l" r="r" t="t"/>
              <a:pathLst>
                <a:path extrusionOk="0" h="3895" w="5029">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36"/>
            <p:cNvSpPr/>
            <p:nvPr/>
          </p:nvSpPr>
          <p:spPr>
            <a:xfrm>
              <a:off x="5334875" y="2906300"/>
              <a:ext cx="82100" cy="128050"/>
            </a:xfrm>
            <a:custGeom>
              <a:rect b="b" l="l" r="r" t="t"/>
              <a:pathLst>
                <a:path extrusionOk="0" h="5122" w="3284">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36"/>
            <p:cNvSpPr/>
            <p:nvPr/>
          </p:nvSpPr>
          <p:spPr>
            <a:xfrm>
              <a:off x="4869125" y="997550"/>
              <a:ext cx="160750" cy="66150"/>
            </a:xfrm>
            <a:custGeom>
              <a:rect b="b" l="l" r="r" t="t"/>
              <a:pathLst>
                <a:path extrusionOk="0" h="2646" w="643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36"/>
            <p:cNvSpPr/>
            <p:nvPr/>
          </p:nvSpPr>
          <p:spPr>
            <a:xfrm>
              <a:off x="3763550" y="998475"/>
              <a:ext cx="117975" cy="55725"/>
            </a:xfrm>
            <a:custGeom>
              <a:rect b="b" l="l" r="r" t="t"/>
              <a:pathLst>
                <a:path extrusionOk="0" h="2229" w="4719">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36"/>
            <p:cNvSpPr/>
            <p:nvPr/>
          </p:nvSpPr>
          <p:spPr>
            <a:xfrm>
              <a:off x="6244750" y="3463175"/>
              <a:ext cx="127900" cy="76650"/>
            </a:xfrm>
            <a:custGeom>
              <a:rect b="b" l="l" r="r" t="t"/>
              <a:pathLst>
                <a:path extrusionOk="0" h="3066" w="5116">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36"/>
            <p:cNvSpPr/>
            <p:nvPr/>
          </p:nvSpPr>
          <p:spPr>
            <a:xfrm>
              <a:off x="6286725" y="2464325"/>
              <a:ext cx="67775" cy="93850"/>
            </a:xfrm>
            <a:custGeom>
              <a:rect b="b" l="l" r="r" t="t"/>
              <a:pathLst>
                <a:path extrusionOk="0" h="3754" w="2711">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36"/>
            <p:cNvSpPr/>
            <p:nvPr/>
          </p:nvSpPr>
          <p:spPr>
            <a:xfrm>
              <a:off x="6279300" y="2861375"/>
              <a:ext cx="75625" cy="97275"/>
            </a:xfrm>
            <a:custGeom>
              <a:rect b="b" l="l" r="r" t="t"/>
              <a:pathLst>
                <a:path extrusionOk="0" h="3891" w="3025">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36"/>
            <p:cNvSpPr/>
            <p:nvPr/>
          </p:nvSpPr>
          <p:spPr>
            <a:xfrm>
              <a:off x="4145025" y="994975"/>
              <a:ext cx="111500" cy="47325"/>
            </a:xfrm>
            <a:custGeom>
              <a:rect b="b" l="l" r="r" t="t"/>
              <a:pathLst>
                <a:path extrusionOk="0" h="1893" w="446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36"/>
            <p:cNvSpPr/>
            <p:nvPr/>
          </p:nvSpPr>
          <p:spPr>
            <a:xfrm>
              <a:off x="7213625" y="3803350"/>
              <a:ext cx="74075" cy="80050"/>
            </a:xfrm>
            <a:custGeom>
              <a:rect b="b" l="l" r="r" t="t"/>
              <a:pathLst>
                <a:path extrusionOk="0" h="3202" w="2963">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36"/>
            <p:cNvSpPr/>
            <p:nvPr/>
          </p:nvSpPr>
          <p:spPr>
            <a:xfrm>
              <a:off x="6542025" y="3118350"/>
              <a:ext cx="66075" cy="79800"/>
            </a:xfrm>
            <a:custGeom>
              <a:rect b="b" l="l" r="r" t="t"/>
              <a:pathLst>
                <a:path extrusionOk="0" h="3192" w="2643">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36"/>
            <p:cNvSpPr/>
            <p:nvPr/>
          </p:nvSpPr>
          <p:spPr>
            <a:xfrm>
              <a:off x="4278100" y="987200"/>
              <a:ext cx="87225" cy="50150"/>
            </a:xfrm>
            <a:custGeom>
              <a:rect b="b" l="l" r="r" t="t"/>
              <a:pathLst>
                <a:path extrusionOk="0" h="2006" w="3489">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36"/>
            <p:cNvSpPr/>
            <p:nvPr/>
          </p:nvSpPr>
          <p:spPr>
            <a:xfrm>
              <a:off x="6595650" y="1204100"/>
              <a:ext cx="81075" cy="41800"/>
            </a:xfrm>
            <a:custGeom>
              <a:rect b="b" l="l" r="r" t="t"/>
              <a:pathLst>
                <a:path extrusionOk="0" h="1672" w="3243">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36"/>
            <p:cNvSpPr/>
            <p:nvPr/>
          </p:nvSpPr>
          <p:spPr>
            <a:xfrm>
              <a:off x="5040350" y="1034625"/>
              <a:ext cx="81550" cy="46975"/>
            </a:xfrm>
            <a:custGeom>
              <a:rect b="b" l="l" r="r" t="t"/>
              <a:pathLst>
                <a:path extrusionOk="0" h="1879" w="3262">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36"/>
            <p:cNvSpPr/>
            <p:nvPr/>
          </p:nvSpPr>
          <p:spPr>
            <a:xfrm>
              <a:off x="6380950" y="3302475"/>
              <a:ext cx="77800" cy="40225"/>
            </a:xfrm>
            <a:custGeom>
              <a:rect b="b" l="l" r="r" t="t"/>
              <a:pathLst>
                <a:path extrusionOk="0" h="1609" w="3112">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36"/>
            <p:cNvSpPr/>
            <p:nvPr/>
          </p:nvSpPr>
          <p:spPr>
            <a:xfrm>
              <a:off x="4384825" y="996700"/>
              <a:ext cx="62025" cy="39775"/>
            </a:xfrm>
            <a:custGeom>
              <a:rect b="b" l="l" r="r" t="t"/>
              <a:pathLst>
                <a:path extrusionOk="0" h="1591" w="2481">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36"/>
            <p:cNvSpPr/>
            <p:nvPr/>
          </p:nvSpPr>
          <p:spPr>
            <a:xfrm>
              <a:off x="2100625" y="1004500"/>
              <a:ext cx="520200" cy="95050"/>
            </a:xfrm>
            <a:custGeom>
              <a:rect b="b" l="l" r="r" t="t"/>
              <a:pathLst>
                <a:path extrusionOk="0" h="3802" w="20808">
                  <a:moveTo>
                    <a:pt x="20756" y="0"/>
                  </a:moveTo>
                  <a:lnTo>
                    <a:pt x="20738" y="17"/>
                  </a:lnTo>
                  <a:lnTo>
                    <a:pt x="20773" y="17"/>
                  </a:lnTo>
                  <a:lnTo>
                    <a:pt x="20808" y="0"/>
                  </a:lnTo>
                  <a:close/>
                  <a:moveTo>
                    <a:pt x="1" y="3785"/>
                  </a:moveTo>
                  <a:lnTo>
                    <a:pt x="1" y="3802"/>
                  </a:lnTo>
                  <a:lnTo>
                    <a:pt x="18" y="3802"/>
                  </a:lnTo>
                  <a:lnTo>
                    <a:pt x="18" y="3785"/>
                  </a:ln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36"/>
            <p:cNvSpPr/>
            <p:nvPr/>
          </p:nvSpPr>
          <p:spPr>
            <a:xfrm>
              <a:off x="233350" y="949250"/>
              <a:ext cx="3232550" cy="3802300"/>
            </a:xfrm>
            <a:custGeom>
              <a:rect b="b" l="l" r="r" t="t"/>
              <a:pathLst>
                <a:path extrusionOk="0" h="152092" w="129302">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36"/>
            <p:cNvSpPr/>
            <p:nvPr/>
          </p:nvSpPr>
          <p:spPr>
            <a:xfrm>
              <a:off x="1581325" y="1051125"/>
              <a:ext cx="283000" cy="91675"/>
            </a:xfrm>
            <a:custGeom>
              <a:rect b="b" l="l" r="r" t="t"/>
              <a:pathLst>
                <a:path extrusionOk="0" h="3667" w="1132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36"/>
            <p:cNvSpPr/>
            <p:nvPr/>
          </p:nvSpPr>
          <p:spPr>
            <a:xfrm>
              <a:off x="3144425" y="1319375"/>
              <a:ext cx="213450" cy="95575"/>
            </a:xfrm>
            <a:custGeom>
              <a:rect b="b" l="l" r="r" t="t"/>
              <a:pathLst>
                <a:path extrusionOk="0" h="3823" w="8538">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36"/>
            <p:cNvSpPr/>
            <p:nvPr/>
          </p:nvSpPr>
          <p:spPr>
            <a:xfrm>
              <a:off x="1453000" y="2509000"/>
              <a:ext cx="263575" cy="113100"/>
            </a:xfrm>
            <a:custGeom>
              <a:rect b="b" l="l" r="r" t="t"/>
              <a:pathLst>
                <a:path extrusionOk="0" h="4524" w="10543">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36"/>
            <p:cNvSpPr/>
            <p:nvPr/>
          </p:nvSpPr>
          <p:spPr>
            <a:xfrm>
              <a:off x="1880725" y="1020350"/>
              <a:ext cx="162025" cy="112025"/>
            </a:xfrm>
            <a:custGeom>
              <a:rect b="b" l="l" r="r" t="t"/>
              <a:pathLst>
                <a:path extrusionOk="0" h="4481" w="6481">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36"/>
            <p:cNvSpPr/>
            <p:nvPr/>
          </p:nvSpPr>
          <p:spPr>
            <a:xfrm>
              <a:off x="1688900" y="2603450"/>
              <a:ext cx="165050" cy="73950"/>
            </a:xfrm>
            <a:custGeom>
              <a:rect b="b" l="l" r="r" t="t"/>
              <a:pathLst>
                <a:path extrusionOk="0" h="2958" w="6602">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36"/>
            <p:cNvSpPr/>
            <p:nvPr/>
          </p:nvSpPr>
          <p:spPr>
            <a:xfrm>
              <a:off x="1922200" y="1344925"/>
              <a:ext cx="129625" cy="64525"/>
            </a:xfrm>
            <a:custGeom>
              <a:rect b="b" l="l" r="r" t="t"/>
              <a:pathLst>
                <a:path extrusionOk="0" h="2581" w="5185">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36"/>
            <p:cNvSpPr/>
            <p:nvPr/>
          </p:nvSpPr>
          <p:spPr>
            <a:xfrm>
              <a:off x="1787825" y="1030550"/>
              <a:ext cx="94250" cy="44825"/>
            </a:xfrm>
            <a:custGeom>
              <a:rect b="b" l="l" r="r" t="t"/>
              <a:pathLst>
                <a:path extrusionOk="0" h="1793" w="377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36"/>
            <p:cNvSpPr/>
            <p:nvPr/>
          </p:nvSpPr>
          <p:spPr>
            <a:xfrm>
              <a:off x="1870350" y="2639275"/>
              <a:ext cx="59225" cy="44325"/>
            </a:xfrm>
            <a:custGeom>
              <a:rect b="b" l="l" r="r" t="t"/>
              <a:pathLst>
                <a:path extrusionOk="0" h="1773" w="2369">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36"/>
            <p:cNvSpPr/>
            <p:nvPr/>
          </p:nvSpPr>
          <p:spPr>
            <a:xfrm>
              <a:off x="2264800" y="4630125"/>
              <a:ext cx="62675" cy="39225"/>
            </a:xfrm>
            <a:custGeom>
              <a:rect b="b" l="l" r="r" t="t"/>
              <a:pathLst>
                <a:path extrusionOk="0" h="1569" w="2507">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36"/>
            <p:cNvSpPr/>
            <p:nvPr/>
          </p:nvSpPr>
          <p:spPr>
            <a:xfrm>
              <a:off x="1604225" y="2645350"/>
              <a:ext cx="56175" cy="38275"/>
            </a:xfrm>
            <a:custGeom>
              <a:rect b="b" l="l" r="r" t="t"/>
              <a:pathLst>
                <a:path extrusionOk="0" h="1531" w="2247">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36"/>
            <p:cNvSpPr/>
            <p:nvPr/>
          </p:nvSpPr>
          <p:spPr>
            <a:xfrm>
              <a:off x="7045475" y="3384250"/>
              <a:ext cx="47375" cy="53550"/>
            </a:xfrm>
            <a:custGeom>
              <a:rect b="b" l="l" r="r" t="t"/>
              <a:pathLst>
                <a:path extrusionOk="0" h="2142" w="1895">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36"/>
            <p:cNvSpPr/>
            <p:nvPr/>
          </p:nvSpPr>
          <p:spPr>
            <a:xfrm>
              <a:off x="4291500" y="1250400"/>
              <a:ext cx="54900" cy="37900"/>
            </a:xfrm>
            <a:custGeom>
              <a:rect b="b" l="l" r="r" t="t"/>
              <a:pathLst>
                <a:path extrusionOk="0" h="1516" w="2196">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36"/>
            <p:cNvSpPr/>
            <p:nvPr/>
          </p:nvSpPr>
          <p:spPr>
            <a:xfrm>
              <a:off x="6323375" y="3314875"/>
              <a:ext cx="50125" cy="37325"/>
            </a:xfrm>
            <a:custGeom>
              <a:rect b="b" l="l" r="r" t="t"/>
              <a:pathLst>
                <a:path extrusionOk="0" h="1493" w="2005">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36"/>
            <p:cNvSpPr/>
            <p:nvPr/>
          </p:nvSpPr>
          <p:spPr>
            <a:xfrm>
              <a:off x="6680225" y="1890750"/>
              <a:ext cx="46075" cy="42200"/>
            </a:xfrm>
            <a:custGeom>
              <a:rect b="b" l="l" r="r" t="t"/>
              <a:pathLst>
                <a:path extrusionOk="0" h="1688" w="1843">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36"/>
            <p:cNvSpPr/>
            <p:nvPr/>
          </p:nvSpPr>
          <p:spPr>
            <a:xfrm>
              <a:off x="3550975" y="1955400"/>
              <a:ext cx="53600" cy="126175"/>
            </a:xfrm>
            <a:custGeom>
              <a:rect b="b" l="l" r="r" t="t"/>
              <a:pathLst>
                <a:path extrusionOk="0" h="5047" w="2144">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36"/>
            <p:cNvSpPr/>
            <p:nvPr/>
          </p:nvSpPr>
          <p:spPr>
            <a:xfrm>
              <a:off x="3910000" y="2161475"/>
              <a:ext cx="93775" cy="45400"/>
            </a:xfrm>
            <a:custGeom>
              <a:rect b="b" l="l" r="r" t="t"/>
              <a:pathLst>
                <a:path extrusionOk="0" h="1816" w="3751">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36"/>
            <p:cNvSpPr/>
            <p:nvPr/>
          </p:nvSpPr>
          <p:spPr>
            <a:xfrm>
              <a:off x="4125600" y="2173875"/>
              <a:ext cx="50575" cy="37600"/>
            </a:xfrm>
            <a:custGeom>
              <a:rect b="b" l="l" r="r" t="t"/>
              <a:pathLst>
                <a:path extrusionOk="0" h="1504" w="2023">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36"/>
            <p:cNvSpPr/>
            <p:nvPr/>
          </p:nvSpPr>
          <p:spPr>
            <a:xfrm>
              <a:off x="3415775" y="2038325"/>
              <a:ext cx="44925" cy="38175"/>
            </a:xfrm>
            <a:custGeom>
              <a:rect b="b" l="l" r="r" t="t"/>
              <a:pathLst>
                <a:path extrusionOk="0" h="1527" w="1797">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4" name="Google Shape;1084;p36"/>
          <p:cNvGrpSpPr/>
          <p:nvPr/>
        </p:nvGrpSpPr>
        <p:grpSpPr>
          <a:xfrm>
            <a:off x="713225" y="1218925"/>
            <a:ext cx="2565875" cy="1362100"/>
            <a:chOff x="713225" y="1218925"/>
            <a:chExt cx="2565875" cy="1362100"/>
          </a:xfrm>
        </p:grpSpPr>
        <p:sp>
          <p:nvSpPr>
            <p:cNvPr id="1085" name="Google Shape;1085;p36"/>
            <p:cNvSpPr txBox="1"/>
            <p:nvPr/>
          </p:nvSpPr>
          <p:spPr>
            <a:xfrm>
              <a:off x="713225" y="1817225"/>
              <a:ext cx="1668600" cy="763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Jupiter is the biggest planet of them all</a:t>
              </a:r>
              <a:endParaRPr>
                <a:solidFill>
                  <a:schemeClr val="accent6"/>
                </a:solidFill>
                <a:latin typeface="Poppins"/>
                <a:ea typeface="Poppins"/>
                <a:cs typeface="Poppins"/>
                <a:sym typeface="Poppins"/>
              </a:endParaRPr>
            </a:p>
            <a:p>
              <a:pPr indent="0" lvl="0" marL="0" rtl="0" algn="r">
                <a:spcBef>
                  <a:spcPts val="0"/>
                </a:spcBef>
                <a:spcAft>
                  <a:spcPts val="0"/>
                </a:spcAft>
                <a:buNone/>
              </a:pPr>
              <a:r>
                <a:t/>
              </a:r>
              <a:endParaRPr>
                <a:solidFill>
                  <a:schemeClr val="accent6"/>
                </a:solidFill>
                <a:latin typeface="Poppins"/>
                <a:ea typeface="Poppins"/>
                <a:cs typeface="Poppins"/>
                <a:sym typeface="Poppins"/>
              </a:endParaRPr>
            </a:p>
          </p:txBody>
        </p:sp>
        <p:sp>
          <p:nvSpPr>
            <p:cNvPr id="1086" name="Google Shape;1086;p36"/>
            <p:cNvSpPr txBox="1"/>
            <p:nvPr/>
          </p:nvSpPr>
          <p:spPr>
            <a:xfrm>
              <a:off x="1229825" y="1426475"/>
              <a:ext cx="1152000" cy="4239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Jupiter</a:t>
              </a:r>
              <a:endParaRPr sz="1800">
                <a:solidFill>
                  <a:schemeClr val="accent6"/>
                </a:solidFill>
                <a:latin typeface="Elsie Black"/>
                <a:ea typeface="Elsie Black"/>
                <a:cs typeface="Elsie Black"/>
                <a:sym typeface="Elsie Black"/>
              </a:endParaRPr>
            </a:p>
          </p:txBody>
        </p:sp>
        <p:cxnSp>
          <p:nvCxnSpPr>
            <p:cNvPr id="1087" name="Google Shape;1087;p36"/>
            <p:cNvCxnSpPr>
              <a:stCxn id="1086" idx="3"/>
              <a:endCxn id="1088" idx="0"/>
            </p:cNvCxnSpPr>
            <p:nvPr/>
          </p:nvCxnSpPr>
          <p:spPr>
            <a:xfrm>
              <a:off x="2381825" y="1638425"/>
              <a:ext cx="813300" cy="643800"/>
            </a:xfrm>
            <a:prstGeom prst="bentConnector2">
              <a:avLst/>
            </a:prstGeom>
            <a:noFill/>
            <a:ln cap="flat" cmpd="sng" w="19050">
              <a:solidFill>
                <a:schemeClr val="accent6"/>
              </a:solidFill>
              <a:prstDash val="solid"/>
              <a:round/>
              <a:headEnd len="med" w="med" type="none"/>
              <a:tailEnd len="med" w="med" type="none"/>
            </a:ln>
          </p:spPr>
        </p:cxnSp>
        <p:sp>
          <p:nvSpPr>
            <p:cNvPr id="1089" name="Google Shape;1089;p36"/>
            <p:cNvSpPr/>
            <p:nvPr/>
          </p:nvSpPr>
          <p:spPr>
            <a:xfrm>
              <a:off x="713325" y="1218925"/>
              <a:ext cx="1668600" cy="240600"/>
            </a:xfrm>
            <a:prstGeom prst="rect">
              <a:avLst/>
            </a:prstGeom>
            <a:solidFill>
              <a:srgbClr val="FEE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36"/>
            <p:cNvSpPr/>
            <p:nvPr/>
          </p:nvSpPr>
          <p:spPr>
            <a:xfrm>
              <a:off x="763593" y="1256900"/>
              <a:ext cx="138300" cy="164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36"/>
            <p:cNvSpPr txBox="1"/>
            <p:nvPr/>
          </p:nvSpPr>
          <p:spPr>
            <a:xfrm>
              <a:off x="713325" y="1426475"/>
              <a:ext cx="839700" cy="423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10%</a:t>
              </a:r>
              <a:endParaRPr sz="1800">
                <a:solidFill>
                  <a:schemeClr val="accent6"/>
                </a:solidFill>
                <a:latin typeface="Elsie Black"/>
                <a:ea typeface="Elsie Black"/>
                <a:cs typeface="Elsie Black"/>
                <a:sym typeface="Elsie Black"/>
              </a:endParaRPr>
            </a:p>
          </p:txBody>
        </p:sp>
        <p:sp>
          <p:nvSpPr>
            <p:cNvPr id="1088" name="Google Shape;1088;p36"/>
            <p:cNvSpPr/>
            <p:nvPr/>
          </p:nvSpPr>
          <p:spPr>
            <a:xfrm>
              <a:off x="3111100" y="2241050"/>
              <a:ext cx="168000" cy="1647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92" name="Google Shape;1092;p36"/>
          <p:cNvGrpSpPr/>
          <p:nvPr/>
        </p:nvGrpSpPr>
        <p:grpSpPr>
          <a:xfrm>
            <a:off x="713325" y="3182675"/>
            <a:ext cx="3180975" cy="1425900"/>
            <a:chOff x="713325" y="3182675"/>
            <a:chExt cx="3180975" cy="1425900"/>
          </a:xfrm>
        </p:grpSpPr>
        <p:sp>
          <p:nvSpPr>
            <p:cNvPr id="1093" name="Google Shape;1093;p36"/>
            <p:cNvSpPr txBox="1"/>
            <p:nvPr/>
          </p:nvSpPr>
          <p:spPr>
            <a:xfrm>
              <a:off x="713325" y="3844775"/>
              <a:ext cx="1668600" cy="763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094" name="Google Shape;1094;p36"/>
            <p:cNvSpPr txBox="1"/>
            <p:nvPr/>
          </p:nvSpPr>
          <p:spPr>
            <a:xfrm>
              <a:off x="1229825" y="3454025"/>
              <a:ext cx="1152000" cy="4239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cxnSp>
          <p:nvCxnSpPr>
            <p:cNvPr id="1095" name="Google Shape;1095;p36"/>
            <p:cNvCxnSpPr>
              <a:stCxn id="1094" idx="3"/>
              <a:endCxn id="1096" idx="1"/>
            </p:cNvCxnSpPr>
            <p:nvPr/>
          </p:nvCxnSpPr>
          <p:spPr>
            <a:xfrm flipH="1" rot="10800000">
              <a:off x="2381825" y="3347375"/>
              <a:ext cx="1428600" cy="318600"/>
            </a:xfrm>
            <a:prstGeom prst="bentConnector2">
              <a:avLst/>
            </a:prstGeom>
            <a:noFill/>
            <a:ln cap="flat" cmpd="sng" w="19050">
              <a:solidFill>
                <a:schemeClr val="accent6"/>
              </a:solidFill>
              <a:prstDash val="solid"/>
              <a:round/>
              <a:headEnd len="med" w="med" type="none"/>
              <a:tailEnd len="med" w="med" type="none"/>
            </a:ln>
          </p:spPr>
        </p:cxnSp>
        <p:sp>
          <p:nvSpPr>
            <p:cNvPr id="1097" name="Google Shape;1097;p36"/>
            <p:cNvSpPr/>
            <p:nvPr/>
          </p:nvSpPr>
          <p:spPr>
            <a:xfrm>
              <a:off x="713325" y="3248525"/>
              <a:ext cx="1668600" cy="240600"/>
            </a:xfrm>
            <a:prstGeom prst="rect">
              <a:avLst/>
            </a:prstGeom>
            <a:solidFill>
              <a:srgbClr val="FEE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36"/>
            <p:cNvSpPr/>
            <p:nvPr/>
          </p:nvSpPr>
          <p:spPr>
            <a:xfrm>
              <a:off x="763595" y="3286475"/>
              <a:ext cx="286500" cy="164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36"/>
            <p:cNvSpPr txBox="1"/>
            <p:nvPr/>
          </p:nvSpPr>
          <p:spPr>
            <a:xfrm>
              <a:off x="713325" y="3454025"/>
              <a:ext cx="839700" cy="423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20%</a:t>
              </a:r>
              <a:endParaRPr sz="1800">
                <a:solidFill>
                  <a:schemeClr val="accent6"/>
                </a:solidFill>
                <a:latin typeface="Elsie Black"/>
                <a:ea typeface="Elsie Black"/>
                <a:cs typeface="Elsie Black"/>
                <a:sym typeface="Elsie Black"/>
              </a:endParaRPr>
            </a:p>
          </p:txBody>
        </p:sp>
        <p:sp>
          <p:nvSpPr>
            <p:cNvPr id="1096" name="Google Shape;1096;p36"/>
            <p:cNvSpPr/>
            <p:nvPr/>
          </p:nvSpPr>
          <p:spPr>
            <a:xfrm>
              <a:off x="3726300" y="3182675"/>
              <a:ext cx="168000" cy="164700"/>
            </a:xfrm>
            <a:prstGeom prst="hear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0" name="Google Shape;1100;p36"/>
          <p:cNvGrpSpPr/>
          <p:nvPr/>
        </p:nvGrpSpPr>
        <p:grpSpPr>
          <a:xfrm>
            <a:off x="5617975" y="1218925"/>
            <a:ext cx="2812700" cy="1406875"/>
            <a:chOff x="5617975" y="1218925"/>
            <a:chExt cx="2812700" cy="1406875"/>
          </a:xfrm>
        </p:grpSpPr>
        <p:sp>
          <p:nvSpPr>
            <p:cNvPr id="1101" name="Google Shape;1101;p36"/>
            <p:cNvSpPr txBox="1"/>
            <p:nvPr/>
          </p:nvSpPr>
          <p:spPr>
            <a:xfrm>
              <a:off x="6762075" y="1817225"/>
              <a:ext cx="1668600" cy="76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It’s the ringed planet and a gas giant</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102" name="Google Shape;1102;p36"/>
            <p:cNvSpPr txBox="1"/>
            <p:nvPr/>
          </p:nvSpPr>
          <p:spPr>
            <a:xfrm>
              <a:off x="6762175" y="1426475"/>
              <a:ext cx="1152000" cy="423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cxnSp>
          <p:nvCxnSpPr>
            <p:cNvPr id="1103" name="Google Shape;1103;p36"/>
            <p:cNvCxnSpPr>
              <a:stCxn id="1102" idx="1"/>
              <a:endCxn id="1104" idx="0"/>
            </p:cNvCxnSpPr>
            <p:nvPr/>
          </p:nvCxnSpPr>
          <p:spPr>
            <a:xfrm flipH="1">
              <a:off x="5701975" y="1638425"/>
              <a:ext cx="1060200" cy="864000"/>
            </a:xfrm>
            <a:prstGeom prst="bentConnector2">
              <a:avLst/>
            </a:prstGeom>
            <a:noFill/>
            <a:ln cap="flat" cmpd="sng" w="19050">
              <a:solidFill>
                <a:schemeClr val="accent6"/>
              </a:solidFill>
              <a:prstDash val="solid"/>
              <a:round/>
              <a:headEnd len="med" w="med" type="none"/>
              <a:tailEnd len="med" w="med" type="none"/>
            </a:ln>
          </p:spPr>
        </p:cxnSp>
        <p:sp>
          <p:nvSpPr>
            <p:cNvPr id="1105" name="Google Shape;1105;p36"/>
            <p:cNvSpPr/>
            <p:nvPr/>
          </p:nvSpPr>
          <p:spPr>
            <a:xfrm>
              <a:off x="6762075" y="1218925"/>
              <a:ext cx="1668600" cy="240600"/>
            </a:xfrm>
            <a:prstGeom prst="rect">
              <a:avLst/>
            </a:prstGeom>
            <a:solidFill>
              <a:srgbClr val="FEE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36"/>
            <p:cNvSpPr/>
            <p:nvPr/>
          </p:nvSpPr>
          <p:spPr>
            <a:xfrm>
              <a:off x="6812349" y="1256900"/>
              <a:ext cx="653100" cy="16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36"/>
            <p:cNvSpPr txBox="1"/>
            <p:nvPr/>
          </p:nvSpPr>
          <p:spPr>
            <a:xfrm>
              <a:off x="7590975" y="1426475"/>
              <a:ext cx="839700" cy="4239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40</a:t>
              </a:r>
              <a:r>
                <a:rPr lang="en" sz="1800">
                  <a:solidFill>
                    <a:schemeClr val="accent6"/>
                  </a:solidFill>
                  <a:latin typeface="Elsie Black"/>
                  <a:ea typeface="Elsie Black"/>
                  <a:cs typeface="Elsie Black"/>
                  <a:sym typeface="Elsie Black"/>
                </a:rPr>
                <a:t>%</a:t>
              </a:r>
              <a:endParaRPr sz="1800">
                <a:solidFill>
                  <a:schemeClr val="accent6"/>
                </a:solidFill>
                <a:latin typeface="Elsie Black"/>
                <a:ea typeface="Elsie Black"/>
                <a:cs typeface="Elsie Black"/>
                <a:sym typeface="Elsie Black"/>
              </a:endParaRPr>
            </a:p>
          </p:txBody>
        </p:sp>
        <p:sp>
          <p:nvSpPr>
            <p:cNvPr id="1104" name="Google Shape;1104;p36"/>
            <p:cNvSpPr/>
            <p:nvPr/>
          </p:nvSpPr>
          <p:spPr>
            <a:xfrm>
              <a:off x="5617975" y="2461100"/>
              <a:ext cx="168000" cy="1647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8" name="Google Shape;1108;p36"/>
          <p:cNvGrpSpPr/>
          <p:nvPr/>
        </p:nvGrpSpPr>
        <p:grpSpPr>
          <a:xfrm>
            <a:off x="6015775" y="3248525"/>
            <a:ext cx="2415000" cy="1360050"/>
            <a:chOff x="6015775" y="3248525"/>
            <a:chExt cx="2415000" cy="1360050"/>
          </a:xfrm>
        </p:grpSpPr>
        <p:sp>
          <p:nvSpPr>
            <p:cNvPr id="1109" name="Google Shape;1109;p36"/>
            <p:cNvSpPr txBox="1"/>
            <p:nvPr/>
          </p:nvSpPr>
          <p:spPr>
            <a:xfrm>
              <a:off x="6762175" y="3844775"/>
              <a:ext cx="1668600" cy="76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1110" name="Google Shape;1110;p36"/>
            <p:cNvSpPr txBox="1"/>
            <p:nvPr/>
          </p:nvSpPr>
          <p:spPr>
            <a:xfrm>
              <a:off x="6762175" y="3454025"/>
              <a:ext cx="1152000" cy="423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cxnSp>
          <p:nvCxnSpPr>
            <p:cNvPr id="1111" name="Google Shape;1111;p36"/>
            <p:cNvCxnSpPr>
              <a:stCxn id="1110" idx="1"/>
              <a:endCxn id="1112" idx="1"/>
            </p:cNvCxnSpPr>
            <p:nvPr/>
          </p:nvCxnSpPr>
          <p:spPr>
            <a:xfrm rot="10800000">
              <a:off x="6099775" y="3587975"/>
              <a:ext cx="662400" cy="78000"/>
            </a:xfrm>
            <a:prstGeom prst="bentConnector2">
              <a:avLst/>
            </a:prstGeom>
            <a:noFill/>
            <a:ln cap="flat" cmpd="sng" w="19050">
              <a:solidFill>
                <a:schemeClr val="accent6"/>
              </a:solidFill>
              <a:prstDash val="solid"/>
              <a:round/>
              <a:headEnd len="med" w="med" type="none"/>
              <a:tailEnd len="med" w="med" type="none"/>
            </a:ln>
          </p:spPr>
        </p:cxnSp>
        <p:sp>
          <p:nvSpPr>
            <p:cNvPr id="1113" name="Google Shape;1113;p36"/>
            <p:cNvSpPr/>
            <p:nvPr/>
          </p:nvSpPr>
          <p:spPr>
            <a:xfrm>
              <a:off x="6762075" y="3248525"/>
              <a:ext cx="1668600" cy="240600"/>
            </a:xfrm>
            <a:prstGeom prst="rect">
              <a:avLst/>
            </a:prstGeom>
            <a:solidFill>
              <a:srgbClr val="FEE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36"/>
            <p:cNvSpPr/>
            <p:nvPr/>
          </p:nvSpPr>
          <p:spPr>
            <a:xfrm>
              <a:off x="6812348" y="3286500"/>
              <a:ext cx="565200" cy="164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36"/>
            <p:cNvSpPr txBox="1"/>
            <p:nvPr/>
          </p:nvSpPr>
          <p:spPr>
            <a:xfrm>
              <a:off x="7590975" y="3454025"/>
              <a:ext cx="839700" cy="4239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3</a:t>
              </a:r>
              <a:r>
                <a:rPr lang="en" sz="1800">
                  <a:solidFill>
                    <a:schemeClr val="accent6"/>
                  </a:solidFill>
                  <a:latin typeface="Elsie Black"/>
                  <a:ea typeface="Elsie Black"/>
                  <a:cs typeface="Elsie Black"/>
                  <a:sym typeface="Elsie Black"/>
                </a:rPr>
                <a:t>0%</a:t>
              </a:r>
              <a:endParaRPr sz="1800">
                <a:solidFill>
                  <a:schemeClr val="accent6"/>
                </a:solidFill>
                <a:latin typeface="Elsie Black"/>
                <a:ea typeface="Elsie Black"/>
                <a:cs typeface="Elsie Black"/>
                <a:sym typeface="Elsie Black"/>
              </a:endParaRPr>
            </a:p>
          </p:txBody>
        </p:sp>
        <p:sp>
          <p:nvSpPr>
            <p:cNvPr id="1112" name="Google Shape;1112;p36"/>
            <p:cNvSpPr/>
            <p:nvPr/>
          </p:nvSpPr>
          <p:spPr>
            <a:xfrm>
              <a:off x="6015775" y="3423300"/>
              <a:ext cx="168000" cy="1647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9" name="Shape 1119"/>
        <p:cNvGrpSpPr/>
        <p:nvPr/>
      </p:nvGrpSpPr>
      <p:grpSpPr>
        <a:xfrm>
          <a:off x="0" y="0"/>
          <a:ext cx="0" cy="0"/>
          <a:chOff x="0" y="0"/>
          <a:chExt cx="0" cy="0"/>
        </a:xfrm>
      </p:grpSpPr>
      <p:sp>
        <p:nvSpPr>
          <p:cNvPr id="1120" name="Google Shape;1120;p37"/>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sp>
        <p:nvSpPr>
          <p:cNvPr id="1121" name="Google Shape;1121;p37"/>
          <p:cNvSpPr txBox="1"/>
          <p:nvPr/>
        </p:nvSpPr>
        <p:spPr>
          <a:xfrm>
            <a:off x="3155550" y="1215579"/>
            <a:ext cx="2832900" cy="4572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Sun</a:t>
            </a:r>
            <a:endParaRPr b="1" sz="1800">
              <a:solidFill>
                <a:schemeClr val="accent6"/>
              </a:solidFill>
              <a:latin typeface="Elsie"/>
              <a:ea typeface="Elsie"/>
              <a:cs typeface="Elsie"/>
              <a:sym typeface="Elsie"/>
            </a:endParaRPr>
          </a:p>
        </p:txBody>
      </p:sp>
      <p:grpSp>
        <p:nvGrpSpPr>
          <p:cNvPr id="1122" name="Google Shape;1122;p37"/>
          <p:cNvGrpSpPr/>
          <p:nvPr/>
        </p:nvGrpSpPr>
        <p:grpSpPr>
          <a:xfrm>
            <a:off x="4572000" y="1672779"/>
            <a:ext cx="3315949" cy="1506036"/>
            <a:chOff x="4572000" y="1645564"/>
            <a:chExt cx="3315949" cy="1506036"/>
          </a:xfrm>
        </p:grpSpPr>
        <p:sp>
          <p:nvSpPr>
            <p:cNvPr id="1123" name="Google Shape;1123;p37"/>
            <p:cNvSpPr txBox="1"/>
            <p:nvPr/>
          </p:nvSpPr>
          <p:spPr>
            <a:xfrm>
              <a:off x="5233235" y="2058688"/>
              <a:ext cx="2654700" cy="457200"/>
            </a:xfrm>
            <a:prstGeom prst="rect">
              <a:avLst/>
            </a:prstGeom>
            <a:solidFill>
              <a:schemeClr val="accent5"/>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Neptune</a:t>
              </a:r>
              <a:endParaRPr b="1" sz="1800">
                <a:solidFill>
                  <a:schemeClr val="accent6"/>
                </a:solidFill>
                <a:latin typeface="Elsie"/>
                <a:ea typeface="Elsie"/>
                <a:cs typeface="Elsie"/>
                <a:sym typeface="Elsie"/>
              </a:endParaRPr>
            </a:p>
          </p:txBody>
        </p:sp>
        <p:sp>
          <p:nvSpPr>
            <p:cNvPr id="1124" name="Google Shape;1124;p37"/>
            <p:cNvSpPr txBox="1"/>
            <p:nvPr/>
          </p:nvSpPr>
          <p:spPr>
            <a:xfrm>
              <a:off x="5233249" y="2515900"/>
              <a:ext cx="2654700" cy="635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
                  <a:solidFill>
                    <a:schemeClr val="accent6"/>
                  </a:solidFill>
                  <a:latin typeface="Poppins"/>
                  <a:ea typeface="Poppins"/>
                  <a:cs typeface="Poppins"/>
                  <a:sym typeface="Poppins"/>
                </a:rPr>
                <a:t>Neptune is the farthest planet from the Sun</a:t>
              </a:r>
              <a:endParaRPr>
                <a:solidFill>
                  <a:schemeClr val="accent6"/>
                </a:solidFill>
                <a:latin typeface="Poppins"/>
                <a:ea typeface="Poppins"/>
                <a:cs typeface="Poppins"/>
                <a:sym typeface="Poppins"/>
              </a:endParaRPr>
            </a:p>
          </p:txBody>
        </p:sp>
        <p:sp>
          <p:nvSpPr>
            <p:cNvPr id="1125" name="Google Shape;1125;p37"/>
            <p:cNvSpPr/>
            <p:nvPr/>
          </p:nvSpPr>
          <p:spPr>
            <a:xfrm>
              <a:off x="6432775" y="180310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26" name="Google Shape;1126;p37"/>
            <p:cNvCxnSpPr>
              <a:stCxn id="1121" idx="2"/>
              <a:endCxn id="1125" idx="0"/>
            </p:cNvCxnSpPr>
            <p:nvPr/>
          </p:nvCxnSpPr>
          <p:spPr>
            <a:xfrm flipH="1" rot="-5400000">
              <a:off x="5455650" y="761914"/>
              <a:ext cx="221400" cy="1988700"/>
            </a:xfrm>
            <a:prstGeom prst="bentConnector3">
              <a:avLst>
                <a:gd fmla="val 36292" name="adj1"/>
              </a:avLst>
            </a:prstGeom>
            <a:noFill/>
            <a:ln cap="flat" cmpd="sng" w="19050">
              <a:solidFill>
                <a:schemeClr val="accent6"/>
              </a:solidFill>
              <a:prstDash val="solid"/>
              <a:round/>
              <a:headEnd len="med" w="med" type="none"/>
              <a:tailEnd len="med" w="med" type="none"/>
            </a:ln>
          </p:spPr>
        </p:cxnSp>
      </p:grpSp>
      <p:grpSp>
        <p:nvGrpSpPr>
          <p:cNvPr id="1127" name="Google Shape;1127;p37"/>
          <p:cNvGrpSpPr/>
          <p:nvPr/>
        </p:nvGrpSpPr>
        <p:grpSpPr>
          <a:xfrm>
            <a:off x="1256061" y="1672779"/>
            <a:ext cx="3315939" cy="1506036"/>
            <a:chOff x="1256061" y="1645564"/>
            <a:chExt cx="3315939" cy="1506036"/>
          </a:xfrm>
        </p:grpSpPr>
        <p:sp>
          <p:nvSpPr>
            <p:cNvPr id="1128" name="Google Shape;1128;p37"/>
            <p:cNvSpPr txBox="1"/>
            <p:nvPr/>
          </p:nvSpPr>
          <p:spPr>
            <a:xfrm>
              <a:off x="1256061" y="2058688"/>
              <a:ext cx="2654700" cy="457200"/>
            </a:xfrm>
            <a:prstGeom prst="rect">
              <a:avLst/>
            </a:prstGeom>
            <a:solidFill>
              <a:schemeClr val="accent5"/>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Venus</a:t>
              </a:r>
              <a:endParaRPr b="1" sz="1800">
                <a:solidFill>
                  <a:schemeClr val="accent6"/>
                </a:solidFill>
                <a:latin typeface="Elsie"/>
                <a:ea typeface="Elsie"/>
                <a:cs typeface="Elsie"/>
                <a:sym typeface="Elsie"/>
              </a:endParaRPr>
            </a:p>
          </p:txBody>
        </p:sp>
        <p:sp>
          <p:nvSpPr>
            <p:cNvPr id="1129" name="Google Shape;1129;p37"/>
            <p:cNvSpPr txBox="1"/>
            <p:nvPr/>
          </p:nvSpPr>
          <p:spPr>
            <a:xfrm>
              <a:off x="1256075" y="2515900"/>
              <a:ext cx="2654700" cy="635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
                  <a:solidFill>
                    <a:schemeClr val="accent6"/>
                  </a:solidFill>
                  <a:latin typeface="Poppins"/>
                  <a:ea typeface="Poppins"/>
                  <a:cs typeface="Poppins"/>
                  <a:sym typeface="Poppins"/>
                </a:rPr>
                <a:t>Venus is the second planet from the Sun</a:t>
              </a:r>
              <a:endParaRPr>
                <a:solidFill>
                  <a:schemeClr val="accent6"/>
                </a:solidFill>
                <a:latin typeface="Poppins"/>
                <a:ea typeface="Poppins"/>
                <a:cs typeface="Poppins"/>
                <a:sym typeface="Poppins"/>
              </a:endParaRPr>
            </a:p>
          </p:txBody>
        </p:sp>
        <p:sp>
          <p:nvSpPr>
            <p:cNvPr id="1130" name="Google Shape;1130;p37"/>
            <p:cNvSpPr/>
            <p:nvPr/>
          </p:nvSpPr>
          <p:spPr>
            <a:xfrm>
              <a:off x="2455600" y="180310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31" name="Google Shape;1131;p37"/>
            <p:cNvCxnSpPr>
              <a:stCxn id="1121" idx="2"/>
              <a:endCxn id="1130" idx="0"/>
            </p:cNvCxnSpPr>
            <p:nvPr/>
          </p:nvCxnSpPr>
          <p:spPr>
            <a:xfrm rot="5400000">
              <a:off x="3466950" y="761914"/>
              <a:ext cx="221400" cy="1988700"/>
            </a:xfrm>
            <a:prstGeom prst="bentConnector3">
              <a:avLst>
                <a:gd fmla="val 36292" name="adj1"/>
              </a:avLst>
            </a:prstGeom>
            <a:noFill/>
            <a:ln cap="flat" cmpd="sng" w="19050">
              <a:solidFill>
                <a:schemeClr val="accent6"/>
              </a:solidFill>
              <a:prstDash val="solid"/>
              <a:round/>
              <a:headEnd len="med" w="med" type="none"/>
              <a:tailEnd len="med" w="med" type="none"/>
            </a:ln>
          </p:spPr>
        </p:cxnSp>
      </p:grpSp>
      <p:grpSp>
        <p:nvGrpSpPr>
          <p:cNvPr id="1132" name="Google Shape;1132;p37"/>
          <p:cNvGrpSpPr/>
          <p:nvPr/>
        </p:nvGrpSpPr>
        <p:grpSpPr>
          <a:xfrm>
            <a:off x="6560599" y="3178814"/>
            <a:ext cx="1870599" cy="1429761"/>
            <a:chOff x="6560599" y="3178814"/>
            <a:chExt cx="1870599" cy="1429761"/>
          </a:xfrm>
        </p:grpSpPr>
        <p:sp>
          <p:nvSpPr>
            <p:cNvPr id="1133" name="Google Shape;1133;p37"/>
            <p:cNvSpPr txBox="1"/>
            <p:nvPr/>
          </p:nvSpPr>
          <p:spPr>
            <a:xfrm>
              <a:off x="6637198" y="4056275"/>
              <a:ext cx="1794000" cy="55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Mars is actually a very cold place</a:t>
              </a:r>
              <a:endParaRPr>
                <a:solidFill>
                  <a:schemeClr val="accent6"/>
                </a:solidFill>
                <a:latin typeface="Poppins"/>
                <a:ea typeface="Poppins"/>
                <a:cs typeface="Poppins"/>
                <a:sym typeface="Poppins"/>
              </a:endParaRPr>
            </a:p>
          </p:txBody>
        </p:sp>
        <p:sp>
          <p:nvSpPr>
            <p:cNvPr id="1134" name="Google Shape;1134;p37"/>
            <p:cNvSpPr txBox="1"/>
            <p:nvPr/>
          </p:nvSpPr>
          <p:spPr>
            <a:xfrm>
              <a:off x="6636603" y="3599050"/>
              <a:ext cx="1794000" cy="457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Mars</a:t>
              </a:r>
              <a:endParaRPr b="1" sz="1800">
                <a:solidFill>
                  <a:schemeClr val="accent6"/>
                </a:solidFill>
                <a:latin typeface="Elsie"/>
                <a:ea typeface="Elsie"/>
                <a:cs typeface="Elsie"/>
                <a:sym typeface="Elsie"/>
              </a:endParaRPr>
            </a:p>
          </p:txBody>
        </p:sp>
        <p:sp>
          <p:nvSpPr>
            <p:cNvPr id="1135" name="Google Shape;1135;p37"/>
            <p:cNvSpPr/>
            <p:nvPr/>
          </p:nvSpPr>
          <p:spPr>
            <a:xfrm>
              <a:off x="7405800" y="3343450"/>
              <a:ext cx="255600" cy="2556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36" name="Google Shape;1136;p37"/>
            <p:cNvCxnSpPr>
              <a:stCxn id="1124" idx="2"/>
              <a:endCxn id="1135" idx="0"/>
            </p:cNvCxnSpPr>
            <p:nvPr/>
          </p:nvCxnSpPr>
          <p:spPr>
            <a:xfrm flipH="1" rot="-5400000">
              <a:off x="6932749" y="2806664"/>
              <a:ext cx="228600" cy="972900"/>
            </a:xfrm>
            <a:prstGeom prst="bentConnector3">
              <a:avLst>
                <a:gd fmla="val 36702" name="adj1"/>
              </a:avLst>
            </a:prstGeom>
            <a:noFill/>
            <a:ln cap="flat" cmpd="sng" w="19050">
              <a:solidFill>
                <a:schemeClr val="accent6"/>
              </a:solidFill>
              <a:prstDash val="solid"/>
              <a:round/>
              <a:headEnd len="med" w="med" type="none"/>
              <a:tailEnd len="med" w="med" type="none"/>
            </a:ln>
          </p:spPr>
        </p:cxnSp>
      </p:grpSp>
      <p:grpSp>
        <p:nvGrpSpPr>
          <p:cNvPr id="1137" name="Google Shape;1137;p37"/>
          <p:cNvGrpSpPr/>
          <p:nvPr/>
        </p:nvGrpSpPr>
        <p:grpSpPr>
          <a:xfrm>
            <a:off x="4702766" y="3178814"/>
            <a:ext cx="1857833" cy="1429761"/>
            <a:chOff x="4702766" y="3178814"/>
            <a:chExt cx="1857833" cy="1429761"/>
          </a:xfrm>
        </p:grpSpPr>
        <p:sp>
          <p:nvSpPr>
            <p:cNvPr id="1138" name="Google Shape;1138;p37"/>
            <p:cNvSpPr txBox="1"/>
            <p:nvPr/>
          </p:nvSpPr>
          <p:spPr>
            <a:xfrm>
              <a:off x="4703359" y="4056275"/>
              <a:ext cx="1794000" cy="55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Jupiter is the biggest planet</a:t>
              </a:r>
              <a:endParaRPr>
                <a:solidFill>
                  <a:schemeClr val="accent6"/>
                </a:solidFill>
                <a:latin typeface="Poppins"/>
                <a:ea typeface="Poppins"/>
                <a:cs typeface="Poppins"/>
                <a:sym typeface="Poppins"/>
              </a:endParaRPr>
            </a:p>
          </p:txBody>
        </p:sp>
        <p:sp>
          <p:nvSpPr>
            <p:cNvPr id="1139" name="Google Shape;1139;p37"/>
            <p:cNvSpPr txBox="1"/>
            <p:nvPr/>
          </p:nvSpPr>
          <p:spPr>
            <a:xfrm>
              <a:off x="4702766" y="3599050"/>
              <a:ext cx="1794000" cy="457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Jupiter</a:t>
              </a:r>
              <a:endParaRPr b="1" sz="1800">
                <a:solidFill>
                  <a:schemeClr val="accent6"/>
                </a:solidFill>
                <a:latin typeface="Elsie"/>
                <a:ea typeface="Elsie"/>
                <a:cs typeface="Elsie"/>
                <a:sym typeface="Elsie"/>
              </a:endParaRPr>
            </a:p>
          </p:txBody>
        </p:sp>
        <p:sp>
          <p:nvSpPr>
            <p:cNvPr id="1140" name="Google Shape;1140;p37"/>
            <p:cNvSpPr/>
            <p:nvPr/>
          </p:nvSpPr>
          <p:spPr>
            <a:xfrm>
              <a:off x="5471975" y="3343450"/>
              <a:ext cx="255600" cy="2556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41" name="Google Shape;1141;p37"/>
            <p:cNvCxnSpPr>
              <a:stCxn id="1124" idx="2"/>
              <a:endCxn id="1140" idx="0"/>
            </p:cNvCxnSpPr>
            <p:nvPr/>
          </p:nvCxnSpPr>
          <p:spPr>
            <a:xfrm rot="5400000">
              <a:off x="5965849" y="2812664"/>
              <a:ext cx="228600" cy="960900"/>
            </a:xfrm>
            <a:prstGeom prst="bentConnector3">
              <a:avLst>
                <a:gd fmla="val 36702" name="adj1"/>
              </a:avLst>
            </a:prstGeom>
            <a:noFill/>
            <a:ln cap="flat" cmpd="sng" w="19050">
              <a:solidFill>
                <a:schemeClr val="accent6"/>
              </a:solidFill>
              <a:prstDash val="solid"/>
              <a:round/>
              <a:headEnd len="med" w="med" type="none"/>
              <a:tailEnd len="med" w="med" type="none"/>
            </a:ln>
          </p:spPr>
        </p:cxnSp>
      </p:grpSp>
      <p:grpSp>
        <p:nvGrpSpPr>
          <p:cNvPr id="1142" name="Google Shape;1142;p37"/>
          <p:cNvGrpSpPr/>
          <p:nvPr/>
        </p:nvGrpSpPr>
        <p:grpSpPr>
          <a:xfrm>
            <a:off x="2583425" y="3178814"/>
            <a:ext cx="1863983" cy="1429761"/>
            <a:chOff x="2583425" y="3178814"/>
            <a:chExt cx="1863983" cy="1429761"/>
          </a:xfrm>
        </p:grpSpPr>
        <p:sp>
          <p:nvSpPr>
            <p:cNvPr id="1143" name="Google Shape;1143;p37"/>
            <p:cNvSpPr txBox="1"/>
            <p:nvPr/>
          </p:nvSpPr>
          <p:spPr>
            <a:xfrm>
              <a:off x="2653408" y="4056275"/>
              <a:ext cx="1794000" cy="55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Mercury is the smallest planet</a:t>
              </a:r>
              <a:endParaRPr>
                <a:solidFill>
                  <a:schemeClr val="accent6"/>
                </a:solidFill>
                <a:latin typeface="Poppins"/>
                <a:ea typeface="Poppins"/>
                <a:cs typeface="Poppins"/>
                <a:sym typeface="Poppins"/>
              </a:endParaRPr>
            </a:p>
          </p:txBody>
        </p:sp>
        <p:sp>
          <p:nvSpPr>
            <p:cNvPr id="1144" name="Google Shape;1144;p37"/>
            <p:cNvSpPr txBox="1"/>
            <p:nvPr/>
          </p:nvSpPr>
          <p:spPr>
            <a:xfrm>
              <a:off x="2652816" y="3599050"/>
              <a:ext cx="1794000" cy="457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Mercury</a:t>
              </a:r>
              <a:endParaRPr b="1" sz="1800">
                <a:solidFill>
                  <a:schemeClr val="accent6"/>
                </a:solidFill>
                <a:latin typeface="Elsie"/>
                <a:ea typeface="Elsie"/>
                <a:cs typeface="Elsie"/>
                <a:sym typeface="Elsie"/>
              </a:endParaRPr>
            </a:p>
          </p:txBody>
        </p:sp>
        <p:sp>
          <p:nvSpPr>
            <p:cNvPr id="1145" name="Google Shape;1145;p37"/>
            <p:cNvSpPr/>
            <p:nvPr/>
          </p:nvSpPr>
          <p:spPr>
            <a:xfrm>
              <a:off x="3422025" y="3343450"/>
              <a:ext cx="255600" cy="2556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46" name="Google Shape;1146;p37"/>
            <p:cNvCxnSpPr>
              <a:stCxn id="1129" idx="2"/>
              <a:endCxn id="1145" idx="0"/>
            </p:cNvCxnSpPr>
            <p:nvPr/>
          </p:nvCxnSpPr>
          <p:spPr>
            <a:xfrm flipH="1" rot="-5400000">
              <a:off x="2952275" y="2809964"/>
              <a:ext cx="228600" cy="966300"/>
            </a:xfrm>
            <a:prstGeom prst="bentConnector3">
              <a:avLst>
                <a:gd fmla="val 36702" name="adj1"/>
              </a:avLst>
            </a:prstGeom>
            <a:noFill/>
            <a:ln cap="flat" cmpd="sng" w="19050">
              <a:solidFill>
                <a:schemeClr val="accent6"/>
              </a:solidFill>
              <a:prstDash val="solid"/>
              <a:round/>
              <a:headEnd len="med" w="med" type="none"/>
              <a:tailEnd len="med" w="med" type="none"/>
            </a:ln>
          </p:spPr>
        </p:cxnSp>
      </p:grpSp>
      <p:grpSp>
        <p:nvGrpSpPr>
          <p:cNvPr id="1147" name="Google Shape;1147;p37"/>
          <p:cNvGrpSpPr/>
          <p:nvPr/>
        </p:nvGrpSpPr>
        <p:grpSpPr>
          <a:xfrm>
            <a:off x="712802" y="3178814"/>
            <a:ext cx="1870623" cy="1429761"/>
            <a:chOff x="712802" y="3178814"/>
            <a:chExt cx="1870623" cy="1429761"/>
          </a:xfrm>
        </p:grpSpPr>
        <p:sp>
          <p:nvSpPr>
            <p:cNvPr id="1148" name="Google Shape;1148;p37"/>
            <p:cNvSpPr txBox="1"/>
            <p:nvPr/>
          </p:nvSpPr>
          <p:spPr>
            <a:xfrm>
              <a:off x="713519" y="4056275"/>
              <a:ext cx="1794000" cy="55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Saturn is a gas giant with rings</a:t>
              </a:r>
              <a:endParaRPr>
                <a:solidFill>
                  <a:schemeClr val="accent6"/>
                </a:solidFill>
                <a:latin typeface="Poppins"/>
                <a:ea typeface="Poppins"/>
                <a:cs typeface="Poppins"/>
                <a:sym typeface="Poppins"/>
              </a:endParaRPr>
            </a:p>
          </p:txBody>
        </p:sp>
        <p:sp>
          <p:nvSpPr>
            <p:cNvPr id="1149" name="Google Shape;1149;p37"/>
            <p:cNvSpPr txBox="1"/>
            <p:nvPr/>
          </p:nvSpPr>
          <p:spPr>
            <a:xfrm>
              <a:off x="712802" y="3599050"/>
              <a:ext cx="1794000" cy="457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Saturn</a:t>
              </a:r>
              <a:endParaRPr b="1" sz="1800">
                <a:solidFill>
                  <a:schemeClr val="accent6"/>
                </a:solidFill>
                <a:latin typeface="Elsie"/>
                <a:ea typeface="Elsie"/>
                <a:cs typeface="Elsie"/>
                <a:sym typeface="Elsie"/>
              </a:endParaRPr>
            </a:p>
          </p:txBody>
        </p:sp>
        <p:sp>
          <p:nvSpPr>
            <p:cNvPr id="1150" name="Google Shape;1150;p37"/>
            <p:cNvSpPr/>
            <p:nvPr/>
          </p:nvSpPr>
          <p:spPr>
            <a:xfrm>
              <a:off x="1482000" y="3343450"/>
              <a:ext cx="255600" cy="2556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51" name="Google Shape;1151;p37"/>
            <p:cNvCxnSpPr>
              <a:stCxn id="1129" idx="2"/>
              <a:endCxn id="1150" idx="0"/>
            </p:cNvCxnSpPr>
            <p:nvPr/>
          </p:nvCxnSpPr>
          <p:spPr>
            <a:xfrm rot="5400000">
              <a:off x="1982375" y="2806364"/>
              <a:ext cx="228600" cy="973500"/>
            </a:xfrm>
            <a:prstGeom prst="bentConnector3">
              <a:avLst>
                <a:gd fmla="val 36702" name="adj1"/>
              </a:avLst>
            </a:prstGeom>
            <a:noFill/>
            <a:ln cap="flat" cmpd="sng" w="19050">
              <a:solidFill>
                <a:schemeClr val="accent6"/>
              </a:solidFill>
              <a:prstDash val="solid"/>
              <a:round/>
              <a:headEnd len="med" w="med" type="none"/>
              <a:tailEnd len="med" w="med" type="none"/>
            </a:ln>
          </p:spPr>
        </p:cxn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0"/>
          <p:cNvSpPr/>
          <p:nvPr/>
        </p:nvSpPr>
        <p:spPr>
          <a:xfrm>
            <a:off x="-2186127" y="1450922"/>
            <a:ext cx="5600518" cy="4596596"/>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0"/>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t>
            </a:r>
            <a:r>
              <a:rPr lang="en"/>
              <a:t>e my valentine infographics</a:t>
            </a:r>
            <a:endParaRPr/>
          </a:p>
        </p:txBody>
      </p:sp>
      <p:sp>
        <p:nvSpPr>
          <p:cNvPr id="178" name="Google Shape;178;p20"/>
          <p:cNvSpPr txBox="1"/>
          <p:nvPr/>
        </p:nvSpPr>
        <p:spPr>
          <a:xfrm>
            <a:off x="720000" y="1678525"/>
            <a:ext cx="7704000" cy="23085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chemeClr val="accent5"/>
              </a:buClr>
              <a:buSzPts val="1200"/>
              <a:buFont typeface="Poppins"/>
              <a:buChar char="●"/>
            </a:pPr>
            <a:r>
              <a:rPr lang="en" sz="1200">
                <a:solidFill>
                  <a:schemeClr val="accent6"/>
                </a:solidFill>
                <a:latin typeface="Poppins"/>
                <a:ea typeface="Poppins"/>
                <a:cs typeface="Poppins"/>
                <a:sym typeface="Poppins"/>
              </a:rPr>
              <a:t>This template contains an assortment of complementary infographic resources for the</a:t>
            </a:r>
            <a:r>
              <a:rPr b="1" lang="en" sz="1200">
                <a:solidFill>
                  <a:schemeClr val="accent6"/>
                </a:solidFill>
                <a:latin typeface="Poppins"/>
                <a:ea typeface="Poppins"/>
                <a:cs typeface="Poppins"/>
                <a:sym typeface="Poppins"/>
              </a:rPr>
              <a:t> </a:t>
            </a:r>
            <a:r>
              <a:rPr b="1" lang="en" sz="1200">
                <a:solidFill>
                  <a:schemeClr val="accent6"/>
                </a:solidFill>
                <a:latin typeface="Poppins"/>
                <a:ea typeface="Poppins"/>
                <a:cs typeface="Poppins"/>
                <a:sym typeface="Poppins"/>
              </a:rPr>
              <a:t>Be</a:t>
            </a:r>
            <a:r>
              <a:rPr lang="en" sz="1200">
                <a:solidFill>
                  <a:schemeClr val="accent6"/>
                </a:solidFill>
                <a:latin typeface="Poppins"/>
                <a:ea typeface="Poppins"/>
                <a:cs typeface="Poppins"/>
                <a:sym typeface="Poppins"/>
              </a:rPr>
              <a:t> </a:t>
            </a:r>
            <a:r>
              <a:rPr b="1" lang="en" sz="1200">
                <a:solidFill>
                  <a:schemeClr val="hlink"/>
                </a:solidFill>
                <a:uFill>
                  <a:noFill/>
                </a:uFill>
                <a:latin typeface="Poppins"/>
                <a:ea typeface="Poppins"/>
                <a:cs typeface="Poppins"/>
                <a:sym typeface="Poppins"/>
                <a:hlinkClick r:id="rId3"/>
              </a:rPr>
              <a:t>My Valentine</a:t>
            </a:r>
            <a:r>
              <a:rPr lang="en" sz="1200">
                <a:solidFill>
                  <a:schemeClr val="accent6"/>
                </a:solidFill>
                <a:latin typeface="Poppins"/>
                <a:ea typeface="Poppins"/>
                <a:cs typeface="Poppins"/>
                <a:sym typeface="Poppins"/>
              </a:rPr>
              <a:t> presentation.</a:t>
            </a:r>
            <a:endParaRPr sz="1200">
              <a:solidFill>
                <a:schemeClr val="accent6"/>
              </a:solidFill>
              <a:latin typeface="Poppins"/>
              <a:ea typeface="Poppins"/>
              <a:cs typeface="Poppins"/>
              <a:sym typeface="Poppins"/>
            </a:endParaRPr>
          </a:p>
          <a:p>
            <a:pPr indent="0" lvl="0" marL="0" rtl="0" algn="l">
              <a:spcBef>
                <a:spcPts val="1000"/>
              </a:spcBef>
              <a:spcAft>
                <a:spcPts val="0"/>
              </a:spcAft>
              <a:buNone/>
            </a:pPr>
            <a:r>
              <a:t/>
            </a:r>
            <a:endParaRPr sz="1200">
              <a:solidFill>
                <a:schemeClr val="accent6"/>
              </a:solidFill>
              <a:latin typeface="Poppins"/>
              <a:ea typeface="Poppins"/>
              <a:cs typeface="Poppins"/>
              <a:sym typeface="Poppins"/>
            </a:endParaRPr>
          </a:p>
          <a:p>
            <a:pPr indent="-304800" lvl="0" marL="457200" rtl="0" algn="l">
              <a:spcBef>
                <a:spcPts val="1000"/>
              </a:spcBef>
              <a:spcAft>
                <a:spcPts val="0"/>
              </a:spcAft>
              <a:buClr>
                <a:schemeClr val="accent5"/>
              </a:buClr>
              <a:buSzPts val="1200"/>
              <a:buFont typeface="Poppins"/>
              <a:buChar char="●"/>
            </a:pPr>
            <a:r>
              <a:rPr lang="en" sz="1200">
                <a:solidFill>
                  <a:schemeClr val="accent6"/>
                </a:solidFill>
                <a:latin typeface="Poppins"/>
                <a:ea typeface="Poppins"/>
                <a:cs typeface="Poppins"/>
                <a:sym typeface="Poppins"/>
              </a:rPr>
              <a:t>These infographics are adapted to the style of the aforementioned presentation, so you can insert them easily and have them completely integrated at once. You just need to do the following:</a:t>
            </a:r>
            <a:endParaRPr sz="1200">
              <a:solidFill>
                <a:schemeClr val="accent6"/>
              </a:solidFill>
              <a:latin typeface="Poppins"/>
              <a:ea typeface="Poppins"/>
              <a:cs typeface="Poppins"/>
              <a:sym typeface="Poppins"/>
            </a:endParaRPr>
          </a:p>
          <a:p>
            <a:pPr indent="-304800" lvl="1" marL="914400" rtl="0" algn="l">
              <a:spcBef>
                <a:spcPts val="0"/>
              </a:spcBef>
              <a:spcAft>
                <a:spcPts val="0"/>
              </a:spcAft>
              <a:buClr>
                <a:schemeClr val="accent6"/>
              </a:buClr>
              <a:buSzPts val="1200"/>
              <a:buFont typeface="Poppins"/>
              <a:buChar char="○"/>
            </a:pPr>
            <a:r>
              <a:rPr lang="en" sz="1200">
                <a:solidFill>
                  <a:schemeClr val="accent6"/>
                </a:solidFill>
                <a:latin typeface="Poppins"/>
                <a:ea typeface="Poppins"/>
                <a:cs typeface="Poppins"/>
                <a:sym typeface="Poppins"/>
              </a:rPr>
              <a:t>Select the element that you want to copy</a:t>
            </a:r>
            <a:endParaRPr sz="1200">
              <a:solidFill>
                <a:schemeClr val="accent6"/>
              </a:solidFill>
              <a:latin typeface="Poppins"/>
              <a:ea typeface="Poppins"/>
              <a:cs typeface="Poppins"/>
              <a:sym typeface="Poppins"/>
            </a:endParaRPr>
          </a:p>
          <a:p>
            <a:pPr indent="-304800" lvl="1" marL="914400" rtl="0" algn="l">
              <a:spcBef>
                <a:spcPts val="0"/>
              </a:spcBef>
              <a:spcAft>
                <a:spcPts val="0"/>
              </a:spcAft>
              <a:buClr>
                <a:schemeClr val="accent6"/>
              </a:buClr>
              <a:buSzPts val="1200"/>
              <a:buFont typeface="Poppins"/>
              <a:buChar char="○"/>
            </a:pPr>
            <a:r>
              <a:rPr lang="en" sz="1200">
                <a:solidFill>
                  <a:schemeClr val="accent6"/>
                </a:solidFill>
                <a:latin typeface="Poppins"/>
                <a:ea typeface="Poppins"/>
                <a:cs typeface="Poppins"/>
                <a:sym typeface="Poppins"/>
              </a:rPr>
              <a:t>Right-click and choose “Copy”</a:t>
            </a:r>
            <a:endParaRPr sz="1200">
              <a:solidFill>
                <a:schemeClr val="accent6"/>
              </a:solidFill>
              <a:latin typeface="Poppins"/>
              <a:ea typeface="Poppins"/>
              <a:cs typeface="Poppins"/>
              <a:sym typeface="Poppins"/>
            </a:endParaRPr>
          </a:p>
          <a:p>
            <a:pPr indent="-304800" lvl="1" marL="914400" rtl="0" algn="l">
              <a:spcBef>
                <a:spcPts val="0"/>
              </a:spcBef>
              <a:spcAft>
                <a:spcPts val="0"/>
              </a:spcAft>
              <a:buClr>
                <a:schemeClr val="accent6"/>
              </a:buClr>
              <a:buSzPts val="1200"/>
              <a:buFont typeface="Poppins"/>
              <a:buChar char="○"/>
            </a:pPr>
            <a:r>
              <a:rPr lang="en" sz="1200">
                <a:solidFill>
                  <a:schemeClr val="accent6"/>
                </a:solidFill>
                <a:latin typeface="Poppins"/>
                <a:ea typeface="Poppins"/>
                <a:cs typeface="Poppins"/>
                <a:sym typeface="Poppins"/>
              </a:rPr>
              <a:t>Go to the slide where you want the element to appear</a:t>
            </a:r>
            <a:endParaRPr sz="1200">
              <a:solidFill>
                <a:schemeClr val="accent6"/>
              </a:solidFill>
              <a:latin typeface="Poppins"/>
              <a:ea typeface="Poppins"/>
              <a:cs typeface="Poppins"/>
              <a:sym typeface="Poppins"/>
            </a:endParaRPr>
          </a:p>
          <a:p>
            <a:pPr indent="-304800" lvl="1" marL="914400" rtl="0" algn="l">
              <a:spcBef>
                <a:spcPts val="0"/>
              </a:spcBef>
              <a:spcAft>
                <a:spcPts val="0"/>
              </a:spcAft>
              <a:buClr>
                <a:schemeClr val="accent6"/>
              </a:buClr>
              <a:buSzPts val="1200"/>
              <a:buFont typeface="Poppins"/>
              <a:buChar char="○"/>
            </a:pPr>
            <a:r>
              <a:rPr lang="en" sz="1200">
                <a:solidFill>
                  <a:schemeClr val="accent6"/>
                </a:solidFill>
                <a:latin typeface="Poppins"/>
                <a:ea typeface="Poppins"/>
                <a:cs typeface="Poppins"/>
                <a:sym typeface="Poppins"/>
              </a:rPr>
              <a:t>Right-click and choose “Paste”</a:t>
            </a:r>
            <a:endParaRPr sz="1200">
              <a:solidFill>
                <a:schemeClr val="accent6"/>
              </a:solidFill>
              <a:latin typeface="Poppins"/>
              <a:ea typeface="Poppins"/>
              <a:cs typeface="Poppins"/>
              <a:sym typeface="Poppins"/>
            </a:endParaRPr>
          </a:p>
          <a:p>
            <a:pPr indent="0" lvl="0" marL="0" rtl="0" algn="l">
              <a:spcBef>
                <a:spcPts val="0"/>
              </a:spcBef>
              <a:spcAft>
                <a:spcPts val="0"/>
              </a:spcAft>
              <a:buNone/>
            </a:pPr>
            <a:r>
              <a:t/>
            </a:r>
            <a:endParaRPr sz="1200">
              <a:solidFill>
                <a:schemeClr val="accent6"/>
              </a:solidFill>
              <a:latin typeface="Poppins"/>
              <a:ea typeface="Poppins"/>
              <a:cs typeface="Poppins"/>
              <a:sym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5" name="Shape 1155"/>
        <p:cNvGrpSpPr/>
        <p:nvPr/>
      </p:nvGrpSpPr>
      <p:grpSpPr>
        <a:xfrm>
          <a:off x="0" y="0"/>
          <a:ext cx="0" cy="0"/>
          <a:chOff x="0" y="0"/>
          <a:chExt cx="0" cy="0"/>
        </a:xfrm>
      </p:grpSpPr>
      <p:sp>
        <p:nvSpPr>
          <p:cNvPr id="1156" name="Google Shape;1156;p38"/>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pic>
        <p:nvPicPr>
          <p:cNvPr id="1157" name="Google Shape;1157;p38" title="Points scored">
            <a:hlinkClick r:id="rId3"/>
          </p:cNvPr>
          <p:cNvPicPr preferRelativeResize="0"/>
          <p:nvPr/>
        </p:nvPicPr>
        <p:blipFill>
          <a:blip r:embed="rId4">
            <a:alphaModFix/>
          </a:blip>
          <a:stretch>
            <a:fillRect/>
          </a:stretch>
        </p:blipFill>
        <p:spPr>
          <a:xfrm>
            <a:off x="980234" y="1387075"/>
            <a:ext cx="4394424" cy="2713549"/>
          </a:xfrm>
          <a:prstGeom prst="rect">
            <a:avLst/>
          </a:prstGeom>
          <a:noFill/>
          <a:ln>
            <a:noFill/>
          </a:ln>
        </p:spPr>
      </p:pic>
      <p:grpSp>
        <p:nvGrpSpPr>
          <p:cNvPr id="1158" name="Google Shape;1158;p38"/>
          <p:cNvGrpSpPr/>
          <p:nvPr/>
        </p:nvGrpSpPr>
        <p:grpSpPr>
          <a:xfrm>
            <a:off x="6033166" y="1679550"/>
            <a:ext cx="2130600" cy="963450"/>
            <a:chOff x="5956970" y="1679550"/>
            <a:chExt cx="2130600" cy="963450"/>
          </a:xfrm>
        </p:grpSpPr>
        <p:sp>
          <p:nvSpPr>
            <p:cNvPr id="1159" name="Google Shape;1159;p38"/>
            <p:cNvSpPr txBox="1"/>
            <p:nvPr/>
          </p:nvSpPr>
          <p:spPr>
            <a:xfrm>
              <a:off x="5956970" y="207030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It’s the ringed planet and a gas giant</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160" name="Google Shape;1160;p38"/>
            <p:cNvSpPr txBox="1"/>
            <p:nvPr/>
          </p:nvSpPr>
          <p:spPr>
            <a:xfrm>
              <a:off x="5956970" y="1679550"/>
              <a:ext cx="2130600" cy="4845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grpSp>
        <p:nvGrpSpPr>
          <p:cNvPr id="1161" name="Google Shape;1161;p38"/>
          <p:cNvGrpSpPr/>
          <p:nvPr/>
        </p:nvGrpSpPr>
        <p:grpSpPr>
          <a:xfrm>
            <a:off x="6033146" y="2848225"/>
            <a:ext cx="2130600" cy="963450"/>
            <a:chOff x="5956950" y="2848225"/>
            <a:chExt cx="2130600" cy="963450"/>
          </a:xfrm>
        </p:grpSpPr>
        <p:sp>
          <p:nvSpPr>
            <p:cNvPr id="1162" name="Google Shape;1162;p38"/>
            <p:cNvSpPr txBox="1"/>
            <p:nvPr/>
          </p:nvSpPr>
          <p:spPr>
            <a:xfrm>
              <a:off x="5956950" y="3238975"/>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163" name="Google Shape;1163;p38"/>
            <p:cNvSpPr txBox="1"/>
            <p:nvPr/>
          </p:nvSpPr>
          <p:spPr>
            <a:xfrm>
              <a:off x="5956950" y="2848225"/>
              <a:ext cx="2130600" cy="484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sp>
        <p:nvSpPr>
          <p:cNvPr id="1164" name="Google Shape;1164;p38"/>
          <p:cNvSpPr/>
          <p:nvPr/>
        </p:nvSpPr>
        <p:spPr>
          <a:xfrm>
            <a:off x="5693871" y="1805764"/>
            <a:ext cx="255600" cy="2556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38"/>
          <p:cNvSpPr/>
          <p:nvPr/>
        </p:nvSpPr>
        <p:spPr>
          <a:xfrm>
            <a:off x="5693871" y="297655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38"/>
          <p:cNvSpPr txBox="1"/>
          <p:nvPr/>
        </p:nvSpPr>
        <p:spPr>
          <a:xfrm>
            <a:off x="981900" y="4393775"/>
            <a:ext cx="7180200" cy="21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accent6"/>
                </a:solidFill>
                <a:latin typeface="Poppins"/>
                <a:ea typeface="Poppins"/>
                <a:cs typeface="Poppins"/>
                <a:sym typeface="Poppins"/>
              </a:rPr>
              <a:t>Follow the link in the graph to modify its data and then paste the new one here. </a:t>
            </a:r>
            <a:r>
              <a:rPr b="1" lang="en" sz="1000">
                <a:solidFill>
                  <a:schemeClr val="accent6"/>
                </a:solidFill>
                <a:uFill>
                  <a:noFill/>
                </a:uFill>
                <a:latin typeface="Poppins"/>
                <a:ea typeface="Poppins"/>
                <a:cs typeface="Poppins"/>
                <a:sym typeface="Poppins"/>
                <a:hlinkClick r:id="rId5">
                  <a:extLst>
                    <a:ext uri="{A12FA001-AC4F-418D-AE19-62706E023703}">
                      <ahyp:hlinkClr val="tx"/>
                    </a:ext>
                  </a:extLst>
                </a:hlinkClick>
              </a:rPr>
              <a:t>For more info, click here</a:t>
            </a:r>
            <a:endParaRPr b="1" sz="1000">
              <a:solidFill>
                <a:schemeClr val="accent6"/>
              </a:solidFill>
              <a:latin typeface="Poppins"/>
              <a:ea typeface="Poppins"/>
              <a:cs typeface="Poppins"/>
              <a:sym typeface="Poppi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39"/>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1172" name="Google Shape;1172;p39"/>
          <p:cNvGrpSpPr/>
          <p:nvPr/>
        </p:nvGrpSpPr>
        <p:grpSpPr>
          <a:xfrm>
            <a:off x="6300058" y="1679550"/>
            <a:ext cx="2130605" cy="963450"/>
            <a:chOff x="6300170" y="1679550"/>
            <a:chExt cx="2130605" cy="963450"/>
          </a:xfrm>
        </p:grpSpPr>
        <p:grpSp>
          <p:nvGrpSpPr>
            <p:cNvPr id="1173" name="Google Shape;1173;p39"/>
            <p:cNvGrpSpPr/>
            <p:nvPr/>
          </p:nvGrpSpPr>
          <p:grpSpPr>
            <a:xfrm>
              <a:off x="6300170" y="1679550"/>
              <a:ext cx="2130605" cy="963450"/>
              <a:chOff x="6085533" y="1679550"/>
              <a:chExt cx="2130605" cy="963450"/>
            </a:xfrm>
          </p:grpSpPr>
          <p:sp>
            <p:nvSpPr>
              <p:cNvPr id="1174" name="Google Shape;1174;p39"/>
              <p:cNvSpPr txBox="1"/>
              <p:nvPr/>
            </p:nvSpPr>
            <p:spPr>
              <a:xfrm>
                <a:off x="6085533" y="207030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Mars is actually a cold place</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175" name="Google Shape;1175;p39"/>
              <p:cNvSpPr txBox="1"/>
              <p:nvPr/>
            </p:nvSpPr>
            <p:spPr>
              <a:xfrm>
                <a:off x="6085538" y="1679550"/>
                <a:ext cx="2130600" cy="4344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grpSp>
        <p:sp>
          <p:nvSpPr>
            <p:cNvPr id="1176" name="Google Shape;1176;p39"/>
            <p:cNvSpPr/>
            <p:nvPr/>
          </p:nvSpPr>
          <p:spPr>
            <a:xfrm>
              <a:off x="8104850" y="1764675"/>
              <a:ext cx="255600" cy="2556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7" name="Google Shape;1177;p39"/>
          <p:cNvGrpSpPr/>
          <p:nvPr/>
        </p:nvGrpSpPr>
        <p:grpSpPr>
          <a:xfrm>
            <a:off x="6300038" y="2986975"/>
            <a:ext cx="2130600" cy="963450"/>
            <a:chOff x="6300150" y="2986975"/>
            <a:chExt cx="2130600" cy="963450"/>
          </a:xfrm>
        </p:grpSpPr>
        <p:grpSp>
          <p:nvGrpSpPr>
            <p:cNvPr id="1178" name="Google Shape;1178;p39"/>
            <p:cNvGrpSpPr/>
            <p:nvPr/>
          </p:nvGrpSpPr>
          <p:grpSpPr>
            <a:xfrm>
              <a:off x="6300150" y="2986975"/>
              <a:ext cx="2130600" cy="963450"/>
              <a:chOff x="2108263" y="3024000"/>
              <a:chExt cx="2130600" cy="963450"/>
            </a:xfrm>
          </p:grpSpPr>
          <p:sp>
            <p:nvSpPr>
              <p:cNvPr id="1179" name="Google Shape;1179;p39"/>
              <p:cNvSpPr txBox="1"/>
              <p:nvPr/>
            </p:nvSpPr>
            <p:spPr>
              <a:xfrm>
                <a:off x="2108263" y="341475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1180" name="Google Shape;1180;p39"/>
              <p:cNvSpPr txBox="1"/>
              <p:nvPr/>
            </p:nvSpPr>
            <p:spPr>
              <a:xfrm>
                <a:off x="2108263" y="3024000"/>
                <a:ext cx="2130600" cy="412800"/>
              </a:xfrm>
              <a:prstGeom prst="rect">
                <a:avLst/>
              </a:prstGeom>
              <a:solidFill>
                <a:schemeClr val="accent5"/>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sp>
          <p:nvSpPr>
            <p:cNvPr id="1181" name="Google Shape;1181;p39"/>
            <p:cNvSpPr/>
            <p:nvPr/>
          </p:nvSpPr>
          <p:spPr>
            <a:xfrm>
              <a:off x="8104850" y="3092175"/>
              <a:ext cx="255600" cy="2556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2" name="Google Shape;1182;p39"/>
          <p:cNvGrpSpPr/>
          <p:nvPr/>
        </p:nvGrpSpPr>
        <p:grpSpPr>
          <a:xfrm>
            <a:off x="3506637" y="1133500"/>
            <a:ext cx="2537002" cy="1619400"/>
            <a:chOff x="3506637" y="1133500"/>
            <a:chExt cx="2537002" cy="1619400"/>
          </a:xfrm>
        </p:grpSpPr>
        <p:grpSp>
          <p:nvGrpSpPr>
            <p:cNvPr id="1183" name="Google Shape;1183;p39"/>
            <p:cNvGrpSpPr/>
            <p:nvPr/>
          </p:nvGrpSpPr>
          <p:grpSpPr>
            <a:xfrm>
              <a:off x="4119188" y="1133500"/>
              <a:ext cx="1311900" cy="1619400"/>
              <a:chOff x="3249201" y="1133500"/>
              <a:chExt cx="1311900" cy="1619400"/>
            </a:xfrm>
          </p:grpSpPr>
          <p:sp>
            <p:nvSpPr>
              <p:cNvPr id="1184" name="Google Shape;1184;p39"/>
              <p:cNvSpPr/>
              <p:nvPr/>
            </p:nvSpPr>
            <p:spPr>
              <a:xfrm rot="-794935">
                <a:off x="3443338" y="1771261"/>
                <a:ext cx="909939" cy="746830"/>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85" name="Google Shape;1185;p39"/>
              <p:cNvGrpSpPr/>
              <p:nvPr/>
            </p:nvGrpSpPr>
            <p:grpSpPr>
              <a:xfrm>
                <a:off x="3737086" y="1882497"/>
                <a:ext cx="336123" cy="452409"/>
                <a:chOff x="7163409" y="2880251"/>
                <a:chExt cx="263316" cy="354414"/>
              </a:xfrm>
            </p:grpSpPr>
            <p:sp>
              <p:nvSpPr>
                <p:cNvPr id="1186" name="Google Shape;1186;p39"/>
                <p:cNvSpPr/>
                <p:nvPr/>
              </p:nvSpPr>
              <p:spPr>
                <a:xfrm>
                  <a:off x="7163409" y="3125474"/>
                  <a:ext cx="263316" cy="109191"/>
                </a:xfrm>
                <a:custGeom>
                  <a:rect b="b" l="l" r="r" t="t"/>
                  <a:pathLst>
                    <a:path extrusionOk="0" h="4170" w="10056">
                      <a:moveTo>
                        <a:pt x="3130" y="1"/>
                      </a:moveTo>
                      <a:lnTo>
                        <a:pt x="878" y="802"/>
                      </a:lnTo>
                      <a:cubicBezTo>
                        <a:pt x="354" y="983"/>
                        <a:pt x="1" y="1479"/>
                        <a:pt x="1" y="2033"/>
                      </a:cubicBezTo>
                      <a:lnTo>
                        <a:pt x="1" y="3511"/>
                      </a:lnTo>
                      <a:cubicBezTo>
                        <a:pt x="1" y="3874"/>
                        <a:pt x="296" y="4170"/>
                        <a:pt x="659" y="4170"/>
                      </a:cubicBezTo>
                      <a:lnTo>
                        <a:pt x="9398" y="4170"/>
                      </a:lnTo>
                      <a:cubicBezTo>
                        <a:pt x="9760" y="4170"/>
                        <a:pt x="10056" y="3874"/>
                        <a:pt x="10056" y="3511"/>
                      </a:cubicBezTo>
                      <a:lnTo>
                        <a:pt x="10056" y="2033"/>
                      </a:lnTo>
                      <a:cubicBezTo>
                        <a:pt x="10056" y="1479"/>
                        <a:pt x="9703" y="983"/>
                        <a:pt x="9178" y="802"/>
                      </a:cubicBezTo>
                      <a:lnTo>
                        <a:pt x="6917"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39"/>
                <p:cNvSpPr/>
                <p:nvPr/>
              </p:nvSpPr>
              <p:spPr>
                <a:xfrm>
                  <a:off x="7197633" y="2920131"/>
                  <a:ext cx="194633" cy="291544"/>
                </a:xfrm>
                <a:custGeom>
                  <a:rect b="b" l="l" r="r" t="t"/>
                  <a:pathLst>
                    <a:path extrusionOk="0" h="11134" w="7433">
                      <a:moveTo>
                        <a:pt x="3712" y="1"/>
                      </a:moveTo>
                      <a:cubicBezTo>
                        <a:pt x="2405" y="1"/>
                        <a:pt x="1088" y="3054"/>
                        <a:pt x="1088" y="5458"/>
                      </a:cubicBezTo>
                      <a:lnTo>
                        <a:pt x="1088" y="6326"/>
                      </a:lnTo>
                      <a:cubicBezTo>
                        <a:pt x="1088" y="6736"/>
                        <a:pt x="897" y="7127"/>
                        <a:pt x="564" y="7375"/>
                      </a:cubicBezTo>
                      <a:cubicBezTo>
                        <a:pt x="201" y="7642"/>
                        <a:pt x="1" y="7957"/>
                        <a:pt x="1" y="8301"/>
                      </a:cubicBezTo>
                      <a:cubicBezTo>
                        <a:pt x="1" y="9264"/>
                        <a:pt x="936" y="11134"/>
                        <a:pt x="3712" y="11134"/>
                      </a:cubicBezTo>
                      <a:cubicBezTo>
                        <a:pt x="6488" y="11134"/>
                        <a:pt x="7423" y="9264"/>
                        <a:pt x="7423" y="8301"/>
                      </a:cubicBezTo>
                      <a:cubicBezTo>
                        <a:pt x="7432" y="7957"/>
                        <a:pt x="7222" y="7642"/>
                        <a:pt x="6869" y="7375"/>
                      </a:cubicBezTo>
                      <a:cubicBezTo>
                        <a:pt x="6536" y="7127"/>
                        <a:pt x="6335" y="6736"/>
                        <a:pt x="6335" y="6326"/>
                      </a:cubicBezTo>
                      <a:lnTo>
                        <a:pt x="6335" y="5458"/>
                      </a:lnTo>
                      <a:cubicBezTo>
                        <a:pt x="6335" y="3054"/>
                        <a:pt x="5028" y="1"/>
                        <a:pt x="371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39"/>
                <p:cNvSpPr/>
                <p:nvPr/>
              </p:nvSpPr>
              <p:spPr>
                <a:xfrm>
                  <a:off x="7240105" y="3114240"/>
                  <a:ext cx="147657" cy="96204"/>
                </a:xfrm>
                <a:custGeom>
                  <a:rect b="b" l="l" r="r" t="t"/>
                  <a:pathLst>
                    <a:path extrusionOk="0" h="3674" w="5639">
                      <a:moveTo>
                        <a:pt x="5295" y="0"/>
                      </a:moveTo>
                      <a:cubicBezTo>
                        <a:pt x="5066" y="763"/>
                        <a:pt x="4656" y="1460"/>
                        <a:pt x="4084" y="2013"/>
                      </a:cubicBezTo>
                      <a:cubicBezTo>
                        <a:pt x="3212" y="2843"/>
                        <a:pt x="2009" y="3283"/>
                        <a:pt x="630" y="3283"/>
                      </a:cubicBezTo>
                      <a:cubicBezTo>
                        <a:pt x="424" y="3283"/>
                        <a:pt x="214" y="3273"/>
                        <a:pt x="1" y="3253"/>
                      </a:cubicBezTo>
                      <a:lnTo>
                        <a:pt x="1" y="3253"/>
                      </a:lnTo>
                      <a:cubicBezTo>
                        <a:pt x="439" y="3473"/>
                        <a:pt x="907" y="3616"/>
                        <a:pt x="1393" y="3673"/>
                      </a:cubicBezTo>
                      <a:cubicBezTo>
                        <a:pt x="2567" y="3540"/>
                        <a:pt x="3597" y="3082"/>
                        <a:pt x="4379" y="2338"/>
                      </a:cubicBezTo>
                      <a:cubicBezTo>
                        <a:pt x="4952" y="1784"/>
                        <a:pt x="5381" y="1107"/>
                        <a:pt x="5639" y="353"/>
                      </a:cubicBezTo>
                      <a:cubicBezTo>
                        <a:pt x="5543" y="220"/>
                        <a:pt x="5429" y="96"/>
                        <a:pt x="5295" y="0"/>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39"/>
                <p:cNvSpPr/>
                <p:nvPr/>
              </p:nvSpPr>
              <p:spPr>
                <a:xfrm>
                  <a:off x="7220623" y="3000074"/>
                  <a:ext cx="148652" cy="125924"/>
                </a:xfrm>
                <a:custGeom>
                  <a:rect b="b" l="l" r="r" t="t"/>
                  <a:pathLst>
                    <a:path extrusionOk="0" h="4809" w="5677">
                      <a:moveTo>
                        <a:pt x="2843" y="1"/>
                      </a:moveTo>
                      <a:cubicBezTo>
                        <a:pt x="1279" y="1"/>
                        <a:pt x="0" y="1079"/>
                        <a:pt x="0" y="2405"/>
                      </a:cubicBezTo>
                      <a:cubicBezTo>
                        <a:pt x="0" y="3731"/>
                        <a:pt x="1279" y="4809"/>
                        <a:pt x="2843" y="4809"/>
                      </a:cubicBezTo>
                      <a:cubicBezTo>
                        <a:pt x="4408" y="4809"/>
                        <a:pt x="5677" y="3731"/>
                        <a:pt x="5677" y="2405"/>
                      </a:cubicBezTo>
                      <a:cubicBezTo>
                        <a:pt x="5677" y="1079"/>
                        <a:pt x="4408" y="1"/>
                        <a:pt x="2843" y="1"/>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39"/>
                <p:cNvSpPr/>
                <p:nvPr/>
              </p:nvSpPr>
              <p:spPr>
                <a:xfrm>
                  <a:off x="7220623" y="2954355"/>
                  <a:ext cx="148914" cy="142918"/>
                </a:xfrm>
                <a:custGeom>
                  <a:rect b="b" l="l" r="r" t="t"/>
                  <a:pathLst>
                    <a:path extrusionOk="0" h="5458" w="5687">
                      <a:moveTo>
                        <a:pt x="0" y="1"/>
                      </a:moveTo>
                      <a:lnTo>
                        <a:pt x="0" y="2624"/>
                      </a:lnTo>
                      <a:cubicBezTo>
                        <a:pt x="0" y="4189"/>
                        <a:pt x="1269" y="5458"/>
                        <a:pt x="2843" y="5458"/>
                      </a:cubicBezTo>
                      <a:cubicBezTo>
                        <a:pt x="4408" y="5458"/>
                        <a:pt x="5686" y="4189"/>
                        <a:pt x="5686" y="2624"/>
                      </a:cubicBezTo>
                      <a:lnTo>
                        <a:pt x="56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39"/>
                <p:cNvSpPr/>
                <p:nvPr/>
              </p:nvSpPr>
              <p:spPr>
                <a:xfrm>
                  <a:off x="7220387" y="2954355"/>
                  <a:ext cx="148888" cy="143180"/>
                </a:xfrm>
                <a:custGeom>
                  <a:rect b="b" l="l" r="r" t="t"/>
                  <a:pathLst>
                    <a:path extrusionOk="0" h="5468" w="5686">
                      <a:moveTo>
                        <a:pt x="9" y="1"/>
                      </a:moveTo>
                      <a:lnTo>
                        <a:pt x="9" y="2624"/>
                      </a:lnTo>
                      <a:cubicBezTo>
                        <a:pt x="1" y="4211"/>
                        <a:pt x="1293" y="5467"/>
                        <a:pt x="2819" y="5467"/>
                      </a:cubicBezTo>
                      <a:cubicBezTo>
                        <a:pt x="2971" y="5467"/>
                        <a:pt x="3126" y="5455"/>
                        <a:pt x="3282" y="5429"/>
                      </a:cubicBezTo>
                      <a:cubicBezTo>
                        <a:pt x="1898" y="5210"/>
                        <a:pt x="878" y="4017"/>
                        <a:pt x="887" y="2624"/>
                      </a:cubicBezTo>
                      <a:lnTo>
                        <a:pt x="887" y="2185"/>
                      </a:lnTo>
                      <a:cubicBezTo>
                        <a:pt x="887" y="1222"/>
                        <a:pt x="1669" y="440"/>
                        <a:pt x="2633" y="440"/>
                      </a:cubicBezTo>
                      <a:lnTo>
                        <a:pt x="5686" y="440"/>
                      </a:lnTo>
                      <a:lnTo>
                        <a:pt x="5686" y="1"/>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39"/>
                <p:cNvSpPr/>
                <p:nvPr/>
              </p:nvSpPr>
              <p:spPr>
                <a:xfrm>
                  <a:off x="7269851" y="3045714"/>
                  <a:ext cx="50747" cy="17361"/>
                </a:xfrm>
                <a:custGeom>
                  <a:rect b="b" l="l" r="r" t="t"/>
                  <a:pathLst>
                    <a:path extrusionOk="0" h="663" w="1938">
                      <a:moveTo>
                        <a:pt x="313" y="1"/>
                      </a:moveTo>
                      <a:cubicBezTo>
                        <a:pt x="143" y="1"/>
                        <a:pt x="1" y="224"/>
                        <a:pt x="162" y="385"/>
                      </a:cubicBezTo>
                      <a:cubicBezTo>
                        <a:pt x="380" y="567"/>
                        <a:pt x="651" y="662"/>
                        <a:pt x="932" y="662"/>
                      </a:cubicBezTo>
                      <a:cubicBezTo>
                        <a:pt x="946" y="662"/>
                        <a:pt x="959" y="662"/>
                        <a:pt x="973" y="662"/>
                      </a:cubicBezTo>
                      <a:cubicBezTo>
                        <a:pt x="986" y="662"/>
                        <a:pt x="1000" y="662"/>
                        <a:pt x="1013" y="662"/>
                      </a:cubicBezTo>
                      <a:cubicBezTo>
                        <a:pt x="1295" y="662"/>
                        <a:pt x="1565" y="567"/>
                        <a:pt x="1784" y="385"/>
                      </a:cubicBezTo>
                      <a:cubicBezTo>
                        <a:pt x="1938" y="224"/>
                        <a:pt x="1793" y="1"/>
                        <a:pt x="1623" y="1"/>
                      </a:cubicBezTo>
                      <a:cubicBezTo>
                        <a:pt x="1572" y="1"/>
                        <a:pt x="1518" y="21"/>
                        <a:pt x="1469" y="70"/>
                      </a:cubicBezTo>
                      <a:cubicBezTo>
                        <a:pt x="1321" y="175"/>
                        <a:pt x="1147" y="228"/>
                        <a:pt x="972" y="228"/>
                      </a:cubicBezTo>
                      <a:cubicBezTo>
                        <a:pt x="796" y="228"/>
                        <a:pt x="620" y="175"/>
                        <a:pt x="467" y="70"/>
                      </a:cubicBezTo>
                      <a:cubicBezTo>
                        <a:pt x="418" y="21"/>
                        <a:pt x="365" y="1"/>
                        <a:pt x="31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39"/>
                <p:cNvSpPr/>
                <p:nvPr/>
              </p:nvSpPr>
              <p:spPr>
                <a:xfrm>
                  <a:off x="7255344" y="3005939"/>
                  <a:ext cx="11260" cy="16889"/>
                </a:xfrm>
                <a:custGeom>
                  <a:rect b="b" l="l" r="r" t="t"/>
                  <a:pathLst>
                    <a:path extrusionOk="0" h="645" w="430">
                      <a:moveTo>
                        <a:pt x="215" y="1"/>
                      </a:moveTo>
                      <a:cubicBezTo>
                        <a:pt x="108" y="1"/>
                        <a:pt x="0" y="72"/>
                        <a:pt x="0" y="215"/>
                      </a:cubicBezTo>
                      <a:lnTo>
                        <a:pt x="0" y="435"/>
                      </a:lnTo>
                      <a:cubicBezTo>
                        <a:pt x="0" y="549"/>
                        <a:pt x="96" y="645"/>
                        <a:pt x="210" y="645"/>
                      </a:cubicBezTo>
                      <a:cubicBezTo>
                        <a:pt x="334" y="645"/>
                        <a:pt x="430" y="549"/>
                        <a:pt x="430" y="435"/>
                      </a:cubicBezTo>
                      <a:lnTo>
                        <a:pt x="430" y="215"/>
                      </a:lnTo>
                      <a:cubicBezTo>
                        <a:pt x="430" y="72"/>
                        <a:pt x="322" y="1"/>
                        <a:pt x="21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39"/>
                <p:cNvSpPr/>
                <p:nvPr/>
              </p:nvSpPr>
              <p:spPr>
                <a:xfrm>
                  <a:off x="7323792" y="3005939"/>
                  <a:ext cx="11521" cy="16889"/>
                </a:xfrm>
                <a:custGeom>
                  <a:rect b="b" l="l" r="r" t="t"/>
                  <a:pathLst>
                    <a:path extrusionOk="0" h="645" w="440">
                      <a:moveTo>
                        <a:pt x="220" y="1"/>
                      </a:moveTo>
                      <a:cubicBezTo>
                        <a:pt x="110" y="1"/>
                        <a:pt x="0" y="72"/>
                        <a:pt x="0" y="215"/>
                      </a:cubicBezTo>
                      <a:lnTo>
                        <a:pt x="0" y="435"/>
                      </a:lnTo>
                      <a:cubicBezTo>
                        <a:pt x="0" y="549"/>
                        <a:pt x="96" y="645"/>
                        <a:pt x="220" y="645"/>
                      </a:cubicBezTo>
                      <a:cubicBezTo>
                        <a:pt x="344" y="645"/>
                        <a:pt x="439" y="549"/>
                        <a:pt x="439" y="435"/>
                      </a:cubicBezTo>
                      <a:lnTo>
                        <a:pt x="439" y="215"/>
                      </a:lnTo>
                      <a:cubicBezTo>
                        <a:pt x="439" y="72"/>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39"/>
                <p:cNvSpPr/>
                <p:nvPr/>
              </p:nvSpPr>
              <p:spPr>
                <a:xfrm>
                  <a:off x="7247594" y="2988578"/>
                  <a:ext cx="26761" cy="11521"/>
                </a:xfrm>
                <a:custGeom>
                  <a:rect b="b" l="l" r="r" t="t"/>
                  <a:pathLst>
                    <a:path extrusionOk="0" h="440" w="1022">
                      <a:moveTo>
                        <a:pt x="296" y="1"/>
                      </a:moveTo>
                      <a:cubicBezTo>
                        <a:pt x="1" y="1"/>
                        <a:pt x="1" y="440"/>
                        <a:pt x="296" y="440"/>
                      </a:cubicBezTo>
                      <a:lnTo>
                        <a:pt x="726" y="440"/>
                      </a:lnTo>
                      <a:cubicBezTo>
                        <a:pt x="1021" y="440"/>
                        <a:pt x="1021" y="1"/>
                        <a:pt x="72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39"/>
                <p:cNvSpPr/>
                <p:nvPr/>
              </p:nvSpPr>
              <p:spPr>
                <a:xfrm>
                  <a:off x="7316303" y="2988578"/>
                  <a:ext cx="26499" cy="11521"/>
                </a:xfrm>
                <a:custGeom>
                  <a:rect b="b" l="l" r="r" t="t"/>
                  <a:pathLst>
                    <a:path extrusionOk="0" h="440" w="1012">
                      <a:moveTo>
                        <a:pt x="286" y="1"/>
                      </a:moveTo>
                      <a:cubicBezTo>
                        <a:pt x="0" y="1"/>
                        <a:pt x="0" y="440"/>
                        <a:pt x="286" y="440"/>
                      </a:cubicBezTo>
                      <a:lnTo>
                        <a:pt x="725" y="440"/>
                      </a:lnTo>
                      <a:cubicBezTo>
                        <a:pt x="1011" y="440"/>
                        <a:pt x="1011" y="1"/>
                        <a:pt x="72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39"/>
                <p:cNvSpPr/>
                <p:nvPr/>
              </p:nvSpPr>
              <p:spPr>
                <a:xfrm>
                  <a:off x="7189646" y="2880251"/>
                  <a:ext cx="208852" cy="285469"/>
                </a:xfrm>
                <a:custGeom>
                  <a:rect b="b" l="l" r="r" t="t"/>
                  <a:pathLst>
                    <a:path extrusionOk="0" h="10902" w="7976">
                      <a:moveTo>
                        <a:pt x="4017" y="0"/>
                      </a:moveTo>
                      <a:cubicBezTo>
                        <a:pt x="2066" y="0"/>
                        <a:pt x="435" y="1515"/>
                        <a:pt x="315" y="3489"/>
                      </a:cubicBezTo>
                      <a:lnTo>
                        <a:pt x="124" y="6771"/>
                      </a:lnTo>
                      <a:cubicBezTo>
                        <a:pt x="0" y="8908"/>
                        <a:pt x="1613" y="10749"/>
                        <a:pt x="3750" y="10902"/>
                      </a:cubicBezTo>
                      <a:cubicBezTo>
                        <a:pt x="2414" y="10758"/>
                        <a:pt x="1393" y="9633"/>
                        <a:pt x="1393" y="8288"/>
                      </a:cubicBezTo>
                      <a:lnTo>
                        <a:pt x="1393" y="6981"/>
                      </a:lnTo>
                      <a:cubicBezTo>
                        <a:pt x="1393" y="4577"/>
                        <a:pt x="2710" y="1524"/>
                        <a:pt x="4017" y="1524"/>
                      </a:cubicBezTo>
                      <a:cubicBezTo>
                        <a:pt x="5333" y="1524"/>
                        <a:pt x="6640" y="4577"/>
                        <a:pt x="6640" y="6981"/>
                      </a:cubicBezTo>
                      <a:lnTo>
                        <a:pt x="6640" y="9098"/>
                      </a:lnTo>
                      <a:cubicBezTo>
                        <a:pt x="6640" y="9287"/>
                        <a:pt x="6795" y="9405"/>
                        <a:pt x="6951" y="9405"/>
                      </a:cubicBezTo>
                      <a:cubicBezTo>
                        <a:pt x="7041" y="9405"/>
                        <a:pt x="7131" y="9366"/>
                        <a:pt x="7194" y="9280"/>
                      </a:cubicBezTo>
                      <a:cubicBezTo>
                        <a:pt x="7718" y="8555"/>
                        <a:pt x="7976" y="7667"/>
                        <a:pt x="7928" y="6771"/>
                      </a:cubicBezTo>
                      <a:lnTo>
                        <a:pt x="7737" y="3584"/>
                      </a:lnTo>
                      <a:cubicBezTo>
                        <a:pt x="7613" y="1686"/>
                        <a:pt x="6135" y="112"/>
                        <a:pt x="4246" y="7"/>
                      </a:cubicBezTo>
                      <a:cubicBezTo>
                        <a:pt x="4169" y="2"/>
                        <a:pt x="4093" y="0"/>
                        <a:pt x="401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8" name="Google Shape;1198;p39"/>
              <p:cNvSpPr/>
              <p:nvPr/>
            </p:nvSpPr>
            <p:spPr>
              <a:xfrm>
                <a:off x="3280107" y="1503100"/>
                <a:ext cx="1249800" cy="1249800"/>
              </a:xfrm>
              <a:prstGeom prst="donut">
                <a:avLst>
                  <a:gd fmla="val 10258" name="adj"/>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39"/>
              <p:cNvSpPr/>
              <p:nvPr/>
            </p:nvSpPr>
            <p:spPr>
              <a:xfrm>
                <a:off x="3280118" y="1503100"/>
                <a:ext cx="1249800" cy="1249800"/>
              </a:xfrm>
              <a:prstGeom prst="blockArc">
                <a:avLst>
                  <a:gd fmla="val 16210774" name="adj1"/>
                  <a:gd fmla="val 49497" name="adj2"/>
                  <a:gd fmla="val 9154" name="adj3"/>
                </a:avLst>
              </a:prstGeom>
              <a:solidFill>
                <a:schemeClr val="accent5"/>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39"/>
              <p:cNvSpPr txBox="1"/>
              <p:nvPr/>
            </p:nvSpPr>
            <p:spPr>
              <a:xfrm>
                <a:off x="3249201" y="1133500"/>
                <a:ext cx="1311900" cy="36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Venus</a:t>
                </a:r>
                <a:endParaRPr b="1" sz="1800">
                  <a:solidFill>
                    <a:schemeClr val="accent6"/>
                  </a:solidFill>
                  <a:latin typeface="Elsie"/>
                  <a:ea typeface="Elsie"/>
                  <a:cs typeface="Elsie"/>
                  <a:sym typeface="Elsie"/>
                </a:endParaRPr>
              </a:p>
            </p:txBody>
          </p:sp>
        </p:grpSp>
        <p:sp>
          <p:nvSpPr>
            <p:cNvPr id="1201" name="Google Shape;1201;p39"/>
            <p:cNvSpPr txBox="1"/>
            <p:nvPr/>
          </p:nvSpPr>
          <p:spPr>
            <a:xfrm>
              <a:off x="5338338" y="1937575"/>
              <a:ext cx="705300" cy="369600"/>
            </a:xfrm>
            <a:prstGeom prst="rect">
              <a:avLst/>
            </a:prstGeom>
            <a:noFill/>
            <a:ln>
              <a:noFill/>
            </a:ln>
          </p:spPr>
          <p:txBody>
            <a:bodyPr anchorCtr="0" anchor="ctr" bIns="137150" lIns="91425" spcFirstLastPara="1" rIns="91425" wrap="square" tIns="91425">
              <a:noAutofit/>
            </a:bodyPr>
            <a:lstStyle/>
            <a:p>
              <a:pPr indent="0" lvl="0" marL="0" rtl="0" algn="r">
                <a:spcBef>
                  <a:spcPts val="0"/>
                </a:spcBef>
                <a:spcAft>
                  <a:spcPts val="0"/>
                </a:spcAft>
                <a:buNone/>
              </a:pPr>
              <a:r>
                <a:rPr b="1" lang="en" sz="1800">
                  <a:solidFill>
                    <a:schemeClr val="accent6"/>
                  </a:solidFill>
                  <a:latin typeface="Elsie"/>
                  <a:ea typeface="Elsie"/>
                  <a:cs typeface="Elsie"/>
                  <a:sym typeface="Elsie"/>
                </a:rPr>
                <a:t>25</a:t>
              </a:r>
              <a:r>
                <a:rPr b="1" lang="en" sz="1800">
                  <a:solidFill>
                    <a:schemeClr val="accent6"/>
                  </a:solidFill>
                  <a:latin typeface="Elsie"/>
                  <a:ea typeface="Elsie"/>
                  <a:cs typeface="Elsie"/>
                  <a:sym typeface="Elsie"/>
                </a:rPr>
                <a:t>%</a:t>
              </a:r>
              <a:endParaRPr b="1" sz="1800">
                <a:solidFill>
                  <a:schemeClr val="accent6"/>
                </a:solidFill>
                <a:latin typeface="Elsie"/>
                <a:ea typeface="Elsie"/>
                <a:cs typeface="Elsie"/>
                <a:sym typeface="Elsie"/>
              </a:endParaRPr>
            </a:p>
          </p:txBody>
        </p:sp>
        <p:sp>
          <p:nvSpPr>
            <p:cNvPr id="1202" name="Google Shape;1202;p39"/>
            <p:cNvSpPr txBox="1"/>
            <p:nvPr/>
          </p:nvSpPr>
          <p:spPr>
            <a:xfrm>
              <a:off x="3506637" y="1937575"/>
              <a:ext cx="705300" cy="369600"/>
            </a:xfrm>
            <a:prstGeom prst="rect">
              <a:avLst/>
            </a:prstGeom>
            <a:noFill/>
            <a:ln>
              <a:noFill/>
            </a:ln>
          </p:spPr>
          <p:txBody>
            <a:bodyPr anchorCtr="0" anchor="ctr" bIns="137150"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7</a:t>
              </a:r>
              <a:r>
                <a:rPr b="1" lang="en" sz="1800">
                  <a:solidFill>
                    <a:schemeClr val="accent6"/>
                  </a:solidFill>
                  <a:latin typeface="Elsie"/>
                  <a:ea typeface="Elsie"/>
                  <a:cs typeface="Elsie"/>
                  <a:sym typeface="Elsie"/>
                </a:rPr>
                <a:t>5%</a:t>
              </a:r>
              <a:endParaRPr b="1" sz="1800">
                <a:solidFill>
                  <a:schemeClr val="accent6"/>
                </a:solidFill>
                <a:latin typeface="Elsie"/>
                <a:ea typeface="Elsie"/>
                <a:cs typeface="Elsie"/>
                <a:sym typeface="Elsie"/>
              </a:endParaRPr>
            </a:p>
          </p:txBody>
        </p:sp>
        <p:sp>
          <p:nvSpPr>
            <p:cNvPr id="1203" name="Google Shape;1203;p39"/>
            <p:cNvSpPr/>
            <p:nvPr/>
          </p:nvSpPr>
          <p:spPr>
            <a:xfrm>
              <a:off x="5509975" y="1872888"/>
              <a:ext cx="136200" cy="1389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39"/>
            <p:cNvSpPr/>
            <p:nvPr/>
          </p:nvSpPr>
          <p:spPr>
            <a:xfrm>
              <a:off x="3684800" y="1872888"/>
              <a:ext cx="136200" cy="138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5" name="Google Shape;1205;p39"/>
          <p:cNvGrpSpPr/>
          <p:nvPr/>
        </p:nvGrpSpPr>
        <p:grpSpPr>
          <a:xfrm>
            <a:off x="3506637" y="2973878"/>
            <a:ext cx="2537002" cy="1619397"/>
            <a:chOff x="3506637" y="2973878"/>
            <a:chExt cx="2537002" cy="1619397"/>
          </a:xfrm>
        </p:grpSpPr>
        <p:grpSp>
          <p:nvGrpSpPr>
            <p:cNvPr id="1206" name="Google Shape;1206;p39"/>
            <p:cNvGrpSpPr/>
            <p:nvPr/>
          </p:nvGrpSpPr>
          <p:grpSpPr>
            <a:xfrm>
              <a:off x="4119188" y="2973878"/>
              <a:ext cx="1311900" cy="1619397"/>
              <a:chOff x="3249201" y="2973878"/>
              <a:chExt cx="1311900" cy="1619397"/>
            </a:xfrm>
          </p:grpSpPr>
          <p:sp>
            <p:nvSpPr>
              <p:cNvPr id="1207" name="Google Shape;1207;p39"/>
              <p:cNvSpPr/>
              <p:nvPr/>
            </p:nvSpPr>
            <p:spPr>
              <a:xfrm rot="-1436425">
                <a:off x="3443344" y="3282418"/>
                <a:ext cx="909942" cy="746838"/>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08" name="Google Shape;1208;p39"/>
              <p:cNvGrpSpPr/>
              <p:nvPr/>
            </p:nvGrpSpPr>
            <p:grpSpPr>
              <a:xfrm>
                <a:off x="3736857" y="3381614"/>
                <a:ext cx="322640" cy="434290"/>
                <a:chOff x="7606826" y="1502999"/>
                <a:chExt cx="263552" cy="354754"/>
              </a:xfrm>
            </p:grpSpPr>
            <p:sp>
              <p:nvSpPr>
                <p:cNvPr id="1209" name="Google Shape;1209;p39"/>
                <p:cNvSpPr/>
                <p:nvPr/>
              </p:nvSpPr>
              <p:spPr>
                <a:xfrm>
                  <a:off x="7606826" y="1703340"/>
                  <a:ext cx="263552" cy="154413"/>
                </a:xfrm>
                <a:custGeom>
                  <a:rect b="b" l="l" r="r" t="t"/>
                  <a:pathLst>
                    <a:path extrusionOk="0" h="5897" w="10065">
                      <a:moveTo>
                        <a:pt x="3721" y="1"/>
                      </a:moveTo>
                      <a:lnTo>
                        <a:pt x="3721" y="1337"/>
                      </a:lnTo>
                      <a:cubicBezTo>
                        <a:pt x="3721" y="1709"/>
                        <a:pt x="3482" y="2042"/>
                        <a:pt x="3139" y="2166"/>
                      </a:cubicBezTo>
                      <a:lnTo>
                        <a:pt x="878" y="2968"/>
                      </a:lnTo>
                      <a:cubicBezTo>
                        <a:pt x="353" y="3149"/>
                        <a:pt x="0" y="3645"/>
                        <a:pt x="0" y="4198"/>
                      </a:cubicBezTo>
                      <a:lnTo>
                        <a:pt x="0" y="5248"/>
                      </a:lnTo>
                      <a:cubicBezTo>
                        <a:pt x="0" y="5601"/>
                        <a:pt x="296" y="5897"/>
                        <a:pt x="658" y="5897"/>
                      </a:cubicBezTo>
                      <a:lnTo>
                        <a:pt x="9407" y="5897"/>
                      </a:lnTo>
                      <a:cubicBezTo>
                        <a:pt x="9769" y="5897"/>
                        <a:pt x="10065" y="5601"/>
                        <a:pt x="10065" y="5248"/>
                      </a:cubicBezTo>
                      <a:lnTo>
                        <a:pt x="10065" y="4208"/>
                      </a:lnTo>
                      <a:cubicBezTo>
                        <a:pt x="10065" y="3645"/>
                        <a:pt x="9712" y="3149"/>
                        <a:pt x="9187" y="2958"/>
                      </a:cubicBezTo>
                      <a:lnTo>
                        <a:pt x="6926" y="2166"/>
                      </a:lnTo>
                      <a:cubicBezTo>
                        <a:pt x="6573" y="2042"/>
                        <a:pt x="6344" y="1709"/>
                        <a:pt x="6344" y="1337"/>
                      </a:cubicBezTo>
                      <a:lnTo>
                        <a:pt x="634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39"/>
                <p:cNvSpPr/>
                <p:nvPr/>
              </p:nvSpPr>
              <p:spPr>
                <a:xfrm>
                  <a:off x="7626543" y="1502999"/>
                  <a:ext cx="223856" cy="240090"/>
                </a:xfrm>
                <a:custGeom>
                  <a:rect b="b" l="l" r="r" t="t"/>
                  <a:pathLst>
                    <a:path extrusionOk="0" h="9169" w="8549">
                      <a:moveTo>
                        <a:pt x="4275" y="1"/>
                      </a:moveTo>
                      <a:cubicBezTo>
                        <a:pt x="2224" y="1"/>
                        <a:pt x="564" y="1670"/>
                        <a:pt x="564" y="3722"/>
                      </a:cubicBezTo>
                      <a:lnTo>
                        <a:pt x="564" y="5257"/>
                      </a:lnTo>
                      <a:cubicBezTo>
                        <a:pt x="564" y="6097"/>
                        <a:pt x="401" y="6927"/>
                        <a:pt x="87" y="7709"/>
                      </a:cubicBezTo>
                      <a:cubicBezTo>
                        <a:pt x="1" y="7929"/>
                        <a:pt x="106" y="8186"/>
                        <a:pt x="325" y="8282"/>
                      </a:cubicBezTo>
                      <a:cubicBezTo>
                        <a:pt x="878" y="8491"/>
                        <a:pt x="2968" y="9169"/>
                        <a:pt x="4275" y="9169"/>
                      </a:cubicBezTo>
                      <a:cubicBezTo>
                        <a:pt x="5591" y="9169"/>
                        <a:pt x="7680" y="8491"/>
                        <a:pt x="8224" y="8282"/>
                      </a:cubicBezTo>
                      <a:cubicBezTo>
                        <a:pt x="8444" y="8186"/>
                        <a:pt x="8549" y="7929"/>
                        <a:pt x="8463" y="7709"/>
                      </a:cubicBezTo>
                      <a:cubicBezTo>
                        <a:pt x="8148" y="6927"/>
                        <a:pt x="7986" y="6097"/>
                        <a:pt x="7995" y="5257"/>
                      </a:cubicBezTo>
                      <a:lnTo>
                        <a:pt x="7995" y="3722"/>
                      </a:lnTo>
                      <a:cubicBezTo>
                        <a:pt x="7995" y="1670"/>
                        <a:pt x="6326" y="10"/>
                        <a:pt x="42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39"/>
                <p:cNvSpPr/>
                <p:nvPr/>
              </p:nvSpPr>
              <p:spPr>
                <a:xfrm>
                  <a:off x="7641049" y="1708839"/>
                  <a:ext cx="194869" cy="102959"/>
                </a:xfrm>
                <a:custGeom>
                  <a:rect b="b" l="l" r="r" t="t"/>
                  <a:pathLst>
                    <a:path extrusionOk="0" h="3932" w="7442">
                      <a:moveTo>
                        <a:pt x="1317" y="1"/>
                      </a:moveTo>
                      <a:cubicBezTo>
                        <a:pt x="592" y="1"/>
                        <a:pt x="0" y="583"/>
                        <a:pt x="0" y="1308"/>
                      </a:cubicBezTo>
                      <a:cubicBezTo>
                        <a:pt x="0" y="2758"/>
                        <a:pt x="1183" y="3931"/>
                        <a:pt x="2624" y="3931"/>
                      </a:cubicBezTo>
                      <a:lnTo>
                        <a:pt x="4818" y="3931"/>
                      </a:lnTo>
                      <a:cubicBezTo>
                        <a:pt x="6268" y="3931"/>
                        <a:pt x="7441" y="2758"/>
                        <a:pt x="7441" y="1308"/>
                      </a:cubicBezTo>
                      <a:cubicBezTo>
                        <a:pt x="7441" y="583"/>
                        <a:pt x="6850" y="1"/>
                        <a:pt x="6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39"/>
                <p:cNvSpPr/>
                <p:nvPr/>
              </p:nvSpPr>
              <p:spPr>
                <a:xfrm>
                  <a:off x="7659431" y="1726069"/>
                  <a:ext cx="158341" cy="65227"/>
                </a:xfrm>
                <a:custGeom>
                  <a:rect b="b" l="l" r="r" t="t"/>
                  <a:pathLst>
                    <a:path extrusionOk="0" h="2491" w="6047">
                      <a:moveTo>
                        <a:pt x="651" y="1"/>
                      </a:moveTo>
                      <a:cubicBezTo>
                        <a:pt x="180" y="1"/>
                        <a:pt x="1" y="625"/>
                        <a:pt x="405" y="879"/>
                      </a:cubicBezTo>
                      <a:lnTo>
                        <a:pt x="2656" y="2377"/>
                      </a:lnTo>
                      <a:cubicBezTo>
                        <a:pt x="2766" y="2453"/>
                        <a:pt x="2892" y="2491"/>
                        <a:pt x="3019" y="2491"/>
                      </a:cubicBezTo>
                      <a:cubicBezTo>
                        <a:pt x="3145" y="2491"/>
                        <a:pt x="3272" y="2453"/>
                        <a:pt x="3381" y="2377"/>
                      </a:cubicBezTo>
                      <a:lnTo>
                        <a:pt x="5633" y="879"/>
                      </a:lnTo>
                      <a:cubicBezTo>
                        <a:pt x="6046" y="625"/>
                        <a:pt x="5858" y="1"/>
                        <a:pt x="5387" y="1"/>
                      </a:cubicBezTo>
                      <a:cubicBezTo>
                        <a:pt x="5380" y="1"/>
                        <a:pt x="5373" y="1"/>
                        <a:pt x="5366" y="1"/>
                      </a:cubicBezTo>
                      <a:lnTo>
                        <a:pt x="672" y="1"/>
                      </a:lnTo>
                      <a:cubicBezTo>
                        <a:pt x="665" y="1"/>
                        <a:pt x="658" y="1"/>
                        <a:pt x="651" y="1"/>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39"/>
                <p:cNvSpPr/>
                <p:nvPr/>
              </p:nvSpPr>
              <p:spPr>
                <a:xfrm>
                  <a:off x="7692739" y="1502999"/>
                  <a:ext cx="142420" cy="85468"/>
                </a:xfrm>
                <a:custGeom>
                  <a:rect b="b" l="l" r="r" t="t"/>
                  <a:pathLst>
                    <a:path extrusionOk="0" h="3264" w="5439">
                      <a:moveTo>
                        <a:pt x="1747" y="1"/>
                      </a:moveTo>
                      <a:cubicBezTo>
                        <a:pt x="1136" y="1"/>
                        <a:pt x="535" y="154"/>
                        <a:pt x="1" y="440"/>
                      </a:cubicBezTo>
                      <a:lnTo>
                        <a:pt x="1" y="640"/>
                      </a:lnTo>
                      <a:cubicBezTo>
                        <a:pt x="1" y="2090"/>
                        <a:pt x="1174" y="3264"/>
                        <a:pt x="2624" y="3264"/>
                      </a:cubicBezTo>
                      <a:lnTo>
                        <a:pt x="5439" y="3264"/>
                      </a:lnTo>
                      <a:cubicBezTo>
                        <a:pt x="5210" y="1403"/>
                        <a:pt x="3626" y="1"/>
                        <a:pt x="1747" y="1"/>
                      </a:cubicBezTo>
                      <a:close/>
                    </a:path>
                  </a:pathLst>
                </a:custGeom>
                <a:solidFill>
                  <a:srgbClr val="FFFFFF">
                    <a:alpha val="383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39"/>
                <p:cNvSpPr/>
                <p:nvPr/>
              </p:nvSpPr>
              <p:spPr>
                <a:xfrm>
                  <a:off x="7687266" y="1703340"/>
                  <a:ext cx="102436" cy="87955"/>
                </a:xfrm>
                <a:custGeom>
                  <a:rect b="b" l="l" r="r" t="t"/>
                  <a:pathLst>
                    <a:path extrusionOk="0" h="3359" w="3912">
                      <a:moveTo>
                        <a:pt x="649" y="1"/>
                      </a:moveTo>
                      <a:lnTo>
                        <a:pt x="649" y="1337"/>
                      </a:lnTo>
                      <a:cubicBezTo>
                        <a:pt x="649" y="1709"/>
                        <a:pt x="410" y="2042"/>
                        <a:pt x="57" y="2166"/>
                      </a:cubicBezTo>
                      <a:lnTo>
                        <a:pt x="0" y="2186"/>
                      </a:lnTo>
                      <a:lnTo>
                        <a:pt x="1593" y="3245"/>
                      </a:lnTo>
                      <a:cubicBezTo>
                        <a:pt x="1703" y="3321"/>
                        <a:pt x="1829" y="3359"/>
                        <a:pt x="1956" y="3359"/>
                      </a:cubicBezTo>
                      <a:cubicBezTo>
                        <a:pt x="2082" y="3359"/>
                        <a:pt x="2209" y="3321"/>
                        <a:pt x="2318" y="3245"/>
                      </a:cubicBezTo>
                      <a:lnTo>
                        <a:pt x="3911" y="2186"/>
                      </a:lnTo>
                      <a:lnTo>
                        <a:pt x="3854" y="2166"/>
                      </a:lnTo>
                      <a:cubicBezTo>
                        <a:pt x="3501" y="2042"/>
                        <a:pt x="3272" y="1709"/>
                        <a:pt x="3272" y="1337"/>
                      </a:cubicBezTo>
                      <a:lnTo>
                        <a:pt x="3272"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39"/>
                <p:cNvSpPr/>
                <p:nvPr/>
              </p:nvSpPr>
              <p:spPr>
                <a:xfrm>
                  <a:off x="7704234" y="1703340"/>
                  <a:ext cx="68736" cy="28254"/>
                </a:xfrm>
                <a:custGeom>
                  <a:rect b="b" l="l" r="r" t="t"/>
                  <a:pathLst>
                    <a:path extrusionOk="0" h="1079" w="2625">
                      <a:moveTo>
                        <a:pt x="1" y="1"/>
                      </a:moveTo>
                      <a:lnTo>
                        <a:pt x="1" y="802"/>
                      </a:lnTo>
                      <a:cubicBezTo>
                        <a:pt x="363" y="964"/>
                        <a:pt x="754" y="1060"/>
                        <a:pt x="1155" y="1079"/>
                      </a:cubicBezTo>
                      <a:lnTo>
                        <a:pt x="1308" y="1079"/>
                      </a:lnTo>
                      <a:cubicBezTo>
                        <a:pt x="1766" y="1079"/>
                        <a:pt x="2214" y="984"/>
                        <a:pt x="2624" y="802"/>
                      </a:cubicBezTo>
                      <a:lnTo>
                        <a:pt x="2624" y="1"/>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39"/>
                <p:cNvSpPr/>
                <p:nvPr/>
              </p:nvSpPr>
              <p:spPr>
                <a:xfrm>
                  <a:off x="7664014" y="1576133"/>
                  <a:ext cx="149176" cy="144070"/>
                </a:xfrm>
                <a:custGeom>
                  <a:rect b="b" l="l" r="r" t="t"/>
                  <a:pathLst>
                    <a:path extrusionOk="0" h="5502" w="5697">
                      <a:moveTo>
                        <a:pt x="3415" y="0"/>
                      </a:moveTo>
                      <a:cubicBezTo>
                        <a:pt x="3347" y="0"/>
                        <a:pt x="3283" y="53"/>
                        <a:pt x="3283" y="137"/>
                      </a:cubicBezTo>
                      <a:lnTo>
                        <a:pt x="3283" y="690"/>
                      </a:lnTo>
                      <a:cubicBezTo>
                        <a:pt x="3283" y="814"/>
                        <a:pt x="3187" y="909"/>
                        <a:pt x="3063" y="909"/>
                      </a:cubicBezTo>
                      <a:lnTo>
                        <a:pt x="878" y="909"/>
                      </a:lnTo>
                      <a:cubicBezTo>
                        <a:pt x="392" y="909"/>
                        <a:pt x="1" y="1301"/>
                        <a:pt x="1" y="1787"/>
                      </a:cubicBezTo>
                      <a:lnTo>
                        <a:pt x="1" y="2579"/>
                      </a:lnTo>
                      <a:cubicBezTo>
                        <a:pt x="1" y="4115"/>
                        <a:pt x="1184" y="5431"/>
                        <a:pt x="2710" y="5498"/>
                      </a:cubicBezTo>
                      <a:cubicBezTo>
                        <a:pt x="2756" y="5500"/>
                        <a:pt x="2802" y="5501"/>
                        <a:pt x="2847" y="5501"/>
                      </a:cubicBezTo>
                      <a:cubicBezTo>
                        <a:pt x="4407" y="5501"/>
                        <a:pt x="5687" y="4240"/>
                        <a:pt x="5687" y="2655"/>
                      </a:cubicBezTo>
                      <a:lnTo>
                        <a:pt x="5687" y="1787"/>
                      </a:lnTo>
                      <a:cubicBezTo>
                        <a:pt x="5696" y="1301"/>
                        <a:pt x="5295" y="909"/>
                        <a:pt x="4818" y="909"/>
                      </a:cubicBezTo>
                      <a:lnTo>
                        <a:pt x="4475" y="909"/>
                      </a:lnTo>
                      <a:cubicBezTo>
                        <a:pt x="4408" y="909"/>
                        <a:pt x="4361" y="890"/>
                        <a:pt x="4313" y="843"/>
                      </a:cubicBezTo>
                      <a:lnTo>
                        <a:pt x="3512" y="41"/>
                      </a:lnTo>
                      <a:cubicBezTo>
                        <a:pt x="3483" y="13"/>
                        <a:pt x="3449" y="0"/>
                        <a:pt x="341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39"/>
                <p:cNvSpPr/>
                <p:nvPr/>
              </p:nvSpPr>
              <p:spPr>
                <a:xfrm>
                  <a:off x="7664014" y="1576133"/>
                  <a:ext cx="126186" cy="144148"/>
                </a:xfrm>
                <a:custGeom>
                  <a:rect b="b" l="l" r="r" t="t"/>
                  <a:pathLst>
                    <a:path extrusionOk="0" h="5505" w="4819">
                      <a:moveTo>
                        <a:pt x="3415" y="0"/>
                      </a:moveTo>
                      <a:cubicBezTo>
                        <a:pt x="3347" y="0"/>
                        <a:pt x="3283" y="53"/>
                        <a:pt x="3283" y="137"/>
                      </a:cubicBezTo>
                      <a:lnTo>
                        <a:pt x="3283" y="690"/>
                      </a:lnTo>
                      <a:cubicBezTo>
                        <a:pt x="3283" y="814"/>
                        <a:pt x="3187" y="909"/>
                        <a:pt x="3063" y="909"/>
                      </a:cubicBezTo>
                      <a:lnTo>
                        <a:pt x="878" y="909"/>
                      </a:lnTo>
                      <a:cubicBezTo>
                        <a:pt x="392" y="909"/>
                        <a:pt x="1" y="1301"/>
                        <a:pt x="1" y="1787"/>
                      </a:cubicBezTo>
                      <a:lnTo>
                        <a:pt x="1" y="2569"/>
                      </a:lnTo>
                      <a:cubicBezTo>
                        <a:pt x="1" y="3857"/>
                        <a:pt x="821" y="5031"/>
                        <a:pt x="2052" y="5393"/>
                      </a:cubicBezTo>
                      <a:cubicBezTo>
                        <a:pt x="2310" y="5467"/>
                        <a:pt x="2576" y="5505"/>
                        <a:pt x="2842" y="5505"/>
                      </a:cubicBezTo>
                      <a:cubicBezTo>
                        <a:pt x="2989" y="5505"/>
                        <a:pt x="3136" y="5493"/>
                        <a:pt x="3283" y="5469"/>
                      </a:cubicBezTo>
                      <a:cubicBezTo>
                        <a:pt x="1909" y="5250"/>
                        <a:pt x="878" y="4010"/>
                        <a:pt x="878" y="2579"/>
                      </a:cubicBezTo>
                      <a:lnTo>
                        <a:pt x="878" y="2226"/>
                      </a:lnTo>
                      <a:cubicBezTo>
                        <a:pt x="878" y="1739"/>
                        <a:pt x="1270" y="1348"/>
                        <a:pt x="1756" y="1348"/>
                      </a:cubicBezTo>
                      <a:lnTo>
                        <a:pt x="4380" y="1348"/>
                      </a:lnTo>
                      <a:cubicBezTo>
                        <a:pt x="4618" y="1348"/>
                        <a:pt x="4818" y="1148"/>
                        <a:pt x="4818" y="909"/>
                      </a:cubicBezTo>
                      <a:lnTo>
                        <a:pt x="4475" y="909"/>
                      </a:lnTo>
                      <a:cubicBezTo>
                        <a:pt x="4408" y="909"/>
                        <a:pt x="4361" y="890"/>
                        <a:pt x="4313" y="843"/>
                      </a:cubicBezTo>
                      <a:lnTo>
                        <a:pt x="3512" y="41"/>
                      </a:lnTo>
                      <a:cubicBezTo>
                        <a:pt x="3483" y="13"/>
                        <a:pt x="3449" y="0"/>
                        <a:pt x="3415" y="0"/>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39"/>
                <p:cNvSpPr/>
                <p:nvPr/>
              </p:nvSpPr>
              <p:spPr>
                <a:xfrm>
                  <a:off x="7690749" y="1611431"/>
                  <a:ext cx="26761" cy="11521"/>
                </a:xfrm>
                <a:custGeom>
                  <a:rect b="b" l="l" r="r" t="t"/>
                  <a:pathLst>
                    <a:path extrusionOk="0" h="440" w="1022">
                      <a:moveTo>
                        <a:pt x="296" y="0"/>
                      </a:moveTo>
                      <a:cubicBezTo>
                        <a:pt x="1" y="0"/>
                        <a:pt x="1" y="439"/>
                        <a:pt x="296" y="439"/>
                      </a:cubicBezTo>
                      <a:lnTo>
                        <a:pt x="735" y="439"/>
                      </a:lnTo>
                      <a:cubicBezTo>
                        <a:pt x="1021" y="439"/>
                        <a:pt x="1021" y="0"/>
                        <a:pt x="735" y="0"/>
                      </a:cubicBezTo>
                      <a:close/>
                    </a:path>
                  </a:pathLst>
                </a:custGeom>
                <a:solidFill>
                  <a:srgbClr val="3951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39"/>
                <p:cNvSpPr/>
                <p:nvPr/>
              </p:nvSpPr>
              <p:spPr>
                <a:xfrm>
                  <a:off x="7759458" y="1611431"/>
                  <a:ext cx="26735" cy="11521"/>
                </a:xfrm>
                <a:custGeom>
                  <a:rect b="b" l="l" r="r" t="t"/>
                  <a:pathLst>
                    <a:path extrusionOk="0" h="440" w="1021">
                      <a:moveTo>
                        <a:pt x="296" y="0"/>
                      </a:moveTo>
                      <a:cubicBezTo>
                        <a:pt x="0" y="0"/>
                        <a:pt x="0" y="439"/>
                        <a:pt x="296" y="439"/>
                      </a:cubicBezTo>
                      <a:lnTo>
                        <a:pt x="735" y="439"/>
                      </a:lnTo>
                      <a:cubicBezTo>
                        <a:pt x="1021" y="439"/>
                        <a:pt x="1021" y="0"/>
                        <a:pt x="735" y="0"/>
                      </a:cubicBezTo>
                      <a:close/>
                    </a:path>
                  </a:pathLst>
                </a:custGeom>
                <a:solidFill>
                  <a:srgbClr val="39516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39"/>
                <p:cNvSpPr/>
                <p:nvPr/>
              </p:nvSpPr>
              <p:spPr>
                <a:xfrm>
                  <a:off x="7698499" y="1629106"/>
                  <a:ext cx="11521" cy="17308"/>
                </a:xfrm>
                <a:custGeom>
                  <a:rect b="b" l="l" r="r" t="t"/>
                  <a:pathLst>
                    <a:path extrusionOk="0" h="661" w="440">
                      <a:moveTo>
                        <a:pt x="220" y="0"/>
                      </a:moveTo>
                      <a:cubicBezTo>
                        <a:pt x="110" y="0"/>
                        <a:pt x="0" y="74"/>
                        <a:pt x="0" y="222"/>
                      </a:cubicBezTo>
                      <a:lnTo>
                        <a:pt x="0" y="441"/>
                      </a:lnTo>
                      <a:cubicBezTo>
                        <a:pt x="0" y="556"/>
                        <a:pt x="96" y="661"/>
                        <a:pt x="220" y="661"/>
                      </a:cubicBezTo>
                      <a:cubicBezTo>
                        <a:pt x="334" y="661"/>
                        <a:pt x="439" y="556"/>
                        <a:pt x="439" y="441"/>
                      </a:cubicBezTo>
                      <a:lnTo>
                        <a:pt x="439" y="222"/>
                      </a:lnTo>
                      <a:cubicBezTo>
                        <a:pt x="439" y="74"/>
                        <a:pt x="329" y="0"/>
                        <a:pt x="220"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39"/>
                <p:cNvSpPr/>
                <p:nvPr/>
              </p:nvSpPr>
              <p:spPr>
                <a:xfrm>
                  <a:off x="7767183" y="1629106"/>
                  <a:ext cx="11521" cy="17308"/>
                </a:xfrm>
                <a:custGeom>
                  <a:rect b="b" l="l" r="r" t="t"/>
                  <a:pathLst>
                    <a:path extrusionOk="0" h="661" w="440">
                      <a:moveTo>
                        <a:pt x="220" y="0"/>
                      </a:moveTo>
                      <a:cubicBezTo>
                        <a:pt x="111" y="0"/>
                        <a:pt x="1" y="74"/>
                        <a:pt x="1" y="222"/>
                      </a:cubicBezTo>
                      <a:lnTo>
                        <a:pt x="1" y="441"/>
                      </a:lnTo>
                      <a:cubicBezTo>
                        <a:pt x="1" y="556"/>
                        <a:pt x="96" y="661"/>
                        <a:pt x="220" y="661"/>
                      </a:cubicBezTo>
                      <a:cubicBezTo>
                        <a:pt x="344" y="661"/>
                        <a:pt x="440" y="556"/>
                        <a:pt x="440" y="441"/>
                      </a:cubicBezTo>
                      <a:lnTo>
                        <a:pt x="440" y="222"/>
                      </a:lnTo>
                      <a:cubicBezTo>
                        <a:pt x="440" y="74"/>
                        <a:pt x="330" y="0"/>
                        <a:pt x="220"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39"/>
                <p:cNvSpPr/>
                <p:nvPr/>
              </p:nvSpPr>
              <p:spPr>
                <a:xfrm>
                  <a:off x="7610073" y="1789541"/>
                  <a:ext cx="48233" cy="68212"/>
                </a:xfrm>
                <a:custGeom>
                  <a:rect b="b" l="l" r="r" t="t"/>
                  <a:pathLst>
                    <a:path extrusionOk="0" h="2605" w="1842">
                      <a:moveTo>
                        <a:pt x="248" y="0"/>
                      </a:moveTo>
                      <a:cubicBezTo>
                        <a:pt x="143" y="105"/>
                        <a:pt x="67" y="229"/>
                        <a:pt x="0" y="363"/>
                      </a:cubicBezTo>
                      <a:lnTo>
                        <a:pt x="1193" y="1431"/>
                      </a:lnTo>
                      <a:cubicBezTo>
                        <a:pt x="1336" y="1555"/>
                        <a:pt x="1412" y="1736"/>
                        <a:pt x="1412" y="1927"/>
                      </a:cubicBezTo>
                      <a:lnTo>
                        <a:pt x="1412" y="2605"/>
                      </a:lnTo>
                      <a:lnTo>
                        <a:pt x="1841" y="2605"/>
                      </a:lnTo>
                      <a:lnTo>
                        <a:pt x="1841" y="1918"/>
                      </a:lnTo>
                      <a:cubicBezTo>
                        <a:pt x="1841" y="1612"/>
                        <a:pt x="1717" y="1317"/>
                        <a:pt x="1488" y="1107"/>
                      </a:cubicBezTo>
                      <a:lnTo>
                        <a:pt x="24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39"/>
                <p:cNvSpPr/>
                <p:nvPr/>
              </p:nvSpPr>
              <p:spPr>
                <a:xfrm>
                  <a:off x="7818662" y="1789541"/>
                  <a:ext cx="48233" cy="68212"/>
                </a:xfrm>
                <a:custGeom>
                  <a:rect b="b" l="l" r="r" t="t"/>
                  <a:pathLst>
                    <a:path extrusionOk="0" h="2605" w="1842">
                      <a:moveTo>
                        <a:pt x="1593" y="0"/>
                      </a:moveTo>
                      <a:lnTo>
                        <a:pt x="363" y="1107"/>
                      </a:lnTo>
                      <a:cubicBezTo>
                        <a:pt x="134" y="1317"/>
                        <a:pt x="0" y="1612"/>
                        <a:pt x="0" y="1918"/>
                      </a:cubicBezTo>
                      <a:lnTo>
                        <a:pt x="0" y="2605"/>
                      </a:lnTo>
                      <a:lnTo>
                        <a:pt x="429" y="2605"/>
                      </a:lnTo>
                      <a:lnTo>
                        <a:pt x="429" y="1927"/>
                      </a:lnTo>
                      <a:cubicBezTo>
                        <a:pt x="429" y="1736"/>
                        <a:pt x="515" y="1555"/>
                        <a:pt x="649" y="1431"/>
                      </a:cubicBezTo>
                      <a:lnTo>
                        <a:pt x="1841" y="363"/>
                      </a:lnTo>
                      <a:cubicBezTo>
                        <a:pt x="1784" y="229"/>
                        <a:pt x="1698" y="105"/>
                        <a:pt x="159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39"/>
                <p:cNvSpPr/>
                <p:nvPr/>
              </p:nvSpPr>
              <p:spPr>
                <a:xfrm>
                  <a:off x="7712744" y="1666393"/>
                  <a:ext cx="51480" cy="22990"/>
                </a:xfrm>
                <a:custGeom>
                  <a:rect b="b" l="l" r="r" t="t"/>
                  <a:pathLst>
                    <a:path extrusionOk="0" h="878" w="1966">
                      <a:moveTo>
                        <a:pt x="124" y="0"/>
                      </a:moveTo>
                      <a:cubicBezTo>
                        <a:pt x="57" y="0"/>
                        <a:pt x="0" y="67"/>
                        <a:pt x="10" y="134"/>
                      </a:cubicBezTo>
                      <a:cubicBezTo>
                        <a:pt x="86" y="553"/>
                        <a:pt x="487" y="878"/>
                        <a:pt x="983" y="878"/>
                      </a:cubicBezTo>
                      <a:cubicBezTo>
                        <a:pt x="1479" y="878"/>
                        <a:pt x="1889" y="553"/>
                        <a:pt x="1956" y="134"/>
                      </a:cubicBezTo>
                      <a:cubicBezTo>
                        <a:pt x="1965" y="67"/>
                        <a:pt x="1918" y="0"/>
                        <a:pt x="185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39"/>
                <p:cNvSpPr/>
                <p:nvPr/>
              </p:nvSpPr>
              <p:spPr>
                <a:xfrm>
                  <a:off x="7704234" y="1794778"/>
                  <a:ext cx="11260" cy="62975"/>
                </a:xfrm>
                <a:custGeom>
                  <a:rect b="b" l="l" r="r" t="t"/>
                  <a:pathLst>
                    <a:path extrusionOk="0" h="2405" w="430">
                      <a:moveTo>
                        <a:pt x="220" y="1"/>
                      </a:moveTo>
                      <a:cubicBezTo>
                        <a:pt x="96" y="1"/>
                        <a:pt x="1" y="96"/>
                        <a:pt x="1" y="220"/>
                      </a:cubicBezTo>
                      <a:lnTo>
                        <a:pt x="1" y="2405"/>
                      </a:lnTo>
                      <a:lnTo>
                        <a:pt x="430" y="2405"/>
                      </a:lnTo>
                      <a:lnTo>
                        <a:pt x="430" y="220"/>
                      </a:lnTo>
                      <a:cubicBezTo>
                        <a:pt x="430" y="96"/>
                        <a:pt x="335"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39"/>
                <p:cNvSpPr/>
                <p:nvPr/>
              </p:nvSpPr>
              <p:spPr>
                <a:xfrm>
                  <a:off x="7761448" y="1794778"/>
                  <a:ext cx="11521" cy="62975"/>
                </a:xfrm>
                <a:custGeom>
                  <a:rect b="b" l="l" r="r" t="t"/>
                  <a:pathLst>
                    <a:path extrusionOk="0" h="2405" w="440">
                      <a:moveTo>
                        <a:pt x="220" y="1"/>
                      </a:moveTo>
                      <a:cubicBezTo>
                        <a:pt x="96" y="1"/>
                        <a:pt x="0" y="96"/>
                        <a:pt x="0" y="220"/>
                      </a:cubicBezTo>
                      <a:lnTo>
                        <a:pt x="0" y="2405"/>
                      </a:lnTo>
                      <a:lnTo>
                        <a:pt x="439" y="2405"/>
                      </a:lnTo>
                      <a:lnTo>
                        <a:pt x="439" y="220"/>
                      </a:lnTo>
                      <a:cubicBezTo>
                        <a:pt x="439" y="96"/>
                        <a:pt x="344"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7" name="Google Shape;1227;p39"/>
              <p:cNvSpPr/>
              <p:nvPr/>
            </p:nvSpPr>
            <p:spPr>
              <a:xfrm>
                <a:off x="3280107" y="2973878"/>
                <a:ext cx="1249800" cy="1249800"/>
              </a:xfrm>
              <a:prstGeom prst="donut">
                <a:avLst>
                  <a:gd fmla="val 10258" name="adj"/>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39"/>
              <p:cNvSpPr/>
              <p:nvPr/>
            </p:nvSpPr>
            <p:spPr>
              <a:xfrm>
                <a:off x="3280118" y="2973878"/>
                <a:ext cx="1249800" cy="1249800"/>
              </a:xfrm>
              <a:prstGeom prst="blockArc">
                <a:avLst>
                  <a:gd fmla="val 16210774" name="adj1"/>
                  <a:gd fmla="val 5375946" name="adj2"/>
                  <a:gd fmla="val 10043" name="adj3"/>
                </a:avLst>
              </a:prstGeom>
              <a:solidFill>
                <a:schemeClr val="accent5"/>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39"/>
              <p:cNvSpPr txBox="1"/>
              <p:nvPr/>
            </p:nvSpPr>
            <p:spPr>
              <a:xfrm>
                <a:off x="3249201" y="4223675"/>
                <a:ext cx="1311900" cy="36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Earth</a:t>
                </a:r>
                <a:endParaRPr b="1" sz="1800">
                  <a:solidFill>
                    <a:schemeClr val="accent6"/>
                  </a:solidFill>
                  <a:latin typeface="Elsie"/>
                  <a:ea typeface="Elsie"/>
                  <a:cs typeface="Elsie"/>
                  <a:sym typeface="Elsie"/>
                </a:endParaRPr>
              </a:p>
            </p:txBody>
          </p:sp>
        </p:grpSp>
        <p:sp>
          <p:nvSpPr>
            <p:cNvPr id="1230" name="Google Shape;1230;p39"/>
            <p:cNvSpPr txBox="1"/>
            <p:nvPr/>
          </p:nvSpPr>
          <p:spPr>
            <a:xfrm>
              <a:off x="5338338" y="3467200"/>
              <a:ext cx="705300" cy="369600"/>
            </a:xfrm>
            <a:prstGeom prst="rect">
              <a:avLst/>
            </a:prstGeom>
            <a:noFill/>
            <a:ln>
              <a:noFill/>
            </a:ln>
          </p:spPr>
          <p:txBody>
            <a:bodyPr anchorCtr="0" anchor="ctr" bIns="137150" lIns="91425" spcFirstLastPara="1" rIns="91425" wrap="square" tIns="91425">
              <a:noAutofit/>
            </a:bodyPr>
            <a:lstStyle/>
            <a:p>
              <a:pPr indent="0" lvl="0" marL="0" rtl="0" algn="r">
                <a:spcBef>
                  <a:spcPts val="0"/>
                </a:spcBef>
                <a:spcAft>
                  <a:spcPts val="0"/>
                </a:spcAft>
                <a:buNone/>
              </a:pPr>
              <a:r>
                <a:rPr b="1" lang="en" sz="1800">
                  <a:solidFill>
                    <a:schemeClr val="accent6"/>
                  </a:solidFill>
                  <a:latin typeface="Elsie"/>
                  <a:ea typeface="Elsie"/>
                  <a:cs typeface="Elsie"/>
                  <a:sym typeface="Elsie"/>
                </a:rPr>
                <a:t>50%</a:t>
              </a:r>
              <a:endParaRPr b="1" sz="1800">
                <a:solidFill>
                  <a:schemeClr val="accent6"/>
                </a:solidFill>
                <a:latin typeface="Elsie"/>
                <a:ea typeface="Elsie"/>
                <a:cs typeface="Elsie"/>
                <a:sym typeface="Elsie"/>
              </a:endParaRPr>
            </a:p>
          </p:txBody>
        </p:sp>
        <p:sp>
          <p:nvSpPr>
            <p:cNvPr id="1231" name="Google Shape;1231;p39"/>
            <p:cNvSpPr txBox="1"/>
            <p:nvPr/>
          </p:nvSpPr>
          <p:spPr>
            <a:xfrm>
              <a:off x="3506637" y="3467200"/>
              <a:ext cx="705300" cy="369600"/>
            </a:xfrm>
            <a:prstGeom prst="rect">
              <a:avLst/>
            </a:prstGeom>
            <a:noFill/>
            <a:ln>
              <a:noFill/>
            </a:ln>
          </p:spPr>
          <p:txBody>
            <a:bodyPr anchorCtr="0" anchor="ctr" bIns="137150"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50%</a:t>
              </a:r>
              <a:endParaRPr b="1" sz="1800">
                <a:solidFill>
                  <a:schemeClr val="accent6"/>
                </a:solidFill>
                <a:latin typeface="Elsie"/>
                <a:ea typeface="Elsie"/>
                <a:cs typeface="Elsie"/>
                <a:sym typeface="Elsie"/>
              </a:endParaRPr>
            </a:p>
          </p:txBody>
        </p:sp>
        <p:sp>
          <p:nvSpPr>
            <p:cNvPr id="1232" name="Google Shape;1232;p39"/>
            <p:cNvSpPr/>
            <p:nvPr/>
          </p:nvSpPr>
          <p:spPr>
            <a:xfrm>
              <a:off x="5509975" y="3402513"/>
              <a:ext cx="136200" cy="1389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39"/>
            <p:cNvSpPr/>
            <p:nvPr/>
          </p:nvSpPr>
          <p:spPr>
            <a:xfrm>
              <a:off x="3684800" y="3402513"/>
              <a:ext cx="136200" cy="138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34" name="Google Shape;1234;p39"/>
          <p:cNvGrpSpPr/>
          <p:nvPr/>
        </p:nvGrpSpPr>
        <p:grpSpPr>
          <a:xfrm>
            <a:off x="713224" y="1133500"/>
            <a:ext cx="2537002" cy="1619400"/>
            <a:chOff x="713224" y="1133500"/>
            <a:chExt cx="2537002" cy="1619400"/>
          </a:xfrm>
        </p:grpSpPr>
        <p:grpSp>
          <p:nvGrpSpPr>
            <p:cNvPr id="1235" name="Google Shape;1235;p39"/>
            <p:cNvGrpSpPr/>
            <p:nvPr/>
          </p:nvGrpSpPr>
          <p:grpSpPr>
            <a:xfrm>
              <a:off x="1325763" y="1133500"/>
              <a:ext cx="1311900" cy="1619400"/>
              <a:chOff x="1692213" y="1133500"/>
              <a:chExt cx="1311900" cy="1619400"/>
            </a:xfrm>
          </p:grpSpPr>
          <p:sp>
            <p:nvSpPr>
              <p:cNvPr id="1236" name="Google Shape;1236;p39"/>
              <p:cNvSpPr/>
              <p:nvPr/>
            </p:nvSpPr>
            <p:spPr>
              <a:xfrm rot="1176899">
                <a:off x="1893200" y="1791825"/>
                <a:ext cx="909948" cy="746831"/>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37" name="Google Shape;1237;p39"/>
              <p:cNvGrpSpPr/>
              <p:nvPr/>
            </p:nvGrpSpPr>
            <p:grpSpPr>
              <a:xfrm>
                <a:off x="2198434" y="1910825"/>
                <a:ext cx="336104" cy="434290"/>
                <a:chOff x="5794745" y="1502999"/>
                <a:chExt cx="274550" cy="354754"/>
              </a:xfrm>
            </p:grpSpPr>
            <p:sp>
              <p:nvSpPr>
                <p:cNvPr id="1238" name="Google Shape;1238;p39"/>
                <p:cNvSpPr/>
                <p:nvPr/>
              </p:nvSpPr>
              <p:spPr>
                <a:xfrm>
                  <a:off x="5794745" y="1703340"/>
                  <a:ext cx="274550" cy="154413"/>
                </a:xfrm>
                <a:custGeom>
                  <a:rect b="b" l="l" r="r" t="t"/>
                  <a:pathLst>
                    <a:path extrusionOk="0" h="5897" w="10485">
                      <a:moveTo>
                        <a:pt x="3711" y="1"/>
                      </a:moveTo>
                      <a:lnTo>
                        <a:pt x="3711" y="1031"/>
                      </a:lnTo>
                      <a:cubicBezTo>
                        <a:pt x="3711" y="1327"/>
                        <a:pt x="3521" y="1585"/>
                        <a:pt x="3244" y="1661"/>
                      </a:cubicBezTo>
                      <a:lnTo>
                        <a:pt x="935" y="2338"/>
                      </a:lnTo>
                      <a:cubicBezTo>
                        <a:pt x="382" y="2500"/>
                        <a:pt x="0" y="3016"/>
                        <a:pt x="0" y="3597"/>
                      </a:cubicBezTo>
                      <a:lnTo>
                        <a:pt x="0" y="5248"/>
                      </a:lnTo>
                      <a:cubicBezTo>
                        <a:pt x="0" y="5601"/>
                        <a:pt x="296" y="5897"/>
                        <a:pt x="659" y="5897"/>
                      </a:cubicBezTo>
                      <a:lnTo>
                        <a:pt x="9827" y="5897"/>
                      </a:lnTo>
                      <a:cubicBezTo>
                        <a:pt x="10189" y="5897"/>
                        <a:pt x="10485" y="5601"/>
                        <a:pt x="10485" y="5248"/>
                      </a:cubicBezTo>
                      <a:lnTo>
                        <a:pt x="10485" y="3597"/>
                      </a:lnTo>
                      <a:cubicBezTo>
                        <a:pt x="10485" y="3016"/>
                        <a:pt x="10103" y="2510"/>
                        <a:pt x="9540" y="2348"/>
                      </a:cubicBezTo>
                      <a:lnTo>
                        <a:pt x="7241" y="1670"/>
                      </a:lnTo>
                      <a:cubicBezTo>
                        <a:pt x="6965" y="1585"/>
                        <a:pt x="6774" y="1327"/>
                        <a:pt x="6774" y="1041"/>
                      </a:cubicBezTo>
                      <a:lnTo>
                        <a:pt x="677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39"/>
                <p:cNvSpPr/>
                <p:nvPr/>
              </p:nvSpPr>
              <p:spPr>
                <a:xfrm>
                  <a:off x="5891918" y="1703340"/>
                  <a:ext cx="80205" cy="22886"/>
                </a:xfrm>
                <a:custGeom>
                  <a:rect b="b" l="l" r="r" t="t"/>
                  <a:pathLst>
                    <a:path extrusionOk="0" h="874" w="3063">
                      <a:moveTo>
                        <a:pt x="0" y="1"/>
                      </a:moveTo>
                      <a:lnTo>
                        <a:pt x="0" y="487"/>
                      </a:lnTo>
                      <a:cubicBezTo>
                        <a:pt x="477" y="745"/>
                        <a:pt x="1002" y="874"/>
                        <a:pt x="1528" y="874"/>
                      </a:cubicBezTo>
                      <a:cubicBezTo>
                        <a:pt x="2054" y="874"/>
                        <a:pt x="2581" y="745"/>
                        <a:pt x="3063" y="487"/>
                      </a:cubicBezTo>
                      <a:lnTo>
                        <a:pt x="3063" y="1"/>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39"/>
                <p:cNvSpPr/>
                <p:nvPr/>
              </p:nvSpPr>
              <p:spPr>
                <a:xfrm>
                  <a:off x="5835698" y="1554478"/>
                  <a:ext cx="192381" cy="160147"/>
                </a:xfrm>
                <a:custGeom>
                  <a:rect b="b" l="l" r="r" t="t"/>
                  <a:pathLst>
                    <a:path extrusionOk="0" h="6116" w="7347">
                      <a:moveTo>
                        <a:pt x="840" y="0"/>
                      </a:moveTo>
                      <a:lnTo>
                        <a:pt x="840" y="2404"/>
                      </a:lnTo>
                      <a:lnTo>
                        <a:pt x="726" y="2404"/>
                      </a:lnTo>
                      <a:cubicBezTo>
                        <a:pt x="1" y="2404"/>
                        <a:pt x="1" y="3501"/>
                        <a:pt x="726" y="3501"/>
                      </a:cubicBezTo>
                      <a:lnTo>
                        <a:pt x="850" y="3501"/>
                      </a:lnTo>
                      <a:cubicBezTo>
                        <a:pt x="955" y="4980"/>
                        <a:pt x="2195" y="6115"/>
                        <a:pt x="3674" y="6115"/>
                      </a:cubicBezTo>
                      <a:cubicBezTo>
                        <a:pt x="5152" y="6115"/>
                        <a:pt x="6393" y="4980"/>
                        <a:pt x="6507" y="3501"/>
                      </a:cubicBezTo>
                      <a:lnTo>
                        <a:pt x="6622" y="3501"/>
                      </a:lnTo>
                      <a:cubicBezTo>
                        <a:pt x="7347" y="3501"/>
                        <a:pt x="7347" y="2404"/>
                        <a:pt x="6622" y="2404"/>
                      </a:cubicBezTo>
                      <a:lnTo>
                        <a:pt x="6517" y="2404"/>
                      </a:lnTo>
                      <a:lnTo>
                        <a:pt x="651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39"/>
                <p:cNvSpPr/>
                <p:nvPr/>
              </p:nvSpPr>
              <p:spPr>
                <a:xfrm>
                  <a:off x="5839705" y="1554478"/>
                  <a:ext cx="143677" cy="160357"/>
                </a:xfrm>
                <a:custGeom>
                  <a:rect b="b" l="l" r="r" t="t"/>
                  <a:pathLst>
                    <a:path extrusionOk="0" h="6124" w="5487">
                      <a:moveTo>
                        <a:pt x="687" y="0"/>
                      </a:moveTo>
                      <a:lnTo>
                        <a:pt x="687" y="2404"/>
                      </a:lnTo>
                      <a:lnTo>
                        <a:pt x="602" y="2404"/>
                      </a:lnTo>
                      <a:cubicBezTo>
                        <a:pt x="315" y="2404"/>
                        <a:pt x="67" y="2614"/>
                        <a:pt x="29" y="2900"/>
                      </a:cubicBezTo>
                      <a:cubicBezTo>
                        <a:pt x="1" y="3215"/>
                        <a:pt x="249" y="3501"/>
                        <a:pt x="573" y="3501"/>
                      </a:cubicBezTo>
                      <a:lnTo>
                        <a:pt x="697" y="3501"/>
                      </a:lnTo>
                      <a:cubicBezTo>
                        <a:pt x="801" y="4997"/>
                        <a:pt x="2048" y="6124"/>
                        <a:pt x="3502" y="6124"/>
                      </a:cubicBezTo>
                      <a:cubicBezTo>
                        <a:pt x="3652" y="6124"/>
                        <a:pt x="3805" y="6112"/>
                        <a:pt x="3960" y="6087"/>
                      </a:cubicBezTo>
                      <a:cubicBezTo>
                        <a:pt x="2576" y="5867"/>
                        <a:pt x="1556" y="4684"/>
                        <a:pt x="1556" y="3282"/>
                      </a:cubicBezTo>
                      <a:lnTo>
                        <a:pt x="1556" y="2185"/>
                      </a:lnTo>
                      <a:cubicBezTo>
                        <a:pt x="1556" y="1708"/>
                        <a:pt x="1947" y="1317"/>
                        <a:pt x="2433" y="1317"/>
                      </a:cubicBezTo>
                      <a:lnTo>
                        <a:pt x="5057" y="1317"/>
                      </a:lnTo>
                      <a:cubicBezTo>
                        <a:pt x="5295" y="1317"/>
                        <a:pt x="5486" y="1116"/>
                        <a:pt x="5486" y="878"/>
                      </a:cubicBezTo>
                      <a:lnTo>
                        <a:pt x="5486" y="0"/>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39"/>
                <p:cNvSpPr/>
                <p:nvPr/>
              </p:nvSpPr>
              <p:spPr>
                <a:xfrm>
                  <a:off x="5842716" y="1502999"/>
                  <a:ext cx="187118" cy="114455"/>
                </a:xfrm>
                <a:custGeom>
                  <a:rect b="b" l="l" r="r" t="t"/>
                  <a:pathLst>
                    <a:path extrusionOk="0" h="4371" w="7146">
                      <a:moveTo>
                        <a:pt x="6000" y="1"/>
                      </a:moveTo>
                      <a:cubicBezTo>
                        <a:pt x="5994" y="1"/>
                        <a:pt x="5988" y="1"/>
                        <a:pt x="5982" y="1"/>
                      </a:cubicBezTo>
                      <a:lnTo>
                        <a:pt x="1841" y="1"/>
                      </a:lnTo>
                      <a:cubicBezTo>
                        <a:pt x="811" y="1"/>
                        <a:pt x="0" y="898"/>
                        <a:pt x="105" y="1928"/>
                      </a:cubicBezTo>
                      <a:lnTo>
                        <a:pt x="353" y="4370"/>
                      </a:lnTo>
                      <a:lnTo>
                        <a:pt x="572" y="4370"/>
                      </a:lnTo>
                      <a:cubicBezTo>
                        <a:pt x="811" y="4370"/>
                        <a:pt x="1002" y="4179"/>
                        <a:pt x="1002" y="3931"/>
                      </a:cubicBezTo>
                      <a:lnTo>
                        <a:pt x="1002" y="2844"/>
                      </a:lnTo>
                      <a:lnTo>
                        <a:pt x="5819" y="2844"/>
                      </a:lnTo>
                      <a:lnTo>
                        <a:pt x="5819" y="3931"/>
                      </a:lnTo>
                      <a:cubicBezTo>
                        <a:pt x="5819" y="4179"/>
                        <a:pt x="6010" y="4370"/>
                        <a:pt x="6249" y="4370"/>
                      </a:cubicBezTo>
                      <a:lnTo>
                        <a:pt x="6468" y="4370"/>
                      </a:lnTo>
                      <a:lnTo>
                        <a:pt x="6649" y="2014"/>
                      </a:lnTo>
                      <a:lnTo>
                        <a:pt x="6640" y="2014"/>
                      </a:lnTo>
                      <a:cubicBezTo>
                        <a:pt x="6964" y="1794"/>
                        <a:pt x="7145" y="1413"/>
                        <a:pt x="7117" y="1022"/>
                      </a:cubicBezTo>
                      <a:cubicBezTo>
                        <a:pt x="7070" y="446"/>
                        <a:pt x="6583" y="1"/>
                        <a:pt x="600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39"/>
                <p:cNvSpPr/>
                <p:nvPr/>
              </p:nvSpPr>
              <p:spPr>
                <a:xfrm>
                  <a:off x="5842716" y="1502999"/>
                  <a:ext cx="72218" cy="114455"/>
                </a:xfrm>
                <a:custGeom>
                  <a:rect b="b" l="l" r="r" t="t"/>
                  <a:pathLst>
                    <a:path extrusionOk="0" h="4371" w="2758">
                      <a:moveTo>
                        <a:pt x="1841" y="1"/>
                      </a:moveTo>
                      <a:cubicBezTo>
                        <a:pt x="811" y="1"/>
                        <a:pt x="0" y="898"/>
                        <a:pt x="105" y="1928"/>
                      </a:cubicBezTo>
                      <a:lnTo>
                        <a:pt x="353" y="4370"/>
                      </a:lnTo>
                      <a:lnTo>
                        <a:pt x="572" y="4370"/>
                      </a:lnTo>
                      <a:cubicBezTo>
                        <a:pt x="811" y="4370"/>
                        <a:pt x="1002" y="4179"/>
                        <a:pt x="1002" y="3931"/>
                      </a:cubicBezTo>
                      <a:lnTo>
                        <a:pt x="1002" y="1756"/>
                      </a:lnTo>
                      <a:cubicBezTo>
                        <a:pt x="1002" y="783"/>
                        <a:pt x="1784" y="1"/>
                        <a:pt x="2757"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39"/>
                <p:cNvSpPr/>
                <p:nvPr/>
              </p:nvSpPr>
              <p:spPr>
                <a:xfrm>
                  <a:off x="5891918" y="1617532"/>
                  <a:ext cx="11521" cy="17151"/>
                </a:xfrm>
                <a:custGeom>
                  <a:rect b="b" l="l" r="r" t="t"/>
                  <a:pathLst>
                    <a:path extrusionOk="0" h="655" w="440">
                      <a:moveTo>
                        <a:pt x="220" y="1"/>
                      </a:moveTo>
                      <a:cubicBezTo>
                        <a:pt x="110" y="1"/>
                        <a:pt x="0" y="73"/>
                        <a:pt x="0" y="216"/>
                      </a:cubicBezTo>
                      <a:lnTo>
                        <a:pt x="0" y="435"/>
                      </a:lnTo>
                      <a:cubicBezTo>
                        <a:pt x="0" y="550"/>
                        <a:pt x="96" y="654"/>
                        <a:pt x="220" y="654"/>
                      </a:cubicBezTo>
                      <a:cubicBezTo>
                        <a:pt x="334" y="654"/>
                        <a:pt x="439" y="550"/>
                        <a:pt x="439" y="435"/>
                      </a:cubicBezTo>
                      <a:lnTo>
                        <a:pt x="439" y="216"/>
                      </a:lnTo>
                      <a:cubicBezTo>
                        <a:pt x="439" y="73"/>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39"/>
                <p:cNvSpPr/>
                <p:nvPr/>
              </p:nvSpPr>
              <p:spPr>
                <a:xfrm>
                  <a:off x="5960601" y="1617532"/>
                  <a:ext cx="11521" cy="17151"/>
                </a:xfrm>
                <a:custGeom>
                  <a:rect b="b" l="l" r="r" t="t"/>
                  <a:pathLst>
                    <a:path extrusionOk="0" h="655" w="440">
                      <a:moveTo>
                        <a:pt x="220" y="1"/>
                      </a:moveTo>
                      <a:cubicBezTo>
                        <a:pt x="111" y="1"/>
                        <a:pt x="1" y="73"/>
                        <a:pt x="1" y="216"/>
                      </a:cubicBezTo>
                      <a:lnTo>
                        <a:pt x="1" y="435"/>
                      </a:lnTo>
                      <a:cubicBezTo>
                        <a:pt x="1" y="550"/>
                        <a:pt x="96" y="654"/>
                        <a:pt x="220" y="654"/>
                      </a:cubicBezTo>
                      <a:cubicBezTo>
                        <a:pt x="335" y="654"/>
                        <a:pt x="430" y="550"/>
                        <a:pt x="440" y="435"/>
                      </a:cubicBezTo>
                      <a:lnTo>
                        <a:pt x="440" y="216"/>
                      </a:lnTo>
                      <a:cubicBezTo>
                        <a:pt x="440" y="73"/>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39"/>
                <p:cNvSpPr/>
                <p:nvPr/>
              </p:nvSpPr>
              <p:spPr>
                <a:xfrm>
                  <a:off x="5906424" y="1657438"/>
                  <a:ext cx="50773" cy="17282"/>
                </a:xfrm>
                <a:custGeom>
                  <a:rect b="b" l="l" r="r" t="t"/>
                  <a:pathLst>
                    <a:path extrusionOk="0" h="660" w="1939">
                      <a:moveTo>
                        <a:pt x="315" y="0"/>
                      </a:moveTo>
                      <a:cubicBezTo>
                        <a:pt x="144" y="0"/>
                        <a:pt x="0" y="218"/>
                        <a:pt x="162" y="380"/>
                      </a:cubicBezTo>
                      <a:cubicBezTo>
                        <a:pt x="373" y="556"/>
                        <a:pt x="633" y="659"/>
                        <a:pt x="904" y="659"/>
                      </a:cubicBezTo>
                      <a:cubicBezTo>
                        <a:pt x="927" y="659"/>
                        <a:pt x="950" y="658"/>
                        <a:pt x="973" y="657"/>
                      </a:cubicBezTo>
                      <a:cubicBezTo>
                        <a:pt x="986" y="657"/>
                        <a:pt x="1000" y="658"/>
                        <a:pt x="1013" y="658"/>
                      </a:cubicBezTo>
                      <a:cubicBezTo>
                        <a:pt x="1294" y="658"/>
                        <a:pt x="1565" y="562"/>
                        <a:pt x="1784" y="380"/>
                      </a:cubicBezTo>
                      <a:cubicBezTo>
                        <a:pt x="1938" y="218"/>
                        <a:pt x="1792" y="0"/>
                        <a:pt x="1621" y="0"/>
                      </a:cubicBezTo>
                      <a:cubicBezTo>
                        <a:pt x="1570" y="0"/>
                        <a:pt x="1517" y="19"/>
                        <a:pt x="1469" y="65"/>
                      </a:cubicBezTo>
                      <a:cubicBezTo>
                        <a:pt x="1321" y="170"/>
                        <a:pt x="1147" y="223"/>
                        <a:pt x="972" y="223"/>
                      </a:cubicBezTo>
                      <a:cubicBezTo>
                        <a:pt x="796" y="223"/>
                        <a:pt x="620" y="170"/>
                        <a:pt x="467" y="65"/>
                      </a:cubicBezTo>
                      <a:cubicBezTo>
                        <a:pt x="419" y="19"/>
                        <a:pt x="366" y="0"/>
                        <a:pt x="31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39"/>
                <p:cNvSpPr/>
                <p:nvPr/>
              </p:nvSpPr>
              <p:spPr>
                <a:xfrm>
                  <a:off x="5884429" y="1600433"/>
                  <a:ext cx="26499" cy="11260"/>
                </a:xfrm>
                <a:custGeom>
                  <a:rect b="b" l="l" r="r" t="t"/>
                  <a:pathLst>
                    <a:path extrusionOk="0" h="430" w="1012">
                      <a:moveTo>
                        <a:pt x="286" y="1"/>
                      </a:moveTo>
                      <a:cubicBezTo>
                        <a:pt x="0" y="1"/>
                        <a:pt x="0" y="430"/>
                        <a:pt x="286" y="430"/>
                      </a:cubicBezTo>
                      <a:lnTo>
                        <a:pt x="725" y="430"/>
                      </a:lnTo>
                      <a:cubicBezTo>
                        <a:pt x="1011" y="430"/>
                        <a:pt x="1011" y="1"/>
                        <a:pt x="72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39"/>
                <p:cNvSpPr/>
                <p:nvPr/>
              </p:nvSpPr>
              <p:spPr>
                <a:xfrm>
                  <a:off x="5953112" y="1600433"/>
                  <a:ext cx="26499" cy="11260"/>
                </a:xfrm>
                <a:custGeom>
                  <a:rect b="b" l="l" r="r" t="t"/>
                  <a:pathLst>
                    <a:path extrusionOk="0" h="430" w="1012">
                      <a:moveTo>
                        <a:pt x="287" y="1"/>
                      </a:moveTo>
                      <a:cubicBezTo>
                        <a:pt x="1" y="1"/>
                        <a:pt x="1" y="430"/>
                        <a:pt x="287" y="430"/>
                      </a:cubicBezTo>
                      <a:lnTo>
                        <a:pt x="726" y="430"/>
                      </a:lnTo>
                      <a:cubicBezTo>
                        <a:pt x="1012" y="430"/>
                        <a:pt x="1012" y="1"/>
                        <a:pt x="72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39"/>
                <p:cNvSpPr/>
                <p:nvPr/>
              </p:nvSpPr>
              <p:spPr>
                <a:xfrm>
                  <a:off x="5846199" y="1748326"/>
                  <a:ext cx="171643" cy="109427"/>
                </a:xfrm>
                <a:custGeom>
                  <a:rect b="b" l="l" r="r" t="t"/>
                  <a:pathLst>
                    <a:path extrusionOk="0" h="4179" w="6555">
                      <a:moveTo>
                        <a:pt x="1088" y="0"/>
                      </a:moveTo>
                      <a:lnTo>
                        <a:pt x="1" y="324"/>
                      </a:lnTo>
                      <a:lnTo>
                        <a:pt x="1" y="4179"/>
                      </a:lnTo>
                      <a:lnTo>
                        <a:pt x="6555" y="4179"/>
                      </a:lnTo>
                      <a:lnTo>
                        <a:pt x="6555" y="324"/>
                      </a:lnTo>
                      <a:lnTo>
                        <a:pt x="5467" y="0"/>
                      </a:lnTo>
                      <a:lnTo>
                        <a:pt x="5467" y="468"/>
                      </a:lnTo>
                      <a:cubicBezTo>
                        <a:pt x="5467" y="1670"/>
                        <a:pt x="4484" y="2652"/>
                        <a:pt x="3282" y="2652"/>
                      </a:cubicBezTo>
                      <a:cubicBezTo>
                        <a:pt x="2071" y="2652"/>
                        <a:pt x="1098" y="1670"/>
                        <a:pt x="1098" y="468"/>
                      </a:cubicBezTo>
                      <a:lnTo>
                        <a:pt x="1088" y="468"/>
                      </a:lnTo>
                      <a:lnTo>
                        <a:pt x="108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39"/>
                <p:cNvSpPr/>
                <p:nvPr/>
              </p:nvSpPr>
              <p:spPr>
                <a:xfrm>
                  <a:off x="5845439" y="1548979"/>
                  <a:ext cx="177901" cy="28489"/>
                </a:xfrm>
                <a:custGeom>
                  <a:rect b="b" l="l" r="r" t="t"/>
                  <a:pathLst>
                    <a:path extrusionOk="0" h="1088" w="6794">
                      <a:moveTo>
                        <a:pt x="1" y="0"/>
                      </a:moveTo>
                      <a:cubicBezTo>
                        <a:pt x="1" y="58"/>
                        <a:pt x="1" y="115"/>
                        <a:pt x="11" y="172"/>
                      </a:cubicBezTo>
                      <a:lnTo>
                        <a:pt x="96" y="1088"/>
                      </a:lnTo>
                      <a:lnTo>
                        <a:pt x="6479" y="1088"/>
                      </a:lnTo>
                      <a:lnTo>
                        <a:pt x="6545" y="258"/>
                      </a:lnTo>
                      <a:lnTo>
                        <a:pt x="6526" y="258"/>
                      </a:lnTo>
                      <a:cubicBezTo>
                        <a:pt x="6631" y="182"/>
                        <a:pt x="6727" y="96"/>
                        <a:pt x="679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39"/>
                <p:cNvSpPr/>
                <p:nvPr/>
              </p:nvSpPr>
              <p:spPr>
                <a:xfrm>
                  <a:off x="5932635" y="1548979"/>
                  <a:ext cx="90941" cy="22781"/>
                </a:xfrm>
                <a:custGeom>
                  <a:rect b="b" l="l" r="r" t="t"/>
                  <a:pathLst>
                    <a:path extrusionOk="0" h="870" w="3473">
                      <a:moveTo>
                        <a:pt x="0" y="0"/>
                      </a:moveTo>
                      <a:cubicBezTo>
                        <a:pt x="105" y="506"/>
                        <a:pt x="554" y="868"/>
                        <a:pt x="1069" y="868"/>
                      </a:cubicBezTo>
                      <a:cubicBezTo>
                        <a:pt x="1317" y="868"/>
                        <a:pt x="1565" y="783"/>
                        <a:pt x="1756" y="620"/>
                      </a:cubicBezTo>
                      <a:cubicBezTo>
                        <a:pt x="2006" y="785"/>
                        <a:pt x="2298" y="869"/>
                        <a:pt x="2591" y="869"/>
                      </a:cubicBezTo>
                      <a:cubicBezTo>
                        <a:pt x="2789" y="869"/>
                        <a:pt x="2989" y="831"/>
                        <a:pt x="3177" y="754"/>
                      </a:cubicBezTo>
                      <a:lnTo>
                        <a:pt x="3215" y="258"/>
                      </a:lnTo>
                      <a:lnTo>
                        <a:pt x="3206" y="258"/>
                      </a:lnTo>
                      <a:cubicBezTo>
                        <a:pt x="3301" y="182"/>
                        <a:pt x="3397" y="96"/>
                        <a:pt x="3473"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39"/>
                <p:cNvSpPr/>
                <p:nvPr/>
              </p:nvSpPr>
              <p:spPr>
                <a:xfrm>
                  <a:off x="5932373" y="1537484"/>
                  <a:ext cx="17282" cy="11521"/>
                </a:xfrm>
                <a:custGeom>
                  <a:rect b="b" l="l" r="r" t="t"/>
                  <a:pathLst>
                    <a:path extrusionOk="0" h="440" w="660">
                      <a:moveTo>
                        <a:pt x="440" y="0"/>
                      </a:moveTo>
                      <a:cubicBezTo>
                        <a:pt x="201" y="0"/>
                        <a:pt x="1" y="191"/>
                        <a:pt x="10" y="439"/>
                      </a:cubicBezTo>
                      <a:lnTo>
                        <a:pt x="659" y="439"/>
                      </a:lnTo>
                      <a:lnTo>
                        <a:pt x="659"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39"/>
                <p:cNvSpPr/>
                <p:nvPr/>
              </p:nvSpPr>
              <p:spPr>
                <a:xfrm>
                  <a:off x="5972096" y="1502999"/>
                  <a:ext cx="57240" cy="57240"/>
                </a:xfrm>
                <a:custGeom>
                  <a:rect b="b" l="l" r="r" t="t"/>
                  <a:pathLst>
                    <a:path extrusionOk="0" h="2186" w="2186">
                      <a:moveTo>
                        <a:pt x="1088" y="1"/>
                      </a:moveTo>
                      <a:cubicBezTo>
                        <a:pt x="487" y="1"/>
                        <a:pt x="1" y="497"/>
                        <a:pt x="1" y="1098"/>
                      </a:cubicBezTo>
                      <a:cubicBezTo>
                        <a:pt x="1" y="1699"/>
                        <a:pt x="487" y="2186"/>
                        <a:pt x="1088" y="2186"/>
                      </a:cubicBezTo>
                      <a:cubicBezTo>
                        <a:pt x="1689" y="2186"/>
                        <a:pt x="2185" y="1699"/>
                        <a:pt x="2185" y="1098"/>
                      </a:cubicBezTo>
                      <a:cubicBezTo>
                        <a:pt x="2185" y="497"/>
                        <a:pt x="1689" y="1"/>
                        <a:pt x="1088"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39"/>
                <p:cNvSpPr/>
                <p:nvPr/>
              </p:nvSpPr>
              <p:spPr>
                <a:xfrm>
                  <a:off x="5943371" y="1525989"/>
                  <a:ext cx="34250" cy="34250"/>
                </a:xfrm>
                <a:custGeom>
                  <a:rect b="b" l="l" r="r" t="t"/>
                  <a:pathLst>
                    <a:path extrusionOk="0" h="1308" w="1308">
                      <a:moveTo>
                        <a:pt x="659" y="1"/>
                      </a:moveTo>
                      <a:cubicBezTo>
                        <a:pt x="296" y="1"/>
                        <a:pt x="1" y="296"/>
                        <a:pt x="1" y="659"/>
                      </a:cubicBezTo>
                      <a:cubicBezTo>
                        <a:pt x="1" y="1021"/>
                        <a:pt x="296" y="1308"/>
                        <a:pt x="659" y="1308"/>
                      </a:cubicBezTo>
                      <a:cubicBezTo>
                        <a:pt x="1021" y="1308"/>
                        <a:pt x="1308" y="1021"/>
                        <a:pt x="1308" y="659"/>
                      </a:cubicBezTo>
                      <a:cubicBezTo>
                        <a:pt x="1308" y="296"/>
                        <a:pt x="1021" y="1"/>
                        <a:pt x="65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39"/>
                <p:cNvSpPr/>
                <p:nvPr/>
              </p:nvSpPr>
              <p:spPr>
                <a:xfrm>
                  <a:off x="5845204" y="1548979"/>
                  <a:ext cx="23750" cy="28489"/>
                </a:xfrm>
                <a:custGeom>
                  <a:rect b="b" l="l" r="r" t="t"/>
                  <a:pathLst>
                    <a:path extrusionOk="0" h="1088" w="907">
                      <a:moveTo>
                        <a:pt x="0" y="0"/>
                      </a:moveTo>
                      <a:cubicBezTo>
                        <a:pt x="0" y="58"/>
                        <a:pt x="0" y="115"/>
                        <a:pt x="10" y="172"/>
                      </a:cubicBezTo>
                      <a:lnTo>
                        <a:pt x="105" y="1088"/>
                      </a:lnTo>
                      <a:lnTo>
                        <a:pt x="907" y="1088"/>
                      </a:lnTo>
                      <a:lnTo>
                        <a:pt x="907"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39"/>
                <p:cNvSpPr/>
                <p:nvPr/>
              </p:nvSpPr>
              <p:spPr>
                <a:xfrm>
                  <a:off x="5863428" y="1748326"/>
                  <a:ext cx="137419" cy="80964"/>
                </a:xfrm>
                <a:custGeom>
                  <a:rect b="b" l="l" r="r" t="t"/>
                  <a:pathLst>
                    <a:path extrusionOk="0" h="3092" w="5248">
                      <a:moveTo>
                        <a:pt x="430" y="0"/>
                      </a:moveTo>
                      <a:lnTo>
                        <a:pt x="1" y="134"/>
                      </a:lnTo>
                      <a:lnTo>
                        <a:pt x="1" y="468"/>
                      </a:lnTo>
                      <a:cubicBezTo>
                        <a:pt x="1" y="1918"/>
                        <a:pt x="1174" y="3091"/>
                        <a:pt x="2624" y="3091"/>
                      </a:cubicBezTo>
                      <a:cubicBezTo>
                        <a:pt x="4065" y="3091"/>
                        <a:pt x="5248" y="1918"/>
                        <a:pt x="5248" y="468"/>
                      </a:cubicBezTo>
                      <a:lnTo>
                        <a:pt x="5248" y="134"/>
                      </a:lnTo>
                      <a:lnTo>
                        <a:pt x="4799" y="0"/>
                      </a:lnTo>
                      <a:lnTo>
                        <a:pt x="4799" y="468"/>
                      </a:lnTo>
                      <a:cubicBezTo>
                        <a:pt x="4799" y="1670"/>
                        <a:pt x="3826" y="2652"/>
                        <a:pt x="2615" y="2652"/>
                      </a:cubicBezTo>
                      <a:cubicBezTo>
                        <a:pt x="1413" y="2652"/>
                        <a:pt x="430" y="1670"/>
                        <a:pt x="430" y="468"/>
                      </a:cubicBezTo>
                      <a:lnTo>
                        <a:pt x="430"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39"/>
                <p:cNvSpPr/>
                <p:nvPr/>
              </p:nvSpPr>
              <p:spPr>
                <a:xfrm>
                  <a:off x="5828969" y="1817768"/>
                  <a:ext cx="17256" cy="39984"/>
                </a:xfrm>
                <a:custGeom>
                  <a:rect b="b" l="l" r="r" t="t"/>
                  <a:pathLst>
                    <a:path extrusionOk="0" h="1527" w="659">
                      <a:moveTo>
                        <a:pt x="659" y="0"/>
                      </a:moveTo>
                      <a:cubicBezTo>
                        <a:pt x="296" y="0"/>
                        <a:pt x="0" y="286"/>
                        <a:pt x="0" y="649"/>
                      </a:cubicBezTo>
                      <a:lnTo>
                        <a:pt x="0" y="1527"/>
                      </a:lnTo>
                      <a:lnTo>
                        <a:pt x="659" y="1527"/>
                      </a:lnTo>
                      <a:lnTo>
                        <a:pt x="659"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39"/>
                <p:cNvSpPr/>
                <p:nvPr/>
              </p:nvSpPr>
              <p:spPr>
                <a:xfrm>
                  <a:off x="5846199" y="1817768"/>
                  <a:ext cx="11521" cy="39984"/>
                </a:xfrm>
                <a:custGeom>
                  <a:rect b="b" l="l" r="r" t="t"/>
                  <a:pathLst>
                    <a:path extrusionOk="0" h="1527" w="440">
                      <a:moveTo>
                        <a:pt x="1" y="0"/>
                      </a:moveTo>
                      <a:lnTo>
                        <a:pt x="1" y="1527"/>
                      </a:lnTo>
                      <a:lnTo>
                        <a:pt x="439" y="1527"/>
                      </a:lnTo>
                      <a:lnTo>
                        <a:pt x="439" y="439"/>
                      </a:lnTo>
                      <a:cubicBezTo>
                        <a:pt x="439" y="191"/>
                        <a:pt x="239" y="0"/>
                        <a:pt x="1"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39"/>
                <p:cNvSpPr/>
                <p:nvPr/>
              </p:nvSpPr>
              <p:spPr>
                <a:xfrm>
                  <a:off x="6017815" y="1817768"/>
                  <a:ext cx="17256" cy="39984"/>
                </a:xfrm>
                <a:custGeom>
                  <a:rect b="b" l="l" r="r" t="t"/>
                  <a:pathLst>
                    <a:path extrusionOk="0" h="1527" w="659">
                      <a:moveTo>
                        <a:pt x="1" y="0"/>
                      </a:moveTo>
                      <a:lnTo>
                        <a:pt x="1" y="1527"/>
                      </a:lnTo>
                      <a:lnTo>
                        <a:pt x="659" y="1527"/>
                      </a:lnTo>
                      <a:lnTo>
                        <a:pt x="659" y="649"/>
                      </a:lnTo>
                      <a:cubicBezTo>
                        <a:pt x="649" y="286"/>
                        <a:pt x="363" y="0"/>
                        <a:pt x="1"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39"/>
                <p:cNvSpPr/>
                <p:nvPr/>
              </p:nvSpPr>
              <p:spPr>
                <a:xfrm>
                  <a:off x="6006320" y="1817768"/>
                  <a:ext cx="11521" cy="39984"/>
                </a:xfrm>
                <a:custGeom>
                  <a:rect b="b" l="l" r="r" t="t"/>
                  <a:pathLst>
                    <a:path extrusionOk="0" h="1527" w="440">
                      <a:moveTo>
                        <a:pt x="440" y="0"/>
                      </a:moveTo>
                      <a:cubicBezTo>
                        <a:pt x="192" y="0"/>
                        <a:pt x="1" y="191"/>
                        <a:pt x="1" y="439"/>
                      </a:cubicBezTo>
                      <a:lnTo>
                        <a:pt x="1" y="1527"/>
                      </a:lnTo>
                      <a:lnTo>
                        <a:pt x="440" y="1527"/>
                      </a:lnTo>
                      <a:lnTo>
                        <a:pt x="440"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61" name="Google Shape;1261;p39"/>
              <p:cNvSpPr/>
              <p:nvPr/>
            </p:nvSpPr>
            <p:spPr>
              <a:xfrm>
                <a:off x="1741686" y="1503100"/>
                <a:ext cx="1249800" cy="1249800"/>
              </a:xfrm>
              <a:prstGeom prst="donut">
                <a:avLst>
                  <a:gd fmla="val 10258" name="adj"/>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39"/>
              <p:cNvSpPr/>
              <p:nvPr/>
            </p:nvSpPr>
            <p:spPr>
              <a:xfrm>
                <a:off x="1741697" y="1503100"/>
                <a:ext cx="1249800" cy="1249800"/>
              </a:xfrm>
              <a:prstGeom prst="blockArc">
                <a:avLst>
                  <a:gd fmla="val 16210774" name="adj1"/>
                  <a:gd fmla="val 2653012" name="adj2"/>
                  <a:gd fmla="val 10355" name="adj3"/>
                </a:avLst>
              </a:prstGeom>
              <a:solidFill>
                <a:schemeClr val="accent5"/>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39"/>
              <p:cNvSpPr txBox="1"/>
              <p:nvPr/>
            </p:nvSpPr>
            <p:spPr>
              <a:xfrm>
                <a:off x="1692213" y="1133500"/>
                <a:ext cx="1311900" cy="36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Mercury</a:t>
                </a:r>
                <a:endParaRPr b="1" sz="1800">
                  <a:solidFill>
                    <a:schemeClr val="accent6"/>
                  </a:solidFill>
                  <a:latin typeface="Elsie"/>
                  <a:ea typeface="Elsie"/>
                  <a:cs typeface="Elsie"/>
                  <a:sym typeface="Elsie"/>
                </a:endParaRPr>
              </a:p>
            </p:txBody>
          </p:sp>
        </p:grpSp>
        <p:sp>
          <p:nvSpPr>
            <p:cNvPr id="1264" name="Google Shape;1264;p39"/>
            <p:cNvSpPr txBox="1"/>
            <p:nvPr/>
          </p:nvSpPr>
          <p:spPr>
            <a:xfrm>
              <a:off x="2544926" y="1937575"/>
              <a:ext cx="705300" cy="369600"/>
            </a:xfrm>
            <a:prstGeom prst="rect">
              <a:avLst/>
            </a:prstGeom>
            <a:noFill/>
            <a:ln>
              <a:noFill/>
            </a:ln>
          </p:spPr>
          <p:txBody>
            <a:bodyPr anchorCtr="0" anchor="ctr" bIns="137150" lIns="91425" spcFirstLastPara="1" rIns="91425" wrap="square" tIns="91425">
              <a:noAutofit/>
            </a:bodyPr>
            <a:lstStyle/>
            <a:p>
              <a:pPr indent="0" lvl="0" marL="0" rtl="0" algn="r">
                <a:spcBef>
                  <a:spcPts val="0"/>
                </a:spcBef>
                <a:spcAft>
                  <a:spcPts val="0"/>
                </a:spcAft>
                <a:buNone/>
              </a:pPr>
              <a:r>
                <a:rPr b="1" lang="en" sz="1800">
                  <a:solidFill>
                    <a:schemeClr val="accent6"/>
                  </a:solidFill>
                  <a:latin typeface="Elsie"/>
                  <a:ea typeface="Elsie"/>
                  <a:cs typeface="Elsie"/>
                  <a:sym typeface="Elsie"/>
                </a:rPr>
                <a:t>35%</a:t>
              </a:r>
              <a:endParaRPr b="1" sz="1800">
                <a:solidFill>
                  <a:schemeClr val="accent6"/>
                </a:solidFill>
                <a:latin typeface="Elsie"/>
                <a:ea typeface="Elsie"/>
                <a:cs typeface="Elsie"/>
                <a:sym typeface="Elsie"/>
              </a:endParaRPr>
            </a:p>
          </p:txBody>
        </p:sp>
        <p:sp>
          <p:nvSpPr>
            <p:cNvPr id="1265" name="Google Shape;1265;p39"/>
            <p:cNvSpPr txBox="1"/>
            <p:nvPr/>
          </p:nvSpPr>
          <p:spPr>
            <a:xfrm>
              <a:off x="713224" y="1937575"/>
              <a:ext cx="705300" cy="369600"/>
            </a:xfrm>
            <a:prstGeom prst="rect">
              <a:avLst/>
            </a:prstGeom>
            <a:noFill/>
            <a:ln>
              <a:noFill/>
            </a:ln>
          </p:spPr>
          <p:txBody>
            <a:bodyPr anchorCtr="0" anchor="ctr" bIns="137150"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65%</a:t>
              </a:r>
              <a:endParaRPr b="1" sz="1800">
                <a:solidFill>
                  <a:schemeClr val="accent6"/>
                </a:solidFill>
                <a:latin typeface="Elsie"/>
                <a:ea typeface="Elsie"/>
                <a:cs typeface="Elsie"/>
                <a:sym typeface="Elsie"/>
              </a:endParaRPr>
            </a:p>
          </p:txBody>
        </p:sp>
        <p:sp>
          <p:nvSpPr>
            <p:cNvPr id="1266" name="Google Shape;1266;p39"/>
            <p:cNvSpPr/>
            <p:nvPr/>
          </p:nvSpPr>
          <p:spPr>
            <a:xfrm>
              <a:off x="2716563" y="1872888"/>
              <a:ext cx="136200" cy="1389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39"/>
            <p:cNvSpPr/>
            <p:nvPr/>
          </p:nvSpPr>
          <p:spPr>
            <a:xfrm>
              <a:off x="891388" y="1872888"/>
              <a:ext cx="136200" cy="138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68" name="Google Shape;1268;p39"/>
          <p:cNvGrpSpPr/>
          <p:nvPr/>
        </p:nvGrpSpPr>
        <p:grpSpPr>
          <a:xfrm>
            <a:off x="713224" y="2973878"/>
            <a:ext cx="2537002" cy="1619397"/>
            <a:chOff x="713224" y="2973878"/>
            <a:chExt cx="2537002" cy="1619397"/>
          </a:xfrm>
        </p:grpSpPr>
        <p:grpSp>
          <p:nvGrpSpPr>
            <p:cNvPr id="1269" name="Google Shape;1269;p39"/>
            <p:cNvGrpSpPr/>
            <p:nvPr/>
          </p:nvGrpSpPr>
          <p:grpSpPr>
            <a:xfrm>
              <a:off x="1325763" y="2973878"/>
              <a:ext cx="1311900" cy="1619397"/>
              <a:chOff x="1692213" y="2973878"/>
              <a:chExt cx="1311900" cy="1619397"/>
            </a:xfrm>
          </p:grpSpPr>
          <p:sp>
            <p:nvSpPr>
              <p:cNvPr id="1270" name="Google Shape;1270;p39"/>
              <p:cNvSpPr/>
              <p:nvPr/>
            </p:nvSpPr>
            <p:spPr>
              <a:xfrm rot="505079">
                <a:off x="1893201" y="3282415"/>
                <a:ext cx="909931" cy="746840"/>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71" name="Google Shape;1271;p39"/>
              <p:cNvGrpSpPr/>
              <p:nvPr/>
            </p:nvGrpSpPr>
            <p:grpSpPr>
              <a:xfrm>
                <a:off x="2158690" y="3381593"/>
                <a:ext cx="415634" cy="434322"/>
                <a:chOff x="5310611" y="1502972"/>
                <a:chExt cx="339515" cy="354781"/>
              </a:xfrm>
            </p:grpSpPr>
            <p:sp>
              <p:nvSpPr>
                <p:cNvPr id="1272" name="Google Shape;1272;p39"/>
                <p:cNvSpPr/>
                <p:nvPr/>
              </p:nvSpPr>
              <p:spPr>
                <a:xfrm>
                  <a:off x="5310611" y="1502972"/>
                  <a:ext cx="339515" cy="343285"/>
                </a:xfrm>
                <a:custGeom>
                  <a:rect b="b" l="l" r="r" t="t"/>
                  <a:pathLst>
                    <a:path extrusionOk="0" h="13110" w="12966">
                      <a:moveTo>
                        <a:pt x="5684" y="1"/>
                      </a:moveTo>
                      <a:cubicBezTo>
                        <a:pt x="5669" y="1"/>
                        <a:pt x="5654" y="1"/>
                        <a:pt x="5639" y="2"/>
                      </a:cubicBezTo>
                      <a:cubicBezTo>
                        <a:pt x="4656" y="2"/>
                        <a:pt x="2672" y="956"/>
                        <a:pt x="2453" y="2788"/>
                      </a:cubicBezTo>
                      <a:cubicBezTo>
                        <a:pt x="2329" y="3875"/>
                        <a:pt x="1909" y="4009"/>
                        <a:pt x="1670" y="4772"/>
                      </a:cubicBezTo>
                      <a:cubicBezTo>
                        <a:pt x="1422" y="5592"/>
                        <a:pt x="1642" y="6098"/>
                        <a:pt x="1432" y="6842"/>
                      </a:cubicBezTo>
                      <a:cubicBezTo>
                        <a:pt x="1222" y="7586"/>
                        <a:pt x="802" y="7796"/>
                        <a:pt x="821" y="9055"/>
                      </a:cubicBezTo>
                      <a:cubicBezTo>
                        <a:pt x="840" y="10505"/>
                        <a:pt x="1" y="10839"/>
                        <a:pt x="325" y="11793"/>
                      </a:cubicBezTo>
                      <a:cubicBezTo>
                        <a:pt x="573" y="12509"/>
                        <a:pt x="1890" y="13110"/>
                        <a:pt x="1890" y="13110"/>
                      </a:cubicBezTo>
                      <a:lnTo>
                        <a:pt x="11067" y="13110"/>
                      </a:lnTo>
                      <a:cubicBezTo>
                        <a:pt x="11067" y="13110"/>
                        <a:pt x="12393" y="12509"/>
                        <a:pt x="12632" y="11793"/>
                      </a:cubicBezTo>
                      <a:cubicBezTo>
                        <a:pt x="12966" y="10839"/>
                        <a:pt x="12117" y="10515"/>
                        <a:pt x="12145" y="9055"/>
                      </a:cubicBezTo>
                      <a:cubicBezTo>
                        <a:pt x="12164" y="7796"/>
                        <a:pt x="11745" y="7577"/>
                        <a:pt x="11535" y="6842"/>
                      </a:cubicBezTo>
                      <a:cubicBezTo>
                        <a:pt x="11325" y="6098"/>
                        <a:pt x="11535" y="5592"/>
                        <a:pt x="11287" y="4772"/>
                      </a:cubicBezTo>
                      <a:cubicBezTo>
                        <a:pt x="11058" y="4009"/>
                        <a:pt x="10638" y="3875"/>
                        <a:pt x="10504" y="2788"/>
                      </a:cubicBezTo>
                      <a:cubicBezTo>
                        <a:pt x="10285" y="956"/>
                        <a:pt x="8301" y="2"/>
                        <a:pt x="7318" y="2"/>
                      </a:cubicBezTo>
                      <a:cubicBezTo>
                        <a:pt x="7303" y="1"/>
                        <a:pt x="7288" y="1"/>
                        <a:pt x="7273" y="1"/>
                      </a:cubicBezTo>
                      <a:cubicBezTo>
                        <a:pt x="7078" y="1"/>
                        <a:pt x="6886" y="58"/>
                        <a:pt x="6727" y="164"/>
                      </a:cubicBezTo>
                      <a:cubicBezTo>
                        <a:pt x="6650" y="212"/>
                        <a:pt x="6564" y="236"/>
                        <a:pt x="6480" y="236"/>
                      </a:cubicBezTo>
                      <a:cubicBezTo>
                        <a:pt x="6395" y="236"/>
                        <a:pt x="6312" y="212"/>
                        <a:pt x="6240" y="164"/>
                      </a:cubicBezTo>
                      <a:cubicBezTo>
                        <a:pt x="6072" y="58"/>
                        <a:pt x="5879" y="1"/>
                        <a:pt x="568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39"/>
                <p:cNvSpPr/>
                <p:nvPr/>
              </p:nvSpPr>
              <p:spPr>
                <a:xfrm>
                  <a:off x="5310611" y="1502972"/>
                  <a:ext cx="169914" cy="343285"/>
                </a:xfrm>
                <a:custGeom>
                  <a:rect b="b" l="l" r="r" t="t"/>
                  <a:pathLst>
                    <a:path extrusionOk="0" h="13110" w="6489">
                      <a:moveTo>
                        <a:pt x="5694" y="1"/>
                      </a:moveTo>
                      <a:cubicBezTo>
                        <a:pt x="5679" y="1"/>
                        <a:pt x="5664" y="1"/>
                        <a:pt x="5649" y="2"/>
                      </a:cubicBezTo>
                      <a:cubicBezTo>
                        <a:pt x="4666" y="2"/>
                        <a:pt x="2682" y="956"/>
                        <a:pt x="2462" y="2788"/>
                      </a:cubicBezTo>
                      <a:cubicBezTo>
                        <a:pt x="2329" y="3875"/>
                        <a:pt x="1909" y="4009"/>
                        <a:pt x="1680" y="4772"/>
                      </a:cubicBezTo>
                      <a:cubicBezTo>
                        <a:pt x="1432" y="5592"/>
                        <a:pt x="1642" y="6098"/>
                        <a:pt x="1432" y="6842"/>
                      </a:cubicBezTo>
                      <a:cubicBezTo>
                        <a:pt x="1222" y="7586"/>
                        <a:pt x="802" y="7796"/>
                        <a:pt x="821" y="9055"/>
                      </a:cubicBezTo>
                      <a:cubicBezTo>
                        <a:pt x="850" y="10505"/>
                        <a:pt x="1" y="10839"/>
                        <a:pt x="335" y="11793"/>
                      </a:cubicBezTo>
                      <a:cubicBezTo>
                        <a:pt x="573" y="12509"/>
                        <a:pt x="1899" y="13110"/>
                        <a:pt x="1899" y="13110"/>
                      </a:cubicBezTo>
                      <a:lnTo>
                        <a:pt x="6488" y="13110"/>
                      </a:lnTo>
                      <a:lnTo>
                        <a:pt x="6479" y="231"/>
                      </a:lnTo>
                      <a:cubicBezTo>
                        <a:pt x="6393" y="231"/>
                        <a:pt x="6316" y="212"/>
                        <a:pt x="6240" y="164"/>
                      </a:cubicBezTo>
                      <a:cubicBezTo>
                        <a:pt x="6072" y="58"/>
                        <a:pt x="5887" y="1"/>
                        <a:pt x="569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39"/>
                <p:cNvSpPr/>
                <p:nvPr/>
              </p:nvSpPr>
              <p:spPr>
                <a:xfrm>
                  <a:off x="5348841" y="1709101"/>
                  <a:ext cx="263081" cy="148652"/>
                </a:xfrm>
                <a:custGeom>
                  <a:rect b="b" l="l" r="r" t="t"/>
                  <a:pathLst>
                    <a:path extrusionOk="0" h="5677" w="10047">
                      <a:moveTo>
                        <a:pt x="3712" y="0"/>
                      </a:moveTo>
                      <a:lnTo>
                        <a:pt x="3712" y="1126"/>
                      </a:lnTo>
                      <a:cubicBezTo>
                        <a:pt x="3712" y="1498"/>
                        <a:pt x="3473" y="1822"/>
                        <a:pt x="3130" y="1946"/>
                      </a:cubicBezTo>
                      <a:lnTo>
                        <a:pt x="869" y="2748"/>
                      </a:lnTo>
                      <a:cubicBezTo>
                        <a:pt x="344" y="2929"/>
                        <a:pt x="1" y="3425"/>
                        <a:pt x="1" y="3978"/>
                      </a:cubicBezTo>
                      <a:lnTo>
                        <a:pt x="1" y="5028"/>
                      </a:lnTo>
                      <a:cubicBezTo>
                        <a:pt x="1" y="5381"/>
                        <a:pt x="287" y="5677"/>
                        <a:pt x="649" y="5677"/>
                      </a:cubicBezTo>
                      <a:lnTo>
                        <a:pt x="9388" y="5677"/>
                      </a:lnTo>
                      <a:cubicBezTo>
                        <a:pt x="9750" y="5677"/>
                        <a:pt x="10046" y="5381"/>
                        <a:pt x="10046" y="5028"/>
                      </a:cubicBezTo>
                      <a:lnTo>
                        <a:pt x="10046" y="3988"/>
                      </a:lnTo>
                      <a:cubicBezTo>
                        <a:pt x="10046" y="3425"/>
                        <a:pt x="9693" y="2929"/>
                        <a:pt x="9178" y="2748"/>
                      </a:cubicBezTo>
                      <a:lnTo>
                        <a:pt x="6917" y="1946"/>
                      </a:lnTo>
                      <a:cubicBezTo>
                        <a:pt x="6564" y="1822"/>
                        <a:pt x="6335" y="1498"/>
                        <a:pt x="6335" y="1126"/>
                      </a:cubicBezTo>
                      <a:lnTo>
                        <a:pt x="6335"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39"/>
                <p:cNvSpPr/>
                <p:nvPr/>
              </p:nvSpPr>
              <p:spPr>
                <a:xfrm>
                  <a:off x="5348841" y="1767048"/>
                  <a:ext cx="263081" cy="90705"/>
                </a:xfrm>
                <a:custGeom>
                  <a:rect b="b" l="l" r="r" t="t"/>
                  <a:pathLst>
                    <a:path extrusionOk="0" h="3464" w="10047">
                      <a:moveTo>
                        <a:pt x="2376" y="1"/>
                      </a:moveTo>
                      <a:lnTo>
                        <a:pt x="878" y="535"/>
                      </a:lnTo>
                      <a:cubicBezTo>
                        <a:pt x="354" y="716"/>
                        <a:pt x="1" y="1212"/>
                        <a:pt x="1" y="1765"/>
                      </a:cubicBezTo>
                      <a:lnTo>
                        <a:pt x="1" y="2815"/>
                      </a:lnTo>
                      <a:cubicBezTo>
                        <a:pt x="1" y="3168"/>
                        <a:pt x="296" y="3464"/>
                        <a:pt x="659" y="3464"/>
                      </a:cubicBezTo>
                      <a:lnTo>
                        <a:pt x="9397" y="3464"/>
                      </a:lnTo>
                      <a:cubicBezTo>
                        <a:pt x="9760" y="3464"/>
                        <a:pt x="10046" y="3168"/>
                        <a:pt x="10046" y="2815"/>
                      </a:cubicBezTo>
                      <a:lnTo>
                        <a:pt x="10046" y="1775"/>
                      </a:lnTo>
                      <a:cubicBezTo>
                        <a:pt x="10046" y="1212"/>
                        <a:pt x="9703" y="716"/>
                        <a:pt x="9178" y="535"/>
                      </a:cubicBezTo>
                      <a:lnTo>
                        <a:pt x="7671" y="1"/>
                      </a:lnTo>
                      <a:cubicBezTo>
                        <a:pt x="7070" y="821"/>
                        <a:pt x="6268" y="1727"/>
                        <a:pt x="5333" y="2223"/>
                      </a:cubicBezTo>
                      <a:cubicBezTo>
                        <a:pt x="5238" y="2276"/>
                        <a:pt x="5131" y="2302"/>
                        <a:pt x="5023" y="2302"/>
                      </a:cubicBezTo>
                      <a:cubicBezTo>
                        <a:pt x="4916" y="2302"/>
                        <a:pt x="4809" y="2276"/>
                        <a:pt x="4713" y="2223"/>
                      </a:cubicBezTo>
                      <a:cubicBezTo>
                        <a:pt x="3778" y="1727"/>
                        <a:pt x="2977" y="821"/>
                        <a:pt x="23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39"/>
                <p:cNvSpPr/>
                <p:nvPr/>
              </p:nvSpPr>
              <p:spPr>
                <a:xfrm>
                  <a:off x="5446013" y="1708839"/>
                  <a:ext cx="68736" cy="23069"/>
                </a:xfrm>
                <a:custGeom>
                  <a:rect b="b" l="l" r="r" t="t"/>
                  <a:pathLst>
                    <a:path extrusionOk="0" h="881" w="2625">
                      <a:moveTo>
                        <a:pt x="1" y="1"/>
                      </a:moveTo>
                      <a:lnTo>
                        <a:pt x="1" y="602"/>
                      </a:lnTo>
                      <a:cubicBezTo>
                        <a:pt x="416" y="788"/>
                        <a:pt x="862" y="881"/>
                        <a:pt x="1309" y="881"/>
                      </a:cubicBezTo>
                      <a:cubicBezTo>
                        <a:pt x="1756" y="881"/>
                        <a:pt x="2204" y="788"/>
                        <a:pt x="2624" y="602"/>
                      </a:cubicBezTo>
                      <a:lnTo>
                        <a:pt x="2624" y="1"/>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39"/>
                <p:cNvSpPr/>
                <p:nvPr/>
              </p:nvSpPr>
              <p:spPr>
                <a:xfrm>
                  <a:off x="5406055" y="1548979"/>
                  <a:ext cx="148652" cy="171381"/>
                </a:xfrm>
                <a:custGeom>
                  <a:rect b="b" l="l" r="r" t="t"/>
                  <a:pathLst>
                    <a:path extrusionOk="0" h="6545" w="5677">
                      <a:moveTo>
                        <a:pt x="0" y="0"/>
                      </a:moveTo>
                      <a:lnTo>
                        <a:pt x="0" y="3711"/>
                      </a:lnTo>
                      <a:cubicBezTo>
                        <a:pt x="0" y="5276"/>
                        <a:pt x="1269" y="6545"/>
                        <a:pt x="2834" y="6545"/>
                      </a:cubicBezTo>
                      <a:cubicBezTo>
                        <a:pt x="4408" y="6545"/>
                        <a:pt x="5676" y="5276"/>
                        <a:pt x="5676" y="3711"/>
                      </a:cubicBezTo>
                      <a:lnTo>
                        <a:pt x="5676"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39"/>
                <p:cNvSpPr/>
                <p:nvPr/>
              </p:nvSpPr>
              <p:spPr>
                <a:xfrm>
                  <a:off x="5405584" y="1548979"/>
                  <a:ext cx="149124" cy="171590"/>
                </a:xfrm>
                <a:custGeom>
                  <a:rect b="b" l="l" r="r" t="t"/>
                  <a:pathLst>
                    <a:path extrusionOk="0" h="6553" w="5695">
                      <a:moveTo>
                        <a:pt x="18" y="0"/>
                      </a:moveTo>
                      <a:lnTo>
                        <a:pt x="18" y="3711"/>
                      </a:lnTo>
                      <a:cubicBezTo>
                        <a:pt x="1" y="5302"/>
                        <a:pt x="1299" y="6552"/>
                        <a:pt x="2836" y="6552"/>
                      </a:cubicBezTo>
                      <a:cubicBezTo>
                        <a:pt x="2985" y="6552"/>
                        <a:pt x="3137" y="6541"/>
                        <a:pt x="3290" y="6516"/>
                      </a:cubicBezTo>
                      <a:cubicBezTo>
                        <a:pt x="1907" y="6297"/>
                        <a:pt x="886" y="5104"/>
                        <a:pt x="886" y="3711"/>
                      </a:cubicBezTo>
                      <a:lnTo>
                        <a:pt x="886" y="2576"/>
                      </a:lnTo>
                      <a:cubicBezTo>
                        <a:pt x="886" y="2395"/>
                        <a:pt x="944" y="2223"/>
                        <a:pt x="1039" y="2070"/>
                      </a:cubicBezTo>
                      <a:cubicBezTo>
                        <a:pt x="1392" y="1489"/>
                        <a:pt x="1735" y="1412"/>
                        <a:pt x="2117" y="1307"/>
                      </a:cubicBezTo>
                      <a:cubicBezTo>
                        <a:pt x="2384" y="1260"/>
                        <a:pt x="2632" y="1164"/>
                        <a:pt x="2852" y="1021"/>
                      </a:cubicBezTo>
                      <a:cubicBezTo>
                        <a:pt x="3081" y="1164"/>
                        <a:pt x="3329" y="1260"/>
                        <a:pt x="3586" y="1307"/>
                      </a:cubicBezTo>
                      <a:cubicBezTo>
                        <a:pt x="3977" y="1412"/>
                        <a:pt x="4311" y="1489"/>
                        <a:pt x="4664" y="2070"/>
                      </a:cubicBezTo>
                      <a:cubicBezTo>
                        <a:pt x="4931" y="2490"/>
                        <a:pt x="5284" y="2853"/>
                        <a:pt x="5694" y="3129"/>
                      </a:cubicBezTo>
                      <a:lnTo>
                        <a:pt x="5694"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39"/>
                <p:cNvSpPr/>
                <p:nvPr/>
              </p:nvSpPr>
              <p:spPr>
                <a:xfrm>
                  <a:off x="5455047" y="1668802"/>
                  <a:ext cx="50668" cy="17361"/>
                </a:xfrm>
                <a:custGeom>
                  <a:rect b="b" l="l" r="r" t="t"/>
                  <a:pathLst>
                    <a:path extrusionOk="0" h="663" w="1935">
                      <a:moveTo>
                        <a:pt x="312" y="1"/>
                      </a:moveTo>
                      <a:cubicBezTo>
                        <a:pt x="143" y="1"/>
                        <a:pt x="0" y="224"/>
                        <a:pt x="161" y="385"/>
                      </a:cubicBezTo>
                      <a:cubicBezTo>
                        <a:pt x="371" y="567"/>
                        <a:pt x="641" y="662"/>
                        <a:pt x="922" y="662"/>
                      </a:cubicBezTo>
                      <a:cubicBezTo>
                        <a:pt x="936" y="662"/>
                        <a:pt x="949" y="662"/>
                        <a:pt x="963" y="662"/>
                      </a:cubicBezTo>
                      <a:cubicBezTo>
                        <a:pt x="976" y="662"/>
                        <a:pt x="990" y="662"/>
                        <a:pt x="1003" y="662"/>
                      </a:cubicBezTo>
                      <a:cubicBezTo>
                        <a:pt x="1284" y="662"/>
                        <a:pt x="1555" y="567"/>
                        <a:pt x="1773" y="385"/>
                      </a:cubicBezTo>
                      <a:cubicBezTo>
                        <a:pt x="1935" y="224"/>
                        <a:pt x="1792" y="1"/>
                        <a:pt x="1622" y="1"/>
                      </a:cubicBezTo>
                      <a:cubicBezTo>
                        <a:pt x="1571" y="1"/>
                        <a:pt x="1517" y="21"/>
                        <a:pt x="1468" y="70"/>
                      </a:cubicBezTo>
                      <a:cubicBezTo>
                        <a:pt x="1316" y="175"/>
                        <a:pt x="1139" y="228"/>
                        <a:pt x="964" y="228"/>
                      </a:cubicBezTo>
                      <a:cubicBezTo>
                        <a:pt x="788" y="228"/>
                        <a:pt x="614" y="175"/>
                        <a:pt x="467" y="70"/>
                      </a:cubicBezTo>
                      <a:cubicBezTo>
                        <a:pt x="418" y="21"/>
                        <a:pt x="364" y="1"/>
                        <a:pt x="31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39"/>
                <p:cNvSpPr/>
                <p:nvPr/>
              </p:nvSpPr>
              <p:spPr>
                <a:xfrm>
                  <a:off x="5440279" y="1628844"/>
                  <a:ext cx="11521" cy="17334"/>
                </a:xfrm>
                <a:custGeom>
                  <a:rect b="b" l="l" r="r" t="t"/>
                  <a:pathLst>
                    <a:path extrusionOk="0" h="662" w="440">
                      <a:moveTo>
                        <a:pt x="220" y="1"/>
                      </a:moveTo>
                      <a:cubicBezTo>
                        <a:pt x="110" y="1"/>
                        <a:pt x="0" y="75"/>
                        <a:pt x="0" y="222"/>
                      </a:cubicBezTo>
                      <a:lnTo>
                        <a:pt x="0" y="442"/>
                      </a:lnTo>
                      <a:cubicBezTo>
                        <a:pt x="0" y="566"/>
                        <a:pt x="96" y="661"/>
                        <a:pt x="220" y="661"/>
                      </a:cubicBezTo>
                      <a:cubicBezTo>
                        <a:pt x="344" y="661"/>
                        <a:pt x="439" y="556"/>
                        <a:pt x="439" y="432"/>
                      </a:cubicBezTo>
                      <a:lnTo>
                        <a:pt x="439" y="222"/>
                      </a:lnTo>
                      <a:cubicBezTo>
                        <a:pt x="439" y="75"/>
                        <a:pt x="329"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39"/>
                <p:cNvSpPr/>
                <p:nvPr/>
              </p:nvSpPr>
              <p:spPr>
                <a:xfrm>
                  <a:off x="5508962" y="1628844"/>
                  <a:ext cx="11521" cy="17334"/>
                </a:xfrm>
                <a:custGeom>
                  <a:rect b="b" l="l" r="r" t="t"/>
                  <a:pathLst>
                    <a:path extrusionOk="0" h="662" w="440">
                      <a:moveTo>
                        <a:pt x="220" y="1"/>
                      </a:moveTo>
                      <a:cubicBezTo>
                        <a:pt x="110" y="1"/>
                        <a:pt x="1" y="75"/>
                        <a:pt x="1" y="222"/>
                      </a:cubicBezTo>
                      <a:lnTo>
                        <a:pt x="1" y="442"/>
                      </a:lnTo>
                      <a:cubicBezTo>
                        <a:pt x="1" y="566"/>
                        <a:pt x="96" y="661"/>
                        <a:pt x="220" y="661"/>
                      </a:cubicBezTo>
                      <a:cubicBezTo>
                        <a:pt x="335" y="661"/>
                        <a:pt x="440" y="556"/>
                        <a:pt x="440" y="432"/>
                      </a:cubicBezTo>
                      <a:lnTo>
                        <a:pt x="440" y="222"/>
                      </a:lnTo>
                      <a:cubicBezTo>
                        <a:pt x="440" y="75"/>
                        <a:pt x="330"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39"/>
                <p:cNvSpPr/>
                <p:nvPr/>
              </p:nvSpPr>
              <p:spPr>
                <a:xfrm>
                  <a:off x="5432528" y="1611666"/>
                  <a:ext cx="26761" cy="11521"/>
                </a:xfrm>
                <a:custGeom>
                  <a:rect b="b" l="l" r="r" t="t"/>
                  <a:pathLst>
                    <a:path extrusionOk="0" h="440" w="1022">
                      <a:moveTo>
                        <a:pt x="296" y="1"/>
                      </a:moveTo>
                      <a:cubicBezTo>
                        <a:pt x="0" y="1"/>
                        <a:pt x="0" y="440"/>
                        <a:pt x="296" y="440"/>
                      </a:cubicBezTo>
                      <a:lnTo>
                        <a:pt x="735" y="440"/>
                      </a:lnTo>
                      <a:cubicBezTo>
                        <a:pt x="1021" y="440"/>
                        <a:pt x="1021" y="1"/>
                        <a:pt x="7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39"/>
                <p:cNvSpPr/>
                <p:nvPr/>
              </p:nvSpPr>
              <p:spPr>
                <a:xfrm>
                  <a:off x="5501211" y="1611666"/>
                  <a:ext cx="26761" cy="11521"/>
                </a:xfrm>
                <a:custGeom>
                  <a:rect b="b" l="l" r="r" t="t"/>
                  <a:pathLst>
                    <a:path extrusionOk="0" h="440" w="1022">
                      <a:moveTo>
                        <a:pt x="297" y="1"/>
                      </a:moveTo>
                      <a:cubicBezTo>
                        <a:pt x="1" y="1"/>
                        <a:pt x="1" y="440"/>
                        <a:pt x="297" y="440"/>
                      </a:cubicBezTo>
                      <a:lnTo>
                        <a:pt x="736" y="440"/>
                      </a:lnTo>
                      <a:cubicBezTo>
                        <a:pt x="1022" y="440"/>
                        <a:pt x="1022" y="1"/>
                        <a:pt x="73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39"/>
                <p:cNvSpPr/>
                <p:nvPr/>
              </p:nvSpPr>
              <p:spPr>
                <a:xfrm>
                  <a:off x="5353842" y="1786792"/>
                  <a:ext cx="46740" cy="70961"/>
                </a:xfrm>
                <a:custGeom>
                  <a:rect b="b" l="l" r="r" t="t"/>
                  <a:pathLst>
                    <a:path extrusionOk="0" h="2710" w="1785">
                      <a:moveTo>
                        <a:pt x="287" y="0"/>
                      </a:moveTo>
                      <a:cubicBezTo>
                        <a:pt x="172" y="96"/>
                        <a:pt x="77" y="210"/>
                        <a:pt x="0" y="334"/>
                      </a:cubicBezTo>
                      <a:lnTo>
                        <a:pt x="1117" y="1298"/>
                      </a:lnTo>
                      <a:cubicBezTo>
                        <a:pt x="1260" y="1422"/>
                        <a:pt x="1346" y="1603"/>
                        <a:pt x="1346" y="1794"/>
                      </a:cubicBezTo>
                      <a:lnTo>
                        <a:pt x="1346" y="2710"/>
                      </a:lnTo>
                      <a:lnTo>
                        <a:pt x="1784" y="2710"/>
                      </a:lnTo>
                      <a:lnTo>
                        <a:pt x="1784" y="1794"/>
                      </a:lnTo>
                      <a:cubicBezTo>
                        <a:pt x="1784" y="1479"/>
                        <a:pt x="1641" y="1174"/>
                        <a:pt x="1403" y="973"/>
                      </a:cubicBezTo>
                      <a:lnTo>
                        <a:pt x="28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39"/>
                <p:cNvSpPr/>
                <p:nvPr/>
              </p:nvSpPr>
              <p:spPr>
                <a:xfrm>
                  <a:off x="5560415" y="1786792"/>
                  <a:ext cx="46740" cy="70961"/>
                </a:xfrm>
                <a:custGeom>
                  <a:rect b="b" l="l" r="r" t="t"/>
                  <a:pathLst>
                    <a:path extrusionOk="0" h="2710" w="1785">
                      <a:moveTo>
                        <a:pt x="1489" y="0"/>
                      </a:moveTo>
                      <a:lnTo>
                        <a:pt x="383" y="973"/>
                      </a:lnTo>
                      <a:cubicBezTo>
                        <a:pt x="134" y="1174"/>
                        <a:pt x="1" y="1479"/>
                        <a:pt x="1" y="1794"/>
                      </a:cubicBezTo>
                      <a:lnTo>
                        <a:pt x="1" y="2710"/>
                      </a:lnTo>
                      <a:lnTo>
                        <a:pt x="440" y="2710"/>
                      </a:lnTo>
                      <a:lnTo>
                        <a:pt x="440" y="1794"/>
                      </a:lnTo>
                      <a:cubicBezTo>
                        <a:pt x="440" y="1603"/>
                        <a:pt x="516" y="1422"/>
                        <a:pt x="669" y="1298"/>
                      </a:cubicBezTo>
                      <a:lnTo>
                        <a:pt x="1785" y="334"/>
                      </a:lnTo>
                      <a:cubicBezTo>
                        <a:pt x="1699" y="210"/>
                        <a:pt x="1604" y="96"/>
                        <a:pt x="148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39"/>
                <p:cNvSpPr/>
                <p:nvPr/>
              </p:nvSpPr>
              <p:spPr>
                <a:xfrm>
                  <a:off x="5480499" y="1502972"/>
                  <a:ext cx="149909" cy="256613"/>
                </a:xfrm>
                <a:custGeom>
                  <a:rect b="b" l="l" r="r" t="t"/>
                  <a:pathLst>
                    <a:path extrusionOk="0" h="9800" w="5725">
                      <a:moveTo>
                        <a:pt x="785" y="1"/>
                      </a:moveTo>
                      <a:cubicBezTo>
                        <a:pt x="590" y="1"/>
                        <a:pt x="398" y="58"/>
                        <a:pt x="239" y="164"/>
                      </a:cubicBezTo>
                      <a:cubicBezTo>
                        <a:pt x="162" y="212"/>
                        <a:pt x="76" y="231"/>
                        <a:pt x="0" y="231"/>
                      </a:cubicBezTo>
                      <a:lnTo>
                        <a:pt x="0" y="2187"/>
                      </a:lnTo>
                      <a:cubicBezTo>
                        <a:pt x="563" y="2902"/>
                        <a:pt x="1393" y="2330"/>
                        <a:pt x="2185" y="3589"/>
                      </a:cubicBezTo>
                      <a:cubicBezTo>
                        <a:pt x="2843" y="4667"/>
                        <a:pt x="3683" y="4629"/>
                        <a:pt x="3969" y="5468"/>
                      </a:cubicBezTo>
                      <a:cubicBezTo>
                        <a:pt x="4055" y="5707"/>
                        <a:pt x="4007" y="5974"/>
                        <a:pt x="4026" y="6222"/>
                      </a:cubicBezTo>
                      <a:cubicBezTo>
                        <a:pt x="4150" y="7653"/>
                        <a:pt x="5238" y="8302"/>
                        <a:pt x="5724" y="9799"/>
                      </a:cubicBezTo>
                      <a:cubicBezTo>
                        <a:pt x="5676" y="9551"/>
                        <a:pt x="5648" y="9303"/>
                        <a:pt x="5657" y="9055"/>
                      </a:cubicBezTo>
                      <a:cubicBezTo>
                        <a:pt x="5676" y="7796"/>
                        <a:pt x="5257" y="7577"/>
                        <a:pt x="5047" y="6842"/>
                      </a:cubicBezTo>
                      <a:cubicBezTo>
                        <a:pt x="4837" y="6098"/>
                        <a:pt x="5047" y="5592"/>
                        <a:pt x="4799" y="4772"/>
                      </a:cubicBezTo>
                      <a:cubicBezTo>
                        <a:pt x="4570" y="4009"/>
                        <a:pt x="4150" y="3875"/>
                        <a:pt x="4016" y="2788"/>
                      </a:cubicBezTo>
                      <a:cubicBezTo>
                        <a:pt x="3797" y="956"/>
                        <a:pt x="1813" y="2"/>
                        <a:pt x="830" y="2"/>
                      </a:cubicBezTo>
                      <a:cubicBezTo>
                        <a:pt x="815" y="1"/>
                        <a:pt x="800" y="1"/>
                        <a:pt x="78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39"/>
                <p:cNvSpPr/>
                <p:nvPr/>
              </p:nvSpPr>
              <p:spPr>
                <a:xfrm>
                  <a:off x="5330354" y="1502972"/>
                  <a:ext cx="149909" cy="256351"/>
                </a:xfrm>
                <a:custGeom>
                  <a:rect b="b" l="l" r="r" t="t"/>
                  <a:pathLst>
                    <a:path extrusionOk="0" h="9790" w="5725">
                      <a:moveTo>
                        <a:pt x="4938" y="1"/>
                      </a:moveTo>
                      <a:cubicBezTo>
                        <a:pt x="4923" y="1"/>
                        <a:pt x="4909" y="1"/>
                        <a:pt x="4895" y="2"/>
                      </a:cubicBezTo>
                      <a:cubicBezTo>
                        <a:pt x="3902" y="2"/>
                        <a:pt x="1928" y="956"/>
                        <a:pt x="1699" y="2788"/>
                      </a:cubicBezTo>
                      <a:cubicBezTo>
                        <a:pt x="1575" y="3875"/>
                        <a:pt x="1155" y="4009"/>
                        <a:pt x="926" y="4772"/>
                      </a:cubicBezTo>
                      <a:cubicBezTo>
                        <a:pt x="678" y="5592"/>
                        <a:pt x="888" y="6098"/>
                        <a:pt x="678" y="6842"/>
                      </a:cubicBezTo>
                      <a:cubicBezTo>
                        <a:pt x="468" y="7577"/>
                        <a:pt x="48" y="7796"/>
                        <a:pt x="67" y="9055"/>
                      </a:cubicBezTo>
                      <a:cubicBezTo>
                        <a:pt x="77" y="9303"/>
                        <a:pt x="48" y="9551"/>
                        <a:pt x="1" y="9790"/>
                      </a:cubicBezTo>
                      <a:cubicBezTo>
                        <a:pt x="487" y="8302"/>
                        <a:pt x="1584" y="7653"/>
                        <a:pt x="1689" y="6222"/>
                      </a:cubicBezTo>
                      <a:cubicBezTo>
                        <a:pt x="1718" y="5974"/>
                        <a:pt x="1670" y="5707"/>
                        <a:pt x="1756" y="5468"/>
                      </a:cubicBezTo>
                      <a:cubicBezTo>
                        <a:pt x="2042" y="4629"/>
                        <a:pt x="2872" y="4667"/>
                        <a:pt x="3540" y="3589"/>
                      </a:cubicBezTo>
                      <a:cubicBezTo>
                        <a:pt x="4322" y="2330"/>
                        <a:pt x="5162" y="2902"/>
                        <a:pt x="5725" y="2187"/>
                      </a:cubicBezTo>
                      <a:lnTo>
                        <a:pt x="5725" y="231"/>
                      </a:lnTo>
                      <a:cubicBezTo>
                        <a:pt x="5639" y="231"/>
                        <a:pt x="5553" y="212"/>
                        <a:pt x="5486" y="164"/>
                      </a:cubicBezTo>
                      <a:cubicBezTo>
                        <a:pt x="5318" y="58"/>
                        <a:pt x="5125" y="1"/>
                        <a:pt x="493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88" name="Google Shape;1288;p39"/>
              <p:cNvSpPr/>
              <p:nvPr/>
            </p:nvSpPr>
            <p:spPr>
              <a:xfrm>
                <a:off x="1741686" y="2973878"/>
                <a:ext cx="1249800" cy="1249800"/>
              </a:xfrm>
              <a:prstGeom prst="donut">
                <a:avLst>
                  <a:gd fmla="val 10258" name="adj"/>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39"/>
              <p:cNvSpPr/>
              <p:nvPr/>
            </p:nvSpPr>
            <p:spPr>
              <a:xfrm>
                <a:off x="1741697" y="2973878"/>
                <a:ext cx="1249800" cy="1249800"/>
              </a:xfrm>
              <a:prstGeom prst="blockArc">
                <a:avLst>
                  <a:gd fmla="val 16210774" name="adj1"/>
                  <a:gd fmla="val 10721559" name="adj2"/>
                  <a:gd fmla="val 10996" name="adj3"/>
                </a:avLst>
              </a:prstGeom>
              <a:solidFill>
                <a:schemeClr val="accent5"/>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39"/>
              <p:cNvSpPr txBox="1"/>
              <p:nvPr/>
            </p:nvSpPr>
            <p:spPr>
              <a:xfrm>
                <a:off x="1692213" y="4223675"/>
                <a:ext cx="1311900" cy="36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Jupiter</a:t>
                </a:r>
                <a:endParaRPr b="1" sz="1800">
                  <a:solidFill>
                    <a:schemeClr val="accent6"/>
                  </a:solidFill>
                  <a:latin typeface="Elsie"/>
                  <a:ea typeface="Elsie"/>
                  <a:cs typeface="Elsie"/>
                  <a:sym typeface="Elsie"/>
                </a:endParaRPr>
              </a:p>
            </p:txBody>
          </p:sp>
        </p:grpSp>
        <p:sp>
          <p:nvSpPr>
            <p:cNvPr id="1291" name="Google Shape;1291;p39"/>
            <p:cNvSpPr txBox="1"/>
            <p:nvPr/>
          </p:nvSpPr>
          <p:spPr>
            <a:xfrm>
              <a:off x="2544926" y="3467200"/>
              <a:ext cx="705300" cy="369600"/>
            </a:xfrm>
            <a:prstGeom prst="rect">
              <a:avLst/>
            </a:prstGeom>
            <a:noFill/>
            <a:ln>
              <a:noFill/>
            </a:ln>
          </p:spPr>
          <p:txBody>
            <a:bodyPr anchorCtr="0" anchor="ctr" bIns="137150" lIns="91425" spcFirstLastPara="1" rIns="91425" wrap="square" tIns="91425">
              <a:noAutofit/>
            </a:bodyPr>
            <a:lstStyle/>
            <a:p>
              <a:pPr indent="0" lvl="0" marL="0" rtl="0" algn="r">
                <a:spcBef>
                  <a:spcPts val="0"/>
                </a:spcBef>
                <a:spcAft>
                  <a:spcPts val="0"/>
                </a:spcAft>
                <a:buNone/>
              </a:pPr>
              <a:r>
                <a:rPr b="1" lang="en" sz="1800">
                  <a:solidFill>
                    <a:schemeClr val="accent6"/>
                  </a:solidFill>
                  <a:latin typeface="Elsie"/>
                  <a:ea typeface="Elsie"/>
                  <a:cs typeface="Elsie"/>
                  <a:sym typeface="Elsie"/>
                </a:rPr>
                <a:t>7</a:t>
              </a:r>
              <a:r>
                <a:rPr b="1" lang="en" sz="1800">
                  <a:solidFill>
                    <a:schemeClr val="accent6"/>
                  </a:solidFill>
                  <a:latin typeface="Elsie"/>
                  <a:ea typeface="Elsie"/>
                  <a:cs typeface="Elsie"/>
                  <a:sym typeface="Elsie"/>
                </a:rPr>
                <a:t>5%</a:t>
              </a:r>
              <a:endParaRPr b="1" sz="1800">
                <a:solidFill>
                  <a:schemeClr val="accent6"/>
                </a:solidFill>
                <a:latin typeface="Elsie"/>
                <a:ea typeface="Elsie"/>
                <a:cs typeface="Elsie"/>
                <a:sym typeface="Elsie"/>
              </a:endParaRPr>
            </a:p>
          </p:txBody>
        </p:sp>
        <p:sp>
          <p:nvSpPr>
            <p:cNvPr id="1292" name="Google Shape;1292;p39"/>
            <p:cNvSpPr txBox="1"/>
            <p:nvPr/>
          </p:nvSpPr>
          <p:spPr>
            <a:xfrm>
              <a:off x="713224" y="3467200"/>
              <a:ext cx="705300" cy="369600"/>
            </a:xfrm>
            <a:prstGeom prst="rect">
              <a:avLst/>
            </a:prstGeom>
            <a:noFill/>
            <a:ln>
              <a:noFill/>
            </a:ln>
          </p:spPr>
          <p:txBody>
            <a:bodyPr anchorCtr="0" anchor="ctr" bIns="137150"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2</a:t>
              </a:r>
              <a:r>
                <a:rPr b="1" lang="en" sz="1800">
                  <a:solidFill>
                    <a:schemeClr val="accent6"/>
                  </a:solidFill>
                  <a:latin typeface="Elsie"/>
                  <a:ea typeface="Elsie"/>
                  <a:cs typeface="Elsie"/>
                  <a:sym typeface="Elsie"/>
                </a:rPr>
                <a:t>5%</a:t>
              </a:r>
              <a:endParaRPr b="1" sz="1800">
                <a:solidFill>
                  <a:schemeClr val="accent6"/>
                </a:solidFill>
                <a:latin typeface="Elsie"/>
                <a:ea typeface="Elsie"/>
                <a:cs typeface="Elsie"/>
                <a:sym typeface="Elsie"/>
              </a:endParaRPr>
            </a:p>
          </p:txBody>
        </p:sp>
        <p:sp>
          <p:nvSpPr>
            <p:cNvPr id="1293" name="Google Shape;1293;p39"/>
            <p:cNvSpPr/>
            <p:nvPr/>
          </p:nvSpPr>
          <p:spPr>
            <a:xfrm>
              <a:off x="2716563" y="3402513"/>
              <a:ext cx="136200" cy="1389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39"/>
            <p:cNvSpPr/>
            <p:nvPr/>
          </p:nvSpPr>
          <p:spPr>
            <a:xfrm>
              <a:off x="891388" y="3402513"/>
              <a:ext cx="136200" cy="138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sp>
        <p:nvSpPr>
          <p:cNvPr id="1299" name="Google Shape;1299;p40"/>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1300" name="Google Shape;1300;p40"/>
          <p:cNvGrpSpPr/>
          <p:nvPr/>
        </p:nvGrpSpPr>
        <p:grpSpPr>
          <a:xfrm>
            <a:off x="3176518" y="1713434"/>
            <a:ext cx="2409300" cy="961200"/>
            <a:chOff x="3176545" y="1713434"/>
            <a:chExt cx="2409300" cy="961200"/>
          </a:xfrm>
        </p:grpSpPr>
        <p:sp>
          <p:nvSpPr>
            <p:cNvPr id="1301" name="Google Shape;1301;p40"/>
            <p:cNvSpPr/>
            <p:nvPr/>
          </p:nvSpPr>
          <p:spPr>
            <a:xfrm rot="10800000">
              <a:off x="3176545" y="1713434"/>
              <a:ext cx="981600" cy="9612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02" name="Google Shape;1302;p40"/>
            <p:cNvCxnSpPr>
              <a:stCxn id="1301" idx="1"/>
              <a:endCxn id="1303" idx="0"/>
            </p:cNvCxnSpPr>
            <p:nvPr/>
          </p:nvCxnSpPr>
          <p:spPr>
            <a:xfrm flipH="1" rot="-5400000">
              <a:off x="4512445" y="868334"/>
              <a:ext cx="228300" cy="1918500"/>
            </a:xfrm>
            <a:prstGeom prst="bentConnector3">
              <a:avLst>
                <a:gd fmla="val -104307" name="adj1"/>
              </a:avLst>
            </a:prstGeom>
            <a:noFill/>
            <a:ln cap="flat" cmpd="sng" w="19050">
              <a:solidFill>
                <a:schemeClr val="accent6"/>
              </a:solidFill>
              <a:prstDash val="solid"/>
              <a:round/>
              <a:headEnd len="med" w="med" type="none"/>
              <a:tailEnd len="med" w="med" type="stealth"/>
            </a:ln>
          </p:spPr>
        </p:cxnSp>
        <p:sp>
          <p:nvSpPr>
            <p:cNvPr id="1304" name="Google Shape;1304;p40"/>
            <p:cNvSpPr txBox="1"/>
            <p:nvPr/>
          </p:nvSpPr>
          <p:spPr>
            <a:xfrm flipH="1">
              <a:off x="3293680" y="2028334"/>
              <a:ext cx="747300" cy="365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20xx</a:t>
              </a:r>
              <a:endParaRPr b="1" sz="1800">
                <a:solidFill>
                  <a:schemeClr val="accent6"/>
                </a:solidFill>
                <a:latin typeface="Elsie"/>
                <a:ea typeface="Elsie"/>
                <a:cs typeface="Elsie"/>
                <a:sym typeface="Elsie"/>
              </a:endParaRPr>
            </a:p>
          </p:txBody>
        </p:sp>
      </p:grpSp>
      <p:grpSp>
        <p:nvGrpSpPr>
          <p:cNvPr id="1305" name="Google Shape;1305;p40"/>
          <p:cNvGrpSpPr/>
          <p:nvPr/>
        </p:nvGrpSpPr>
        <p:grpSpPr>
          <a:xfrm>
            <a:off x="5094932" y="1701519"/>
            <a:ext cx="2424900" cy="961200"/>
            <a:chOff x="5094929" y="1701519"/>
            <a:chExt cx="2424900" cy="961200"/>
          </a:xfrm>
        </p:grpSpPr>
        <p:sp>
          <p:nvSpPr>
            <p:cNvPr id="1303" name="Google Shape;1303;p40"/>
            <p:cNvSpPr/>
            <p:nvPr/>
          </p:nvSpPr>
          <p:spPr>
            <a:xfrm>
              <a:off x="5094929" y="1701519"/>
              <a:ext cx="981600" cy="9612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06" name="Google Shape;1306;p40"/>
            <p:cNvCxnSpPr>
              <a:stCxn id="1303" idx="1"/>
              <a:endCxn id="1307" idx="0"/>
            </p:cNvCxnSpPr>
            <p:nvPr/>
          </p:nvCxnSpPr>
          <p:spPr>
            <a:xfrm rot="-5400000">
              <a:off x="6438629" y="1581519"/>
              <a:ext cx="228300" cy="1934100"/>
            </a:xfrm>
            <a:prstGeom prst="bentConnector3">
              <a:avLst>
                <a:gd fmla="val -104307" name="adj1"/>
              </a:avLst>
            </a:prstGeom>
            <a:noFill/>
            <a:ln cap="flat" cmpd="sng" w="19050">
              <a:solidFill>
                <a:schemeClr val="accent6"/>
              </a:solidFill>
              <a:prstDash val="solid"/>
              <a:round/>
              <a:headEnd len="med" w="med" type="none"/>
              <a:tailEnd len="med" w="med" type="stealth"/>
            </a:ln>
          </p:spPr>
        </p:cxnSp>
        <p:sp>
          <p:nvSpPr>
            <p:cNvPr id="1308" name="Google Shape;1308;p40"/>
            <p:cNvSpPr txBox="1"/>
            <p:nvPr/>
          </p:nvSpPr>
          <p:spPr>
            <a:xfrm flipH="1">
              <a:off x="5212018" y="2028334"/>
              <a:ext cx="747300" cy="365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20xx</a:t>
              </a:r>
              <a:endParaRPr b="1" sz="1800">
                <a:solidFill>
                  <a:schemeClr val="accent6"/>
                </a:solidFill>
                <a:latin typeface="Elsie"/>
                <a:ea typeface="Elsie"/>
                <a:cs typeface="Elsie"/>
                <a:sym typeface="Elsie"/>
              </a:endParaRPr>
            </a:p>
          </p:txBody>
        </p:sp>
      </p:grpSp>
      <p:grpSp>
        <p:nvGrpSpPr>
          <p:cNvPr id="1309" name="Google Shape;1309;p40"/>
          <p:cNvGrpSpPr/>
          <p:nvPr/>
        </p:nvGrpSpPr>
        <p:grpSpPr>
          <a:xfrm>
            <a:off x="7028947" y="1713434"/>
            <a:ext cx="981600" cy="961200"/>
            <a:chOff x="7028947" y="1713434"/>
            <a:chExt cx="981600" cy="961200"/>
          </a:xfrm>
        </p:grpSpPr>
        <p:sp>
          <p:nvSpPr>
            <p:cNvPr id="1307" name="Google Shape;1307;p40"/>
            <p:cNvSpPr/>
            <p:nvPr/>
          </p:nvSpPr>
          <p:spPr>
            <a:xfrm rot="10800000">
              <a:off x="7028947" y="1713434"/>
              <a:ext cx="981600" cy="961200"/>
            </a:xfrm>
            <a:prstGeom prst="hear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0" name="Google Shape;1310;p40"/>
            <p:cNvSpPr txBox="1"/>
            <p:nvPr/>
          </p:nvSpPr>
          <p:spPr>
            <a:xfrm flipH="1">
              <a:off x="7146081" y="2028334"/>
              <a:ext cx="747300" cy="365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20xx</a:t>
              </a:r>
              <a:endParaRPr b="1" sz="1800">
                <a:solidFill>
                  <a:schemeClr val="accent6"/>
                </a:solidFill>
                <a:latin typeface="Elsie"/>
                <a:ea typeface="Elsie"/>
                <a:cs typeface="Elsie"/>
                <a:sym typeface="Elsie"/>
              </a:endParaRPr>
            </a:p>
          </p:txBody>
        </p:sp>
      </p:grpSp>
      <p:grpSp>
        <p:nvGrpSpPr>
          <p:cNvPr id="1311" name="Google Shape;1311;p40"/>
          <p:cNvGrpSpPr/>
          <p:nvPr/>
        </p:nvGrpSpPr>
        <p:grpSpPr>
          <a:xfrm>
            <a:off x="6609102" y="3409025"/>
            <a:ext cx="1821307" cy="1199550"/>
            <a:chOff x="6609102" y="3409025"/>
            <a:chExt cx="1821307" cy="1199550"/>
          </a:xfrm>
        </p:grpSpPr>
        <p:sp>
          <p:nvSpPr>
            <p:cNvPr id="1312" name="Google Shape;1312;p40"/>
            <p:cNvSpPr txBox="1"/>
            <p:nvPr/>
          </p:nvSpPr>
          <p:spPr>
            <a:xfrm>
              <a:off x="6609102" y="3799775"/>
              <a:ext cx="1821300" cy="8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Despite being red, it is actually a cold place</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313" name="Google Shape;1313;p40"/>
            <p:cNvSpPr txBox="1"/>
            <p:nvPr/>
          </p:nvSpPr>
          <p:spPr>
            <a:xfrm>
              <a:off x="6609108" y="3409025"/>
              <a:ext cx="1821300" cy="434400"/>
            </a:xfrm>
            <a:prstGeom prst="rect">
              <a:avLst/>
            </a:prstGeom>
            <a:solidFill>
              <a:schemeClr val="accent3"/>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sp>
          <p:nvSpPr>
            <p:cNvPr id="1314" name="Google Shape;1314;p40"/>
            <p:cNvSpPr/>
            <p:nvPr/>
          </p:nvSpPr>
          <p:spPr>
            <a:xfrm>
              <a:off x="8097104" y="3520023"/>
              <a:ext cx="218400" cy="1947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5" name="Google Shape;1315;p40"/>
          <p:cNvGrpSpPr/>
          <p:nvPr/>
        </p:nvGrpSpPr>
        <p:grpSpPr>
          <a:xfrm>
            <a:off x="2681367" y="3409025"/>
            <a:ext cx="1821301" cy="1199550"/>
            <a:chOff x="2681367" y="3409025"/>
            <a:chExt cx="1821301" cy="1199550"/>
          </a:xfrm>
        </p:grpSpPr>
        <p:sp>
          <p:nvSpPr>
            <p:cNvPr id="1316" name="Google Shape;1316;p40"/>
            <p:cNvSpPr txBox="1"/>
            <p:nvPr/>
          </p:nvSpPr>
          <p:spPr>
            <a:xfrm>
              <a:off x="2681368" y="3799775"/>
              <a:ext cx="1821300" cy="8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1317" name="Google Shape;1317;p40"/>
            <p:cNvSpPr txBox="1"/>
            <p:nvPr/>
          </p:nvSpPr>
          <p:spPr>
            <a:xfrm>
              <a:off x="2681367" y="3409025"/>
              <a:ext cx="1821300" cy="412800"/>
            </a:xfrm>
            <a:prstGeom prst="rect">
              <a:avLst/>
            </a:prstGeom>
            <a:solidFill>
              <a:schemeClr val="accent5"/>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sp>
          <p:nvSpPr>
            <p:cNvPr id="1318" name="Google Shape;1318;p40"/>
            <p:cNvSpPr/>
            <p:nvPr/>
          </p:nvSpPr>
          <p:spPr>
            <a:xfrm>
              <a:off x="4169383" y="3535320"/>
              <a:ext cx="218400" cy="1947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9" name="Google Shape;1319;p40"/>
          <p:cNvGrpSpPr/>
          <p:nvPr/>
        </p:nvGrpSpPr>
        <p:grpSpPr>
          <a:xfrm>
            <a:off x="717575" y="3409025"/>
            <a:ext cx="1821301" cy="1199550"/>
            <a:chOff x="717575" y="3409025"/>
            <a:chExt cx="1821301" cy="1199550"/>
          </a:xfrm>
        </p:grpSpPr>
        <p:sp>
          <p:nvSpPr>
            <p:cNvPr id="1320" name="Google Shape;1320;p40"/>
            <p:cNvSpPr txBox="1"/>
            <p:nvPr/>
          </p:nvSpPr>
          <p:spPr>
            <a:xfrm>
              <a:off x="717575" y="3799775"/>
              <a:ext cx="1821300" cy="8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321" name="Google Shape;1321;p40"/>
            <p:cNvSpPr txBox="1"/>
            <p:nvPr/>
          </p:nvSpPr>
          <p:spPr>
            <a:xfrm>
              <a:off x="717576" y="3409025"/>
              <a:ext cx="1821300" cy="4344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sp>
          <p:nvSpPr>
            <p:cNvPr id="1322" name="Google Shape;1322;p40"/>
            <p:cNvSpPr/>
            <p:nvPr/>
          </p:nvSpPr>
          <p:spPr>
            <a:xfrm>
              <a:off x="2205571" y="3520023"/>
              <a:ext cx="218400" cy="1947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23" name="Google Shape;1323;p40"/>
          <p:cNvGrpSpPr/>
          <p:nvPr/>
        </p:nvGrpSpPr>
        <p:grpSpPr>
          <a:xfrm>
            <a:off x="4645274" y="3409025"/>
            <a:ext cx="1821301" cy="1199550"/>
            <a:chOff x="4645274" y="3409025"/>
            <a:chExt cx="1821301" cy="1199550"/>
          </a:xfrm>
        </p:grpSpPr>
        <p:sp>
          <p:nvSpPr>
            <p:cNvPr id="1324" name="Google Shape;1324;p40"/>
            <p:cNvSpPr txBox="1"/>
            <p:nvPr/>
          </p:nvSpPr>
          <p:spPr>
            <a:xfrm>
              <a:off x="4645274" y="3799775"/>
              <a:ext cx="1821300" cy="8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325" name="Google Shape;1325;p40"/>
            <p:cNvSpPr txBox="1"/>
            <p:nvPr/>
          </p:nvSpPr>
          <p:spPr>
            <a:xfrm>
              <a:off x="4645275" y="3409025"/>
              <a:ext cx="1821300" cy="4128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sp>
          <p:nvSpPr>
            <p:cNvPr id="1326" name="Google Shape;1326;p40"/>
            <p:cNvSpPr/>
            <p:nvPr/>
          </p:nvSpPr>
          <p:spPr>
            <a:xfrm>
              <a:off x="6133292" y="3535320"/>
              <a:ext cx="218400" cy="1947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27" name="Google Shape;1327;p40"/>
          <p:cNvGrpSpPr/>
          <p:nvPr/>
        </p:nvGrpSpPr>
        <p:grpSpPr>
          <a:xfrm>
            <a:off x="1137503" y="1701519"/>
            <a:ext cx="2529900" cy="961200"/>
            <a:chOff x="1137503" y="1701519"/>
            <a:chExt cx="2529900" cy="961200"/>
          </a:xfrm>
        </p:grpSpPr>
        <p:sp>
          <p:nvSpPr>
            <p:cNvPr id="1328" name="Google Shape;1328;p40"/>
            <p:cNvSpPr/>
            <p:nvPr/>
          </p:nvSpPr>
          <p:spPr>
            <a:xfrm>
              <a:off x="1137503" y="1701519"/>
              <a:ext cx="981600" cy="9612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329" name="Google Shape;1329;p40"/>
            <p:cNvCxnSpPr>
              <a:stCxn id="1328" idx="1"/>
              <a:endCxn id="1301" idx="0"/>
            </p:cNvCxnSpPr>
            <p:nvPr/>
          </p:nvCxnSpPr>
          <p:spPr>
            <a:xfrm rot="-5400000">
              <a:off x="2533703" y="1529019"/>
              <a:ext cx="228300" cy="2039100"/>
            </a:xfrm>
            <a:prstGeom prst="bentConnector3">
              <a:avLst>
                <a:gd fmla="val -104307" name="adj1"/>
              </a:avLst>
            </a:prstGeom>
            <a:noFill/>
            <a:ln cap="flat" cmpd="sng" w="19050">
              <a:solidFill>
                <a:schemeClr val="accent6"/>
              </a:solidFill>
              <a:prstDash val="solid"/>
              <a:round/>
              <a:headEnd len="med" w="med" type="none"/>
              <a:tailEnd len="med" w="med" type="stealth"/>
            </a:ln>
          </p:spPr>
        </p:cxnSp>
        <p:sp>
          <p:nvSpPr>
            <p:cNvPr id="1330" name="Google Shape;1330;p40"/>
            <p:cNvSpPr txBox="1"/>
            <p:nvPr/>
          </p:nvSpPr>
          <p:spPr>
            <a:xfrm flipH="1">
              <a:off x="1254592" y="2028334"/>
              <a:ext cx="747300" cy="365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20xx</a:t>
              </a:r>
              <a:endParaRPr b="1" sz="1800">
                <a:solidFill>
                  <a:schemeClr val="accent6"/>
                </a:solidFill>
                <a:latin typeface="Elsie"/>
                <a:ea typeface="Elsie"/>
                <a:cs typeface="Elsie"/>
                <a:sym typeface="Elsie"/>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sp>
        <p:nvSpPr>
          <p:cNvPr id="1335" name="Google Shape;1335;p41"/>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sp>
        <p:nvSpPr>
          <p:cNvPr id="1336" name="Google Shape;1336;p41"/>
          <p:cNvSpPr/>
          <p:nvPr/>
        </p:nvSpPr>
        <p:spPr>
          <a:xfrm>
            <a:off x="3380979" y="1692929"/>
            <a:ext cx="2382000" cy="2382000"/>
          </a:xfrm>
          <a:prstGeom prst="blockArc">
            <a:avLst>
              <a:gd fmla="val 10800000" name="adj1"/>
              <a:gd fmla="val 16221383" name="adj2"/>
              <a:gd fmla="val 25069" name="adj3"/>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41"/>
          <p:cNvSpPr/>
          <p:nvPr/>
        </p:nvSpPr>
        <p:spPr>
          <a:xfrm rot="5400000">
            <a:off x="3381021" y="1692929"/>
            <a:ext cx="2382000" cy="2382000"/>
          </a:xfrm>
          <a:prstGeom prst="blockArc">
            <a:avLst>
              <a:gd fmla="val 10800000" name="adj1"/>
              <a:gd fmla="val 16221383" name="adj2"/>
              <a:gd fmla="val 25069" name="adj3"/>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41"/>
          <p:cNvSpPr/>
          <p:nvPr/>
        </p:nvSpPr>
        <p:spPr>
          <a:xfrm rot="10800000">
            <a:off x="3381021" y="1692971"/>
            <a:ext cx="2382000" cy="2382000"/>
          </a:xfrm>
          <a:prstGeom prst="blockArc">
            <a:avLst>
              <a:gd fmla="val 10800000" name="adj1"/>
              <a:gd fmla="val 16221383" name="adj2"/>
              <a:gd fmla="val 25069"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41"/>
          <p:cNvSpPr/>
          <p:nvPr/>
        </p:nvSpPr>
        <p:spPr>
          <a:xfrm rot="-5400000">
            <a:off x="3380979" y="1692971"/>
            <a:ext cx="2382000" cy="2382000"/>
          </a:xfrm>
          <a:prstGeom prst="blockArc">
            <a:avLst>
              <a:gd fmla="val 10800000" name="adj1"/>
              <a:gd fmla="val 16221383" name="adj2"/>
              <a:gd fmla="val 25069" name="adj3"/>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40" name="Google Shape;1340;p41"/>
          <p:cNvGrpSpPr/>
          <p:nvPr/>
        </p:nvGrpSpPr>
        <p:grpSpPr>
          <a:xfrm>
            <a:off x="713246" y="1726013"/>
            <a:ext cx="3241500" cy="963450"/>
            <a:chOff x="713246" y="1726013"/>
            <a:chExt cx="3241500" cy="963450"/>
          </a:xfrm>
        </p:grpSpPr>
        <p:sp>
          <p:nvSpPr>
            <p:cNvPr id="1341" name="Google Shape;1341;p41"/>
            <p:cNvSpPr txBox="1"/>
            <p:nvPr/>
          </p:nvSpPr>
          <p:spPr>
            <a:xfrm>
              <a:off x="713255" y="2116763"/>
              <a:ext cx="2302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342" name="Google Shape;1342;p41"/>
            <p:cNvSpPr txBox="1"/>
            <p:nvPr/>
          </p:nvSpPr>
          <p:spPr>
            <a:xfrm>
              <a:off x="713246" y="1726013"/>
              <a:ext cx="2302500" cy="434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cxnSp>
          <p:nvCxnSpPr>
            <p:cNvPr id="1343" name="Google Shape;1343;p41"/>
            <p:cNvCxnSpPr>
              <a:stCxn id="1342" idx="3"/>
            </p:cNvCxnSpPr>
            <p:nvPr/>
          </p:nvCxnSpPr>
          <p:spPr>
            <a:xfrm>
              <a:off x="3015746" y="1943213"/>
              <a:ext cx="939000" cy="341700"/>
            </a:xfrm>
            <a:prstGeom prst="bentConnector3">
              <a:avLst>
                <a:gd fmla="val 50000" name="adj1"/>
              </a:avLst>
            </a:prstGeom>
            <a:noFill/>
            <a:ln cap="flat" cmpd="sng" w="9525">
              <a:solidFill>
                <a:schemeClr val="accent6"/>
              </a:solidFill>
              <a:prstDash val="solid"/>
              <a:round/>
              <a:headEnd len="med" w="med" type="none"/>
              <a:tailEnd len="med" w="med" type="oval"/>
            </a:ln>
          </p:spPr>
        </p:cxnSp>
      </p:grpSp>
      <p:grpSp>
        <p:nvGrpSpPr>
          <p:cNvPr id="1344" name="Google Shape;1344;p41"/>
          <p:cNvGrpSpPr/>
          <p:nvPr/>
        </p:nvGrpSpPr>
        <p:grpSpPr>
          <a:xfrm>
            <a:off x="5157462" y="1726013"/>
            <a:ext cx="3273307" cy="963450"/>
            <a:chOff x="5157462" y="1726013"/>
            <a:chExt cx="3273307" cy="963450"/>
          </a:xfrm>
        </p:grpSpPr>
        <p:sp>
          <p:nvSpPr>
            <p:cNvPr id="1345" name="Google Shape;1345;p41"/>
            <p:cNvSpPr txBox="1"/>
            <p:nvPr/>
          </p:nvSpPr>
          <p:spPr>
            <a:xfrm>
              <a:off x="6128263" y="2116763"/>
              <a:ext cx="2302500" cy="572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Despite being red, it is actually a cold place</a:t>
              </a:r>
              <a:endParaRPr>
                <a:solidFill>
                  <a:schemeClr val="accent6"/>
                </a:solidFill>
                <a:latin typeface="Poppins"/>
                <a:ea typeface="Poppins"/>
                <a:cs typeface="Poppins"/>
                <a:sym typeface="Poppins"/>
              </a:endParaRPr>
            </a:p>
            <a:p>
              <a:pPr indent="0" lvl="0" marL="0" rtl="0" algn="r">
                <a:spcBef>
                  <a:spcPts val="0"/>
                </a:spcBef>
                <a:spcAft>
                  <a:spcPts val="0"/>
                </a:spcAft>
                <a:buNone/>
              </a:pPr>
              <a:r>
                <a:t/>
              </a:r>
              <a:endParaRPr>
                <a:solidFill>
                  <a:schemeClr val="accent6"/>
                </a:solidFill>
                <a:latin typeface="Poppins"/>
                <a:ea typeface="Poppins"/>
                <a:cs typeface="Poppins"/>
                <a:sym typeface="Poppins"/>
              </a:endParaRPr>
            </a:p>
          </p:txBody>
        </p:sp>
        <p:sp>
          <p:nvSpPr>
            <p:cNvPr id="1346" name="Google Shape;1346;p41"/>
            <p:cNvSpPr txBox="1"/>
            <p:nvPr/>
          </p:nvSpPr>
          <p:spPr>
            <a:xfrm>
              <a:off x="6128268" y="1726013"/>
              <a:ext cx="2302500" cy="434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cxnSp>
          <p:nvCxnSpPr>
            <p:cNvPr id="1347" name="Google Shape;1347;p41"/>
            <p:cNvCxnSpPr/>
            <p:nvPr/>
          </p:nvCxnSpPr>
          <p:spPr>
            <a:xfrm flipH="1">
              <a:off x="5157462" y="1943213"/>
              <a:ext cx="970800" cy="337200"/>
            </a:xfrm>
            <a:prstGeom prst="bentConnector3">
              <a:avLst>
                <a:gd fmla="val 50000" name="adj1"/>
              </a:avLst>
            </a:prstGeom>
            <a:noFill/>
            <a:ln cap="flat" cmpd="sng" w="9525">
              <a:solidFill>
                <a:schemeClr val="accent6"/>
              </a:solidFill>
              <a:prstDash val="solid"/>
              <a:round/>
              <a:headEnd len="med" w="med" type="none"/>
              <a:tailEnd len="med" w="med" type="oval"/>
            </a:ln>
          </p:spPr>
        </p:cxnSp>
      </p:grpSp>
      <p:grpSp>
        <p:nvGrpSpPr>
          <p:cNvPr id="1348" name="Google Shape;1348;p41"/>
          <p:cNvGrpSpPr/>
          <p:nvPr/>
        </p:nvGrpSpPr>
        <p:grpSpPr>
          <a:xfrm>
            <a:off x="713232" y="3078375"/>
            <a:ext cx="3269396" cy="963450"/>
            <a:chOff x="713232" y="3078375"/>
            <a:chExt cx="3269396" cy="963450"/>
          </a:xfrm>
        </p:grpSpPr>
        <p:sp>
          <p:nvSpPr>
            <p:cNvPr id="1349" name="Google Shape;1349;p41"/>
            <p:cNvSpPr txBox="1"/>
            <p:nvPr/>
          </p:nvSpPr>
          <p:spPr>
            <a:xfrm>
              <a:off x="713232" y="3469125"/>
              <a:ext cx="2302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1350" name="Google Shape;1350;p41"/>
            <p:cNvSpPr txBox="1"/>
            <p:nvPr/>
          </p:nvSpPr>
          <p:spPr>
            <a:xfrm>
              <a:off x="713234" y="3078375"/>
              <a:ext cx="2302500" cy="4128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cxnSp>
          <p:nvCxnSpPr>
            <p:cNvPr id="1351" name="Google Shape;1351;p41"/>
            <p:cNvCxnSpPr/>
            <p:nvPr/>
          </p:nvCxnSpPr>
          <p:spPr>
            <a:xfrm>
              <a:off x="3015728" y="3284775"/>
              <a:ext cx="966900" cy="295200"/>
            </a:xfrm>
            <a:prstGeom prst="bentConnector3">
              <a:avLst>
                <a:gd fmla="val 50000" name="adj1"/>
              </a:avLst>
            </a:prstGeom>
            <a:noFill/>
            <a:ln cap="flat" cmpd="sng" w="9525">
              <a:solidFill>
                <a:schemeClr val="accent6"/>
              </a:solidFill>
              <a:prstDash val="solid"/>
              <a:round/>
              <a:headEnd len="med" w="med" type="none"/>
              <a:tailEnd len="med" w="med" type="oval"/>
            </a:ln>
          </p:spPr>
        </p:cxnSp>
      </p:grpSp>
      <p:grpSp>
        <p:nvGrpSpPr>
          <p:cNvPr id="1352" name="Google Shape;1352;p41"/>
          <p:cNvGrpSpPr/>
          <p:nvPr/>
        </p:nvGrpSpPr>
        <p:grpSpPr>
          <a:xfrm>
            <a:off x="5185058" y="3078375"/>
            <a:ext cx="3245700" cy="963450"/>
            <a:chOff x="5185058" y="3078375"/>
            <a:chExt cx="3245700" cy="963450"/>
          </a:xfrm>
        </p:grpSpPr>
        <p:sp>
          <p:nvSpPr>
            <p:cNvPr id="1353" name="Google Shape;1353;p41"/>
            <p:cNvSpPr txBox="1"/>
            <p:nvPr/>
          </p:nvSpPr>
          <p:spPr>
            <a:xfrm>
              <a:off x="6128257" y="3469125"/>
              <a:ext cx="2302500" cy="572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354" name="Google Shape;1354;p41"/>
            <p:cNvSpPr txBox="1"/>
            <p:nvPr/>
          </p:nvSpPr>
          <p:spPr>
            <a:xfrm>
              <a:off x="6128258" y="3078375"/>
              <a:ext cx="2302500" cy="4128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cxnSp>
          <p:nvCxnSpPr>
            <p:cNvPr id="1355" name="Google Shape;1355;p41"/>
            <p:cNvCxnSpPr>
              <a:stCxn id="1354" idx="1"/>
            </p:cNvCxnSpPr>
            <p:nvPr/>
          </p:nvCxnSpPr>
          <p:spPr>
            <a:xfrm flipH="1">
              <a:off x="5185058" y="3284775"/>
              <a:ext cx="943200" cy="286200"/>
            </a:xfrm>
            <a:prstGeom prst="bentConnector3">
              <a:avLst>
                <a:gd fmla="val 50000" name="adj1"/>
              </a:avLst>
            </a:prstGeom>
            <a:noFill/>
            <a:ln cap="flat" cmpd="sng" w="9525">
              <a:solidFill>
                <a:schemeClr val="accent6"/>
              </a:solidFill>
              <a:prstDash val="solid"/>
              <a:round/>
              <a:headEnd len="med" w="med" type="none"/>
              <a:tailEnd len="med" w="med" type="oval"/>
            </a:ln>
          </p:spPr>
        </p:cxnSp>
      </p:grpSp>
      <p:sp>
        <p:nvSpPr>
          <p:cNvPr id="1356" name="Google Shape;1356;p41"/>
          <p:cNvSpPr/>
          <p:nvPr/>
        </p:nvSpPr>
        <p:spPr>
          <a:xfrm>
            <a:off x="4210800" y="2579441"/>
            <a:ext cx="722400" cy="674700"/>
          </a:xfrm>
          <a:prstGeom prst="heart">
            <a:avLst/>
          </a:pr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57" name="Google Shape;1357;p41"/>
          <p:cNvGrpSpPr/>
          <p:nvPr/>
        </p:nvGrpSpPr>
        <p:grpSpPr>
          <a:xfrm>
            <a:off x="4334097" y="2645176"/>
            <a:ext cx="475776" cy="477491"/>
            <a:chOff x="1353700" y="428825"/>
            <a:chExt cx="4820425" cy="4837800"/>
          </a:xfrm>
        </p:grpSpPr>
        <p:sp>
          <p:nvSpPr>
            <p:cNvPr id="1358" name="Google Shape;1358;p41"/>
            <p:cNvSpPr/>
            <p:nvPr/>
          </p:nvSpPr>
          <p:spPr>
            <a:xfrm>
              <a:off x="4057900" y="2969200"/>
              <a:ext cx="1226525" cy="2297425"/>
            </a:xfrm>
            <a:custGeom>
              <a:rect b="b" l="l" r="r" t="t"/>
              <a:pathLst>
                <a:path extrusionOk="0" h="91897" w="49061">
                  <a:moveTo>
                    <a:pt x="23095" y="1"/>
                  </a:moveTo>
                  <a:cubicBezTo>
                    <a:pt x="22215" y="1"/>
                    <a:pt x="21497" y="719"/>
                    <a:pt x="21464" y="1599"/>
                  </a:cubicBezTo>
                  <a:cubicBezTo>
                    <a:pt x="20747" y="19736"/>
                    <a:pt x="2741" y="37742"/>
                    <a:pt x="1403" y="49909"/>
                  </a:cubicBezTo>
                  <a:cubicBezTo>
                    <a:pt x="0" y="62435"/>
                    <a:pt x="3556" y="89151"/>
                    <a:pt x="27499" y="91630"/>
                  </a:cubicBezTo>
                  <a:cubicBezTo>
                    <a:pt x="28532" y="91808"/>
                    <a:pt x="29570" y="91896"/>
                    <a:pt x="30602" y="91896"/>
                  </a:cubicBezTo>
                  <a:cubicBezTo>
                    <a:pt x="34296" y="91896"/>
                    <a:pt x="37919" y="90771"/>
                    <a:pt x="41004" y="88629"/>
                  </a:cubicBezTo>
                  <a:cubicBezTo>
                    <a:pt x="46908" y="84062"/>
                    <a:pt x="49061" y="74929"/>
                    <a:pt x="46549" y="65143"/>
                  </a:cubicBezTo>
                  <a:cubicBezTo>
                    <a:pt x="46349" y="64394"/>
                    <a:pt x="45691" y="63931"/>
                    <a:pt x="44983" y="63931"/>
                  </a:cubicBezTo>
                  <a:cubicBezTo>
                    <a:pt x="44766" y="63931"/>
                    <a:pt x="44545" y="63975"/>
                    <a:pt x="44331" y="64066"/>
                  </a:cubicBezTo>
                  <a:cubicBezTo>
                    <a:pt x="36991" y="67230"/>
                    <a:pt x="34610" y="70721"/>
                    <a:pt x="33860" y="73428"/>
                  </a:cubicBezTo>
                  <a:cubicBezTo>
                    <a:pt x="33273" y="75483"/>
                    <a:pt x="33175" y="78876"/>
                    <a:pt x="30728" y="80213"/>
                  </a:cubicBezTo>
                  <a:cubicBezTo>
                    <a:pt x="30017" y="80593"/>
                    <a:pt x="29219" y="80783"/>
                    <a:pt x="28410" y="80783"/>
                  </a:cubicBezTo>
                  <a:cubicBezTo>
                    <a:pt x="28106" y="80783"/>
                    <a:pt x="27801" y="80756"/>
                    <a:pt x="27499" y="80702"/>
                  </a:cubicBezTo>
                  <a:cubicBezTo>
                    <a:pt x="25216" y="80311"/>
                    <a:pt x="23226" y="78908"/>
                    <a:pt x="22084" y="76919"/>
                  </a:cubicBezTo>
                  <a:cubicBezTo>
                    <a:pt x="14288" y="64621"/>
                    <a:pt x="16017" y="48572"/>
                    <a:pt x="26227" y="38199"/>
                  </a:cubicBezTo>
                  <a:cubicBezTo>
                    <a:pt x="41558" y="21008"/>
                    <a:pt x="42667" y="6329"/>
                    <a:pt x="42602" y="1599"/>
                  </a:cubicBezTo>
                  <a:cubicBezTo>
                    <a:pt x="42569" y="719"/>
                    <a:pt x="41852" y="1"/>
                    <a:pt x="40971"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41"/>
            <p:cNvSpPr/>
            <p:nvPr/>
          </p:nvSpPr>
          <p:spPr>
            <a:xfrm>
              <a:off x="4842400" y="4567475"/>
              <a:ext cx="384125" cy="422050"/>
            </a:xfrm>
            <a:custGeom>
              <a:rect b="b" l="l" r="r" t="t"/>
              <a:pathLst>
                <a:path extrusionOk="0" h="16882" w="15365">
                  <a:moveTo>
                    <a:pt x="13588" y="0"/>
                  </a:moveTo>
                  <a:cubicBezTo>
                    <a:pt x="13367" y="0"/>
                    <a:pt x="13140" y="44"/>
                    <a:pt x="12918" y="135"/>
                  </a:cubicBezTo>
                  <a:cubicBezTo>
                    <a:pt x="5611" y="3299"/>
                    <a:pt x="3198" y="6790"/>
                    <a:pt x="2447" y="9497"/>
                  </a:cubicBezTo>
                  <a:cubicBezTo>
                    <a:pt x="1958" y="11357"/>
                    <a:pt x="1762" y="14260"/>
                    <a:pt x="1" y="15793"/>
                  </a:cubicBezTo>
                  <a:cubicBezTo>
                    <a:pt x="1344" y="16549"/>
                    <a:pt x="2520" y="16881"/>
                    <a:pt x="3541" y="16881"/>
                  </a:cubicBezTo>
                  <a:cubicBezTo>
                    <a:pt x="6880" y="16881"/>
                    <a:pt x="8554" y="13322"/>
                    <a:pt x="9004" y="9399"/>
                  </a:cubicBezTo>
                  <a:cubicBezTo>
                    <a:pt x="10080" y="6235"/>
                    <a:pt x="12364" y="3626"/>
                    <a:pt x="15365" y="2125"/>
                  </a:cubicBezTo>
                  <a:cubicBezTo>
                    <a:pt x="15267" y="1799"/>
                    <a:pt x="15234" y="1505"/>
                    <a:pt x="15169" y="1212"/>
                  </a:cubicBezTo>
                  <a:cubicBezTo>
                    <a:pt x="14969" y="463"/>
                    <a:pt x="14311" y="0"/>
                    <a:pt x="13588" y="0"/>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41"/>
            <p:cNvSpPr/>
            <p:nvPr/>
          </p:nvSpPr>
          <p:spPr>
            <a:xfrm>
              <a:off x="4083175" y="2969200"/>
              <a:ext cx="855475" cy="2296050"/>
            </a:xfrm>
            <a:custGeom>
              <a:rect b="b" l="l" r="r" t="t"/>
              <a:pathLst>
                <a:path extrusionOk="0" h="91842" w="34219">
                  <a:moveTo>
                    <a:pt x="22052" y="1"/>
                  </a:moveTo>
                  <a:cubicBezTo>
                    <a:pt x="21171" y="1"/>
                    <a:pt x="20453" y="719"/>
                    <a:pt x="20453" y="1599"/>
                  </a:cubicBezTo>
                  <a:cubicBezTo>
                    <a:pt x="19703" y="19736"/>
                    <a:pt x="1730" y="37742"/>
                    <a:pt x="359" y="49909"/>
                  </a:cubicBezTo>
                  <a:cubicBezTo>
                    <a:pt x="1" y="53791"/>
                    <a:pt x="33" y="57738"/>
                    <a:pt x="523" y="61620"/>
                  </a:cubicBezTo>
                  <a:cubicBezTo>
                    <a:pt x="2121" y="74472"/>
                    <a:pt x="8645" y="89771"/>
                    <a:pt x="26488" y="91630"/>
                  </a:cubicBezTo>
                  <a:cubicBezTo>
                    <a:pt x="27500" y="91771"/>
                    <a:pt x="28518" y="91842"/>
                    <a:pt x="29534" y="91842"/>
                  </a:cubicBezTo>
                  <a:cubicBezTo>
                    <a:pt x="31105" y="91842"/>
                    <a:pt x="32674" y="91673"/>
                    <a:pt x="34219" y="91337"/>
                  </a:cubicBezTo>
                  <a:cubicBezTo>
                    <a:pt x="26912" y="90619"/>
                    <a:pt x="20127" y="87226"/>
                    <a:pt x="15136" y="81812"/>
                  </a:cubicBezTo>
                  <a:cubicBezTo>
                    <a:pt x="7210" y="71928"/>
                    <a:pt x="6427" y="57118"/>
                    <a:pt x="7210" y="49942"/>
                  </a:cubicBezTo>
                  <a:cubicBezTo>
                    <a:pt x="7797" y="44755"/>
                    <a:pt x="11548" y="38297"/>
                    <a:pt x="15528" y="31479"/>
                  </a:cubicBezTo>
                  <a:cubicBezTo>
                    <a:pt x="21138" y="21824"/>
                    <a:pt x="27499" y="10929"/>
                    <a:pt x="27303"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41"/>
            <p:cNvSpPr/>
            <p:nvPr/>
          </p:nvSpPr>
          <p:spPr>
            <a:xfrm>
              <a:off x="4309075" y="3575125"/>
              <a:ext cx="652425" cy="163125"/>
            </a:xfrm>
            <a:custGeom>
              <a:rect b="b" l="l" r="r" t="t"/>
              <a:pathLst>
                <a:path extrusionOk="0" h="6525" w="26097">
                  <a:moveTo>
                    <a:pt x="3719" y="0"/>
                  </a:moveTo>
                  <a:cubicBezTo>
                    <a:pt x="2479" y="2219"/>
                    <a:pt x="1240" y="4404"/>
                    <a:pt x="0" y="6524"/>
                  </a:cubicBezTo>
                  <a:lnTo>
                    <a:pt x="22051" y="6524"/>
                  </a:lnTo>
                  <a:cubicBezTo>
                    <a:pt x="23519" y="4437"/>
                    <a:pt x="24889" y="2251"/>
                    <a:pt x="26096"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41"/>
            <p:cNvSpPr/>
            <p:nvPr/>
          </p:nvSpPr>
          <p:spPr>
            <a:xfrm>
              <a:off x="2057475" y="960600"/>
              <a:ext cx="2338075" cy="1820250"/>
            </a:xfrm>
            <a:custGeom>
              <a:rect b="b" l="l" r="r" t="t"/>
              <a:pathLst>
                <a:path extrusionOk="0" h="72810" w="93523">
                  <a:moveTo>
                    <a:pt x="89826" y="0"/>
                  </a:moveTo>
                  <a:cubicBezTo>
                    <a:pt x="89130" y="0"/>
                    <a:pt x="88431" y="225"/>
                    <a:pt x="87846" y="687"/>
                  </a:cubicBezTo>
                  <a:lnTo>
                    <a:pt x="1" y="68308"/>
                  </a:lnTo>
                  <a:lnTo>
                    <a:pt x="4829" y="72810"/>
                  </a:lnTo>
                  <a:lnTo>
                    <a:pt x="91826" y="5841"/>
                  </a:lnTo>
                  <a:cubicBezTo>
                    <a:pt x="93228" y="4732"/>
                    <a:pt x="93522" y="2710"/>
                    <a:pt x="92413" y="1274"/>
                  </a:cubicBezTo>
                  <a:cubicBezTo>
                    <a:pt x="91767" y="438"/>
                    <a:pt x="90799" y="0"/>
                    <a:pt x="89826"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41"/>
            <p:cNvSpPr/>
            <p:nvPr/>
          </p:nvSpPr>
          <p:spPr>
            <a:xfrm>
              <a:off x="2096625" y="2920275"/>
              <a:ext cx="2317675" cy="1803900"/>
            </a:xfrm>
            <a:custGeom>
              <a:rect b="b" l="l" r="r" t="t"/>
              <a:pathLst>
                <a:path extrusionOk="0" h="72156" w="92707">
                  <a:moveTo>
                    <a:pt x="3785" y="1"/>
                  </a:moveTo>
                  <a:lnTo>
                    <a:pt x="1" y="4568"/>
                  </a:lnTo>
                  <a:lnTo>
                    <a:pt x="86280" y="71471"/>
                  </a:lnTo>
                  <a:cubicBezTo>
                    <a:pt x="86835" y="71895"/>
                    <a:pt x="87552" y="72156"/>
                    <a:pt x="88270" y="72156"/>
                  </a:cubicBezTo>
                  <a:lnTo>
                    <a:pt x="88237" y="72123"/>
                  </a:lnTo>
                  <a:cubicBezTo>
                    <a:pt x="91369" y="72123"/>
                    <a:pt x="92706" y="68176"/>
                    <a:pt x="90227" y="66284"/>
                  </a:cubicBezTo>
                  <a:lnTo>
                    <a:pt x="3785" y="1"/>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41"/>
            <p:cNvSpPr/>
            <p:nvPr/>
          </p:nvSpPr>
          <p:spPr>
            <a:xfrm>
              <a:off x="4057900" y="428825"/>
              <a:ext cx="1226525" cy="2297400"/>
            </a:xfrm>
            <a:custGeom>
              <a:rect b="b" l="l" r="r" t="t"/>
              <a:pathLst>
                <a:path extrusionOk="0" h="91896" w="49061">
                  <a:moveTo>
                    <a:pt x="30602" y="0"/>
                  </a:moveTo>
                  <a:cubicBezTo>
                    <a:pt x="29570" y="0"/>
                    <a:pt x="28532" y="88"/>
                    <a:pt x="27499" y="266"/>
                  </a:cubicBezTo>
                  <a:cubicBezTo>
                    <a:pt x="3556" y="2745"/>
                    <a:pt x="0" y="29461"/>
                    <a:pt x="1403" y="41987"/>
                  </a:cubicBezTo>
                  <a:cubicBezTo>
                    <a:pt x="2741" y="54154"/>
                    <a:pt x="20747" y="72160"/>
                    <a:pt x="21464" y="90297"/>
                  </a:cubicBezTo>
                  <a:cubicBezTo>
                    <a:pt x="21497" y="91178"/>
                    <a:pt x="22215" y="91895"/>
                    <a:pt x="23095" y="91895"/>
                  </a:cubicBezTo>
                  <a:lnTo>
                    <a:pt x="40971" y="91895"/>
                  </a:lnTo>
                  <a:cubicBezTo>
                    <a:pt x="41852" y="91895"/>
                    <a:pt x="42569" y="91178"/>
                    <a:pt x="42602" y="90297"/>
                  </a:cubicBezTo>
                  <a:cubicBezTo>
                    <a:pt x="42667" y="85567"/>
                    <a:pt x="41558" y="70888"/>
                    <a:pt x="26227" y="53697"/>
                  </a:cubicBezTo>
                  <a:cubicBezTo>
                    <a:pt x="16017" y="43324"/>
                    <a:pt x="14288" y="27308"/>
                    <a:pt x="22051" y="14978"/>
                  </a:cubicBezTo>
                  <a:cubicBezTo>
                    <a:pt x="23193" y="12988"/>
                    <a:pt x="25183" y="11585"/>
                    <a:pt x="27466" y="11194"/>
                  </a:cubicBezTo>
                  <a:cubicBezTo>
                    <a:pt x="27769" y="11140"/>
                    <a:pt x="28074" y="11114"/>
                    <a:pt x="28378" y="11114"/>
                  </a:cubicBezTo>
                  <a:cubicBezTo>
                    <a:pt x="29188" y="11114"/>
                    <a:pt x="29993" y="11303"/>
                    <a:pt x="30728" y="11683"/>
                  </a:cubicBezTo>
                  <a:cubicBezTo>
                    <a:pt x="33142" y="13020"/>
                    <a:pt x="33273" y="16413"/>
                    <a:pt x="33827" y="18468"/>
                  </a:cubicBezTo>
                  <a:cubicBezTo>
                    <a:pt x="34578" y="21175"/>
                    <a:pt x="36991" y="24666"/>
                    <a:pt x="44298" y="27830"/>
                  </a:cubicBezTo>
                  <a:cubicBezTo>
                    <a:pt x="44520" y="27922"/>
                    <a:pt x="44747" y="27965"/>
                    <a:pt x="44968" y="27965"/>
                  </a:cubicBezTo>
                  <a:cubicBezTo>
                    <a:pt x="45691" y="27965"/>
                    <a:pt x="46349" y="27503"/>
                    <a:pt x="46549" y="26753"/>
                  </a:cubicBezTo>
                  <a:cubicBezTo>
                    <a:pt x="49061" y="16967"/>
                    <a:pt x="46908" y="7834"/>
                    <a:pt x="41004" y="3267"/>
                  </a:cubicBezTo>
                  <a:cubicBezTo>
                    <a:pt x="37919" y="1125"/>
                    <a:pt x="34296" y="0"/>
                    <a:pt x="30602" y="0"/>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41"/>
            <p:cNvSpPr/>
            <p:nvPr/>
          </p:nvSpPr>
          <p:spPr>
            <a:xfrm>
              <a:off x="4842400" y="705925"/>
              <a:ext cx="384125" cy="422025"/>
            </a:xfrm>
            <a:custGeom>
              <a:rect b="b" l="l" r="r" t="t"/>
              <a:pathLst>
                <a:path extrusionOk="0" h="16881" w="15365">
                  <a:moveTo>
                    <a:pt x="3541" y="0"/>
                  </a:moveTo>
                  <a:cubicBezTo>
                    <a:pt x="2520" y="0"/>
                    <a:pt x="1344" y="332"/>
                    <a:pt x="1" y="1088"/>
                  </a:cubicBezTo>
                  <a:cubicBezTo>
                    <a:pt x="1762" y="2621"/>
                    <a:pt x="1958" y="5525"/>
                    <a:pt x="2447" y="7384"/>
                  </a:cubicBezTo>
                  <a:cubicBezTo>
                    <a:pt x="3198" y="10091"/>
                    <a:pt x="5611" y="13582"/>
                    <a:pt x="12918" y="16746"/>
                  </a:cubicBezTo>
                  <a:cubicBezTo>
                    <a:pt x="13140" y="16838"/>
                    <a:pt x="13367" y="16881"/>
                    <a:pt x="13588" y="16881"/>
                  </a:cubicBezTo>
                  <a:cubicBezTo>
                    <a:pt x="14311" y="16881"/>
                    <a:pt x="14969" y="16419"/>
                    <a:pt x="15169" y="15669"/>
                  </a:cubicBezTo>
                  <a:cubicBezTo>
                    <a:pt x="15234" y="15376"/>
                    <a:pt x="15267" y="15082"/>
                    <a:pt x="15365" y="14789"/>
                  </a:cubicBezTo>
                  <a:cubicBezTo>
                    <a:pt x="12364" y="13255"/>
                    <a:pt x="10080" y="10646"/>
                    <a:pt x="9004" y="7482"/>
                  </a:cubicBezTo>
                  <a:cubicBezTo>
                    <a:pt x="8554" y="3559"/>
                    <a:pt x="6880" y="0"/>
                    <a:pt x="3541" y="0"/>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41"/>
            <p:cNvSpPr/>
            <p:nvPr/>
          </p:nvSpPr>
          <p:spPr>
            <a:xfrm>
              <a:off x="4083175" y="430175"/>
              <a:ext cx="855475" cy="2296050"/>
            </a:xfrm>
            <a:custGeom>
              <a:rect b="b" l="l" r="r" t="t"/>
              <a:pathLst>
                <a:path extrusionOk="0" h="91842" w="34219">
                  <a:moveTo>
                    <a:pt x="29534" y="1"/>
                  </a:moveTo>
                  <a:cubicBezTo>
                    <a:pt x="28518" y="1"/>
                    <a:pt x="27500" y="71"/>
                    <a:pt x="26488" y="212"/>
                  </a:cubicBezTo>
                  <a:cubicBezTo>
                    <a:pt x="8645" y="2071"/>
                    <a:pt x="2121" y="17370"/>
                    <a:pt x="523" y="30222"/>
                  </a:cubicBezTo>
                  <a:cubicBezTo>
                    <a:pt x="33" y="34104"/>
                    <a:pt x="1" y="38051"/>
                    <a:pt x="359" y="41933"/>
                  </a:cubicBezTo>
                  <a:cubicBezTo>
                    <a:pt x="1730" y="54100"/>
                    <a:pt x="19703" y="72106"/>
                    <a:pt x="20453" y="90243"/>
                  </a:cubicBezTo>
                  <a:cubicBezTo>
                    <a:pt x="20453" y="91124"/>
                    <a:pt x="21171" y="91841"/>
                    <a:pt x="22052" y="91841"/>
                  </a:cubicBezTo>
                  <a:lnTo>
                    <a:pt x="27303" y="91841"/>
                  </a:lnTo>
                  <a:cubicBezTo>
                    <a:pt x="27499" y="80914"/>
                    <a:pt x="21138" y="70019"/>
                    <a:pt x="15528" y="60363"/>
                  </a:cubicBezTo>
                  <a:cubicBezTo>
                    <a:pt x="11548" y="53545"/>
                    <a:pt x="7797" y="47087"/>
                    <a:pt x="7210" y="41900"/>
                  </a:cubicBezTo>
                  <a:cubicBezTo>
                    <a:pt x="6427" y="34724"/>
                    <a:pt x="7210" y="19914"/>
                    <a:pt x="15136" y="10031"/>
                  </a:cubicBezTo>
                  <a:cubicBezTo>
                    <a:pt x="20127" y="4616"/>
                    <a:pt x="26912" y="1223"/>
                    <a:pt x="34219" y="506"/>
                  </a:cubicBezTo>
                  <a:cubicBezTo>
                    <a:pt x="32674" y="169"/>
                    <a:pt x="31105" y="1"/>
                    <a:pt x="29534"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41"/>
            <p:cNvSpPr/>
            <p:nvPr/>
          </p:nvSpPr>
          <p:spPr>
            <a:xfrm>
              <a:off x="3977175" y="879100"/>
              <a:ext cx="652400" cy="326225"/>
            </a:xfrm>
            <a:custGeom>
              <a:rect b="b" l="l" r="r" t="t"/>
              <a:pathLst>
                <a:path extrusionOk="0" h="13049" w="26096">
                  <a:moveTo>
                    <a:pt x="4763" y="0"/>
                  </a:moveTo>
                  <a:cubicBezTo>
                    <a:pt x="2120" y="0"/>
                    <a:pt x="0" y="2121"/>
                    <a:pt x="0" y="4795"/>
                  </a:cubicBezTo>
                  <a:lnTo>
                    <a:pt x="0" y="8253"/>
                  </a:lnTo>
                  <a:cubicBezTo>
                    <a:pt x="0" y="10895"/>
                    <a:pt x="2120" y="13048"/>
                    <a:pt x="4763" y="13048"/>
                  </a:cubicBezTo>
                  <a:lnTo>
                    <a:pt x="21301" y="13048"/>
                  </a:lnTo>
                  <a:cubicBezTo>
                    <a:pt x="23943" y="13048"/>
                    <a:pt x="26096" y="10895"/>
                    <a:pt x="26096" y="8253"/>
                  </a:cubicBezTo>
                  <a:lnTo>
                    <a:pt x="26096" y="4795"/>
                  </a:lnTo>
                  <a:cubicBezTo>
                    <a:pt x="26096" y="2121"/>
                    <a:pt x="23943" y="0"/>
                    <a:pt x="21301"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41"/>
            <p:cNvSpPr/>
            <p:nvPr/>
          </p:nvSpPr>
          <p:spPr>
            <a:xfrm>
              <a:off x="3977175" y="879100"/>
              <a:ext cx="652400" cy="326225"/>
            </a:xfrm>
            <a:custGeom>
              <a:rect b="b" l="l" r="r" t="t"/>
              <a:pathLst>
                <a:path extrusionOk="0" h="13049" w="26096">
                  <a:moveTo>
                    <a:pt x="4763" y="0"/>
                  </a:moveTo>
                  <a:cubicBezTo>
                    <a:pt x="2120" y="0"/>
                    <a:pt x="0" y="2153"/>
                    <a:pt x="0" y="4795"/>
                  </a:cubicBezTo>
                  <a:lnTo>
                    <a:pt x="0" y="8253"/>
                  </a:lnTo>
                  <a:cubicBezTo>
                    <a:pt x="0" y="10895"/>
                    <a:pt x="2120" y="13048"/>
                    <a:pt x="4763" y="13048"/>
                  </a:cubicBezTo>
                  <a:lnTo>
                    <a:pt x="21301" y="13048"/>
                  </a:lnTo>
                  <a:cubicBezTo>
                    <a:pt x="23943" y="13048"/>
                    <a:pt x="26096" y="10895"/>
                    <a:pt x="26096" y="8253"/>
                  </a:cubicBezTo>
                  <a:lnTo>
                    <a:pt x="26096" y="6981"/>
                  </a:lnTo>
                  <a:lnTo>
                    <a:pt x="10765" y="6981"/>
                  </a:lnTo>
                  <a:cubicBezTo>
                    <a:pt x="8122" y="6981"/>
                    <a:pt x="5970" y="4828"/>
                    <a:pt x="5970" y="2186"/>
                  </a:cubicBezTo>
                  <a:lnTo>
                    <a:pt x="5970" y="0"/>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41"/>
            <p:cNvSpPr/>
            <p:nvPr/>
          </p:nvSpPr>
          <p:spPr>
            <a:xfrm>
              <a:off x="3977175" y="4478700"/>
              <a:ext cx="652400" cy="326225"/>
            </a:xfrm>
            <a:custGeom>
              <a:rect b="b" l="l" r="r" t="t"/>
              <a:pathLst>
                <a:path extrusionOk="0" h="13049" w="26096">
                  <a:moveTo>
                    <a:pt x="4763" y="0"/>
                  </a:moveTo>
                  <a:cubicBezTo>
                    <a:pt x="2120" y="0"/>
                    <a:pt x="0" y="2121"/>
                    <a:pt x="0" y="4795"/>
                  </a:cubicBezTo>
                  <a:lnTo>
                    <a:pt x="0" y="8253"/>
                  </a:lnTo>
                  <a:cubicBezTo>
                    <a:pt x="0" y="10928"/>
                    <a:pt x="2120" y="13048"/>
                    <a:pt x="4763" y="13048"/>
                  </a:cubicBezTo>
                  <a:lnTo>
                    <a:pt x="21301" y="13048"/>
                  </a:lnTo>
                  <a:cubicBezTo>
                    <a:pt x="23943" y="13048"/>
                    <a:pt x="26096" y="10928"/>
                    <a:pt x="26096" y="8253"/>
                  </a:cubicBezTo>
                  <a:lnTo>
                    <a:pt x="26096" y="4795"/>
                  </a:lnTo>
                  <a:cubicBezTo>
                    <a:pt x="26096" y="2121"/>
                    <a:pt x="23943" y="0"/>
                    <a:pt x="21301"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41"/>
            <p:cNvSpPr/>
            <p:nvPr/>
          </p:nvSpPr>
          <p:spPr>
            <a:xfrm>
              <a:off x="3977175" y="4478700"/>
              <a:ext cx="652400" cy="326225"/>
            </a:xfrm>
            <a:custGeom>
              <a:rect b="b" l="l" r="r" t="t"/>
              <a:pathLst>
                <a:path extrusionOk="0" h="13049" w="26096">
                  <a:moveTo>
                    <a:pt x="4763" y="0"/>
                  </a:moveTo>
                  <a:cubicBezTo>
                    <a:pt x="2120" y="0"/>
                    <a:pt x="0" y="2153"/>
                    <a:pt x="0" y="4795"/>
                  </a:cubicBezTo>
                  <a:lnTo>
                    <a:pt x="0" y="8253"/>
                  </a:lnTo>
                  <a:cubicBezTo>
                    <a:pt x="0" y="10895"/>
                    <a:pt x="2120" y="13048"/>
                    <a:pt x="4763" y="13048"/>
                  </a:cubicBezTo>
                  <a:lnTo>
                    <a:pt x="21301" y="13048"/>
                  </a:lnTo>
                  <a:cubicBezTo>
                    <a:pt x="23943" y="13048"/>
                    <a:pt x="26096" y="10895"/>
                    <a:pt x="26096" y="8253"/>
                  </a:cubicBezTo>
                  <a:lnTo>
                    <a:pt x="26096" y="6524"/>
                  </a:lnTo>
                  <a:lnTo>
                    <a:pt x="10765" y="6524"/>
                  </a:lnTo>
                  <a:cubicBezTo>
                    <a:pt x="8122" y="6524"/>
                    <a:pt x="5970" y="4371"/>
                    <a:pt x="5970" y="1729"/>
                  </a:cubicBezTo>
                  <a:lnTo>
                    <a:pt x="5970" y="0"/>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41"/>
            <p:cNvSpPr/>
            <p:nvPr/>
          </p:nvSpPr>
          <p:spPr>
            <a:xfrm>
              <a:off x="2613650" y="2684600"/>
              <a:ext cx="3098925" cy="326225"/>
            </a:xfrm>
            <a:custGeom>
              <a:rect b="b" l="l" r="r" t="t"/>
              <a:pathLst>
                <a:path extrusionOk="0" h="13049" w="123957">
                  <a:moveTo>
                    <a:pt x="1" y="1"/>
                  </a:moveTo>
                  <a:lnTo>
                    <a:pt x="1" y="13049"/>
                  </a:lnTo>
                  <a:lnTo>
                    <a:pt x="123956" y="13049"/>
                  </a:lnTo>
                  <a:lnTo>
                    <a:pt x="123956" y="1"/>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41"/>
            <p:cNvSpPr/>
            <p:nvPr/>
          </p:nvSpPr>
          <p:spPr>
            <a:xfrm>
              <a:off x="2613650" y="2684600"/>
              <a:ext cx="3098925" cy="326225"/>
            </a:xfrm>
            <a:custGeom>
              <a:rect b="b" l="l" r="r" t="t"/>
              <a:pathLst>
                <a:path extrusionOk="0" h="13049" w="123957">
                  <a:moveTo>
                    <a:pt x="115964" y="1"/>
                  </a:moveTo>
                  <a:lnTo>
                    <a:pt x="115964" y="9787"/>
                  </a:lnTo>
                  <a:lnTo>
                    <a:pt x="1" y="9787"/>
                  </a:lnTo>
                  <a:lnTo>
                    <a:pt x="1" y="13049"/>
                  </a:lnTo>
                  <a:lnTo>
                    <a:pt x="123956" y="13049"/>
                  </a:lnTo>
                  <a:lnTo>
                    <a:pt x="123956" y="1"/>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41"/>
            <p:cNvSpPr/>
            <p:nvPr/>
          </p:nvSpPr>
          <p:spPr>
            <a:xfrm>
              <a:off x="5331700" y="2684600"/>
              <a:ext cx="380875" cy="326225"/>
            </a:xfrm>
            <a:custGeom>
              <a:rect b="b" l="l" r="r" t="t"/>
              <a:pathLst>
                <a:path extrusionOk="0" h="13049" w="15235">
                  <a:moveTo>
                    <a:pt x="294" y="1"/>
                  </a:moveTo>
                  <a:cubicBezTo>
                    <a:pt x="620" y="2480"/>
                    <a:pt x="1795" y="4763"/>
                    <a:pt x="3621" y="6459"/>
                  </a:cubicBezTo>
                  <a:cubicBezTo>
                    <a:pt x="1730" y="8221"/>
                    <a:pt x="457" y="10537"/>
                    <a:pt x="1" y="13049"/>
                  </a:cubicBezTo>
                  <a:lnTo>
                    <a:pt x="15234" y="13049"/>
                  </a:lnTo>
                  <a:lnTo>
                    <a:pt x="15234" y="1"/>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41"/>
            <p:cNvSpPr/>
            <p:nvPr/>
          </p:nvSpPr>
          <p:spPr>
            <a:xfrm>
              <a:off x="1353700" y="2239350"/>
              <a:ext cx="1299950" cy="608375"/>
            </a:xfrm>
            <a:custGeom>
              <a:rect b="b" l="l" r="r" t="t"/>
              <a:pathLst>
                <a:path extrusionOk="0" h="24335" w="51998">
                  <a:moveTo>
                    <a:pt x="1" y="0"/>
                  </a:moveTo>
                  <a:lnTo>
                    <a:pt x="26064" y="24335"/>
                  </a:lnTo>
                  <a:lnTo>
                    <a:pt x="51997" y="24335"/>
                  </a:lnTo>
                  <a:lnTo>
                    <a:pt x="28445" y="0"/>
                  </a:ln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41"/>
            <p:cNvSpPr/>
            <p:nvPr/>
          </p:nvSpPr>
          <p:spPr>
            <a:xfrm>
              <a:off x="1353700" y="2847700"/>
              <a:ext cx="1299950" cy="608375"/>
            </a:xfrm>
            <a:custGeom>
              <a:rect b="b" l="l" r="r" t="t"/>
              <a:pathLst>
                <a:path extrusionOk="0" h="24335" w="51998">
                  <a:moveTo>
                    <a:pt x="26064" y="1"/>
                  </a:moveTo>
                  <a:lnTo>
                    <a:pt x="1" y="24335"/>
                  </a:lnTo>
                  <a:lnTo>
                    <a:pt x="28445" y="24335"/>
                  </a:lnTo>
                  <a:lnTo>
                    <a:pt x="51997" y="1"/>
                  </a:lnTo>
                  <a:close/>
                </a:path>
              </a:pathLst>
            </a:custGeom>
            <a:solidFill>
              <a:srgbClr val="F7F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41"/>
            <p:cNvSpPr/>
            <p:nvPr/>
          </p:nvSpPr>
          <p:spPr>
            <a:xfrm>
              <a:off x="1353700" y="2239350"/>
              <a:ext cx="1299950" cy="1216725"/>
            </a:xfrm>
            <a:custGeom>
              <a:rect b="b" l="l" r="r" t="t"/>
              <a:pathLst>
                <a:path extrusionOk="0" h="48669" w="51998">
                  <a:moveTo>
                    <a:pt x="1" y="0"/>
                  </a:moveTo>
                  <a:lnTo>
                    <a:pt x="26064" y="24335"/>
                  </a:lnTo>
                  <a:lnTo>
                    <a:pt x="1" y="48669"/>
                  </a:lnTo>
                  <a:lnTo>
                    <a:pt x="28445" y="48669"/>
                  </a:lnTo>
                  <a:lnTo>
                    <a:pt x="51997" y="24335"/>
                  </a:lnTo>
                  <a:lnTo>
                    <a:pt x="35850" y="24335"/>
                  </a:lnTo>
                  <a:lnTo>
                    <a:pt x="9787" y="0"/>
                  </a:ln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41"/>
            <p:cNvSpPr/>
            <p:nvPr/>
          </p:nvSpPr>
          <p:spPr>
            <a:xfrm>
              <a:off x="2354325" y="2540250"/>
              <a:ext cx="462425" cy="307475"/>
            </a:xfrm>
            <a:custGeom>
              <a:rect b="b" l="l" r="r" t="t"/>
              <a:pathLst>
                <a:path extrusionOk="0" h="12299" w="18497">
                  <a:moveTo>
                    <a:pt x="1" y="1"/>
                  </a:moveTo>
                  <a:lnTo>
                    <a:pt x="11972" y="12299"/>
                  </a:lnTo>
                  <a:lnTo>
                    <a:pt x="18496" y="12299"/>
                  </a:lnTo>
                  <a:lnTo>
                    <a:pt x="6590" y="1"/>
                  </a:lnTo>
                  <a:close/>
                </a:path>
              </a:pathLst>
            </a:custGeom>
            <a:solidFill>
              <a:srgbClr val="A4C0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41"/>
            <p:cNvSpPr/>
            <p:nvPr/>
          </p:nvSpPr>
          <p:spPr>
            <a:xfrm>
              <a:off x="2355950" y="2847700"/>
              <a:ext cx="460800" cy="307475"/>
            </a:xfrm>
            <a:custGeom>
              <a:rect b="b" l="l" r="r" t="t"/>
              <a:pathLst>
                <a:path extrusionOk="0" h="12299" w="18432">
                  <a:moveTo>
                    <a:pt x="11907" y="1"/>
                  </a:moveTo>
                  <a:lnTo>
                    <a:pt x="1" y="12298"/>
                  </a:lnTo>
                  <a:lnTo>
                    <a:pt x="6525" y="12298"/>
                  </a:lnTo>
                  <a:lnTo>
                    <a:pt x="18431" y="1"/>
                  </a:lnTo>
                  <a:close/>
                </a:path>
              </a:pathLst>
            </a:custGeom>
            <a:solidFill>
              <a:srgbClr val="A4C0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41"/>
            <p:cNvSpPr/>
            <p:nvPr/>
          </p:nvSpPr>
          <p:spPr>
            <a:xfrm>
              <a:off x="2354325" y="2540250"/>
              <a:ext cx="676900" cy="307475"/>
            </a:xfrm>
            <a:custGeom>
              <a:rect b="b" l="l" r="r" t="t"/>
              <a:pathLst>
                <a:path extrusionOk="0" h="12299" w="27076">
                  <a:moveTo>
                    <a:pt x="1" y="1"/>
                  </a:moveTo>
                  <a:lnTo>
                    <a:pt x="11972" y="12299"/>
                  </a:lnTo>
                  <a:lnTo>
                    <a:pt x="27075" y="12299"/>
                  </a:lnTo>
                  <a:lnTo>
                    <a:pt x="14386" y="1"/>
                  </a:ln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41"/>
            <p:cNvSpPr/>
            <p:nvPr/>
          </p:nvSpPr>
          <p:spPr>
            <a:xfrm>
              <a:off x="2355950" y="2847700"/>
              <a:ext cx="675275" cy="307475"/>
            </a:xfrm>
            <a:custGeom>
              <a:rect b="b" l="l" r="r" t="t"/>
              <a:pathLst>
                <a:path extrusionOk="0" h="12299" w="27011">
                  <a:moveTo>
                    <a:pt x="11907" y="1"/>
                  </a:moveTo>
                  <a:lnTo>
                    <a:pt x="1" y="12298"/>
                  </a:lnTo>
                  <a:lnTo>
                    <a:pt x="15104" y="12298"/>
                  </a:lnTo>
                  <a:lnTo>
                    <a:pt x="27010" y="1"/>
                  </a:lnTo>
                  <a:close/>
                </a:path>
              </a:pathLst>
            </a:custGeom>
            <a:solidFill>
              <a:srgbClr val="F7FC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41"/>
            <p:cNvSpPr/>
            <p:nvPr/>
          </p:nvSpPr>
          <p:spPr>
            <a:xfrm>
              <a:off x="2354325" y="2540250"/>
              <a:ext cx="676900" cy="614925"/>
            </a:xfrm>
            <a:custGeom>
              <a:rect b="b" l="l" r="r" t="t"/>
              <a:pathLst>
                <a:path extrusionOk="0" h="24597" w="27076">
                  <a:moveTo>
                    <a:pt x="1" y="1"/>
                  </a:moveTo>
                  <a:lnTo>
                    <a:pt x="11972" y="12299"/>
                  </a:lnTo>
                  <a:lnTo>
                    <a:pt x="66" y="24596"/>
                  </a:lnTo>
                  <a:lnTo>
                    <a:pt x="15169" y="24596"/>
                  </a:lnTo>
                  <a:lnTo>
                    <a:pt x="27075" y="12299"/>
                  </a:lnTo>
                  <a:lnTo>
                    <a:pt x="17289" y="12299"/>
                  </a:lnTo>
                  <a:lnTo>
                    <a:pt x="4600" y="1"/>
                  </a:ln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41"/>
            <p:cNvSpPr/>
            <p:nvPr/>
          </p:nvSpPr>
          <p:spPr>
            <a:xfrm>
              <a:off x="5400875" y="2460475"/>
              <a:ext cx="773250" cy="781775"/>
            </a:xfrm>
            <a:custGeom>
              <a:rect b="b" l="l" r="r" t="t"/>
              <a:pathLst>
                <a:path extrusionOk="0" h="31271" w="30930">
                  <a:moveTo>
                    <a:pt x="12100" y="1"/>
                  </a:moveTo>
                  <a:cubicBezTo>
                    <a:pt x="5269" y="1"/>
                    <a:pt x="384" y="8454"/>
                    <a:pt x="7378" y="15424"/>
                  </a:cubicBezTo>
                  <a:cubicBezTo>
                    <a:pt x="0" y="22802"/>
                    <a:pt x="4532" y="31271"/>
                    <a:pt x="11438" y="31271"/>
                  </a:cubicBezTo>
                  <a:cubicBezTo>
                    <a:pt x="13937" y="31271"/>
                    <a:pt x="16746" y="30163"/>
                    <a:pt x="19415" y="27494"/>
                  </a:cubicBezTo>
                  <a:lnTo>
                    <a:pt x="30310" y="16599"/>
                  </a:lnTo>
                  <a:cubicBezTo>
                    <a:pt x="30930" y="15946"/>
                    <a:pt x="30930" y="14935"/>
                    <a:pt x="30310" y="14283"/>
                  </a:cubicBezTo>
                  <a:lnTo>
                    <a:pt x="19415" y="3388"/>
                  </a:lnTo>
                  <a:cubicBezTo>
                    <a:pt x="17015" y="996"/>
                    <a:pt x="14443" y="1"/>
                    <a:pt x="12100" y="1"/>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41"/>
            <p:cNvSpPr/>
            <p:nvPr/>
          </p:nvSpPr>
          <p:spPr>
            <a:xfrm>
              <a:off x="5401000" y="2461325"/>
              <a:ext cx="384950" cy="779125"/>
            </a:xfrm>
            <a:custGeom>
              <a:rect b="b" l="l" r="r" t="t"/>
              <a:pathLst>
                <a:path extrusionOk="0" h="31165" w="15398">
                  <a:moveTo>
                    <a:pt x="12109" y="0"/>
                  </a:moveTo>
                  <a:cubicBezTo>
                    <a:pt x="5271" y="0"/>
                    <a:pt x="371" y="8416"/>
                    <a:pt x="7373" y="15390"/>
                  </a:cubicBezTo>
                  <a:cubicBezTo>
                    <a:pt x="0" y="22763"/>
                    <a:pt x="4517" y="31164"/>
                    <a:pt x="11411" y="31164"/>
                  </a:cubicBezTo>
                  <a:cubicBezTo>
                    <a:pt x="12477" y="31164"/>
                    <a:pt x="13600" y="30963"/>
                    <a:pt x="14746" y="30526"/>
                  </a:cubicBezTo>
                  <a:cubicBezTo>
                    <a:pt x="9885" y="28406"/>
                    <a:pt x="7765" y="21555"/>
                    <a:pt x="13897" y="15390"/>
                  </a:cubicBezTo>
                  <a:cubicBezTo>
                    <a:pt x="8091" y="9617"/>
                    <a:pt x="10505" y="2799"/>
                    <a:pt x="15398" y="646"/>
                  </a:cubicBezTo>
                  <a:cubicBezTo>
                    <a:pt x="14280" y="203"/>
                    <a:pt x="13171" y="0"/>
                    <a:pt x="12109" y="0"/>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41"/>
            <p:cNvSpPr/>
            <p:nvPr/>
          </p:nvSpPr>
          <p:spPr>
            <a:xfrm>
              <a:off x="4309075" y="1957175"/>
              <a:ext cx="652425" cy="163125"/>
            </a:xfrm>
            <a:custGeom>
              <a:rect b="b" l="l" r="r" t="t"/>
              <a:pathLst>
                <a:path extrusionOk="0" h="6525" w="26097">
                  <a:moveTo>
                    <a:pt x="0" y="1"/>
                  </a:moveTo>
                  <a:cubicBezTo>
                    <a:pt x="1240" y="2121"/>
                    <a:pt x="2479" y="4306"/>
                    <a:pt x="3719" y="6525"/>
                  </a:cubicBezTo>
                  <a:lnTo>
                    <a:pt x="26096" y="6525"/>
                  </a:lnTo>
                  <a:cubicBezTo>
                    <a:pt x="24889" y="4274"/>
                    <a:pt x="23519" y="2088"/>
                    <a:pt x="22051"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sp>
        <p:nvSpPr>
          <p:cNvPr id="1389" name="Google Shape;1389;p42"/>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1390" name="Google Shape;1390;p42"/>
          <p:cNvGrpSpPr/>
          <p:nvPr/>
        </p:nvGrpSpPr>
        <p:grpSpPr>
          <a:xfrm>
            <a:off x="6499177" y="1489488"/>
            <a:ext cx="1931606" cy="963450"/>
            <a:chOff x="6499177" y="1489488"/>
            <a:chExt cx="1931606" cy="963450"/>
          </a:xfrm>
        </p:grpSpPr>
        <p:grpSp>
          <p:nvGrpSpPr>
            <p:cNvPr id="1391" name="Google Shape;1391;p42"/>
            <p:cNvGrpSpPr/>
            <p:nvPr/>
          </p:nvGrpSpPr>
          <p:grpSpPr>
            <a:xfrm>
              <a:off x="6499177" y="1489488"/>
              <a:ext cx="1931606" cy="963450"/>
              <a:chOff x="6085533" y="1679550"/>
              <a:chExt cx="2130605" cy="963450"/>
            </a:xfrm>
          </p:grpSpPr>
          <p:sp>
            <p:nvSpPr>
              <p:cNvPr id="1392" name="Google Shape;1392;p42"/>
              <p:cNvSpPr txBox="1"/>
              <p:nvPr/>
            </p:nvSpPr>
            <p:spPr>
              <a:xfrm>
                <a:off x="6085533" y="207030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Mars is actually a cold place</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393" name="Google Shape;1393;p42"/>
              <p:cNvSpPr txBox="1"/>
              <p:nvPr/>
            </p:nvSpPr>
            <p:spPr>
              <a:xfrm>
                <a:off x="6085538" y="1679550"/>
                <a:ext cx="2130600" cy="4344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grpSp>
        <p:sp>
          <p:nvSpPr>
            <p:cNvPr id="1394" name="Google Shape;1394;p42"/>
            <p:cNvSpPr/>
            <p:nvPr/>
          </p:nvSpPr>
          <p:spPr>
            <a:xfrm>
              <a:off x="8104663" y="1574613"/>
              <a:ext cx="255600" cy="2556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95" name="Google Shape;1395;p42"/>
          <p:cNvGrpSpPr/>
          <p:nvPr/>
        </p:nvGrpSpPr>
        <p:grpSpPr>
          <a:xfrm>
            <a:off x="6498972" y="2514763"/>
            <a:ext cx="1931602" cy="963450"/>
            <a:chOff x="6498972" y="2514763"/>
            <a:chExt cx="1931602" cy="963450"/>
          </a:xfrm>
        </p:grpSpPr>
        <p:grpSp>
          <p:nvGrpSpPr>
            <p:cNvPr id="1396" name="Google Shape;1396;p42"/>
            <p:cNvGrpSpPr/>
            <p:nvPr/>
          </p:nvGrpSpPr>
          <p:grpSpPr>
            <a:xfrm>
              <a:off x="6498972" y="2514763"/>
              <a:ext cx="1931602" cy="963450"/>
              <a:chOff x="2108263" y="3024000"/>
              <a:chExt cx="2130600" cy="963450"/>
            </a:xfrm>
          </p:grpSpPr>
          <p:sp>
            <p:nvSpPr>
              <p:cNvPr id="1397" name="Google Shape;1397;p42"/>
              <p:cNvSpPr txBox="1"/>
              <p:nvPr/>
            </p:nvSpPr>
            <p:spPr>
              <a:xfrm>
                <a:off x="2108263" y="341475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a:t>
                </a:r>
                <a:endParaRPr>
                  <a:solidFill>
                    <a:schemeClr val="accent6"/>
                  </a:solidFill>
                  <a:latin typeface="Poppins"/>
                  <a:ea typeface="Poppins"/>
                  <a:cs typeface="Poppins"/>
                  <a:sym typeface="Poppins"/>
                </a:endParaRPr>
              </a:p>
            </p:txBody>
          </p:sp>
          <p:sp>
            <p:nvSpPr>
              <p:cNvPr id="1398" name="Google Shape;1398;p42"/>
              <p:cNvSpPr txBox="1"/>
              <p:nvPr/>
            </p:nvSpPr>
            <p:spPr>
              <a:xfrm>
                <a:off x="2108263" y="3024000"/>
                <a:ext cx="2130600" cy="4128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sp>
          <p:nvSpPr>
            <p:cNvPr id="1399" name="Google Shape;1399;p42"/>
            <p:cNvSpPr/>
            <p:nvPr/>
          </p:nvSpPr>
          <p:spPr>
            <a:xfrm>
              <a:off x="8104663" y="2587388"/>
              <a:ext cx="255600" cy="2556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00" name="Google Shape;1400;p42"/>
          <p:cNvGrpSpPr/>
          <p:nvPr/>
        </p:nvGrpSpPr>
        <p:grpSpPr>
          <a:xfrm>
            <a:off x="6498972" y="3540038"/>
            <a:ext cx="1931602" cy="963450"/>
            <a:chOff x="6498972" y="3540038"/>
            <a:chExt cx="1931602" cy="963450"/>
          </a:xfrm>
        </p:grpSpPr>
        <p:grpSp>
          <p:nvGrpSpPr>
            <p:cNvPr id="1401" name="Google Shape;1401;p42"/>
            <p:cNvGrpSpPr/>
            <p:nvPr/>
          </p:nvGrpSpPr>
          <p:grpSpPr>
            <a:xfrm>
              <a:off x="6498972" y="3540038"/>
              <a:ext cx="1931602" cy="963450"/>
              <a:chOff x="2108263" y="3024000"/>
              <a:chExt cx="2130600" cy="963450"/>
            </a:xfrm>
          </p:grpSpPr>
          <p:sp>
            <p:nvSpPr>
              <p:cNvPr id="1402" name="Google Shape;1402;p42"/>
              <p:cNvSpPr txBox="1"/>
              <p:nvPr/>
            </p:nvSpPr>
            <p:spPr>
              <a:xfrm>
                <a:off x="2108263" y="341475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Jupiter is the biggest planet</a:t>
                </a:r>
                <a:endParaRPr>
                  <a:solidFill>
                    <a:schemeClr val="accent6"/>
                  </a:solidFill>
                  <a:latin typeface="Poppins"/>
                  <a:ea typeface="Poppins"/>
                  <a:cs typeface="Poppins"/>
                  <a:sym typeface="Poppins"/>
                </a:endParaRPr>
              </a:p>
            </p:txBody>
          </p:sp>
          <p:sp>
            <p:nvSpPr>
              <p:cNvPr id="1403" name="Google Shape;1403;p42"/>
              <p:cNvSpPr txBox="1"/>
              <p:nvPr/>
            </p:nvSpPr>
            <p:spPr>
              <a:xfrm>
                <a:off x="2108263" y="3024000"/>
                <a:ext cx="2130600" cy="412800"/>
              </a:xfrm>
              <a:prstGeom prst="rect">
                <a:avLst/>
              </a:prstGeom>
              <a:solidFill>
                <a:schemeClr val="accent3"/>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Jupiter</a:t>
                </a:r>
                <a:endParaRPr sz="1800">
                  <a:solidFill>
                    <a:schemeClr val="accent6"/>
                  </a:solidFill>
                  <a:latin typeface="Elsie Black"/>
                  <a:ea typeface="Elsie Black"/>
                  <a:cs typeface="Elsie Black"/>
                  <a:sym typeface="Elsie Black"/>
                </a:endParaRPr>
              </a:p>
            </p:txBody>
          </p:sp>
        </p:grpSp>
        <p:sp>
          <p:nvSpPr>
            <p:cNvPr id="1404" name="Google Shape;1404;p42"/>
            <p:cNvSpPr/>
            <p:nvPr/>
          </p:nvSpPr>
          <p:spPr>
            <a:xfrm>
              <a:off x="8104663" y="3612663"/>
              <a:ext cx="255600" cy="2556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05" name="Google Shape;1405;p42"/>
          <p:cNvGrpSpPr/>
          <p:nvPr/>
        </p:nvGrpSpPr>
        <p:grpSpPr>
          <a:xfrm>
            <a:off x="717473" y="1541651"/>
            <a:ext cx="2381815" cy="2982474"/>
            <a:chOff x="717473" y="1541651"/>
            <a:chExt cx="2381815" cy="2982474"/>
          </a:xfrm>
        </p:grpSpPr>
        <p:sp>
          <p:nvSpPr>
            <p:cNvPr id="1406" name="Google Shape;1406;p42"/>
            <p:cNvSpPr txBox="1"/>
            <p:nvPr/>
          </p:nvSpPr>
          <p:spPr>
            <a:xfrm>
              <a:off x="923688" y="3951425"/>
              <a:ext cx="2175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a:p>
              <a:pPr indent="0" lvl="0" marL="0" rtl="0" algn="ctr">
                <a:spcBef>
                  <a:spcPts val="0"/>
                </a:spcBef>
                <a:spcAft>
                  <a:spcPts val="0"/>
                </a:spcAft>
                <a:buNone/>
              </a:pPr>
              <a:r>
                <a:t/>
              </a:r>
              <a:endParaRPr>
                <a:solidFill>
                  <a:schemeClr val="accent6"/>
                </a:solidFill>
                <a:latin typeface="Poppins"/>
                <a:ea typeface="Poppins"/>
                <a:cs typeface="Poppins"/>
                <a:sym typeface="Poppins"/>
              </a:endParaRPr>
            </a:p>
          </p:txBody>
        </p:sp>
        <p:sp>
          <p:nvSpPr>
            <p:cNvPr id="1407" name="Google Shape;1407;p42"/>
            <p:cNvSpPr txBox="1"/>
            <p:nvPr/>
          </p:nvSpPr>
          <p:spPr>
            <a:xfrm>
              <a:off x="923688" y="3560675"/>
              <a:ext cx="2175600" cy="4344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sp>
          <p:nvSpPr>
            <p:cNvPr id="1408" name="Google Shape;1408;p42"/>
            <p:cNvSpPr/>
            <p:nvPr/>
          </p:nvSpPr>
          <p:spPr>
            <a:xfrm>
              <a:off x="1115388" y="1541651"/>
              <a:ext cx="1792200" cy="16083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9" name="Google Shape;1409;p42"/>
            <p:cNvSpPr/>
            <p:nvPr/>
          </p:nvSpPr>
          <p:spPr>
            <a:xfrm>
              <a:off x="717473" y="1920232"/>
              <a:ext cx="967500" cy="8604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42"/>
            <p:cNvSpPr/>
            <p:nvPr/>
          </p:nvSpPr>
          <p:spPr>
            <a:xfrm>
              <a:off x="2162652" y="2484316"/>
              <a:ext cx="748800" cy="665700"/>
            </a:xfrm>
            <a:prstGeom prst="hear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42"/>
            <p:cNvSpPr txBox="1"/>
            <p:nvPr/>
          </p:nvSpPr>
          <p:spPr>
            <a:xfrm>
              <a:off x="2159950" y="2604100"/>
              <a:ext cx="754200" cy="43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10%</a:t>
              </a:r>
              <a:endParaRPr sz="1800">
                <a:solidFill>
                  <a:schemeClr val="accent6"/>
                </a:solidFill>
                <a:latin typeface="Elsie Black"/>
                <a:ea typeface="Elsie Black"/>
                <a:cs typeface="Elsie Black"/>
                <a:sym typeface="Elsie Black"/>
              </a:endParaRPr>
            </a:p>
          </p:txBody>
        </p:sp>
        <p:sp>
          <p:nvSpPr>
            <p:cNvPr id="1412" name="Google Shape;1412;p42"/>
            <p:cNvSpPr txBox="1"/>
            <p:nvPr/>
          </p:nvSpPr>
          <p:spPr>
            <a:xfrm>
              <a:off x="1634400" y="2138563"/>
              <a:ext cx="754200" cy="43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60%</a:t>
              </a:r>
              <a:endParaRPr sz="1800">
                <a:solidFill>
                  <a:schemeClr val="accent6"/>
                </a:solidFill>
                <a:latin typeface="Elsie Black"/>
                <a:ea typeface="Elsie Black"/>
                <a:cs typeface="Elsie Black"/>
                <a:sym typeface="Elsie Black"/>
              </a:endParaRPr>
            </a:p>
          </p:txBody>
        </p:sp>
        <p:sp>
          <p:nvSpPr>
            <p:cNvPr id="1413" name="Google Shape;1413;p42"/>
            <p:cNvSpPr txBox="1"/>
            <p:nvPr/>
          </p:nvSpPr>
          <p:spPr>
            <a:xfrm>
              <a:off x="824125" y="2061313"/>
              <a:ext cx="754200" cy="43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30%</a:t>
              </a:r>
              <a:endParaRPr sz="1800">
                <a:solidFill>
                  <a:schemeClr val="accent6"/>
                </a:solidFill>
                <a:latin typeface="Elsie Black"/>
                <a:ea typeface="Elsie Black"/>
                <a:cs typeface="Elsie Black"/>
                <a:sym typeface="Elsie Black"/>
              </a:endParaRPr>
            </a:p>
          </p:txBody>
        </p:sp>
        <p:sp>
          <p:nvSpPr>
            <p:cNvPr id="1414" name="Google Shape;1414;p42"/>
            <p:cNvSpPr/>
            <p:nvPr/>
          </p:nvSpPr>
          <p:spPr>
            <a:xfrm rot="5400000">
              <a:off x="1909800" y="2848325"/>
              <a:ext cx="203400" cy="1221300"/>
            </a:xfrm>
            <a:prstGeom prst="leftBrace">
              <a:avLst>
                <a:gd fmla="val 50000" name="adj1"/>
                <a:gd fmla="val 50000" name="adj2"/>
              </a:avLst>
            </a:prstGeom>
            <a:no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15" name="Google Shape;1415;p42"/>
          <p:cNvGrpSpPr/>
          <p:nvPr/>
        </p:nvGrpSpPr>
        <p:grpSpPr>
          <a:xfrm>
            <a:off x="3492013" y="1541651"/>
            <a:ext cx="2429352" cy="2982474"/>
            <a:chOff x="3492013" y="1541651"/>
            <a:chExt cx="2429352" cy="2982474"/>
          </a:xfrm>
        </p:grpSpPr>
        <p:sp>
          <p:nvSpPr>
            <p:cNvPr id="1416" name="Google Shape;1416;p42"/>
            <p:cNvSpPr txBox="1"/>
            <p:nvPr/>
          </p:nvSpPr>
          <p:spPr>
            <a:xfrm>
              <a:off x="3640873" y="3951425"/>
              <a:ext cx="2175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1417" name="Google Shape;1417;p42"/>
            <p:cNvSpPr txBox="1"/>
            <p:nvPr/>
          </p:nvSpPr>
          <p:spPr>
            <a:xfrm>
              <a:off x="3640873" y="3560675"/>
              <a:ext cx="2175600" cy="4128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sp>
          <p:nvSpPr>
            <p:cNvPr id="1418" name="Google Shape;1418;p42"/>
            <p:cNvSpPr/>
            <p:nvPr/>
          </p:nvSpPr>
          <p:spPr>
            <a:xfrm>
              <a:off x="3832558" y="1541651"/>
              <a:ext cx="1792200" cy="16083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42"/>
            <p:cNvSpPr/>
            <p:nvPr/>
          </p:nvSpPr>
          <p:spPr>
            <a:xfrm>
              <a:off x="3492013" y="1894958"/>
              <a:ext cx="960600" cy="8541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42"/>
            <p:cNvSpPr/>
            <p:nvPr/>
          </p:nvSpPr>
          <p:spPr>
            <a:xfrm>
              <a:off x="4967665" y="2305777"/>
              <a:ext cx="953700" cy="844200"/>
            </a:xfrm>
            <a:prstGeom prst="hear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42"/>
            <p:cNvSpPr txBox="1"/>
            <p:nvPr/>
          </p:nvSpPr>
          <p:spPr>
            <a:xfrm>
              <a:off x="5107387" y="2515900"/>
              <a:ext cx="754200" cy="43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2</a:t>
              </a:r>
              <a:r>
                <a:rPr lang="en" sz="1800">
                  <a:solidFill>
                    <a:schemeClr val="accent6"/>
                  </a:solidFill>
                  <a:latin typeface="Elsie Black"/>
                  <a:ea typeface="Elsie Black"/>
                  <a:cs typeface="Elsie Black"/>
                  <a:sym typeface="Elsie Black"/>
                </a:rPr>
                <a:t>0%</a:t>
              </a:r>
              <a:endParaRPr sz="1800">
                <a:solidFill>
                  <a:schemeClr val="accent6"/>
                </a:solidFill>
                <a:latin typeface="Elsie Black"/>
                <a:ea typeface="Elsie Black"/>
                <a:cs typeface="Elsie Black"/>
                <a:sym typeface="Elsie Black"/>
              </a:endParaRPr>
            </a:p>
          </p:txBody>
        </p:sp>
        <p:sp>
          <p:nvSpPr>
            <p:cNvPr id="1422" name="Google Shape;1422;p42"/>
            <p:cNvSpPr txBox="1"/>
            <p:nvPr/>
          </p:nvSpPr>
          <p:spPr>
            <a:xfrm>
              <a:off x="4368712" y="2138563"/>
              <a:ext cx="754200" cy="43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60%</a:t>
              </a:r>
              <a:endParaRPr sz="1800">
                <a:solidFill>
                  <a:schemeClr val="accent6"/>
                </a:solidFill>
                <a:latin typeface="Elsie Black"/>
                <a:ea typeface="Elsie Black"/>
                <a:cs typeface="Elsie Black"/>
                <a:sym typeface="Elsie Black"/>
              </a:endParaRPr>
            </a:p>
          </p:txBody>
        </p:sp>
        <p:sp>
          <p:nvSpPr>
            <p:cNvPr id="1423" name="Google Shape;1423;p42"/>
            <p:cNvSpPr txBox="1"/>
            <p:nvPr/>
          </p:nvSpPr>
          <p:spPr>
            <a:xfrm>
              <a:off x="3591162" y="2061313"/>
              <a:ext cx="754200" cy="43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2</a:t>
              </a:r>
              <a:r>
                <a:rPr lang="en" sz="1800">
                  <a:solidFill>
                    <a:schemeClr val="accent6"/>
                  </a:solidFill>
                  <a:latin typeface="Elsie Black"/>
                  <a:ea typeface="Elsie Black"/>
                  <a:cs typeface="Elsie Black"/>
                  <a:sym typeface="Elsie Black"/>
                </a:rPr>
                <a:t>0%</a:t>
              </a:r>
              <a:endParaRPr sz="1800">
                <a:solidFill>
                  <a:schemeClr val="accent6"/>
                </a:solidFill>
                <a:latin typeface="Elsie Black"/>
                <a:ea typeface="Elsie Black"/>
                <a:cs typeface="Elsie Black"/>
                <a:sym typeface="Elsie Black"/>
              </a:endParaRPr>
            </a:p>
          </p:txBody>
        </p:sp>
        <p:sp>
          <p:nvSpPr>
            <p:cNvPr id="1424" name="Google Shape;1424;p42"/>
            <p:cNvSpPr/>
            <p:nvPr/>
          </p:nvSpPr>
          <p:spPr>
            <a:xfrm rot="5400000">
              <a:off x="4626975" y="2848325"/>
              <a:ext cx="203400" cy="1221300"/>
            </a:xfrm>
            <a:prstGeom prst="leftBrace">
              <a:avLst>
                <a:gd fmla="val 50000" name="adj1"/>
                <a:gd fmla="val 50000" name="adj2"/>
              </a:avLst>
            </a:prstGeom>
            <a:no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8" name="Shape 1428"/>
        <p:cNvGrpSpPr/>
        <p:nvPr/>
      </p:nvGrpSpPr>
      <p:grpSpPr>
        <a:xfrm>
          <a:off x="0" y="0"/>
          <a:ext cx="0" cy="0"/>
          <a:chOff x="0" y="0"/>
          <a:chExt cx="0" cy="0"/>
        </a:xfrm>
      </p:grpSpPr>
      <p:sp>
        <p:nvSpPr>
          <p:cNvPr id="1429" name="Google Shape;1429;p43"/>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sp>
        <p:nvSpPr>
          <p:cNvPr id="1430" name="Google Shape;1430;p43"/>
          <p:cNvSpPr/>
          <p:nvPr/>
        </p:nvSpPr>
        <p:spPr>
          <a:xfrm rot="1176925">
            <a:off x="853358" y="1370339"/>
            <a:ext cx="1288796" cy="1057774"/>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1" name="Google Shape;1431;p43"/>
          <p:cNvGrpSpPr/>
          <p:nvPr/>
        </p:nvGrpSpPr>
        <p:grpSpPr>
          <a:xfrm>
            <a:off x="1285757" y="1591663"/>
            <a:ext cx="476042" cy="615109"/>
            <a:chOff x="5794745" y="1502999"/>
            <a:chExt cx="274550" cy="354754"/>
          </a:xfrm>
        </p:grpSpPr>
        <p:sp>
          <p:nvSpPr>
            <p:cNvPr id="1432" name="Google Shape;1432;p43"/>
            <p:cNvSpPr/>
            <p:nvPr/>
          </p:nvSpPr>
          <p:spPr>
            <a:xfrm>
              <a:off x="5794745" y="1703340"/>
              <a:ext cx="274550" cy="154413"/>
            </a:xfrm>
            <a:custGeom>
              <a:rect b="b" l="l" r="r" t="t"/>
              <a:pathLst>
                <a:path extrusionOk="0" h="5897" w="10485">
                  <a:moveTo>
                    <a:pt x="3711" y="1"/>
                  </a:moveTo>
                  <a:lnTo>
                    <a:pt x="3711" y="1031"/>
                  </a:lnTo>
                  <a:cubicBezTo>
                    <a:pt x="3711" y="1327"/>
                    <a:pt x="3521" y="1585"/>
                    <a:pt x="3244" y="1661"/>
                  </a:cubicBezTo>
                  <a:lnTo>
                    <a:pt x="935" y="2338"/>
                  </a:lnTo>
                  <a:cubicBezTo>
                    <a:pt x="382" y="2500"/>
                    <a:pt x="0" y="3016"/>
                    <a:pt x="0" y="3597"/>
                  </a:cubicBezTo>
                  <a:lnTo>
                    <a:pt x="0" y="5248"/>
                  </a:lnTo>
                  <a:cubicBezTo>
                    <a:pt x="0" y="5601"/>
                    <a:pt x="296" y="5897"/>
                    <a:pt x="659" y="5897"/>
                  </a:cubicBezTo>
                  <a:lnTo>
                    <a:pt x="9827" y="5897"/>
                  </a:lnTo>
                  <a:cubicBezTo>
                    <a:pt x="10189" y="5897"/>
                    <a:pt x="10485" y="5601"/>
                    <a:pt x="10485" y="5248"/>
                  </a:cubicBezTo>
                  <a:lnTo>
                    <a:pt x="10485" y="3597"/>
                  </a:lnTo>
                  <a:cubicBezTo>
                    <a:pt x="10485" y="3016"/>
                    <a:pt x="10103" y="2510"/>
                    <a:pt x="9540" y="2348"/>
                  </a:cubicBezTo>
                  <a:lnTo>
                    <a:pt x="7241" y="1670"/>
                  </a:lnTo>
                  <a:cubicBezTo>
                    <a:pt x="6965" y="1585"/>
                    <a:pt x="6774" y="1327"/>
                    <a:pt x="6774" y="1041"/>
                  </a:cubicBezTo>
                  <a:lnTo>
                    <a:pt x="677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3" name="Google Shape;1433;p43"/>
            <p:cNvSpPr/>
            <p:nvPr/>
          </p:nvSpPr>
          <p:spPr>
            <a:xfrm>
              <a:off x="5891918" y="1703340"/>
              <a:ext cx="80205" cy="22886"/>
            </a:xfrm>
            <a:custGeom>
              <a:rect b="b" l="l" r="r" t="t"/>
              <a:pathLst>
                <a:path extrusionOk="0" h="874" w="3063">
                  <a:moveTo>
                    <a:pt x="0" y="1"/>
                  </a:moveTo>
                  <a:lnTo>
                    <a:pt x="0" y="487"/>
                  </a:lnTo>
                  <a:cubicBezTo>
                    <a:pt x="477" y="745"/>
                    <a:pt x="1002" y="874"/>
                    <a:pt x="1528" y="874"/>
                  </a:cubicBezTo>
                  <a:cubicBezTo>
                    <a:pt x="2054" y="874"/>
                    <a:pt x="2581" y="745"/>
                    <a:pt x="3063" y="487"/>
                  </a:cubicBezTo>
                  <a:lnTo>
                    <a:pt x="3063" y="1"/>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43"/>
            <p:cNvSpPr/>
            <p:nvPr/>
          </p:nvSpPr>
          <p:spPr>
            <a:xfrm>
              <a:off x="5835698" y="1554478"/>
              <a:ext cx="192381" cy="160147"/>
            </a:xfrm>
            <a:custGeom>
              <a:rect b="b" l="l" r="r" t="t"/>
              <a:pathLst>
                <a:path extrusionOk="0" h="6116" w="7347">
                  <a:moveTo>
                    <a:pt x="840" y="0"/>
                  </a:moveTo>
                  <a:lnTo>
                    <a:pt x="840" y="2404"/>
                  </a:lnTo>
                  <a:lnTo>
                    <a:pt x="726" y="2404"/>
                  </a:lnTo>
                  <a:cubicBezTo>
                    <a:pt x="1" y="2404"/>
                    <a:pt x="1" y="3501"/>
                    <a:pt x="726" y="3501"/>
                  </a:cubicBezTo>
                  <a:lnTo>
                    <a:pt x="850" y="3501"/>
                  </a:lnTo>
                  <a:cubicBezTo>
                    <a:pt x="955" y="4980"/>
                    <a:pt x="2195" y="6115"/>
                    <a:pt x="3674" y="6115"/>
                  </a:cubicBezTo>
                  <a:cubicBezTo>
                    <a:pt x="5152" y="6115"/>
                    <a:pt x="6393" y="4980"/>
                    <a:pt x="6507" y="3501"/>
                  </a:cubicBezTo>
                  <a:lnTo>
                    <a:pt x="6622" y="3501"/>
                  </a:lnTo>
                  <a:cubicBezTo>
                    <a:pt x="7347" y="3501"/>
                    <a:pt x="7347" y="2404"/>
                    <a:pt x="6622" y="2404"/>
                  </a:cubicBezTo>
                  <a:lnTo>
                    <a:pt x="6517" y="2404"/>
                  </a:lnTo>
                  <a:lnTo>
                    <a:pt x="651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5" name="Google Shape;1435;p43"/>
            <p:cNvSpPr/>
            <p:nvPr/>
          </p:nvSpPr>
          <p:spPr>
            <a:xfrm>
              <a:off x="5839705" y="1554478"/>
              <a:ext cx="143677" cy="160357"/>
            </a:xfrm>
            <a:custGeom>
              <a:rect b="b" l="l" r="r" t="t"/>
              <a:pathLst>
                <a:path extrusionOk="0" h="6124" w="5487">
                  <a:moveTo>
                    <a:pt x="687" y="0"/>
                  </a:moveTo>
                  <a:lnTo>
                    <a:pt x="687" y="2404"/>
                  </a:lnTo>
                  <a:lnTo>
                    <a:pt x="602" y="2404"/>
                  </a:lnTo>
                  <a:cubicBezTo>
                    <a:pt x="315" y="2404"/>
                    <a:pt x="67" y="2614"/>
                    <a:pt x="29" y="2900"/>
                  </a:cubicBezTo>
                  <a:cubicBezTo>
                    <a:pt x="1" y="3215"/>
                    <a:pt x="249" y="3501"/>
                    <a:pt x="573" y="3501"/>
                  </a:cubicBezTo>
                  <a:lnTo>
                    <a:pt x="697" y="3501"/>
                  </a:lnTo>
                  <a:cubicBezTo>
                    <a:pt x="801" y="4997"/>
                    <a:pt x="2048" y="6124"/>
                    <a:pt x="3502" y="6124"/>
                  </a:cubicBezTo>
                  <a:cubicBezTo>
                    <a:pt x="3652" y="6124"/>
                    <a:pt x="3805" y="6112"/>
                    <a:pt x="3960" y="6087"/>
                  </a:cubicBezTo>
                  <a:cubicBezTo>
                    <a:pt x="2576" y="5867"/>
                    <a:pt x="1556" y="4684"/>
                    <a:pt x="1556" y="3282"/>
                  </a:cubicBezTo>
                  <a:lnTo>
                    <a:pt x="1556" y="2185"/>
                  </a:lnTo>
                  <a:cubicBezTo>
                    <a:pt x="1556" y="1708"/>
                    <a:pt x="1947" y="1317"/>
                    <a:pt x="2433" y="1317"/>
                  </a:cubicBezTo>
                  <a:lnTo>
                    <a:pt x="5057" y="1317"/>
                  </a:lnTo>
                  <a:cubicBezTo>
                    <a:pt x="5295" y="1317"/>
                    <a:pt x="5486" y="1116"/>
                    <a:pt x="5486" y="878"/>
                  </a:cubicBezTo>
                  <a:lnTo>
                    <a:pt x="5486" y="0"/>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43"/>
            <p:cNvSpPr/>
            <p:nvPr/>
          </p:nvSpPr>
          <p:spPr>
            <a:xfrm>
              <a:off x="5842716" y="1502999"/>
              <a:ext cx="187118" cy="114455"/>
            </a:xfrm>
            <a:custGeom>
              <a:rect b="b" l="l" r="r" t="t"/>
              <a:pathLst>
                <a:path extrusionOk="0" h="4371" w="7146">
                  <a:moveTo>
                    <a:pt x="6000" y="1"/>
                  </a:moveTo>
                  <a:cubicBezTo>
                    <a:pt x="5994" y="1"/>
                    <a:pt x="5988" y="1"/>
                    <a:pt x="5982" y="1"/>
                  </a:cubicBezTo>
                  <a:lnTo>
                    <a:pt x="1841" y="1"/>
                  </a:lnTo>
                  <a:cubicBezTo>
                    <a:pt x="811" y="1"/>
                    <a:pt x="0" y="898"/>
                    <a:pt x="105" y="1928"/>
                  </a:cubicBezTo>
                  <a:lnTo>
                    <a:pt x="353" y="4370"/>
                  </a:lnTo>
                  <a:lnTo>
                    <a:pt x="572" y="4370"/>
                  </a:lnTo>
                  <a:cubicBezTo>
                    <a:pt x="811" y="4370"/>
                    <a:pt x="1002" y="4179"/>
                    <a:pt x="1002" y="3931"/>
                  </a:cubicBezTo>
                  <a:lnTo>
                    <a:pt x="1002" y="2844"/>
                  </a:lnTo>
                  <a:lnTo>
                    <a:pt x="5819" y="2844"/>
                  </a:lnTo>
                  <a:lnTo>
                    <a:pt x="5819" y="3931"/>
                  </a:lnTo>
                  <a:cubicBezTo>
                    <a:pt x="5819" y="4179"/>
                    <a:pt x="6010" y="4370"/>
                    <a:pt x="6249" y="4370"/>
                  </a:cubicBezTo>
                  <a:lnTo>
                    <a:pt x="6468" y="4370"/>
                  </a:lnTo>
                  <a:lnTo>
                    <a:pt x="6649" y="2014"/>
                  </a:lnTo>
                  <a:lnTo>
                    <a:pt x="6640" y="2014"/>
                  </a:lnTo>
                  <a:cubicBezTo>
                    <a:pt x="6964" y="1794"/>
                    <a:pt x="7145" y="1413"/>
                    <a:pt x="7117" y="1022"/>
                  </a:cubicBezTo>
                  <a:cubicBezTo>
                    <a:pt x="7070" y="446"/>
                    <a:pt x="6583" y="1"/>
                    <a:pt x="600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43"/>
            <p:cNvSpPr/>
            <p:nvPr/>
          </p:nvSpPr>
          <p:spPr>
            <a:xfrm>
              <a:off x="5842716" y="1502999"/>
              <a:ext cx="72218" cy="114455"/>
            </a:xfrm>
            <a:custGeom>
              <a:rect b="b" l="l" r="r" t="t"/>
              <a:pathLst>
                <a:path extrusionOk="0" h="4371" w="2758">
                  <a:moveTo>
                    <a:pt x="1841" y="1"/>
                  </a:moveTo>
                  <a:cubicBezTo>
                    <a:pt x="811" y="1"/>
                    <a:pt x="0" y="898"/>
                    <a:pt x="105" y="1928"/>
                  </a:cubicBezTo>
                  <a:lnTo>
                    <a:pt x="353" y="4370"/>
                  </a:lnTo>
                  <a:lnTo>
                    <a:pt x="572" y="4370"/>
                  </a:lnTo>
                  <a:cubicBezTo>
                    <a:pt x="811" y="4370"/>
                    <a:pt x="1002" y="4179"/>
                    <a:pt x="1002" y="3931"/>
                  </a:cubicBezTo>
                  <a:lnTo>
                    <a:pt x="1002" y="1756"/>
                  </a:lnTo>
                  <a:cubicBezTo>
                    <a:pt x="1002" y="783"/>
                    <a:pt x="1784" y="1"/>
                    <a:pt x="2757"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43"/>
            <p:cNvSpPr/>
            <p:nvPr/>
          </p:nvSpPr>
          <p:spPr>
            <a:xfrm>
              <a:off x="5891918" y="1617532"/>
              <a:ext cx="11521" cy="17151"/>
            </a:xfrm>
            <a:custGeom>
              <a:rect b="b" l="l" r="r" t="t"/>
              <a:pathLst>
                <a:path extrusionOk="0" h="655" w="440">
                  <a:moveTo>
                    <a:pt x="220" y="1"/>
                  </a:moveTo>
                  <a:cubicBezTo>
                    <a:pt x="110" y="1"/>
                    <a:pt x="0" y="73"/>
                    <a:pt x="0" y="216"/>
                  </a:cubicBezTo>
                  <a:lnTo>
                    <a:pt x="0" y="435"/>
                  </a:lnTo>
                  <a:cubicBezTo>
                    <a:pt x="0" y="550"/>
                    <a:pt x="96" y="654"/>
                    <a:pt x="220" y="654"/>
                  </a:cubicBezTo>
                  <a:cubicBezTo>
                    <a:pt x="334" y="654"/>
                    <a:pt x="439" y="550"/>
                    <a:pt x="439" y="435"/>
                  </a:cubicBezTo>
                  <a:lnTo>
                    <a:pt x="439" y="216"/>
                  </a:lnTo>
                  <a:cubicBezTo>
                    <a:pt x="439" y="73"/>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43"/>
            <p:cNvSpPr/>
            <p:nvPr/>
          </p:nvSpPr>
          <p:spPr>
            <a:xfrm>
              <a:off x="5960601" y="1617532"/>
              <a:ext cx="11521" cy="17151"/>
            </a:xfrm>
            <a:custGeom>
              <a:rect b="b" l="l" r="r" t="t"/>
              <a:pathLst>
                <a:path extrusionOk="0" h="655" w="440">
                  <a:moveTo>
                    <a:pt x="220" y="1"/>
                  </a:moveTo>
                  <a:cubicBezTo>
                    <a:pt x="111" y="1"/>
                    <a:pt x="1" y="73"/>
                    <a:pt x="1" y="216"/>
                  </a:cubicBezTo>
                  <a:lnTo>
                    <a:pt x="1" y="435"/>
                  </a:lnTo>
                  <a:cubicBezTo>
                    <a:pt x="1" y="550"/>
                    <a:pt x="96" y="654"/>
                    <a:pt x="220" y="654"/>
                  </a:cubicBezTo>
                  <a:cubicBezTo>
                    <a:pt x="335" y="654"/>
                    <a:pt x="430" y="550"/>
                    <a:pt x="440" y="435"/>
                  </a:cubicBezTo>
                  <a:lnTo>
                    <a:pt x="440" y="216"/>
                  </a:lnTo>
                  <a:cubicBezTo>
                    <a:pt x="440" y="73"/>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43"/>
            <p:cNvSpPr/>
            <p:nvPr/>
          </p:nvSpPr>
          <p:spPr>
            <a:xfrm>
              <a:off x="5906424" y="1657438"/>
              <a:ext cx="50773" cy="17282"/>
            </a:xfrm>
            <a:custGeom>
              <a:rect b="b" l="l" r="r" t="t"/>
              <a:pathLst>
                <a:path extrusionOk="0" h="660" w="1939">
                  <a:moveTo>
                    <a:pt x="315" y="0"/>
                  </a:moveTo>
                  <a:cubicBezTo>
                    <a:pt x="144" y="0"/>
                    <a:pt x="0" y="218"/>
                    <a:pt x="162" y="380"/>
                  </a:cubicBezTo>
                  <a:cubicBezTo>
                    <a:pt x="373" y="556"/>
                    <a:pt x="633" y="659"/>
                    <a:pt x="904" y="659"/>
                  </a:cubicBezTo>
                  <a:cubicBezTo>
                    <a:pt x="927" y="659"/>
                    <a:pt x="950" y="658"/>
                    <a:pt x="973" y="657"/>
                  </a:cubicBezTo>
                  <a:cubicBezTo>
                    <a:pt x="986" y="657"/>
                    <a:pt x="1000" y="658"/>
                    <a:pt x="1013" y="658"/>
                  </a:cubicBezTo>
                  <a:cubicBezTo>
                    <a:pt x="1294" y="658"/>
                    <a:pt x="1565" y="562"/>
                    <a:pt x="1784" y="380"/>
                  </a:cubicBezTo>
                  <a:cubicBezTo>
                    <a:pt x="1938" y="218"/>
                    <a:pt x="1792" y="0"/>
                    <a:pt x="1621" y="0"/>
                  </a:cubicBezTo>
                  <a:cubicBezTo>
                    <a:pt x="1570" y="0"/>
                    <a:pt x="1517" y="19"/>
                    <a:pt x="1469" y="65"/>
                  </a:cubicBezTo>
                  <a:cubicBezTo>
                    <a:pt x="1321" y="170"/>
                    <a:pt x="1147" y="223"/>
                    <a:pt x="972" y="223"/>
                  </a:cubicBezTo>
                  <a:cubicBezTo>
                    <a:pt x="796" y="223"/>
                    <a:pt x="620" y="170"/>
                    <a:pt x="467" y="65"/>
                  </a:cubicBezTo>
                  <a:cubicBezTo>
                    <a:pt x="419" y="19"/>
                    <a:pt x="366" y="0"/>
                    <a:pt x="31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43"/>
            <p:cNvSpPr/>
            <p:nvPr/>
          </p:nvSpPr>
          <p:spPr>
            <a:xfrm>
              <a:off x="5884429" y="1600433"/>
              <a:ext cx="26499" cy="11260"/>
            </a:xfrm>
            <a:custGeom>
              <a:rect b="b" l="l" r="r" t="t"/>
              <a:pathLst>
                <a:path extrusionOk="0" h="430" w="1012">
                  <a:moveTo>
                    <a:pt x="286" y="1"/>
                  </a:moveTo>
                  <a:cubicBezTo>
                    <a:pt x="0" y="1"/>
                    <a:pt x="0" y="430"/>
                    <a:pt x="286" y="430"/>
                  </a:cubicBezTo>
                  <a:lnTo>
                    <a:pt x="725" y="430"/>
                  </a:lnTo>
                  <a:cubicBezTo>
                    <a:pt x="1011" y="430"/>
                    <a:pt x="1011" y="1"/>
                    <a:pt x="72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43"/>
            <p:cNvSpPr/>
            <p:nvPr/>
          </p:nvSpPr>
          <p:spPr>
            <a:xfrm>
              <a:off x="5953112" y="1600433"/>
              <a:ext cx="26499" cy="11260"/>
            </a:xfrm>
            <a:custGeom>
              <a:rect b="b" l="l" r="r" t="t"/>
              <a:pathLst>
                <a:path extrusionOk="0" h="430" w="1012">
                  <a:moveTo>
                    <a:pt x="287" y="1"/>
                  </a:moveTo>
                  <a:cubicBezTo>
                    <a:pt x="1" y="1"/>
                    <a:pt x="1" y="430"/>
                    <a:pt x="287" y="430"/>
                  </a:cubicBezTo>
                  <a:lnTo>
                    <a:pt x="726" y="430"/>
                  </a:lnTo>
                  <a:cubicBezTo>
                    <a:pt x="1012" y="430"/>
                    <a:pt x="1012" y="1"/>
                    <a:pt x="72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43"/>
            <p:cNvSpPr/>
            <p:nvPr/>
          </p:nvSpPr>
          <p:spPr>
            <a:xfrm>
              <a:off x="5846199" y="1748326"/>
              <a:ext cx="171643" cy="109427"/>
            </a:xfrm>
            <a:custGeom>
              <a:rect b="b" l="l" r="r" t="t"/>
              <a:pathLst>
                <a:path extrusionOk="0" h="4179" w="6555">
                  <a:moveTo>
                    <a:pt x="1088" y="0"/>
                  </a:moveTo>
                  <a:lnTo>
                    <a:pt x="1" y="324"/>
                  </a:lnTo>
                  <a:lnTo>
                    <a:pt x="1" y="4179"/>
                  </a:lnTo>
                  <a:lnTo>
                    <a:pt x="6555" y="4179"/>
                  </a:lnTo>
                  <a:lnTo>
                    <a:pt x="6555" y="324"/>
                  </a:lnTo>
                  <a:lnTo>
                    <a:pt x="5467" y="0"/>
                  </a:lnTo>
                  <a:lnTo>
                    <a:pt x="5467" y="468"/>
                  </a:lnTo>
                  <a:cubicBezTo>
                    <a:pt x="5467" y="1670"/>
                    <a:pt x="4484" y="2652"/>
                    <a:pt x="3282" y="2652"/>
                  </a:cubicBezTo>
                  <a:cubicBezTo>
                    <a:pt x="2071" y="2652"/>
                    <a:pt x="1098" y="1670"/>
                    <a:pt x="1098" y="468"/>
                  </a:cubicBezTo>
                  <a:lnTo>
                    <a:pt x="1088" y="468"/>
                  </a:lnTo>
                  <a:lnTo>
                    <a:pt x="108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43"/>
            <p:cNvSpPr/>
            <p:nvPr/>
          </p:nvSpPr>
          <p:spPr>
            <a:xfrm>
              <a:off x="5845439" y="1548979"/>
              <a:ext cx="177901" cy="28489"/>
            </a:xfrm>
            <a:custGeom>
              <a:rect b="b" l="l" r="r" t="t"/>
              <a:pathLst>
                <a:path extrusionOk="0" h="1088" w="6794">
                  <a:moveTo>
                    <a:pt x="1" y="0"/>
                  </a:moveTo>
                  <a:cubicBezTo>
                    <a:pt x="1" y="58"/>
                    <a:pt x="1" y="115"/>
                    <a:pt x="11" y="172"/>
                  </a:cubicBezTo>
                  <a:lnTo>
                    <a:pt x="96" y="1088"/>
                  </a:lnTo>
                  <a:lnTo>
                    <a:pt x="6479" y="1088"/>
                  </a:lnTo>
                  <a:lnTo>
                    <a:pt x="6545" y="258"/>
                  </a:lnTo>
                  <a:lnTo>
                    <a:pt x="6526" y="258"/>
                  </a:lnTo>
                  <a:cubicBezTo>
                    <a:pt x="6631" y="182"/>
                    <a:pt x="6727" y="96"/>
                    <a:pt x="679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43"/>
            <p:cNvSpPr/>
            <p:nvPr/>
          </p:nvSpPr>
          <p:spPr>
            <a:xfrm>
              <a:off x="5932635" y="1548979"/>
              <a:ext cx="90941" cy="22781"/>
            </a:xfrm>
            <a:custGeom>
              <a:rect b="b" l="l" r="r" t="t"/>
              <a:pathLst>
                <a:path extrusionOk="0" h="870" w="3473">
                  <a:moveTo>
                    <a:pt x="0" y="0"/>
                  </a:moveTo>
                  <a:cubicBezTo>
                    <a:pt x="105" y="506"/>
                    <a:pt x="554" y="868"/>
                    <a:pt x="1069" y="868"/>
                  </a:cubicBezTo>
                  <a:cubicBezTo>
                    <a:pt x="1317" y="868"/>
                    <a:pt x="1565" y="783"/>
                    <a:pt x="1756" y="620"/>
                  </a:cubicBezTo>
                  <a:cubicBezTo>
                    <a:pt x="2006" y="785"/>
                    <a:pt x="2298" y="869"/>
                    <a:pt x="2591" y="869"/>
                  </a:cubicBezTo>
                  <a:cubicBezTo>
                    <a:pt x="2789" y="869"/>
                    <a:pt x="2989" y="831"/>
                    <a:pt x="3177" y="754"/>
                  </a:cubicBezTo>
                  <a:lnTo>
                    <a:pt x="3215" y="258"/>
                  </a:lnTo>
                  <a:lnTo>
                    <a:pt x="3206" y="258"/>
                  </a:lnTo>
                  <a:cubicBezTo>
                    <a:pt x="3301" y="182"/>
                    <a:pt x="3397" y="96"/>
                    <a:pt x="3473"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43"/>
            <p:cNvSpPr/>
            <p:nvPr/>
          </p:nvSpPr>
          <p:spPr>
            <a:xfrm>
              <a:off x="5932373" y="1537484"/>
              <a:ext cx="17282" cy="11521"/>
            </a:xfrm>
            <a:custGeom>
              <a:rect b="b" l="l" r="r" t="t"/>
              <a:pathLst>
                <a:path extrusionOk="0" h="440" w="660">
                  <a:moveTo>
                    <a:pt x="440" y="0"/>
                  </a:moveTo>
                  <a:cubicBezTo>
                    <a:pt x="201" y="0"/>
                    <a:pt x="1" y="191"/>
                    <a:pt x="10" y="439"/>
                  </a:cubicBezTo>
                  <a:lnTo>
                    <a:pt x="659" y="439"/>
                  </a:lnTo>
                  <a:lnTo>
                    <a:pt x="659"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43"/>
            <p:cNvSpPr/>
            <p:nvPr/>
          </p:nvSpPr>
          <p:spPr>
            <a:xfrm>
              <a:off x="5972096" y="1502999"/>
              <a:ext cx="57240" cy="57240"/>
            </a:xfrm>
            <a:custGeom>
              <a:rect b="b" l="l" r="r" t="t"/>
              <a:pathLst>
                <a:path extrusionOk="0" h="2186" w="2186">
                  <a:moveTo>
                    <a:pt x="1088" y="1"/>
                  </a:moveTo>
                  <a:cubicBezTo>
                    <a:pt x="487" y="1"/>
                    <a:pt x="1" y="497"/>
                    <a:pt x="1" y="1098"/>
                  </a:cubicBezTo>
                  <a:cubicBezTo>
                    <a:pt x="1" y="1699"/>
                    <a:pt x="487" y="2186"/>
                    <a:pt x="1088" y="2186"/>
                  </a:cubicBezTo>
                  <a:cubicBezTo>
                    <a:pt x="1689" y="2186"/>
                    <a:pt x="2185" y="1699"/>
                    <a:pt x="2185" y="1098"/>
                  </a:cubicBezTo>
                  <a:cubicBezTo>
                    <a:pt x="2185" y="497"/>
                    <a:pt x="1689" y="1"/>
                    <a:pt x="1088"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43"/>
            <p:cNvSpPr/>
            <p:nvPr/>
          </p:nvSpPr>
          <p:spPr>
            <a:xfrm>
              <a:off x="5943371" y="1525989"/>
              <a:ext cx="34250" cy="34250"/>
            </a:xfrm>
            <a:custGeom>
              <a:rect b="b" l="l" r="r" t="t"/>
              <a:pathLst>
                <a:path extrusionOk="0" h="1308" w="1308">
                  <a:moveTo>
                    <a:pt x="659" y="1"/>
                  </a:moveTo>
                  <a:cubicBezTo>
                    <a:pt x="296" y="1"/>
                    <a:pt x="1" y="296"/>
                    <a:pt x="1" y="659"/>
                  </a:cubicBezTo>
                  <a:cubicBezTo>
                    <a:pt x="1" y="1021"/>
                    <a:pt x="296" y="1308"/>
                    <a:pt x="659" y="1308"/>
                  </a:cubicBezTo>
                  <a:cubicBezTo>
                    <a:pt x="1021" y="1308"/>
                    <a:pt x="1308" y="1021"/>
                    <a:pt x="1308" y="659"/>
                  </a:cubicBezTo>
                  <a:cubicBezTo>
                    <a:pt x="1308" y="296"/>
                    <a:pt x="1021" y="1"/>
                    <a:pt x="65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43"/>
            <p:cNvSpPr/>
            <p:nvPr/>
          </p:nvSpPr>
          <p:spPr>
            <a:xfrm>
              <a:off x="5845204" y="1548979"/>
              <a:ext cx="23750" cy="28489"/>
            </a:xfrm>
            <a:custGeom>
              <a:rect b="b" l="l" r="r" t="t"/>
              <a:pathLst>
                <a:path extrusionOk="0" h="1088" w="907">
                  <a:moveTo>
                    <a:pt x="0" y="0"/>
                  </a:moveTo>
                  <a:cubicBezTo>
                    <a:pt x="0" y="58"/>
                    <a:pt x="0" y="115"/>
                    <a:pt x="10" y="172"/>
                  </a:cubicBezTo>
                  <a:lnTo>
                    <a:pt x="105" y="1088"/>
                  </a:lnTo>
                  <a:lnTo>
                    <a:pt x="907" y="1088"/>
                  </a:lnTo>
                  <a:lnTo>
                    <a:pt x="907"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43"/>
            <p:cNvSpPr/>
            <p:nvPr/>
          </p:nvSpPr>
          <p:spPr>
            <a:xfrm>
              <a:off x="5863428" y="1748326"/>
              <a:ext cx="137419" cy="80964"/>
            </a:xfrm>
            <a:custGeom>
              <a:rect b="b" l="l" r="r" t="t"/>
              <a:pathLst>
                <a:path extrusionOk="0" h="3092" w="5248">
                  <a:moveTo>
                    <a:pt x="430" y="0"/>
                  </a:moveTo>
                  <a:lnTo>
                    <a:pt x="1" y="134"/>
                  </a:lnTo>
                  <a:lnTo>
                    <a:pt x="1" y="468"/>
                  </a:lnTo>
                  <a:cubicBezTo>
                    <a:pt x="1" y="1918"/>
                    <a:pt x="1174" y="3091"/>
                    <a:pt x="2624" y="3091"/>
                  </a:cubicBezTo>
                  <a:cubicBezTo>
                    <a:pt x="4065" y="3091"/>
                    <a:pt x="5248" y="1918"/>
                    <a:pt x="5248" y="468"/>
                  </a:cubicBezTo>
                  <a:lnTo>
                    <a:pt x="5248" y="134"/>
                  </a:lnTo>
                  <a:lnTo>
                    <a:pt x="4799" y="0"/>
                  </a:lnTo>
                  <a:lnTo>
                    <a:pt x="4799" y="468"/>
                  </a:lnTo>
                  <a:cubicBezTo>
                    <a:pt x="4799" y="1670"/>
                    <a:pt x="3826" y="2652"/>
                    <a:pt x="2615" y="2652"/>
                  </a:cubicBezTo>
                  <a:cubicBezTo>
                    <a:pt x="1413" y="2652"/>
                    <a:pt x="430" y="1670"/>
                    <a:pt x="430" y="468"/>
                  </a:cubicBezTo>
                  <a:lnTo>
                    <a:pt x="430"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43"/>
            <p:cNvSpPr/>
            <p:nvPr/>
          </p:nvSpPr>
          <p:spPr>
            <a:xfrm>
              <a:off x="5828969" y="1817768"/>
              <a:ext cx="17256" cy="39984"/>
            </a:xfrm>
            <a:custGeom>
              <a:rect b="b" l="l" r="r" t="t"/>
              <a:pathLst>
                <a:path extrusionOk="0" h="1527" w="659">
                  <a:moveTo>
                    <a:pt x="659" y="0"/>
                  </a:moveTo>
                  <a:cubicBezTo>
                    <a:pt x="296" y="0"/>
                    <a:pt x="0" y="286"/>
                    <a:pt x="0" y="649"/>
                  </a:cubicBezTo>
                  <a:lnTo>
                    <a:pt x="0" y="1527"/>
                  </a:lnTo>
                  <a:lnTo>
                    <a:pt x="659" y="1527"/>
                  </a:lnTo>
                  <a:lnTo>
                    <a:pt x="659"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43"/>
            <p:cNvSpPr/>
            <p:nvPr/>
          </p:nvSpPr>
          <p:spPr>
            <a:xfrm>
              <a:off x="5846199" y="1817768"/>
              <a:ext cx="11521" cy="39984"/>
            </a:xfrm>
            <a:custGeom>
              <a:rect b="b" l="l" r="r" t="t"/>
              <a:pathLst>
                <a:path extrusionOk="0" h="1527" w="440">
                  <a:moveTo>
                    <a:pt x="1" y="0"/>
                  </a:moveTo>
                  <a:lnTo>
                    <a:pt x="1" y="1527"/>
                  </a:lnTo>
                  <a:lnTo>
                    <a:pt x="439" y="1527"/>
                  </a:lnTo>
                  <a:lnTo>
                    <a:pt x="439" y="439"/>
                  </a:lnTo>
                  <a:cubicBezTo>
                    <a:pt x="439" y="191"/>
                    <a:pt x="239" y="0"/>
                    <a:pt x="1"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43"/>
            <p:cNvSpPr/>
            <p:nvPr/>
          </p:nvSpPr>
          <p:spPr>
            <a:xfrm>
              <a:off x="6017815" y="1817768"/>
              <a:ext cx="17256" cy="39984"/>
            </a:xfrm>
            <a:custGeom>
              <a:rect b="b" l="l" r="r" t="t"/>
              <a:pathLst>
                <a:path extrusionOk="0" h="1527" w="659">
                  <a:moveTo>
                    <a:pt x="1" y="0"/>
                  </a:moveTo>
                  <a:lnTo>
                    <a:pt x="1" y="1527"/>
                  </a:lnTo>
                  <a:lnTo>
                    <a:pt x="659" y="1527"/>
                  </a:lnTo>
                  <a:lnTo>
                    <a:pt x="659" y="649"/>
                  </a:lnTo>
                  <a:cubicBezTo>
                    <a:pt x="649" y="286"/>
                    <a:pt x="363" y="0"/>
                    <a:pt x="1"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43"/>
            <p:cNvSpPr/>
            <p:nvPr/>
          </p:nvSpPr>
          <p:spPr>
            <a:xfrm>
              <a:off x="6006320" y="1817768"/>
              <a:ext cx="11521" cy="39984"/>
            </a:xfrm>
            <a:custGeom>
              <a:rect b="b" l="l" r="r" t="t"/>
              <a:pathLst>
                <a:path extrusionOk="0" h="1527" w="440">
                  <a:moveTo>
                    <a:pt x="440" y="0"/>
                  </a:moveTo>
                  <a:cubicBezTo>
                    <a:pt x="192" y="0"/>
                    <a:pt x="1" y="191"/>
                    <a:pt x="1" y="439"/>
                  </a:cubicBezTo>
                  <a:lnTo>
                    <a:pt x="1" y="1527"/>
                  </a:lnTo>
                  <a:lnTo>
                    <a:pt x="440" y="1527"/>
                  </a:lnTo>
                  <a:lnTo>
                    <a:pt x="440"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5" name="Google Shape;1455;p43"/>
          <p:cNvSpPr txBox="1"/>
          <p:nvPr/>
        </p:nvSpPr>
        <p:spPr>
          <a:xfrm>
            <a:off x="2251908" y="1327775"/>
            <a:ext cx="2239500" cy="369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Mercury</a:t>
            </a:r>
            <a:endParaRPr b="1" sz="1800">
              <a:solidFill>
                <a:schemeClr val="accent6"/>
              </a:solidFill>
              <a:latin typeface="Elsie"/>
              <a:ea typeface="Elsie"/>
              <a:cs typeface="Elsie"/>
              <a:sym typeface="Elsie"/>
            </a:endParaRPr>
          </a:p>
        </p:txBody>
      </p:sp>
      <p:sp>
        <p:nvSpPr>
          <p:cNvPr id="1456" name="Google Shape;1456;p43"/>
          <p:cNvSpPr txBox="1"/>
          <p:nvPr/>
        </p:nvSpPr>
        <p:spPr>
          <a:xfrm>
            <a:off x="2251900" y="1697375"/>
            <a:ext cx="2239500" cy="54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1457" name="Google Shape;1457;p43"/>
          <p:cNvSpPr/>
          <p:nvPr/>
        </p:nvSpPr>
        <p:spPr>
          <a:xfrm>
            <a:off x="2322100" y="2500175"/>
            <a:ext cx="1674900" cy="240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43"/>
          <p:cNvSpPr/>
          <p:nvPr/>
        </p:nvSpPr>
        <p:spPr>
          <a:xfrm>
            <a:off x="2372559" y="2538138"/>
            <a:ext cx="1260000" cy="16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43"/>
          <p:cNvSpPr/>
          <p:nvPr/>
        </p:nvSpPr>
        <p:spPr>
          <a:xfrm>
            <a:off x="2322100" y="2923525"/>
            <a:ext cx="1674900" cy="240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43"/>
          <p:cNvSpPr/>
          <p:nvPr/>
        </p:nvSpPr>
        <p:spPr>
          <a:xfrm>
            <a:off x="2372559" y="2961488"/>
            <a:ext cx="792300" cy="16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43"/>
          <p:cNvSpPr txBox="1"/>
          <p:nvPr/>
        </p:nvSpPr>
        <p:spPr>
          <a:xfrm>
            <a:off x="961538" y="2435675"/>
            <a:ext cx="1311900" cy="3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Mars</a:t>
            </a:r>
            <a:endParaRPr b="1" sz="1800">
              <a:solidFill>
                <a:schemeClr val="accent6"/>
              </a:solidFill>
              <a:latin typeface="Elsie"/>
              <a:ea typeface="Elsie"/>
              <a:cs typeface="Elsie"/>
              <a:sym typeface="Elsie"/>
            </a:endParaRPr>
          </a:p>
        </p:txBody>
      </p:sp>
      <p:sp>
        <p:nvSpPr>
          <p:cNvPr id="1462" name="Google Shape;1462;p43"/>
          <p:cNvSpPr txBox="1"/>
          <p:nvPr/>
        </p:nvSpPr>
        <p:spPr>
          <a:xfrm>
            <a:off x="961538" y="2859025"/>
            <a:ext cx="1311900" cy="3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Saturn</a:t>
            </a:r>
            <a:endParaRPr b="1" sz="1800">
              <a:solidFill>
                <a:schemeClr val="accent6"/>
              </a:solidFill>
              <a:latin typeface="Elsie"/>
              <a:ea typeface="Elsie"/>
              <a:cs typeface="Elsie"/>
              <a:sym typeface="Elsie"/>
            </a:endParaRPr>
          </a:p>
        </p:txBody>
      </p:sp>
      <p:sp>
        <p:nvSpPr>
          <p:cNvPr id="1463" name="Google Shape;1463;p43"/>
          <p:cNvSpPr/>
          <p:nvPr/>
        </p:nvSpPr>
        <p:spPr>
          <a:xfrm>
            <a:off x="1038918" y="3434807"/>
            <a:ext cx="820500" cy="8205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43"/>
          <p:cNvSpPr/>
          <p:nvPr/>
        </p:nvSpPr>
        <p:spPr>
          <a:xfrm>
            <a:off x="1038225" y="3434807"/>
            <a:ext cx="820500" cy="820500"/>
          </a:xfrm>
          <a:prstGeom prst="pie">
            <a:avLst>
              <a:gd fmla="val 16193998" name="adj1"/>
              <a:gd fmla="val 19487237" name="adj2"/>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5" name="Google Shape;1465;p43"/>
          <p:cNvSpPr txBox="1"/>
          <p:nvPr/>
        </p:nvSpPr>
        <p:spPr>
          <a:xfrm>
            <a:off x="1038917" y="3682757"/>
            <a:ext cx="8205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15%</a:t>
            </a:r>
            <a:endParaRPr sz="1800">
              <a:solidFill>
                <a:schemeClr val="accent6"/>
              </a:solidFill>
              <a:latin typeface="Elsie Black"/>
              <a:ea typeface="Elsie Black"/>
              <a:cs typeface="Elsie Black"/>
              <a:sym typeface="Elsie Black"/>
            </a:endParaRPr>
          </a:p>
        </p:txBody>
      </p:sp>
      <p:sp>
        <p:nvSpPr>
          <p:cNvPr id="1466" name="Google Shape;1466;p43"/>
          <p:cNvSpPr/>
          <p:nvPr/>
        </p:nvSpPr>
        <p:spPr>
          <a:xfrm>
            <a:off x="2355518" y="3434807"/>
            <a:ext cx="820500" cy="8205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43"/>
          <p:cNvSpPr/>
          <p:nvPr/>
        </p:nvSpPr>
        <p:spPr>
          <a:xfrm>
            <a:off x="2354825" y="3434807"/>
            <a:ext cx="820500" cy="820500"/>
          </a:xfrm>
          <a:prstGeom prst="pie">
            <a:avLst>
              <a:gd fmla="val 16193998" name="adj1"/>
              <a:gd fmla="val 1820460" name="adj2"/>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43"/>
          <p:cNvSpPr txBox="1"/>
          <p:nvPr/>
        </p:nvSpPr>
        <p:spPr>
          <a:xfrm>
            <a:off x="2355517" y="3682757"/>
            <a:ext cx="8205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30</a:t>
            </a:r>
            <a:r>
              <a:rPr lang="en" sz="1800">
                <a:solidFill>
                  <a:schemeClr val="accent6"/>
                </a:solidFill>
                <a:latin typeface="Elsie Black"/>
                <a:ea typeface="Elsie Black"/>
                <a:cs typeface="Elsie Black"/>
                <a:sym typeface="Elsie Black"/>
              </a:rPr>
              <a:t>%</a:t>
            </a:r>
            <a:endParaRPr sz="1800">
              <a:solidFill>
                <a:schemeClr val="accent6"/>
              </a:solidFill>
              <a:latin typeface="Elsie Black"/>
              <a:ea typeface="Elsie Black"/>
              <a:cs typeface="Elsie Black"/>
              <a:sym typeface="Elsie Black"/>
            </a:endParaRPr>
          </a:p>
        </p:txBody>
      </p:sp>
      <p:sp>
        <p:nvSpPr>
          <p:cNvPr id="1469" name="Google Shape;1469;p43"/>
          <p:cNvSpPr txBox="1"/>
          <p:nvPr/>
        </p:nvSpPr>
        <p:spPr>
          <a:xfrm>
            <a:off x="1028875" y="4283975"/>
            <a:ext cx="8406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5"/>
                </a:solidFill>
                <a:latin typeface="Elsie Black"/>
                <a:ea typeface="Elsie Black"/>
                <a:cs typeface="Elsie Black"/>
                <a:sym typeface="Elsie Black"/>
              </a:rPr>
              <a:t>20xx</a:t>
            </a:r>
            <a:endParaRPr sz="1800">
              <a:solidFill>
                <a:schemeClr val="accent5"/>
              </a:solidFill>
              <a:latin typeface="Elsie Black"/>
              <a:ea typeface="Elsie Black"/>
              <a:cs typeface="Elsie Black"/>
              <a:sym typeface="Elsie Black"/>
            </a:endParaRPr>
          </a:p>
        </p:txBody>
      </p:sp>
      <p:sp>
        <p:nvSpPr>
          <p:cNvPr id="1470" name="Google Shape;1470;p43"/>
          <p:cNvSpPr txBox="1"/>
          <p:nvPr/>
        </p:nvSpPr>
        <p:spPr>
          <a:xfrm>
            <a:off x="2344775" y="4283975"/>
            <a:ext cx="8406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5"/>
                </a:solidFill>
                <a:latin typeface="Elsie Black"/>
                <a:ea typeface="Elsie Black"/>
                <a:cs typeface="Elsie Black"/>
                <a:sym typeface="Elsie Black"/>
              </a:rPr>
              <a:t>20xx</a:t>
            </a:r>
            <a:endParaRPr sz="1800">
              <a:solidFill>
                <a:schemeClr val="accent5"/>
              </a:solidFill>
              <a:latin typeface="Elsie Black"/>
              <a:ea typeface="Elsie Black"/>
              <a:cs typeface="Elsie Black"/>
              <a:sym typeface="Elsie Black"/>
            </a:endParaRPr>
          </a:p>
        </p:txBody>
      </p:sp>
      <p:sp>
        <p:nvSpPr>
          <p:cNvPr id="1471" name="Google Shape;1471;p43"/>
          <p:cNvSpPr/>
          <p:nvPr/>
        </p:nvSpPr>
        <p:spPr>
          <a:xfrm>
            <a:off x="3660668" y="3434807"/>
            <a:ext cx="820500" cy="8205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43"/>
          <p:cNvSpPr/>
          <p:nvPr/>
        </p:nvSpPr>
        <p:spPr>
          <a:xfrm>
            <a:off x="3659975" y="3434807"/>
            <a:ext cx="820500" cy="820500"/>
          </a:xfrm>
          <a:prstGeom prst="pie">
            <a:avLst>
              <a:gd fmla="val 16193998" name="adj1"/>
              <a:gd fmla="val 5435666" name="adj2"/>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43"/>
          <p:cNvSpPr txBox="1"/>
          <p:nvPr/>
        </p:nvSpPr>
        <p:spPr>
          <a:xfrm>
            <a:off x="3660667" y="3682757"/>
            <a:ext cx="8205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50</a:t>
            </a:r>
            <a:r>
              <a:rPr lang="en" sz="1800">
                <a:solidFill>
                  <a:schemeClr val="accent6"/>
                </a:solidFill>
                <a:latin typeface="Elsie Black"/>
                <a:ea typeface="Elsie Black"/>
                <a:cs typeface="Elsie Black"/>
                <a:sym typeface="Elsie Black"/>
              </a:rPr>
              <a:t>%</a:t>
            </a:r>
            <a:endParaRPr sz="1800">
              <a:solidFill>
                <a:schemeClr val="accent6"/>
              </a:solidFill>
              <a:latin typeface="Elsie Black"/>
              <a:ea typeface="Elsie Black"/>
              <a:cs typeface="Elsie Black"/>
              <a:sym typeface="Elsie Black"/>
            </a:endParaRPr>
          </a:p>
        </p:txBody>
      </p:sp>
      <p:sp>
        <p:nvSpPr>
          <p:cNvPr id="1474" name="Google Shape;1474;p43"/>
          <p:cNvSpPr txBox="1"/>
          <p:nvPr/>
        </p:nvSpPr>
        <p:spPr>
          <a:xfrm>
            <a:off x="3649925" y="4283975"/>
            <a:ext cx="8406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5"/>
                </a:solidFill>
                <a:latin typeface="Elsie Black"/>
                <a:ea typeface="Elsie Black"/>
                <a:cs typeface="Elsie Black"/>
                <a:sym typeface="Elsie Black"/>
              </a:rPr>
              <a:t>20xx</a:t>
            </a:r>
            <a:endParaRPr sz="1800">
              <a:solidFill>
                <a:schemeClr val="accent5"/>
              </a:solidFill>
              <a:latin typeface="Elsie Black"/>
              <a:ea typeface="Elsie Black"/>
              <a:cs typeface="Elsie Black"/>
              <a:sym typeface="Elsie Black"/>
            </a:endParaRPr>
          </a:p>
        </p:txBody>
      </p:sp>
      <p:sp>
        <p:nvSpPr>
          <p:cNvPr id="1475" name="Google Shape;1475;p43"/>
          <p:cNvSpPr/>
          <p:nvPr/>
        </p:nvSpPr>
        <p:spPr>
          <a:xfrm rot="-794955">
            <a:off x="4868634" y="1343131"/>
            <a:ext cx="1288784" cy="1057776"/>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76" name="Google Shape;1476;p43"/>
          <p:cNvGrpSpPr/>
          <p:nvPr/>
        </p:nvGrpSpPr>
        <p:grpSpPr>
          <a:xfrm>
            <a:off x="5284962" y="1551620"/>
            <a:ext cx="476076" cy="640780"/>
            <a:chOff x="7163409" y="2880251"/>
            <a:chExt cx="263316" cy="354414"/>
          </a:xfrm>
        </p:grpSpPr>
        <p:sp>
          <p:nvSpPr>
            <p:cNvPr id="1477" name="Google Shape;1477;p43"/>
            <p:cNvSpPr/>
            <p:nvPr/>
          </p:nvSpPr>
          <p:spPr>
            <a:xfrm>
              <a:off x="7163409" y="3125474"/>
              <a:ext cx="263316" cy="109191"/>
            </a:xfrm>
            <a:custGeom>
              <a:rect b="b" l="l" r="r" t="t"/>
              <a:pathLst>
                <a:path extrusionOk="0" h="4170" w="10056">
                  <a:moveTo>
                    <a:pt x="3130" y="1"/>
                  </a:moveTo>
                  <a:lnTo>
                    <a:pt x="878" y="802"/>
                  </a:lnTo>
                  <a:cubicBezTo>
                    <a:pt x="354" y="983"/>
                    <a:pt x="1" y="1479"/>
                    <a:pt x="1" y="2033"/>
                  </a:cubicBezTo>
                  <a:lnTo>
                    <a:pt x="1" y="3511"/>
                  </a:lnTo>
                  <a:cubicBezTo>
                    <a:pt x="1" y="3874"/>
                    <a:pt x="296" y="4170"/>
                    <a:pt x="659" y="4170"/>
                  </a:cubicBezTo>
                  <a:lnTo>
                    <a:pt x="9398" y="4170"/>
                  </a:lnTo>
                  <a:cubicBezTo>
                    <a:pt x="9760" y="4170"/>
                    <a:pt x="10056" y="3874"/>
                    <a:pt x="10056" y="3511"/>
                  </a:cubicBezTo>
                  <a:lnTo>
                    <a:pt x="10056" y="2033"/>
                  </a:lnTo>
                  <a:cubicBezTo>
                    <a:pt x="10056" y="1479"/>
                    <a:pt x="9703" y="983"/>
                    <a:pt x="9178" y="802"/>
                  </a:cubicBezTo>
                  <a:lnTo>
                    <a:pt x="6917"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43"/>
            <p:cNvSpPr/>
            <p:nvPr/>
          </p:nvSpPr>
          <p:spPr>
            <a:xfrm>
              <a:off x="7197633" y="2920131"/>
              <a:ext cx="194633" cy="291544"/>
            </a:xfrm>
            <a:custGeom>
              <a:rect b="b" l="l" r="r" t="t"/>
              <a:pathLst>
                <a:path extrusionOk="0" h="11134" w="7433">
                  <a:moveTo>
                    <a:pt x="3712" y="1"/>
                  </a:moveTo>
                  <a:cubicBezTo>
                    <a:pt x="2405" y="1"/>
                    <a:pt x="1088" y="3054"/>
                    <a:pt x="1088" y="5458"/>
                  </a:cubicBezTo>
                  <a:lnTo>
                    <a:pt x="1088" y="6326"/>
                  </a:lnTo>
                  <a:cubicBezTo>
                    <a:pt x="1088" y="6736"/>
                    <a:pt x="897" y="7127"/>
                    <a:pt x="564" y="7375"/>
                  </a:cubicBezTo>
                  <a:cubicBezTo>
                    <a:pt x="201" y="7642"/>
                    <a:pt x="1" y="7957"/>
                    <a:pt x="1" y="8301"/>
                  </a:cubicBezTo>
                  <a:cubicBezTo>
                    <a:pt x="1" y="9264"/>
                    <a:pt x="936" y="11134"/>
                    <a:pt x="3712" y="11134"/>
                  </a:cubicBezTo>
                  <a:cubicBezTo>
                    <a:pt x="6488" y="11134"/>
                    <a:pt x="7423" y="9264"/>
                    <a:pt x="7423" y="8301"/>
                  </a:cubicBezTo>
                  <a:cubicBezTo>
                    <a:pt x="7432" y="7957"/>
                    <a:pt x="7222" y="7642"/>
                    <a:pt x="6869" y="7375"/>
                  </a:cubicBezTo>
                  <a:cubicBezTo>
                    <a:pt x="6536" y="7127"/>
                    <a:pt x="6335" y="6736"/>
                    <a:pt x="6335" y="6326"/>
                  </a:cubicBezTo>
                  <a:lnTo>
                    <a:pt x="6335" y="5458"/>
                  </a:lnTo>
                  <a:cubicBezTo>
                    <a:pt x="6335" y="3054"/>
                    <a:pt x="5028" y="1"/>
                    <a:pt x="371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43"/>
            <p:cNvSpPr/>
            <p:nvPr/>
          </p:nvSpPr>
          <p:spPr>
            <a:xfrm>
              <a:off x="7240105" y="3114240"/>
              <a:ext cx="147657" cy="96204"/>
            </a:xfrm>
            <a:custGeom>
              <a:rect b="b" l="l" r="r" t="t"/>
              <a:pathLst>
                <a:path extrusionOk="0" h="3674" w="5639">
                  <a:moveTo>
                    <a:pt x="5295" y="0"/>
                  </a:moveTo>
                  <a:cubicBezTo>
                    <a:pt x="5066" y="763"/>
                    <a:pt x="4656" y="1460"/>
                    <a:pt x="4084" y="2013"/>
                  </a:cubicBezTo>
                  <a:cubicBezTo>
                    <a:pt x="3212" y="2843"/>
                    <a:pt x="2009" y="3283"/>
                    <a:pt x="630" y="3283"/>
                  </a:cubicBezTo>
                  <a:cubicBezTo>
                    <a:pt x="424" y="3283"/>
                    <a:pt x="214" y="3273"/>
                    <a:pt x="1" y="3253"/>
                  </a:cubicBezTo>
                  <a:lnTo>
                    <a:pt x="1" y="3253"/>
                  </a:lnTo>
                  <a:cubicBezTo>
                    <a:pt x="439" y="3473"/>
                    <a:pt x="907" y="3616"/>
                    <a:pt x="1393" y="3673"/>
                  </a:cubicBezTo>
                  <a:cubicBezTo>
                    <a:pt x="2567" y="3540"/>
                    <a:pt x="3597" y="3082"/>
                    <a:pt x="4379" y="2338"/>
                  </a:cubicBezTo>
                  <a:cubicBezTo>
                    <a:pt x="4952" y="1784"/>
                    <a:pt x="5381" y="1107"/>
                    <a:pt x="5639" y="353"/>
                  </a:cubicBezTo>
                  <a:cubicBezTo>
                    <a:pt x="5543" y="220"/>
                    <a:pt x="5429" y="96"/>
                    <a:pt x="5295" y="0"/>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43"/>
            <p:cNvSpPr/>
            <p:nvPr/>
          </p:nvSpPr>
          <p:spPr>
            <a:xfrm>
              <a:off x="7220623" y="3000074"/>
              <a:ext cx="148652" cy="125924"/>
            </a:xfrm>
            <a:custGeom>
              <a:rect b="b" l="l" r="r" t="t"/>
              <a:pathLst>
                <a:path extrusionOk="0" h="4809" w="5677">
                  <a:moveTo>
                    <a:pt x="2843" y="1"/>
                  </a:moveTo>
                  <a:cubicBezTo>
                    <a:pt x="1279" y="1"/>
                    <a:pt x="0" y="1079"/>
                    <a:pt x="0" y="2405"/>
                  </a:cubicBezTo>
                  <a:cubicBezTo>
                    <a:pt x="0" y="3731"/>
                    <a:pt x="1279" y="4809"/>
                    <a:pt x="2843" y="4809"/>
                  </a:cubicBezTo>
                  <a:cubicBezTo>
                    <a:pt x="4408" y="4809"/>
                    <a:pt x="5677" y="3731"/>
                    <a:pt x="5677" y="2405"/>
                  </a:cubicBezTo>
                  <a:cubicBezTo>
                    <a:pt x="5677" y="1079"/>
                    <a:pt x="4408" y="1"/>
                    <a:pt x="2843" y="1"/>
                  </a:cubicBez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43"/>
            <p:cNvSpPr/>
            <p:nvPr/>
          </p:nvSpPr>
          <p:spPr>
            <a:xfrm>
              <a:off x="7220623" y="2954355"/>
              <a:ext cx="148914" cy="142918"/>
            </a:xfrm>
            <a:custGeom>
              <a:rect b="b" l="l" r="r" t="t"/>
              <a:pathLst>
                <a:path extrusionOk="0" h="5458" w="5687">
                  <a:moveTo>
                    <a:pt x="0" y="1"/>
                  </a:moveTo>
                  <a:lnTo>
                    <a:pt x="0" y="2624"/>
                  </a:lnTo>
                  <a:cubicBezTo>
                    <a:pt x="0" y="4189"/>
                    <a:pt x="1269" y="5458"/>
                    <a:pt x="2843" y="5458"/>
                  </a:cubicBezTo>
                  <a:cubicBezTo>
                    <a:pt x="4408" y="5458"/>
                    <a:pt x="5686" y="4189"/>
                    <a:pt x="5686" y="2624"/>
                  </a:cubicBezTo>
                  <a:lnTo>
                    <a:pt x="56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43"/>
            <p:cNvSpPr/>
            <p:nvPr/>
          </p:nvSpPr>
          <p:spPr>
            <a:xfrm>
              <a:off x="7220387" y="2954355"/>
              <a:ext cx="148888" cy="143180"/>
            </a:xfrm>
            <a:custGeom>
              <a:rect b="b" l="l" r="r" t="t"/>
              <a:pathLst>
                <a:path extrusionOk="0" h="5468" w="5686">
                  <a:moveTo>
                    <a:pt x="9" y="1"/>
                  </a:moveTo>
                  <a:lnTo>
                    <a:pt x="9" y="2624"/>
                  </a:lnTo>
                  <a:cubicBezTo>
                    <a:pt x="1" y="4211"/>
                    <a:pt x="1293" y="5467"/>
                    <a:pt x="2819" y="5467"/>
                  </a:cubicBezTo>
                  <a:cubicBezTo>
                    <a:pt x="2971" y="5467"/>
                    <a:pt x="3126" y="5455"/>
                    <a:pt x="3282" y="5429"/>
                  </a:cubicBezTo>
                  <a:cubicBezTo>
                    <a:pt x="1898" y="5210"/>
                    <a:pt x="878" y="4017"/>
                    <a:pt x="887" y="2624"/>
                  </a:cubicBezTo>
                  <a:lnTo>
                    <a:pt x="887" y="2185"/>
                  </a:lnTo>
                  <a:cubicBezTo>
                    <a:pt x="887" y="1222"/>
                    <a:pt x="1669" y="440"/>
                    <a:pt x="2633" y="440"/>
                  </a:cubicBezTo>
                  <a:lnTo>
                    <a:pt x="5686" y="440"/>
                  </a:lnTo>
                  <a:lnTo>
                    <a:pt x="5686" y="1"/>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43"/>
            <p:cNvSpPr/>
            <p:nvPr/>
          </p:nvSpPr>
          <p:spPr>
            <a:xfrm>
              <a:off x="7269851" y="3045714"/>
              <a:ext cx="50747" cy="17361"/>
            </a:xfrm>
            <a:custGeom>
              <a:rect b="b" l="l" r="r" t="t"/>
              <a:pathLst>
                <a:path extrusionOk="0" h="663" w="1938">
                  <a:moveTo>
                    <a:pt x="313" y="1"/>
                  </a:moveTo>
                  <a:cubicBezTo>
                    <a:pt x="143" y="1"/>
                    <a:pt x="1" y="224"/>
                    <a:pt x="162" y="385"/>
                  </a:cubicBezTo>
                  <a:cubicBezTo>
                    <a:pt x="380" y="567"/>
                    <a:pt x="651" y="662"/>
                    <a:pt x="932" y="662"/>
                  </a:cubicBezTo>
                  <a:cubicBezTo>
                    <a:pt x="946" y="662"/>
                    <a:pt x="959" y="662"/>
                    <a:pt x="973" y="662"/>
                  </a:cubicBezTo>
                  <a:cubicBezTo>
                    <a:pt x="986" y="662"/>
                    <a:pt x="1000" y="662"/>
                    <a:pt x="1013" y="662"/>
                  </a:cubicBezTo>
                  <a:cubicBezTo>
                    <a:pt x="1295" y="662"/>
                    <a:pt x="1565" y="567"/>
                    <a:pt x="1784" y="385"/>
                  </a:cubicBezTo>
                  <a:cubicBezTo>
                    <a:pt x="1938" y="224"/>
                    <a:pt x="1793" y="1"/>
                    <a:pt x="1623" y="1"/>
                  </a:cubicBezTo>
                  <a:cubicBezTo>
                    <a:pt x="1572" y="1"/>
                    <a:pt x="1518" y="21"/>
                    <a:pt x="1469" y="70"/>
                  </a:cubicBezTo>
                  <a:cubicBezTo>
                    <a:pt x="1321" y="175"/>
                    <a:pt x="1147" y="228"/>
                    <a:pt x="972" y="228"/>
                  </a:cubicBezTo>
                  <a:cubicBezTo>
                    <a:pt x="796" y="228"/>
                    <a:pt x="620" y="175"/>
                    <a:pt x="467" y="70"/>
                  </a:cubicBezTo>
                  <a:cubicBezTo>
                    <a:pt x="418" y="21"/>
                    <a:pt x="365" y="1"/>
                    <a:pt x="31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43"/>
            <p:cNvSpPr/>
            <p:nvPr/>
          </p:nvSpPr>
          <p:spPr>
            <a:xfrm>
              <a:off x="7255344" y="3005939"/>
              <a:ext cx="11260" cy="16889"/>
            </a:xfrm>
            <a:custGeom>
              <a:rect b="b" l="l" r="r" t="t"/>
              <a:pathLst>
                <a:path extrusionOk="0" h="645" w="430">
                  <a:moveTo>
                    <a:pt x="215" y="1"/>
                  </a:moveTo>
                  <a:cubicBezTo>
                    <a:pt x="108" y="1"/>
                    <a:pt x="0" y="72"/>
                    <a:pt x="0" y="215"/>
                  </a:cubicBezTo>
                  <a:lnTo>
                    <a:pt x="0" y="435"/>
                  </a:lnTo>
                  <a:cubicBezTo>
                    <a:pt x="0" y="549"/>
                    <a:pt x="96" y="645"/>
                    <a:pt x="210" y="645"/>
                  </a:cubicBezTo>
                  <a:cubicBezTo>
                    <a:pt x="334" y="645"/>
                    <a:pt x="430" y="549"/>
                    <a:pt x="430" y="435"/>
                  </a:cubicBezTo>
                  <a:lnTo>
                    <a:pt x="430" y="215"/>
                  </a:lnTo>
                  <a:cubicBezTo>
                    <a:pt x="430" y="72"/>
                    <a:pt x="322" y="1"/>
                    <a:pt x="21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43"/>
            <p:cNvSpPr/>
            <p:nvPr/>
          </p:nvSpPr>
          <p:spPr>
            <a:xfrm>
              <a:off x="7323792" y="3005939"/>
              <a:ext cx="11521" cy="16889"/>
            </a:xfrm>
            <a:custGeom>
              <a:rect b="b" l="l" r="r" t="t"/>
              <a:pathLst>
                <a:path extrusionOk="0" h="645" w="440">
                  <a:moveTo>
                    <a:pt x="220" y="1"/>
                  </a:moveTo>
                  <a:cubicBezTo>
                    <a:pt x="110" y="1"/>
                    <a:pt x="0" y="72"/>
                    <a:pt x="0" y="215"/>
                  </a:cubicBezTo>
                  <a:lnTo>
                    <a:pt x="0" y="435"/>
                  </a:lnTo>
                  <a:cubicBezTo>
                    <a:pt x="0" y="549"/>
                    <a:pt x="96" y="645"/>
                    <a:pt x="220" y="645"/>
                  </a:cubicBezTo>
                  <a:cubicBezTo>
                    <a:pt x="344" y="645"/>
                    <a:pt x="439" y="549"/>
                    <a:pt x="439" y="435"/>
                  </a:cubicBezTo>
                  <a:lnTo>
                    <a:pt x="439" y="215"/>
                  </a:lnTo>
                  <a:cubicBezTo>
                    <a:pt x="439" y="72"/>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43"/>
            <p:cNvSpPr/>
            <p:nvPr/>
          </p:nvSpPr>
          <p:spPr>
            <a:xfrm>
              <a:off x="7247594" y="2988578"/>
              <a:ext cx="26761" cy="11521"/>
            </a:xfrm>
            <a:custGeom>
              <a:rect b="b" l="l" r="r" t="t"/>
              <a:pathLst>
                <a:path extrusionOk="0" h="440" w="1022">
                  <a:moveTo>
                    <a:pt x="296" y="1"/>
                  </a:moveTo>
                  <a:cubicBezTo>
                    <a:pt x="1" y="1"/>
                    <a:pt x="1" y="440"/>
                    <a:pt x="296" y="440"/>
                  </a:cubicBezTo>
                  <a:lnTo>
                    <a:pt x="726" y="440"/>
                  </a:lnTo>
                  <a:cubicBezTo>
                    <a:pt x="1021" y="440"/>
                    <a:pt x="1021" y="1"/>
                    <a:pt x="72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43"/>
            <p:cNvSpPr/>
            <p:nvPr/>
          </p:nvSpPr>
          <p:spPr>
            <a:xfrm>
              <a:off x="7316303" y="2988578"/>
              <a:ext cx="26499" cy="11521"/>
            </a:xfrm>
            <a:custGeom>
              <a:rect b="b" l="l" r="r" t="t"/>
              <a:pathLst>
                <a:path extrusionOk="0" h="440" w="1012">
                  <a:moveTo>
                    <a:pt x="286" y="1"/>
                  </a:moveTo>
                  <a:cubicBezTo>
                    <a:pt x="0" y="1"/>
                    <a:pt x="0" y="440"/>
                    <a:pt x="286" y="440"/>
                  </a:cubicBezTo>
                  <a:lnTo>
                    <a:pt x="725" y="440"/>
                  </a:lnTo>
                  <a:cubicBezTo>
                    <a:pt x="1011" y="440"/>
                    <a:pt x="1011" y="1"/>
                    <a:pt x="72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43"/>
            <p:cNvSpPr/>
            <p:nvPr/>
          </p:nvSpPr>
          <p:spPr>
            <a:xfrm>
              <a:off x="7189646" y="2880251"/>
              <a:ext cx="208852" cy="285469"/>
            </a:xfrm>
            <a:custGeom>
              <a:rect b="b" l="l" r="r" t="t"/>
              <a:pathLst>
                <a:path extrusionOk="0" h="10902" w="7976">
                  <a:moveTo>
                    <a:pt x="4017" y="0"/>
                  </a:moveTo>
                  <a:cubicBezTo>
                    <a:pt x="2066" y="0"/>
                    <a:pt x="435" y="1515"/>
                    <a:pt x="315" y="3489"/>
                  </a:cubicBezTo>
                  <a:lnTo>
                    <a:pt x="124" y="6771"/>
                  </a:lnTo>
                  <a:cubicBezTo>
                    <a:pt x="0" y="8908"/>
                    <a:pt x="1613" y="10749"/>
                    <a:pt x="3750" y="10902"/>
                  </a:cubicBezTo>
                  <a:cubicBezTo>
                    <a:pt x="2414" y="10758"/>
                    <a:pt x="1393" y="9633"/>
                    <a:pt x="1393" y="8288"/>
                  </a:cubicBezTo>
                  <a:lnTo>
                    <a:pt x="1393" y="6981"/>
                  </a:lnTo>
                  <a:cubicBezTo>
                    <a:pt x="1393" y="4577"/>
                    <a:pt x="2710" y="1524"/>
                    <a:pt x="4017" y="1524"/>
                  </a:cubicBezTo>
                  <a:cubicBezTo>
                    <a:pt x="5333" y="1524"/>
                    <a:pt x="6640" y="4577"/>
                    <a:pt x="6640" y="6981"/>
                  </a:cubicBezTo>
                  <a:lnTo>
                    <a:pt x="6640" y="9098"/>
                  </a:lnTo>
                  <a:cubicBezTo>
                    <a:pt x="6640" y="9287"/>
                    <a:pt x="6795" y="9405"/>
                    <a:pt x="6951" y="9405"/>
                  </a:cubicBezTo>
                  <a:cubicBezTo>
                    <a:pt x="7041" y="9405"/>
                    <a:pt x="7131" y="9366"/>
                    <a:pt x="7194" y="9280"/>
                  </a:cubicBezTo>
                  <a:cubicBezTo>
                    <a:pt x="7718" y="8555"/>
                    <a:pt x="7976" y="7667"/>
                    <a:pt x="7928" y="6771"/>
                  </a:cubicBezTo>
                  <a:lnTo>
                    <a:pt x="7737" y="3584"/>
                  </a:lnTo>
                  <a:cubicBezTo>
                    <a:pt x="7613" y="1686"/>
                    <a:pt x="6135" y="112"/>
                    <a:pt x="4246" y="7"/>
                  </a:cubicBezTo>
                  <a:cubicBezTo>
                    <a:pt x="4169" y="2"/>
                    <a:pt x="4093" y="0"/>
                    <a:pt x="401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89" name="Google Shape;1489;p43"/>
          <p:cNvSpPr txBox="1"/>
          <p:nvPr/>
        </p:nvSpPr>
        <p:spPr>
          <a:xfrm>
            <a:off x="6184225" y="1327775"/>
            <a:ext cx="2239500" cy="369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Venus</a:t>
            </a:r>
            <a:endParaRPr b="1" sz="1800">
              <a:solidFill>
                <a:schemeClr val="accent6"/>
              </a:solidFill>
              <a:latin typeface="Elsie"/>
              <a:ea typeface="Elsie"/>
              <a:cs typeface="Elsie"/>
              <a:sym typeface="Elsie"/>
            </a:endParaRPr>
          </a:p>
        </p:txBody>
      </p:sp>
      <p:sp>
        <p:nvSpPr>
          <p:cNvPr id="1490" name="Google Shape;1490;p43"/>
          <p:cNvSpPr txBox="1"/>
          <p:nvPr/>
        </p:nvSpPr>
        <p:spPr>
          <a:xfrm>
            <a:off x="6184225" y="1697375"/>
            <a:ext cx="2239500" cy="54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491" name="Google Shape;1491;p43"/>
          <p:cNvSpPr/>
          <p:nvPr/>
        </p:nvSpPr>
        <p:spPr>
          <a:xfrm>
            <a:off x="6261475" y="2500163"/>
            <a:ext cx="1673400" cy="240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43"/>
          <p:cNvSpPr/>
          <p:nvPr/>
        </p:nvSpPr>
        <p:spPr>
          <a:xfrm>
            <a:off x="6326825" y="2538125"/>
            <a:ext cx="1412100" cy="16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43"/>
          <p:cNvSpPr/>
          <p:nvPr/>
        </p:nvSpPr>
        <p:spPr>
          <a:xfrm>
            <a:off x="6261475" y="2923513"/>
            <a:ext cx="1673400" cy="240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43"/>
          <p:cNvSpPr/>
          <p:nvPr/>
        </p:nvSpPr>
        <p:spPr>
          <a:xfrm>
            <a:off x="6326825" y="2961475"/>
            <a:ext cx="595800" cy="16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43"/>
          <p:cNvSpPr txBox="1"/>
          <p:nvPr/>
        </p:nvSpPr>
        <p:spPr>
          <a:xfrm>
            <a:off x="4911688" y="2435675"/>
            <a:ext cx="1311900" cy="3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Mars</a:t>
            </a:r>
            <a:endParaRPr b="1" sz="1800">
              <a:solidFill>
                <a:schemeClr val="accent6"/>
              </a:solidFill>
              <a:latin typeface="Elsie"/>
              <a:ea typeface="Elsie"/>
              <a:cs typeface="Elsie"/>
              <a:sym typeface="Elsie"/>
            </a:endParaRPr>
          </a:p>
        </p:txBody>
      </p:sp>
      <p:sp>
        <p:nvSpPr>
          <p:cNvPr id="1496" name="Google Shape;1496;p43"/>
          <p:cNvSpPr txBox="1"/>
          <p:nvPr/>
        </p:nvSpPr>
        <p:spPr>
          <a:xfrm>
            <a:off x="4911688" y="2859025"/>
            <a:ext cx="1311900" cy="3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Saturn</a:t>
            </a:r>
            <a:endParaRPr b="1" sz="1800">
              <a:solidFill>
                <a:schemeClr val="accent6"/>
              </a:solidFill>
              <a:latin typeface="Elsie"/>
              <a:ea typeface="Elsie"/>
              <a:cs typeface="Elsie"/>
              <a:sym typeface="Elsie"/>
            </a:endParaRPr>
          </a:p>
        </p:txBody>
      </p:sp>
      <p:sp>
        <p:nvSpPr>
          <p:cNvPr id="1497" name="Google Shape;1497;p43"/>
          <p:cNvSpPr/>
          <p:nvPr/>
        </p:nvSpPr>
        <p:spPr>
          <a:xfrm>
            <a:off x="4972118" y="3434807"/>
            <a:ext cx="820500" cy="8205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43"/>
          <p:cNvSpPr/>
          <p:nvPr/>
        </p:nvSpPr>
        <p:spPr>
          <a:xfrm>
            <a:off x="4971425" y="3434807"/>
            <a:ext cx="820500" cy="820500"/>
          </a:xfrm>
          <a:prstGeom prst="pie">
            <a:avLst>
              <a:gd fmla="val 16193998" name="adj1"/>
              <a:gd fmla="val 12966" name="adj2"/>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43"/>
          <p:cNvSpPr txBox="1"/>
          <p:nvPr/>
        </p:nvSpPr>
        <p:spPr>
          <a:xfrm>
            <a:off x="4972117" y="3682757"/>
            <a:ext cx="8205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2</a:t>
            </a:r>
            <a:r>
              <a:rPr lang="en" sz="1800">
                <a:solidFill>
                  <a:schemeClr val="accent6"/>
                </a:solidFill>
                <a:latin typeface="Elsie Black"/>
                <a:ea typeface="Elsie Black"/>
                <a:cs typeface="Elsie Black"/>
                <a:sym typeface="Elsie Black"/>
              </a:rPr>
              <a:t>5%</a:t>
            </a:r>
            <a:endParaRPr sz="1800">
              <a:solidFill>
                <a:schemeClr val="accent6"/>
              </a:solidFill>
              <a:latin typeface="Elsie Black"/>
              <a:ea typeface="Elsie Black"/>
              <a:cs typeface="Elsie Black"/>
              <a:sym typeface="Elsie Black"/>
            </a:endParaRPr>
          </a:p>
        </p:txBody>
      </p:sp>
      <p:sp>
        <p:nvSpPr>
          <p:cNvPr id="1500" name="Google Shape;1500;p43"/>
          <p:cNvSpPr/>
          <p:nvPr/>
        </p:nvSpPr>
        <p:spPr>
          <a:xfrm>
            <a:off x="6288718" y="3434807"/>
            <a:ext cx="820500" cy="8205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43"/>
          <p:cNvSpPr/>
          <p:nvPr/>
        </p:nvSpPr>
        <p:spPr>
          <a:xfrm>
            <a:off x="6288025" y="3434807"/>
            <a:ext cx="820500" cy="820500"/>
          </a:xfrm>
          <a:prstGeom prst="pie">
            <a:avLst>
              <a:gd fmla="val 16193998" name="adj1"/>
              <a:gd fmla="val 7503241" name="adj2"/>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43"/>
          <p:cNvSpPr txBox="1"/>
          <p:nvPr/>
        </p:nvSpPr>
        <p:spPr>
          <a:xfrm>
            <a:off x="6288717" y="3682757"/>
            <a:ext cx="8205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7</a:t>
            </a:r>
            <a:r>
              <a:rPr lang="en" sz="1800">
                <a:solidFill>
                  <a:schemeClr val="accent6"/>
                </a:solidFill>
                <a:latin typeface="Elsie Black"/>
                <a:ea typeface="Elsie Black"/>
                <a:cs typeface="Elsie Black"/>
                <a:sym typeface="Elsie Black"/>
              </a:rPr>
              <a:t>0%</a:t>
            </a:r>
            <a:endParaRPr sz="1800">
              <a:solidFill>
                <a:schemeClr val="accent6"/>
              </a:solidFill>
              <a:latin typeface="Elsie Black"/>
              <a:ea typeface="Elsie Black"/>
              <a:cs typeface="Elsie Black"/>
              <a:sym typeface="Elsie Black"/>
            </a:endParaRPr>
          </a:p>
        </p:txBody>
      </p:sp>
      <p:sp>
        <p:nvSpPr>
          <p:cNvPr id="1503" name="Google Shape;1503;p43"/>
          <p:cNvSpPr txBox="1"/>
          <p:nvPr/>
        </p:nvSpPr>
        <p:spPr>
          <a:xfrm>
            <a:off x="4962075" y="4283975"/>
            <a:ext cx="8406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5"/>
                </a:solidFill>
                <a:latin typeface="Elsie Black"/>
                <a:ea typeface="Elsie Black"/>
                <a:cs typeface="Elsie Black"/>
                <a:sym typeface="Elsie Black"/>
              </a:rPr>
              <a:t>20xx</a:t>
            </a:r>
            <a:endParaRPr sz="1800">
              <a:solidFill>
                <a:schemeClr val="accent5"/>
              </a:solidFill>
              <a:latin typeface="Elsie Black"/>
              <a:ea typeface="Elsie Black"/>
              <a:cs typeface="Elsie Black"/>
              <a:sym typeface="Elsie Black"/>
            </a:endParaRPr>
          </a:p>
        </p:txBody>
      </p:sp>
      <p:sp>
        <p:nvSpPr>
          <p:cNvPr id="1504" name="Google Shape;1504;p43"/>
          <p:cNvSpPr txBox="1"/>
          <p:nvPr/>
        </p:nvSpPr>
        <p:spPr>
          <a:xfrm>
            <a:off x="6277975" y="4283975"/>
            <a:ext cx="8406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5"/>
                </a:solidFill>
                <a:latin typeface="Elsie Black"/>
                <a:ea typeface="Elsie Black"/>
                <a:cs typeface="Elsie Black"/>
                <a:sym typeface="Elsie Black"/>
              </a:rPr>
              <a:t>20xx</a:t>
            </a:r>
            <a:endParaRPr sz="1800">
              <a:solidFill>
                <a:schemeClr val="accent5"/>
              </a:solidFill>
              <a:latin typeface="Elsie Black"/>
              <a:ea typeface="Elsie Black"/>
              <a:cs typeface="Elsie Black"/>
              <a:sym typeface="Elsie Black"/>
            </a:endParaRPr>
          </a:p>
        </p:txBody>
      </p:sp>
      <p:sp>
        <p:nvSpPr>
          <p:cNvPr id="1505" name="Google Shape;1505;p43"/>
          <p:cNvSpPr/>
          <p:nvPr/>
        </p:nvSpPr>
        <p:spPr>
          <a:xfrm>
            <a:off x="7593868" y="3434807"/>
            <a:ext cx="820500" cy="8205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43"/>
          <p:cNvSpPr/>
          <p:nvPr/>
        </p:nvSpPr>
        <p:spPr>
          <a:xfrm>
            <a:off x="7593175" y="3434807"/>
            <a:ext cx="820500" cy="820500"/>
          </a:xfrm>
          <a:prstGeom prst="pie">
            <a:avLst>
              <a:gd fmla="val 16193998" name="adj1"/>
              <a:gd fmla="val 10788353" name="adj2"/>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43"/>
          <p:cNvSpPr txBox="1"/>
          <p:nvPr/>
        </p:nvSpPr>
        <p:spPr>
          <a:xfrm>
            <a:off x="7593867" y="3682757"/>
            <a:ext cx="8205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75</a:t>
            </a:r>
            <a:r>
              <a:rPr lang="en" sz="1800">
                <a:solidFill>
                  <a:schemeClr val="accent6"/>
                </a:solidFill>
                <a:latin typeface="Elsie Black"/>
                <a:ea typeface="Elsie Black"/>
                <a:cs typeface="Elsie Black"/>
                <a:sym typeface="Elsie Black"/>
              </a:rPr>
              <a:t>%</a:t>
            </a:r>
            <a:endParaRPr sz="1800">
              <a:solidFill>
                <a:schemeClr val="accent6"/>
              </a:solidFill>
              <a:latin typeface="Elsie Black"/>
              <a:ea typeface="Elsie Black"/>
              <a:cs typeface="Elsie Black"/>
              <a:sym typeface="Elsie Black"/>
            </a:endParaRPr>
          </a:p>
        </p:txBody>
      </p:sp>
      <p:sp>
        <p:nvSpPr>
          <p:cNvPr id="1508" name="Google Shape;1508;p43"/>
          <p:cNvSpPr txBox="1"/>
          <p:nvPr/>
        </p:nvSpPr>
        <p:spPr>
          <a:xfrm>
            <a:off x="7583125" y="4283975"/>
            <a:ext cx="840600" cy="32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5"/>
                </a:solidFill>
                <a:latin typeface="Elsie Black"/>
                <a:ea typeface="Elsie Black"/>
                <a:cs typeface="Elsie Black"/>
                <a:sym typeface="Elsie Black"/>
              </a:rPr>
              <a:t>20xx</a:t>
            </a:r>
            <a:endParaRPr sz="1800">
              <a:solidFill>
                <a:schemeClr val="accent5"/>
              </a:solidFill>
              <a:latin typeface="Elsie Black"/>
              <a:ea typeface="Elsie Black"/>
              <a:cs typeface="Elsie Black"/>
              <a:sym typeface="Elsie Black"/>
            </a:endParaRPr>
          </a:p>
        </p:txBody>
      </p:sp>
      <p:sp>
        <p:nvSpPr>
          <p:cNvPr id="1509" name="Google Shape;1509;p43"/>
          <p:cNvSpPr txBox="1"/>
          <p:nvPr/>
        </p:nvSpPr>
        <p:spPr>
          <a:xfrm>
            <a:off x="3987974" y="2422138"/>
            <a:ext cx="665700" cy="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Medium"/>
                <a:ea typeface="Poppins Medium"/>
                <a:cs typeface="Poppins Medium"/>
                <a:sym typeface="Poppins Medium"/>
              </a:rPr>
              <a:t>8</a:t>
            </a:r>
            <a:r>
              <a:rPr lang="en">
                <a:solidFill>
                  <a:schemeClr val="accent6"/>
                </a:solidFill>
                <a:latin typeface="Poppins Medium"/>
                <a:ea typeface="Poppins Medium"/>
                <a:cs typeface="Poppins Medium"/>
                <a:sym typeface="Poppins Medium"/>
              </a:rPr>
              <a:t>0%</a:t>
            </a:r>
            <a:endParaRPr>
              <a:solidFill>
                <a:schemeClr val="accent6"/>
              </a:solidFill>
              <a:latin typeface="Poppins Medium"/>
              <a:ea typeface="Poppins Medium"/>
              <a:cs typeface="Poppins Medium"/>
              <a:sym typeface="Poppins Medium"/>
            </a:endParaRPr>
          </a:p>
        </p:txBody>
      </p:sp>
      <p:sp>
        <p:nvSpPr>
          <p:cNvPr id="1510" name="Google Shape;1510;p43"/>
          <p:cNvSpPr txBox="1"/>
          <p:nvPr/>
        </p:nvSpPr>
        <p:spPr>
          <a:xfrm>
            <a:off x="3987974" y="2925488"/>
            <a:ext cx="665700" cy="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Medium"/>
                <a:ea typeface="Poppins Medium"/>
                <a:cs typeface="Poppins Medium"/>
                <a:sym typeface="Poppins Medium"/>
              </a:rPr>
              <a:t>50%</a:t>
            </a:r>
            <a:endParaRPr>
              <a:solidFill>
                <a:schemeClr val="accent6"/>
              </a:solidFill>
              <a:latin typeface="Poppins Medium"/>
              <a:ea typeface="Poppins Medium"/>
              <a:cs typeface="Poppins Medium"/>
              <a:sym typeface="Poppins Medium"/>
            </a:endParaRPr>
          </a:p>
        </p:txBody>
      </p:sp>
      <p:sp>
        <p:nvSpPr>
          <p:cNvPr id="1511" name="Google Shape;1511;p43"/>
          <p:cNvSpPr txBox="1"/>
          <p:nvPr/>
        </p:nvSpPr>
        <p:spPr>
          <a:xfrm>
            <a:off x="7934874" y="2422138"/>
            <a:ext cx="665700" cy="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Medium"/>
                <a:ea typeface="Poppins Medium"/>
                <a:cs typeface="Poppins Medium"/>
                <a:sym typeface="Poppins Medium"/>
              </a:rPr>
              <a:t>9</a:t>
            </a:r>
            <a:r>
              <a:rPr lang="en">
                <a:solidFill>
                  <a:schemeClr val="accent6"/>
                </a:solidFill>
                <a:latin typeface="Poppins Medium"/>
                <a:ea typeface="Poppins Medium"/>
                <a:cs typeface="Poppins Medium"/>
                <a:sym typeface="Poppins Medium"/>
              </a:rPr>
              <a:t>0%</a:t>
            </a:r>
            <a:endParaRPr>
              <a:solidFill>
                <a:schemeClr val="accent6"/>
              </a:solidFill>
              <a:latin typeface="Poppins Medium"/>
              <a:ea typeface="Poppins Medium"/>
              <a:cs typeface="Poppins Medium"/>
              <a:sym typeface="Poppins Medium"/>
            </a:endParaRPr>
          </a:p>
        </p:txBody>
      </p:sp>
      <p:sp>
        <p:nvSpPr>
          <p:cNvPr id="1512" name="Google Shape;1512;p43"/>
          <p:cNvSpPr txBox="1"/>
          <p:nvPr/>
        </p:nvSpPr>
        <p:spPr>
          <a:xfrm>
            <a:off x="7934874" y="2925488"/>
            <a:ext cx="665700" cy="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Medium"/>
                <a:ea typeface="Poppins Medium"/>
                <a:cs typeface="Poppins Medium"/>
                <a:sym typeface="Poppins Medium"/>
              </a:rPr>
              <a:t>3</a:t>
            </a:r>
            <a:r>
              <a:rPr lang="en">
                <a:solidFill>
                  <a:schemeClr val="accent6"/>
                </a:solidFill>
                <a:latin typeface="Poppins Medium"/>
                <a:ea typeface="Poppins Medium"/>
                <a:cs typeface="Poppins Medium"/>
                <a:sym typeface="Poppins Medium"/>
              </a:rPr>
              <a:t>0%</a:t>
            </a:r>
            <a:endParaRPr>
              <a:solidFill>
                <a:schemeClr val="accent6"/>
              </a:solidFill>
              <a:latin typeface="Poppins Medium"/>
              <a:ea typeface="Poppins Medium"/>
              <a:cs typeface="Poppins Medium"/>
              <a:sym typeface="Poppins Medium"/>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6" name="Shape 1516"/>
        <p:cNvGrpSpPr/>
        <p:nvPr/>
      </p:nvGrpSpPr>
      <p:grpSpPr>
        <a:xfrm>
          <a:off x="0" y="0"/>
          <a:ext cx="0" cy="0"/>
          <a:chOff x="0" y="0"/>
          <a:chExt cx="0" cy="0"/>
        </a:xfrm>
      </p:grpSpPr>
      <p:sp>
        <p:nvSpPr>
          <p:cNvPr id="1517" name="Google Shape;1517;p44"/>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1518" name="Google Shape;1518;p44"/>
          <p:cNvGrpSpPr/>
          <p:nvPr/>
        </p:nvGrpSpPr>
        <p:grpSpPr>
          <a:xfrm>
            <a:off x="6001800" y="1835038"/>
            <a:ext cx="1821300" cy="2776413"/>
            <a:chOff x="5816438" y="1707263"/>
            <a:chExt cx="1821300" cy="2776413"/>
          </a:xfrm>
        </p:grpSpPr>
        <p:sp>
          <p:nvSpPr>
            <p:cNvPr id="1519" name="Google Shape;1519;p44"/>
            <p:cNvSpPr/>
            <p:nvPr/>
          </p:nvSpPr>
          <p:spPr>
            <a:xfrm>
              <a:off x="5832800" y="2700582"/>
              <a:ext cx="1788600" cy="1077000"/>
            </a:xfrm>
            <a:prstGeom prst="roundRect">
              <a:avLst>
                <a:gd fmla="val 16667" name="adj"/>
              </a:avLst>
            </a:pr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44"/>
            <p:cNvSpPr txBox="1"/>
            <p:nvPr/>
          </p:nvSpPr>
          <p:spPr>
            <a:xfrm>
              <a:off x="5816438" y="3778375"/>
              <a:ext cx="1821300" cy="70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1521" name="Google Shape;1521;p44"/>
            <p:cNvSpPr txBox="1"/>
            <p:nvPr/>
          </p:nvSpPr>
          <p:spPr>
            <a:xfrm>
              <a:off x="6150533" y="2217125"/>
              <a:ext cx="1153500" cy="4344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sp>
          <p:nvSpPr>
            <p:cNvPr id="1522" name="Google Shape;1522;p44"/>
            <p:cNvSpPr txBox="1"/>
            <p:nvPr/>
          </p:nvSpPr>
          <p:spPr>
            <a:xfrm>
              <a:off x="6306988" y="1707263"/>
              <a:ext cx="840600" cy="64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chemeClr val="accent5"/>
                  </a:solidFill>
                  <a:latin typeface="Elsie Black"/>
                  <a:ea typeface="Elsie Black"/>
                  <a:cs typeface="Elsie Black"/>
                  <a:sym typeface="Elsie Black"/>
                </a:rPr>
                <a:t>#3</a:t>
              </a:r>
              <a:endParaRPr sz="3000">
                <a:solidFill>
                  <a:schemeClr val="accent5"/>
                </a:solidFill>
                <a:latin typeface="Elsie Black"/>
                <a:ea typeface="Elsie Black"/>
                <a:cs typeface="Elsie Black"/>
                <a:sym typeface="Elsie Black"/>
              </a:endParaRPr>
            </a:p>
          </p:txBody>
        </p:sp>
        <p:sp>
          <p:nvSpPr>
            <p:cNvPr id="1523" name="Google Shape;1523;p44"/>
            <p:cNvSpPr/>
            <p:nvPr/>
          </p:nvSpPr>
          <p:spPr>
            <a:xfrm rot="1176944">
              <a:off x="6294582" y="2884090"/>
              <a:ext cx="865022" cy="709970"/>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FFFFF">
                <a:alpha val="383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24" name="Google Shape;1524;p44"/>
            <p:cNvGrpSpPr/>
            <p:nvPr/>
          </p:nvGrpSpPr>
          <p:grpSpPr>
            <a:xfrm>
              <a:off x="6493009" y="2907065"/>
              <a:ext cx="468159" cy="565411"/>
              <a:chOff x="1840575" y="482750"/>
              <a:chExt cx="3917650" cy="4731475"/>
            </a:xfrm>
          </p:grpSpPr>
          <p:sp>
            <p:nvSpPr>
              <p:cNvPr id="1525" name="Google Shape;1525;p44"/>
              <p:cNvSpPr/>
              <p:nvPr/>
            </p:nvSpPr>
            <p:spPr>
              <a:xfrm>
                <a:off x="2163500" y="1977575"/>
                <a:ext cx="3264450" cy="2988000"/>
              </a:xfrm>
              <a:custGeom>
                <a:rect b="b" l="l" r="r" t="t"/>
                <a:pathLst>
                  <a:path extrusionOk="0" h="119520" w="130578">
                    <a:moveTo>
                      <a:pt x="48180" y="0"/>
                    </a:moveTo>
                    <a:lnTo>
                      <a:pt x="6720" y="41493"/>
                    </a:lnTo>
                    <a:cubicBezTo>
                      <a:pt x="816" y="47168"/>
                      <a:pt x="1" y="56335"/>
                      <a:pt x="4828" y="62957"/>
                    </a:cubicBezTo>
                    <a:cubicBezTo>
                      <a:pt x="294" y="81289"/>
                      <a:pt x="7536" y="100567"/>
                      <a:pt x="23030" y="111397"/>
                    </a:cubicBezTo>
                    <a:cubicBezTo>
                      <a:pt x="29880" y="116225"/>
                      <a:pt x="37970" y="119030"/>
                      <a:pt x="46321" y="119519"/>
                    </a:cubicBezTo>
                    <a:lnTo>
                      <a:pt x="84551" y="119519"/>
                    </a:lnTo>
                    <a:cubicBezTo>
                      <a:pt x="92902" y="119030"/>
                      <a:pt x="100992" y="116225"/>
                      <a:pt x="107842" y="111397"/>
                    </a:cubicBezTo>
                    <a:cubicBezTo>
                      <a:pt x="123336" y="100567"/>
                      <a:pt x="130578" y="81289"/>
                      <a:pt x="126044" y="62957"/>
                    </a:cubicBezTo>
                    <a:cubicBezTo>
                      <a:pt x="128131" y="60151"/>
                      <a:pt x="129240" y="56759"/>
                      <a:pt x="129273" y="53301"/>
                    </a:cubicBezTo>
                    <a:cubicBezTo>
                      <a:pt x="129240" y="48832"/>
                      <a:pt x="127381" y="44559"/>
                      <a:pt x="124152" y="41493"/>
                    </a:cubicBezTo>
                    <a:lnTo>
                      <a:pt x="82692" y="0"/>
                    </a:ln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44"/>
              <p:cNvSpPr/>
              <p:nvPr/>
            </p:nvSpPr>
            <p:spPr>
              <a:xfrm>
                <a:off x="2117025" y="1977575"/>
                <a:ext cx="2198600" cy="2990450"/>
              </a:xfrm>
              <a:custGeom>
                <a:rect b="b" l="l" r="r" t="t"/>
                <a:pathLst>
                  <a:path extrusionOk="0" h="119618" w="87944">
                    <a:moveTo>
                      <a:pt x="50072" y="0"/>
                    </a:moveTo>
                    <a:lnTo>
                      <a:pt x="8612" y="41493"/>
                    </a:lnTo>
                    <a:cubicBezTo>
                      <a:pt x="2708" y="47168"/>
                      <a:pt x="1892" y="56335"/>
                      <a:pt x="6752" y="62957"/>
                    </a:cubicBezTo>
                    <a:cubicBezTo>
                      <a:pt x="0" y="90586"/>
                      <a:pt x="19833" y="117627"/>
                      <a:pt x="48212" y="119519"/>
                    </a:cubicBezTo>
                    <a:lnTo>
                      <a:pt x="80376" y="119617"/>
                    </a:lnTo>
                    <a:cubicBezTo>
                      <a:pt x="60119" y="109440"/>
                      <a:pt x="37970" y="88400"/>
                      <a:pt x="37970" y="64163"/>
                    </a:cubicBezTo>
                    <a:cubicBezTo>
                      <a:pt x="37970" y="34577"/>
                      <a:pt x="58912" y="9101"/>
                      <a:pt x="87943" y="3360"/>
                    </a:cubicBezTo>
                    <a:lnTo>
                      <a:pt x="84583" y="0"/>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44"/>
              <p:cNvSpPr/>
              <p:nvPr/>
            </p:nvSpPr>
            <p:spPr>
              <a:xfrm>
                <a:off x="4289500" y="482750"/>
                <a:ext cx="815525" cy="815525"/>
              </a:xfrm>
              <a:custGeom>
                <a:rect b="b" l="l" r="r" t="t"/>
                <a:pathLst>
                  <a:path extrusionOk="0" h="32621" w="32621">
                    <a:moveTo>
                      <a:pt x="16310" y="1"/>
                    </a:moveTo>
                    <a:cubicBezTo>
                      <a:pt x="7307" y="1"/>
                      <a:pt x="0" y="7308"/>
                      <a:pt x="0" y="16311"/>
                    </a:cubicBezTo>
                    <a:cubicBezTo>
                      <a:pt x="0" y="25314"/>
                      <a:pt x="7307" y="32621"/>
                      <a:pt x="16310" y="32621"/>
                    </a:cubicBezTo>
                    <a:cubicBezTo>
                      <a:pt x="25314" y="32621"/>
                      <a:pt x="32620" y="25314"/>
                      <a:pt x="32620" y="16311"/>
                    </a:cubicBezTo>
                    <a:cubicBezTo>
                      <a:pt x="32620" y="7308"/>
                      <a:pt x="25314" y="1"/>
                      <a:pt x="16310"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44"/>
              <p:cNvSpPr/>
              <p:nvPr/>
            </p:nvSpPr>
            <p:spPr>
              <a:xfrm>
                <a:off x="2495400" y="482750"/>
                <a:ext cx="815525" cy="815525"/>
              </a:xfrm>
              <a:custGeom>
                <a:rect b="b" l="l" r="r" t="t"/>
                <a:pathLst>
                  <a:path extrusionOk="0" h="32621" w="32621">
                    <a:moveTo>
                      <a:pt x="16311" y="1"/>
                    </a:moveTo>
                    <a:cubicBezTo>
                      <a:pt x="7308" y="1"/>
                      <a:pt x="1" y="7308"/>
                      <a:pt x="1" y="16311"/>
                    </a:cubicBezTo>
                    <a:cubicBezTo>
                      <a:pt x="1" y="25314"/>
                      <a:pt x="7308" y="32621"/>
                      <a:pt x="16311" y="32621"/>
                    </a:cubicBezTo>
                    <a:cubicBezTo>
                      <a:pt x="25314" y="32621"/>
                      <a:pt x="32621" y="25314"/>
                      <a:pt x="32621" y="16311"/>
                    </a:cubicBezTo>
                    <a:cubicBezTo>
                      <a:pt x="32621" y="7308"/>
                      <a:pt x="25314" y="1"/>
                      <a:pt x="16311"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44"/>
              <p:cNvSpPr/>
              <p:nvPr/>
            </p:nvSpPr>
            <p:spPr>
              <a:xfrm>
                <a:off x="2889300" y="1977575"/>
                <a:ext cx="1640800" cy="788725"/>
              </a:xfrm>
              <a:custGeom>
                <a:rect b="b" l="l" r="r" t="t"/>
                <a:pathLst>
                  <a:path extrusionOk="0" h="31549" w="65632">
                    <a:moveTo>
                      <a:pt x="19181" y="0"/>
                    </a:moveTo>
                    <a:lnTo>
                      <a:pt x="0" y="19181"/>
                    </a:lnTo>
                    <a:cubicBezTo>
                      <a:pt x="8366" y="27518"/>
                      <a:pt x="19152" y="31549"/>
                      <a:pt x="29863" y="31549"/>
                    </a:cubicBezTo>
                    <a:cubicBezTo>
                      <a:pt x="43709" y="31549"/>
                      <a:pt x="57428" y="24813"/>
                      <a:pt x="65631" y="11939"/>
                    </a:cubicBezTo>
                    <a:lnTo>
                      <a:pt x="53692" y="0"/>
                    </a:ln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44"/>
              <p:cNvSpPr/>
              <p:nvPr/>
            </p:nvSpPr>
            <p:spPr>
              <a:xfrm>
                <a:off x="4207950" y="3092350"/>
                <a:ext cx="1060175" cy="815525"/>
              </a:xfrm>
              <a:custGeom>
                <a:rect b="b" l="l" r="r" t="t"/>
                <a:pathLst>
                  <a:path extrusionOk="0" h="32621" w="42407">
                    <a:moveTo>
                      <a:pt x="21203" y="1"/>
                    </a:moveTo>
                    <a:cubicBezTo>
                      <a:pt x="9493" y="1"/>
                      <a:pt x="1" y="7307"/>
                      <a:pt x="1" y="16310"/>
                    </a:cubicBezTo>
                    <a:cubicBezTo>
                      <a:pt x="1" y="25314"/>
                      <a:pt x="9493" y="32620"/>
                      <a:pt x="21203" y="32620"/>
                    </a:cubicBezTo>
                    <a:cubicBezTo>
                      <a:pt x="32914" y="32620"/>
                      <a:pt x="42406" y="25314"/>
                      <a:pt x="42406" y="16310"/>
                    </a:cubicBezTo>
                    <a:cubicBezTo>
                      <a:pt x="42406" y="7307"/>
                      <a:pt x="32914" y="1"/>
                      <a:pt x="21203"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44"/>
              <p:cNvSpPr/>
              <p:nvPr/>
            </p:nvSpPr>
            <p:spPr>
              <a:xfrm>
                <a:off x="2342100" y="2949675"/>
                <a:ext cx="2585325" cy="1821200"/>
              </a:xfrm>
              <a:custGeom>
                <a:rect b="b" l="l" r="r" t="t"/>
                <a:pathLst>
                  <a:path extrusionOk="0" h="72848" w="103413">
                    <a:moveTo>
                      <a:pt x="30438" y="0"/>
                    </a:moveTo>
                    <a:cubicBezTo>
                      <a:pt x="12065" y="0"/>
                      <a:pt x="1" y="22507"/>
                      <a:pt x="19637" y="42144"/>
                    </a:cubicBezTo>
                    <a:lnTo>
                      <a:pt x="49419" y="71893"/>
                    </a:lnTo>
                    <a:cubicBezTo>
                      <a:pt x="50055" y="72529"/>
                      <a:pt x="50887" y="72847"/>
                      <a:pt x="51719" y="72847"/>
                    </a:cubicBezTo>
                    <a:cubicBezTo>
                      <a:pt x="52551" y="72847"/>
                      <a:pt x="53383" y="72529"/>
                      <a:pt x="54019" y="71893"/>
                    </a:cubicBezTo>
                    <a:lnTo>
                      <a:pt x="83801" y="42144"/>
                    </a:lnTo>
                    <a:cubicBezTo>
                      <a:pt x="103413" y="22507"/>
                      <a:pt x="91361" y="0"/>
                      <a:pt x="72981" y="0"/>
                    </a:cubicBezTo>
                    <a:cubicBezTo>
                      <a:pt x="66966" y="0"/>
                      <a:pt x="60273" y="2411"/>
                      <a:pt x="53790" y="8121"/>
                    </a:cubicBezTo>
                    <a:cubicBezTo>
                      <a:pt x="53187" y="8627"/>
                      <a:pt x="52445" y="8880"/>
                      <a:pt x="51703" y="8880"/>
                    </a:cubicBezTo>
                    <a:cubicBezTo>
                      <a:pt x="50961" y="8880"/>
                      <a:pt x="50219" y="8627"/>
                      <a:pt x="49615" y="8121"/>
                    </a:cubicBezTo>
                    <a:cubicBezTo>
                      <a:pt x="43140" y="2411"/>
                      <a:pt x="36451" y="0"/>
                      <a:pt x="30438"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44"/>
              <p:cNvSpPr/>
              <p:nvPr/>
            </p:nvSpPr>
            <p:spPr>
              <a:xfrm>
                <a:off x="2207525" y="3091675"/>
                <a:ext cx="1021850" cy="813175"/>
              </a:xfrm>
              <a:custGeom>
                <a:rect b="b" l="l" r="r" t="t"/>
                <a:pathLst>
                  <a:path extrusionOk="0" h="32527" w="40874">
                    <a:moveTo>
                      <a:pt x="18584" y="1"/>
                    </a:moveTo>
                    <a:cubicBezTo>
                      <a:pt x="11063" y="1"/>
                      <a:pt x="4047" y="3857"/>
                      <a:pt x="1" y="10238"/>
                    </a:cubicBezTo>
                    <a:cubicBezTo>
                      <a:pt x="295" y="13206"/>
                      <a:pt x="1371" y="16011"/>
                      <a:pt x="3100" y="18393"/>
                    </a:cubicBezTo>
                    <a:cubicBezTo>
                      <a:pt x="2545" y="20643"/>
                      <a:pt x="2154" y="22959"/>
                      <a:pt x="1958" y="25275"/>
                    </a:cubicBezTo>
                    <a:cubicBezTo>
                      <a:pt x="5866" y="30208"/>
                      <a:pt x="12569" y="32527"/>
                      <a:pt x="19322" y="32527"/>
                    </a:cubicBezTo>
                    <a:cubicBezTo>
                      <a:pt x="29986" y="32527"/>
                      <a:pt x="40774" y="26743"/>
                      <a:pt x="40874" y="16337"/>
                    </a:cubicBezTo>
                    <a:cubicBezTo>
                      <a:pt x="40874" y="7334"/>
                      <a:pt x="31381" y="28"/>
                      <a:pt x="19671" y="28"/>
                    </a:cubicBezTo>
                    <a:cubicBezTo>
                      <a:pt x="19307" y="10"/>
                      <a:pt x="18945" y="1"/>
                      <a:pt x="18584"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44"/>
              <p:cNvSpPr/>
              <p:nvPr/>
            </p:nvSpPr>
            <p:spPr>
              <a:xfrm>
                <a:off x="2740050" y="482750"/>
                <a:ext cx="2120325" cy="2120325"/>
              </a:xfrm>
              <a:custGeom>
                <a:rect b="b" l="l" r="r" t="t"/>
                <a:pathLst>
                  <a:path extrusionOk="0" h="84813" w="84813">
                    <a:moveTo>
                      <a:pt x="42407" y="1"/>
                    </a:moveTo>
                    <a:cubicBezTo>
                      <a:pt x="18986" y="1"/>
                      <a:pt x="1" y="18986"/>
                      <a:pt x="1" y="42407"/>
                    </a:cubicBezTo>
                    <a:cubicBezTo>
                      <a:pt x="1" y="65828"/>
                      <a:pt x="18986" y="84813"/>
                      <a:pt x="42407" y="84813"/>
                    </a:cubicBezTo>
                    <a:cubicBezTo>
                      <a:pt x="65828" y="84813"/>
                      <a:pt x="84812" y="65828"/>
                      <a:pt x="84812" y="42407"/>
                    </a:cubicBezTo>
                    <a:cubicBezTo>
                      <a:pt x="84812" y="18986"/>
                      <a:pt x="65828" y="1"/>
                      <a:pt x="42407"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44"/>
              <p:cNvSpPr/>
              <p:nvPr/>
            </p:nvSpPr>
            <p:spPr>
              <a:xfrm>
                <a:off x="2551675" y="588775"/>
                <a:ext cx="2034700" cy="2013875"/>
              </a:xfrm>
              <a:custGeom>
                <a:rect b="b" l="l" r="r" t="t"/>
                <a:pathLst>
                  <a:path extrusionOk="0" h="80555" w="81388">
                    <a:moveTo>
                      <a:pt x="31544" y="1"/>
                    </a:moveTo>
                    <a:cubicBezTo>
                      <a:pt x="7471" y="11581"/>
                      <a:pt x="1" y="42243"/>
                      <a:pt x="15984" y="63577"/>
                    </a:cubicBezTo>
                    <a:cubicBezTo>
                      <a:pt x="24420" y="74830"/>
                      <a:pt x="37154" y="80555"/>
                      <a:pt x="49931" y="80555"/>
                    </a:cubicBezTo>
                    <a:cubicBezTo>
                      <a:pt x="61412" y="80555"/>
                      <a:pt x="72927" y="75932"/>
                      <a:pt x="81387" y="66545"/>
                    </a:cubicBezTo>
                    <a:lnTo>
                      <a:pt x="81387" y="66545"/>
                    </a:lnTo>
                    <a:cubicBezTo>
                      <a:pt x="75646" y="69318"/>
                      <a:pt x="69350" y="70786"/>
                      <a:pt x="62990" y="70786"/>
                    </a:cubicBezTo>
                    <a:cubicBezTo>
                      <a:pt x="62962" y="70786"/>
                      <a:pt x="62934" y="70786"/>
                      <a:pt x="62907" y="70786"/>
                    </a:cubicBezTo>
                    <a:cubicBezTo>
                      <a:pt x="46173" y="70786"/>
                      <a:pt x="31011" y="60909"/>
                      <a:pt x="24237" y="45636"/>
                    </a:cubicBezTo>
                    <a:cubicBezTo>
                      <a:pt x="17420" y="30304"/>
                      <a:pt x="20290" y="12429"/>
                      <a:pt x="31544"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44"/>
              <p:cNvSpPr/>
              <p:nvPr/>
            </p:nvSpPr>
            <p:spPr>
              <a:xfrm>
                <a:off x="4368600" y="3989500"/>
                <a:ext cx="1389625" cy="1223050"/>
              </a:xfrm>
              <a:custGeom>
                <a:rect b="b" l="l" r="r" t="t"/>
                <a:pathLst>
                  <a:path extrusionOk="0" h="48922" w="55585">
                    <a:moveTo>
                      <a:pt x="36184" y="1"/>
                    </a:moveTo>
                    <a:cubicBezTo>
                      <a:pt x="28938" y="1"/>
                      <a:pt x="20558" y="3643"/>
                      <a:pt x="13766" y="10435"/>
                    </a:cubicBezTo>
                    <a:cubicBezTo>
                      <a:pt x="2708" y="21493"/>
                      <a:pt x="1" y="36759"/>
                      <a:pt x="7764" y="44490"/>
                    </a:cubicBezTo>
                    <a:cubicBezTo>
                      <a:pt x="10747" y="47485"/>
                      <a:pt x="14851" y="48922"/>
                      <a:pt x="19402" y="48922"/>
                    </a:cubicBezTo>
                    <a:cubicBezTo>
                      <a:pt x="26648" y="48922"/>
                      <a:pt x="35027" y="45280"/>
                      <a:pt x="41819" y="38488"/>
                    </a:cubicBezTo>
                    <a:cubicBezTo>
                      <a:pt x="52877" y="27430"/>
                      <a:pt x="55585" y="12164"/>
                      <a:pt x="47821" y="4433"/>
                    </a:cubicBezTo>
                    <a:cubicBezTo>
                      <a:pt x="44839" y="1438"/>
                      <a:pt x="40735" y="1"/>
                      <a:pt x="36184"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44"/>
              <p:cNvSpPr/>
              <p:nvPr/>
            </p:nvSpPr>
            <p:spPr>
              <a:xfrm>
                <a:off x="4464825" y="4119875"/>
                <a:ext cx="1289325" cy="1094350"/>
              </a:xfrm>
              <a:custGeom>
                <a:rect b="b" l="l" r="r" t="t"/>
                <a:pathLst>
                  <a:path extrusionOk="0" h="43774" w="51573">
                    <a:moveTo>
                      <a:pt x="44690" y="1"/>
                    </a:moveTo>
                    <a:lnTo>
                      <a:pt x="44690" y="1"/>
                    </a:lnTo>
                    <a:cubicBezTo>
                      <a:pt x="48958" y="16458"/>
                      <a:pt x="28982" y="37319"/>
                      <a:pt x="12396" y="37319"/>
                    </a:cubicBezTo>
                    <a:cubicBezTo>
                      <a:pt x="7811" y="37319"/>
                      <a:pt x="3484" y="35724"/>
                      <a:pt x="1" y="32001"/>
                    </a:cubicBezTo>
                    <a:lnTo>
                      <a:pt x="1" y="32001"/>
                    </a:lnTo>
                    <a:cubicBezTo>
                      <a:pt x="2198" y="40128"/>
                      <a:pt x="8277" y="43773"/>
                      <a:pt x="15471" y="43773"/>
                    </a:cubicBezTo>
                    <a:cubicBezTo>
                      <a:pt x="22800" y="43773"/>
                      <a:pt x="31286" y="39989"/>
                      <a:pt x="38003" y="33305"/>
                    </a:cubicBezTo>
                    <a:cubicBezTo>
                      <a:pt x="48735" y="22574"/>
                      <a:pt x="51573" y="7927"/>
                      <a:pt x="44690"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44"/>
              <p:cNvSpPr/>
              <p:nvPr/>
            </p:nvSpPr>
            <p:spPr>
              <a:xfrm>
                <a:off x="4706775" y="4255250"/>
                <a:ext cx="714925" cy="690800"/>
              </a:xfrm>
              <a:custGeom>
                <a:rect b="b" l="l" r="r" t="t"/>
                <a:pathLst>
                  <a:path extrusionOk="0" h="27632" w="28597">
                    <a:moveTo>
                      <a:pt x="21974" y="1"/>
                    </a:moveTo>
                    <a:cubicBezTo>
                      <a:pt x="14224" y="1"/>
                      <a:pt x="1646" y="11009"/>
                      <a:pt x="728" y="19931"/>
                    </a:cubicBezTo>
                    <a:cubicBezTo>
                      <a:pt x="0" y="23478"/>
                      <a:pt x="778" y="27608"/>
                      <a:pt x="5479" y="27608"/>
                    </a:cubicBezTo>
                    <a:cubicBezTo>
                      <a:pt x="5621" y="27608"/>
                      <a:pt x="5766" y="27604"/>
                      <a:pt x="5915" y="27597"/>
                    </a:cubicBezTo>
                    <a:cubicBezTo>
                      <a:pt x="6156" y="27620"/>
                      <a:pt x="6402" y="27632"/>
                      <a:pt x="6654" y="27632"/>
                    </a:cubicBezTo>
                    <a:cubicBezTo>
                      <a:pt x="14407" y="27632"/>
                      <a:pt x="26952" y="16640"/>
                      <a:pt x="27868" y="7699"/>
                    </a:cubicBezTo>
                    <a:cubicBezTo>
                      <a:pt x="28597" y="4183"/>
                      <a:pt x="27818" y="22"/>
                      <a:pt x="23115" y="22"/>
                    </a:cubicBezTo>
                    <a:cubicBezTo>
                      <a:pt x="22974" y="22"/>
                      <a:pt x="22830" y="25"/>
                      <a:pt x="22682" y="33"/>
                    </a:cubicBezTo>
                    <a:cubicBezTo>
                      <a:pt x="22451" y="11"/>
                      <a:pt x="22215" y="1"/>
                      <a:pt x="2197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44"/>
              <p:cNvSpPr/>
              <p:nvPr/>
            </p:nvSpPr>
            <p:spPr>
              <a:xfrm>
                <a:off x="4706775" y="4308250"/>
                <a:ext cx="708950" cy="637800"/>
              </a:xfrm>
              <a:custGeom>
                <a:rect b="b" l="l" r="r" t="t"/>
                <a:pathLst>
                  <a:path extrusionOk="0" h="25512" w="28358">
                    <a:moveTo>
                      <a:pt x="27248" y="1"/>
                    </a:moveTo>
                    <a:cubicBezTo>
                      <a:pt x="25520" y="8808"/>
                      <a:pt x="14429" y="18692"/>
                      <a:pt x="6046" y="18725"/>
                    </a:cubicBezTo>
                    <a:cubicBezTo>
                      <a:pt x="5912" y="18735"/>
                      <a:pt x="5779" y="18740"/>
                      <a:pt x="5646" y="18740"/>
                    </a:cubicBezTo>
                    <a:cubicBezTo>
                      <a:pt x="3740" y="18740"/>
                      <a:pt x="1972" y="17660"/>
                      <a:pt x="1087" y="15952"/>
                    </a:cubicBezTo>
                    <a:cubicBezTo>
                      <a:pt x="924" y="16572"/>
                      <a:pt x="794" y="17191"/>
                      <a:pt x="728" y="17811"/>
                    </a:cubicBezTo>
                    <a:cubicBezTo>
                      <a:pt x="0" y="21358"/>
                      <a:pt x="778" y="25488"/>
                      <a:pt x="5479" y="25488"/>
                    </a:cubicBezTo>
                    <a:cubicBezTo>
                      <a:pt x="5621" y="25488"/>
                      <a:pt x="5766" y="25484"/>
                      <a:pt x="5915" y="25477"/>
                    </a:cubicBezTo>
                    <a:cubicBezTo>
                      <a:pt x="6156" y="25500"/>
                      <a:pt x="6402" y="25512"/>
                      <a:pt x="6654" y="25512"/>
                    </a:cubicBezTo>
                    <a:cubicBezTo>
                      <a:pt x="14407" y="25512"/>
                      <a:pt x="26952" y="14521"/>
                      <a:pt x="27868" y="5611"/>
                    </a:cubicBezTo>
                    <a:cubicBezTo>
                      <a:pt x="28358" y="3719"/>
                      <a:pt x="28129" y="1730"/>
                      <a:pt x="27248" y="1"/>
                    </a:cubicBez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44"/>
              <p:cNvSpPr/>
              <p:nvPr/>
            </p:nvSpPr>
            <p:spPr>
              <a:xfrm>
                <a:off x="1840575" y="3989100"/>
                <a:ext cx="1389625" cy="1223100"/>
              </a:xfrm>
              <a:custGeom>
                <a:rect b="b" l="l" r="r" t="t"/>
                <a:pathLst>
                  <a:path extrusionOk="0" h="48924" w="55585">
                    <a:moveTo>
                      <a:pt x="19398" y="0"/>
                    </a:moveTo>
                    <a:cubicBezTo>
                      <a:pt x="14848" y="0"/>
                      <a:pt x="10745" y="1434"/>
                      <a:pt x="7764" y="4416"/>
                    </a:cubicBezTo>
                    <a:cubicBezTo>
                      <a:pt x="0" y="12180"/>
                      <a:pt x="2707" y="27413"/>
                      <a:pt x="13766" y="38504"/>
                    </a:cubicBezTo>
                    <a:cubicBezTo>
                      <a:pt x="20556" y="45294"/>
                      <a:pt x="28933" y="48923"/>
                      <a:pt x="36185" y="48923"/>
                    </a:cubicBezTo>
                    <a:cubicBezTo>
                      <a:pt x="40743" y="48923"/>
                      <a:pt x="44857" y="47490"/>
                      <a:pt x="47853" y="44506"/>
                    </a:cubicBezTo>
                    <a:cubicBezTo>
                      <a:pt x="55584" y="36742"/>
                      <a:pt x="52877" y="21509"/>
                      <a:pt x="41819" y="10451"/>
                    </a:cubicBezTo>
                    <a:cubicBezTo>
                      <a:pt x="35026" y="3638"/>
                      <a:pt x="26645" y="0"/>
                      <a:pt x="19398" y="0"/>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44"/>
              <p:cNvSpPr/>
              <p:nvPr/>
            </p:nvSpPr>
            <p:spPr>
              <a:xfrm>
                <a:off x="1847075" y="4119875"/>
                <a:ext cx="1288525" cy="1094350"/>
              </a:xfrm>
              <a:custGeom>
                <a:rect b="b" l="l" r="r" t="t"/>
                <a:pathLst>
                  <a:path extrusionOk="0" h="43774" w="51541">
                    <a:moveTo>
                      <a:pt x="6851" y="1"/>
                    </a:moveTo>
                    <a:lnTo>
                      <a:pt x="6851" y="1"/>
                    </a:lnTo>
                    <a:cubicBezTo>
                      <a:pt x="1" y="7927"/>
                      <a:pt x="2806" y="22574"/>
                      <a:pt x="13538" y="33305"/>
                    </a:cubicBezTo>
                    <a:cubicBezTo>
                      <a:pt x="20255" y="39989"/>
                      <a:pt x="28741" y="43773"/>
                      <a:pt x="36070" y="43773"/>
                    </a:cubicBezTo>
                    <a:cubicBezTo>
                      <a:pt x="43264" y="43773"/>
                      <a:pt x="49343" y="40128"/>
                      <a:pt x="51540" y="32001"/>
                    </a:cubicBezTo>
                    <a:lnTo>
                      <a:pt x="51540" y="32001"/>
                    </a:lnTo>
                    <a:cubicBezTo>
                      <a:pt x="48057" y="35724"/>
                      <a:pt x="43732" y="37319"/>
                      <a:pt x="39149" y="37319"/>
                    </a:cubicBezTo>
                    <a:cubicBezTo>
                      <a:pt x="22570" y="37319"/>
                      <a:pt x="2609" y="16458"/>
                      <a:pt x="6851"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44"/>
              <p:cNvSpPr/>
              <p:nvPr/>
            </p:nvSpPr>
            <p:spPr>
              <a:xfrm>
                <a:off x="2178725" y="4255250"/>
                <a:ext cx="714925" cy="690800"/>
              </a:xfrm>
              <a:custGeom>
                <a:rect b="b" l="l" r="r" t="t"/>
                <a:pathLst>
                  <a:path extrusionOk="0" h="27632" w="28597">
                    <a:moveTo>
                      <a:pt x="6623" y="1"/>
                    </a:moveTo>
                    <a:cubicBezTo>
                      <a:pt x="6382" y="1"/>
                      <a:pt x="6146" y="11"/>
                      <a:pt x="5915" y="33"/>
                    </a:cubicBezTo>
                    <a:cubicBezTo>
                      <a:pt x="5768" y="25"/>
                      <a:pt x="5623" y="22"/>
                      <a:pt x="5483" y="22"/>
                    </a:cubicBezTo>
                    <a:cubicBezTo>
                      <a:pt x="779" y="22"/>
                      <a:pt x="0" y="4183"/>
                      <a:pt x="729" y="7699"/>
                    </a:cubicBezTo>
                    <a:cubicBezTo>
                      <a:pt x="1645" y="16640"/>
                      <a:pt x="14190" y="27632"/>
                      <a:pt x="21943" y="27632"/>
                    </a:cubicBezTo>
                    <a:cubicBezTo>
                      <a:pt x="22195" y="27632"/>
                      <a:pt x="22441" y="27620"/>
                      <a:pt x="22682" y="27597"/>
                    </a:cubicBezTo>
                    <a:cubicBezTo>
                      <a:pt x="22831" y="27604"/>
                      <a:pt x="22976" y="27608"/>
                      <a:pt x="23118" y="27608"/>
                    </a:cubicBezTo>
                    <a:cubicBezTo>
                      <a:pt x="27819" y="27608"/>
                      <a:pt x="28597" y="23478"/>
                      <a:pt x="27869" y="19931"/>
                    </a:cubicBezTo>
                    <a:cubicBezTo>
                      <a:pt x="26951" y="11009"/>
                      <a:pt x="14373" y="1"/>
                      <a:pt x="662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44"/>
              <p:cNvSpPr/>
              <p:nvPr/>
            </p:nvSpPr>
            <p:spPr>
              <a:xfrm>
                <a:off x="2184700" y="4308250"/>
                <a:ext cx="708950" cy="637800"/>
              </a:xfrm>
              <a:custGeom>
                <a:rect b="b" l="l" r="r" t="t"/>
                <a:pathLst>
                  <a:path extrusionOk="0" h="25512" w="28358">
                    <a:moveTo>
                      <a:pt x="1110" y="1"/>
                    </a:moveTo>
                    <a:cubicBezTo>
                      <a:pt x="229" y="1730"/>
                      <a:pt x="1" y="3719"/>
                      <a:pt x="490" y="5611"/>
                    </a:cubicBezTo>
                    <a:cubicBezTo>
                      <a:pt x="1406" y="14521"/>
                      <a:pt x="13951" y="25512"/>
                      <a:pt x="21704" y="25512"/>
                    </a:cubicBezTo>
                    <a:cubicBezTo>
                      <a:pt x="21956" y="25512"/>
                      <a:pt x="22202" y="25500"/>
                      <a:pt x="22443" y="25477"/>
                    </a:cubicBezTo>
                    <a:cubicBezTo>
                      <a:pt x="22592" y="25484"/>
                      <a:pt x="22737" y="25488"/>
                      <a:pt x="22879" y="25488"/>
                    </a:cubicBezTo>
                    <a:cubicBezTo>
                      <a:pt x="27580" y="25488"/>
                      <a:pt x="28358" y="21358"/>
                      <a:pt x="27630" y="17811"/>
                    </a:cubicBezTo>
                    <a:cubicBezTo>
                      <a:pt x="27564" y="17191"/>
                      <a:pt x="27434" y="16572"/>
                      <a:pt x="27271" y="15952"/>
                    </a:cubicBezTo>
                    <a:cubicBezTo>
                      <a:pt x="26386" y="17660"/>
                      <a:pt x="24618" y="18740"/>
                      <a:pt x="22712" y="18740"/>
                    </a:cubicBezTo>
                    <a:cubicBezTo>
                      <a:pt x="22579" y="18740"/>
                      <a:pt x="22446" y="18735"/>
                      <a:pt x="22313" y="18725"/>
                    </a:cubicBezTo>
                    <a:cubicBezTo>
                      <a:pt x="13929" y="18692"/>
                      <a:pt x="2839" y="8808"/>
                      <a:pt x="1110" y="1"/>
                    </a:cubicBez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44"/>
              <p:cNvSpPr/>
              <p:nvPr/>
            </p:nvSpPr>
            <p:spPr>
              <a:xfrm>
                <a:off x="3310900" y="1461350"/>
                <a:ext cx="244675" cy="244675"/>
              </a:xfrm>
              <a:custGeom>
                <a:rect b="b" l="l" r="r" t="t"/>
                <a:pathLst>
                  <a:path extrusionOk="0" h="9787" w="9787">
                    <a:moveTo>
                      <a:pt x="4894" y="1"/>
                    </a:moveTo>
                    <a:cubicBezTo>
                      <a:pt x="2186" y="1"/>
                      <a:pt x="1" y="2186"/>
                      <a:pt x="1" y="4894"/>
                    </a:cubicBezTo>
                    <a:cubicBezTo>
                      <a:pt x="1" y="7601"/>
                      <a:pt x="2186" y="9787"/>
                      <a:pt x="4894" y="9787"/>
                    </a:cubicBezTo>
                    <a:cubicBezTo>
                      <a:pt x="7601" y="9787"/>
                      <a:pt x="9787" y="7601"/>
                      <a:pt x="9787" y="4894"/>
                    </a:cubicBezTo>
                    <a:cubicBezTo>
                      <a:pt x="9787" y="2186"/>
                      <a:pt x="7601" y="1"/>
                      <a:pt x="4894"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44"/>
              <p:cNvSpPr/>
              <p:nvPr/>
            </p:nvSpPr>
            <p:spPr>
              <a:xfrm>
                <a:off x="4044850" y="1461350"/>
                <a:ext cx="244675" cy="244675"/>
              </a:xfrm>
              <a:custGeom>
                <a:rect b="b" l="l" r="r" t="t"/>
                <a:pathLst>
                  <a:path extrusionOk="0" h="9787" w="9787">
                    <a:moveTo>
                      <a:pt x="4894" y="1"/>
                    </a:moveTo>
                    <a:cubicBezTo>
                      <a:pt x="2186" y="1"/>
                      <a:pt x="1" y="2186"/>
                      <a:pt x="1" y="4894"/>
                    </a:cubicBezTo>
                    <a:cubicBezTo>
                      <a:pt x="1" y="7601"/>
                      <a:pt x="2186" y="9787"/>
                      <a:pt x="4894" y="9787"/>
                    </a:cubicBezTo>
                    <a:cubicBezTo>
                      <a:pt x="7601" y="9787"/>
                      <a:pt x="9786" y="7601"/>
                      <a:pt x="9786" y="4894"/>
                    </a:cubicBezTo>
                    <a:cubicBezTo>
                      <a:pt x="9786" y="2186"/>
                      <a:pt x="7601" y="1"/>
                      <a:pt x="4894"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44"/>
              <p:cNvSpPr/>
              <p:nvPr/>
            </p:nvSpPr>
            <p:spPr>
              <a:xfrm>
                <a:off x="3066250" y="1624450"/>
                <a:ext cx="1467925" cy="978625"/>
              </a:xfrm>
              <a:custGeom>
                <a:rect b="b" l="l" r="r" t="t"/>
                <a:pathLst>
                  <a:path extrusionOk="0" h="39145" w="58717">
                    <a:moveTo>
                      <a:pt x="29359" y="1"/>
                    </a:moveTo>
                    <a:cubicBezTo>
                      <a:pt x="13146" y="1"/>
                      <a:pt x="1" y="8776"/>
                      <a:pt x="1" y="19573"/>
                    </a:cubicBezTo>
                    <a:cubicBezTo>
                      <a:pt x="1" y="30370"/>
                      <a:pt x="13146" y="39145"/>
                      <a:pt x="29359" y="39145"/>
                    </a:cubicBezTo>
                    <a:cubicBezTo>
                      <a:pt x="45571" y="39145"/>
                      <a:pt x="58716" y="30370"/>
                      <a:pt x="58716" y="19573"/>
                    </a:cubicBezTo>
                    <a:cubicBezTo>
                      <a:pt x="58716" y="8776"/>
                      <a:pt x="45571" y="1"/>
                      <a:pt x="2935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44"/>
              <p:cNvSpPr/>
              <p:nvPr/>
            </p:nvSpPr>
            <p:spPr>
              <a:xfrm>
                <a:off x="2830150" y="1820175"/>
                <a:ext cx="1656725" cy="783025"/>
              </a:xfrm>
              <a:custGeom>
                <a:rect b="b" l="l" r="r" t="t"/>
                <a:pathLst>
                  <a:path extrusionOk="0" h="31321" w="66269">
                    <a:moveTo>
                      <a:pt x="15349" y="1"/>
                    </a:moveTo>
                    <a:lnTo>
                      <a:pt x="15349" y="1"/>
                    </a:lnTo>
                    <a:cubicBezTo>
                      <a:pt x="1" y="14444"/>
                      <a:pt x="16948" y="31320"/>
                      <a:pt x="38195" y="31320"/>
                    </a:cubicBezTo>
                    <a:cubicBezTo>
                      <a:pt x="38397" y="31320"/>
                      <a:pt x="38600" y="31319"/>
                      <a:pt x="38803" y="31316"/>
                    </a:cubicBezTo>
                    <a:cubicBezTo>
                      <a:pt x="51394" y="31316"/>
                      <a:pt x="62093" y="26031"/>
                      <a:pt x="66268" y="18626"/>
                    </a:cubicBezTo>
                    <a:lnTo>
                      <a:pt x="66268" y="18626"/>
                    </a:lnTo>
                    <a:cubicBezTo>
                      <a:pt x="61554" y="20329"/>
                      <a:pt x="56706" y="21144"/>
                      <a:pt x="51923" y="21144"/>
                    </a:cubicBezTo>
                    <a:cubicBezTo>
                      <a:pt x="37182" y="21144"/>
                      <a:pt x="23058" y="13399"/>
                      <a:pt x="15349" y="1"/>
                    </a:cubicBez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44"/>
              <p:cNvSpPr/>
              <p:nvPr/>
            </p:nvSpPr>
            <p:spPr>
              <a:xfrm>
                <a:off x="3457700" y="1950650"/>
                <a:ext cx="685025" cy="489700"/>
              </a:xfrm>
              <a:custGeom>
                <a:rect b="b" l="l" r="r" t="t"/>
                <a:pathLst>
                  <a:path extrusionOk="0" h="19588" w="27401">
                    <a:moveTo>
                      <a:pt x="13701" y="1"/>
                    </a:moveTo>
                    <a:cubicBezTo>
                      <a:pt x="11906" y="1"/>
                      <a:pt x="10439" y="1469"/>
                      <a:pt x="10439" y="3263"/>
                    </a:cubicBezTo>
                    <a:lnTo>
                      <a:pt x="10439" y="12462"/>
                    </a:lnTo>
                    <a:cubicBezTo>
                      <a:pt x="9995" y="12874"/>
                      <a:pt x="9562" y="13051"/>
                      <a:pt x="9117" y="13051"/>
                    </a:cubicBezTo>
                    <a:cubicBezTo>
                      <a:pt x="8153" y="13051"/>
                      <a:pt x="7133" y="12218"/>
                      <a:pt x="5839" y="11124"/>
                    </a:cubicBezTo>
                    <a:cubicBezTo>
                      <a:pt x="5216" y="10532"/>
                      <a:pt x="4421" y="10237"/>
                      <a:pt x="3626" y="10237"/>
                    </a:cubicBezTo>
                    <a:cubicBezTo>
                      <a:pt x="2757" y="10237"/>
                      <a:pt x="1887" y="10589"/>
                      <a:pt x="1240" y="11287"/>
                    </a:cubicBezTo>
                    <a:cubicBezTo>
                      <a:pt x="0" y="12592"/>
                      <a:pt x="65" y="14647"/>
                      <a:pt x="1403" y="15887"/>
                    </a:cubicBezTo>
                    <a:cubicBezTo>
                      <a:pt x="3854" y="18214"/>
                      <a:pt x="6544" y="19588"/>
                      <a:pt x="9211" y="19588"/>
                    </a:cubicBezTo>
                    <a:cubicBezTo>
                      <a:pt x="10731" y="19588"/>
                      <a:pt x="12244" y="19141"/>
                      <a:pt x="13701" y="18170"/>
                    </a:cubicBezTo>
                    <a:cubicBezTo>
                      <a:pt x="15164" y="19126"/>
                      <a:pt x="16674" y="19565"/>
                      <a:pt x="18188" y="19565"/>
                    </a:cubicBezTo>
                    <a:cubicBezTo>
                      <a:pt x="20859" y="19565"/>
                      <a:pt x="23542" y="18198"/>
                      <a:pt x="25998" y="15887"/>
                    </a:cubicBezTo>
                    <a:cubicBezTo>
                      <a:pt x="27336" y="14647"/>
                      <a:pt x="27401" y="12592"/>
                      <a:pt x="26161" y="11287"/>
                    </a:cubicBezTo>
                    <a:cubicBezTo>
                      <a:pt x="25514" y="10589"/>
                      <a:pt x="24645" y="10237"/>
                      <a:pt x="23776" y="10237"/>
                    </a:cubicBezTo>
                    <a:cubicBezTo>
                      <a:pt x="22980" y="10237"/>
                      <a:pt x="22185" y="10532"/>
                      <a:pt x="21562" y="11124"/>
                    </a:cubicBezTo>
                    <a:cubicBezTo>
                      <a:pt x="20259" y="12224"/>
                      <a:pt x="19235" y="13062"/>
                      <a:pt x="18266" y="13062"/>
                    </a:cubicBezTo>
                    <a:cubicBezTo>
                      <a:pt x="17827" y="13062"/>
                      <a:pt x="17400" y="12890"/>
                      <a:pt x="16963" y="12494"/>
                    </a:cubicBezTo>
                    <a:lnTo>
                      <a:pt x="16963" y="3263"/>
                    </a:lnTo>
                    <a:cubicBezTo>
                      <a:pt x="16963" y="1469"/>
                      <a:pt x="15495" y="1"/>
                      <a:pt x="13701"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44"/>
              <p:cNvSpPr/>
              <p:nvPr/>
            </p:nvSpPr>
            <p:spPr>
              <a:xfrm>
                <a:off x="3597150" y="1864225"/>
                <a:ext cx="407775" cy="244650"/>
              </a:xfrm>
              <a:custGeom>
                <a:rect b="b" l="l" r="r" t="t"/>
                <a:pathLst>
                  <a:path extrusionOk="0" h="9786" w="16311">
                    <a:moveTo>
                      <a:pt x="8155" y="0"/>
                    </a:moveTo>
                    <a:cubicBezTo>
                      <a:pt x="3654" y="0"/>
                      <a:pt x="0" y="2218"/>
                      <a:pt x="0" y="4893"/>
                    </a:cubicBezTo>
                    <a:cubicBezTo>
                      <a:pt x="0" y="7600"/>
                      <a:pt x="3654" y="9786"/>
                      <a:pt x="8155" y="9786"/>
                    </a:cubicBezTo>
                    <a:cubicBezTo>
                      <a:pt x="12657" y="9786"/>
                      <a:pt x="16310" y="7600"/>
                      <a:pt x="16310" y="4893"/>
                    </a:cubicBezTo>
                    <a:cubicBezTo>
                      <a:pt x="16310" y="2218"/>
                      <a:pt x="12657" y="0"/>
                      <a:pt x="8155" y="0"/>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44"/>
              <p:cNvSpPr/>
              <p:nvPr/>
            </p:nvSpPr>
            <p:spPr>
              <a:xfrm>
                <a:off x="3595500" y="1872375"/>
                <a:ext cx="397175" cy="234800"/>
              </a:xfrm>
              <a:custGeom>
                <a:rect b="b" l="l" r="r" t="t"/>
                <a:pathLst>
                  <a:path extrusionOk="0" h="9392" w="15887">
                    <a:moveTo>
                      <a:pt x="5318" y="0"/>
                    </a:moveTo>
                    <a:lnTo>
                      <a:pt x="5318" y="0"/>
                    </a:lnTo>
                    <a:cubicBezTo>
                      <a:pt x="2219" y="718"/>
                      <a:pt x="1" y="2479"/>
                      <a:pt x="1" y="4567"/>
                    </a:cubicBezTo>
                    <a:cubicBezTo>
                      <a:pt x="55" y="7769"/>
                      <a:pt x="4141" y="9392"/>
                      <a:pt x="8197" y="9392"/>
                    </a:cubicBezTo>
                    <a:cubicBezTo>
                      <a:pt x="11536" y="9392"/>
                      <a:pt x="14856" y="8292"/>
                      <a:pt x="15887" y="6068"/>
                    </a:cubicBezTo>
                    <a:lnTo>
                      <a:pt x="15887" y="6068"/>
                    </a:lnTo>
                    <a:cubicBezTo>
                      <a:pt x="14941" y="6296"/>
                      <a:pt x="13995" y="6394"/>
                      <a:pt x="13049" y="6394"/>
                    </a:cubicBezTo>
                    <a:cubicBezTo>
                      <a:pt x="7993" y="6328"/>
                      <a:pt x="3557" y="3719"/>
                      <a:pt x="5318" y="0"/>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44"/>
              <p:cNvSpPr/>
              <p:nvPr/>
            </p:nvSpPr>
            <p:spPr>
              <a:xfrm>
                <a:off x="2507600" y="2786150"/>
                <a:ext cx="2585250" cy="1821625"/>
              </a:xfrm>
              <a:custGeom>
                <a:rect b="b" l="l" r="r" t="t"/>
                <a:pathLst>
                  <a:path extrusionOk="0" h="72865" w="103410">
                    <a:moveTo>
                      <a:pt x="30452" y="1"/>
                    </a:moveTo>
                    <a:cubicBezTo>
                      <a:pt x="12065" y="1"/>
                      <a:pt x="1" y="22523"/>
                      <a:pt x="19639" y="42161"/>
                    </a:cubicBezTo>
                    <a:lnTo>
                      <a:pt x="49389" y="71910"/>
                    </a:lnTo>
                    <a:cubicBezTo>
                      <a:pt x="50025" y="72546"/>
                      <a:pt x="50865" y="72864"/>
                      <a:pt x="51705" y="72864"/>
                    </a:cubicBezTo>
                    <a:cubicBezTo>
                      <a:pt x="52545" y="72864"/>
                      <a:pt x="53384" y="72546"/>
                      <a:pt x="54021" y="71910"/>
                    </a:cubicBezTo>
                    <a:lnTo>
                      <a:pt x="83770" y="42161"/>
                    </a:lnTo>
                    <a:cubicBezTo>
                      <a:pt x="103410" y="22521"/>
                      <a:pt x="91342" y="15"/>
                      <a:pt x="72953" y="15"/>
                    </a:cubicBezTo>
                    <a:cubicBezTo>
                      <a:pt x="66297" y="15"/>
                      <a:pt x="58813" y="2963"/>
                      <a:pt x="51705" y="10063"/>
                    </a:cubicBezTo>
                    <a:cubicBezTo>
                      <a:pt x="44595" y="2953"/>
                      <a:pt x="37109" y="1"/>
                      <a:pt x="30452" y="1"/>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44"/>
              <p:cNvSpPr/>
              <p:nvPr/>
            </p:nvSpPr>
            <p:spPr>
              <a:xfrm>
                <a:off x="2528850" y="2790625"/>
                <a:ext cx="1516025" cy="1817150"/>
              </a:xfrm>
              <a:custGeom>
                <a:rect b="b" l="l" r="r" t="t"/>
                <a:pathLst>
                  <a:path extrusionOk="0" h="72686" w="60641">
                    <a:moveTo>
                      <a:pt x="27238" y="0"/>
                    </a:moveTo>
                    <a:lnTo>
                      <a:pt x="27238" y="0"/>
                    </a:lnTo>
                    <a:cubicBezTo>
                      <a:pt x="10243" y="1827"/>
                      <a:pt x="0" y="23193"/>
                      <a:pt x="18789" y="41982"/>
                    </a:cubicBezTo>
                    <a:lnTo>
                      <a:pt x="48539" y="71731"/>
                    </a:lnTo>
                    <a:cubicBezTo>
                      <a:pt x="49175" y="72367"/>
                      <a:pt x="50015" y="72685"/>
                      <a:pt x="50855" y="72685"/>
                    </a:cubicBezTo>
                    <a:cubicBezTo>
                      <a:pt x="51695" y="72685"/>
                      <a:pt x="52534" y="72367"/>
                      <a:pt x="53171" y="71731"/>
                    </a:cubicBezTo>
                    <a:lnTo>
                      <a:pt x="60641" y="64261"/>
                    </a:lnTo>
                    <a:lnTo>
                      <a:pt x="31837" y="35458"/>
                    </a:lnTo>
                    <a:cubicBezTo>
                      <a:pt x="18789" y="22410"/>
                      <a:pt x="19768" y="8123"/>
                      <a:pt x="27238" y="0"/>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44"/>
              <p:cNvSpPr/>
              <p:nvPr/>
            </p:nvSpPr>
            <p:spPr>
              <a:xfrm>
                <a:off x="2684600" y="3091675"/>
                <a:ext cx="717000" cy="792550"/>
              </a:xfrm>
              <a:custGeom>
                <a:rect b="b" l="l" r="r" t="t"/>
                <a:pathLst>
                  <a:path extrusionOk="0" h="31702" w="28680">
                    <a:moveTo>
                      <a:pt x="7474" y="0"/>
                    </a:moveTo>
                    <a:cubicBezTo>
                      <a:pt x="6397" y="0"/>
                      <a:pt x="5316" y="73"/>
                      <a:pt x="4241" y="223"/>
                    </a:cubicBezTo>
                    <a:cubicBezTo>
                      <a:pt x="1" y="8737"/>
                      <a:pt x="3458" y="22176"/>
                      <a:pt x="14321" y="31701"/>
                    </a:cubicBezTo>
                    <a:cubicBezTo>
                      <a:pt x="22541" y="29451"/>
                      <a:pt x="28412" y="23416"/>
                      <a:pt x="28412" y="16337"/>
                    </a:cubicBezTo>
                    <a:cubicBezTo>
                      <a:pt x="28679" y="7319"/>
                      <a:pt x="18289" y="0"/>
                      <a:pt x="7474" y="0"/>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44"/>
              <p:cNvSpPr/>
              <p:nvPr/>
            </p:nvSpPr>
            <p:spPr>
              <a:xfrm>
                <a:off x="4203675" y="3091625"/>
                <a:ext cx="711325" cy="791775"/>
              </a:xfrm>
              <a:custGeom>
                <a:rect b="b" l="l" r="r" t="t"/>
                <a:pathLst>
                  <a:path extrusionOk="0" h="31671" w="28453">
                    <a:moveTo>
                      <a:pt x="21232" y="0"/>
                    </a:moveTo>
                    <a:cubicBezTo>
                      <a:pt x="10390" y="0"/>
                      <a:pt x="1" y="7323"/>
                      <a:pt x="269" y="16339"/>
                    </a:cubicBezTo>
                    <a:cubicBezTo>
                      <a:pt x="269" y="23385"/>
                      <a:pt x="6076" y="29387"/>
                      <a:pt x="14198" y="31671"/>
                    </a:cubicBezTo>
                    <a:cubicBezTo>
                      <a:pt x="25093" y="22113"/>
                      <a:pt x="28453" y="8706"/>
                      <a:pt x="24245" y="193"/>
                    </a:cubicBezTo>
                    <a:cubicBezTo>
                      <a:pt x="23242" y="63"/>
                      <a:pt x="22235" y="0"/>
                      <a:pt x="21232" y="0"/>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44"/>
              <p:cNvSpPr/>
              <p:nvPr/>
            </p:nvSpPr>
            <p:spPr>
              <a:xfrm>
                <a:off x="4371050" y="2929250"/>
                <a:ext cx="1060175" cy="815525"/>
              </a:xfrm>
              <a:custGeom>
                <a:rect b="b" l="l" r="r" t="t"/>
                <a:pathLst>
                  <a:path extrusionOk="0" h="32621" w="42407">
                    <a:moveTo>
                      <a:pt x="21203" y="1"/>
                    </a:moveTo>
                    <a:cubicBezTo>
                      <a:pt x="9493" y="1"/>
                      <a:pt x="0" y="7307"/>
                      <a:pt x="0" y="16310"/>
                    </a:cubicBezTo>
                    <a:cubicBezTo>
                      <a:pt x="0" y="25314"/>
                      <a:pt x="9493" y="32620"/>
                      <a:pt x="21203" y="32620"/>
                    </a:cubicBezTo>
                    <a:cubicBezTo>
                      <a:pt x="32914" y="32620"/>
                      <a:pt x="42406" y="25314"/>
                      <a:pt x="42406" y="16310"/>
                    </a:cubicBezTo>
                    <a:cubicBezTo>
                      <a:pt x="42406" y="7307"/>
                      <a:pt x="32914" y="1"/>
                      <a:pt x="21203"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5" name="Google Shape;1555;p44"/>
              <p:cNvSpPr/>
              <p:nvPr/>
            </p:nvSpPr>
            <p:spPr>
              <a:xfrm>
                <a:off x="4371050" y="3111925"/>
                <a:ext cx="1053650" cy="632850"/>
              </a:xfrm>
              <a:custGeom>
                <a:rect b="b" l="l" r="r" t="t"/>
                <a:pathLst>
                  <a:path extrusionOk="0" h="25314" w="42146">
                    <a:moveTo>
                      <a:pt x="3523" y="0"/>
                    </a:moveTo>
                    <a:lnTo>
                      <a:pt x="3523" y="0"/>
                    </a:lnTo>
                    <a:cubicBezTo>
                      <a:pt x="1305" y="2480"/>
                      <a:pt x="33" y="5676"/>
                      <a:pt x="0" y="9003"/>
                    </a:cubicBezTo>
                    <a:cubicBezTo>
                      <a:pt x="0" y="18007"/>
                      <a:pt x="9493" y="25313"/>
                      <a:pt x="21203" y="25313"/>
                    </a:cubicBezTo>
                    <a:cubicBezTo>
                      <a:pt x="31805" y="25313"/>
                      <a:pt x="40580" y="19311"/>
                      <a:pt x="42145" y="11483"/>
                    </a:cubicBezTo>
                    <a:lnTo>
                      <a:pt x="42145" y="11483"/>
                    </a:lnTo>
                    <a:cubicBezTo>
                      <a:pt x="37705" y="16175"/>
                      <a:pt x="31562" y="18800"/>
                      <a:pt x="25155" y="18800"/>
                    </a:cubicBezTo>
                    <a:cubicBezTo>
                      <a:pt x="24926" y="18800"/>
                      <a:pt x="24696" y="18796"/>
                      <a:pt x="24465" y="18789"/>
                    </a:cubicBezTo>
                    <a:cubicBezTo>
                      <a:pt x="11841" y="18724"/>
                      <a:pt x="1566" y="10406"/>
                      <a:pt x="3523"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6" name="Google Shape;1556;p44"/>
              <p:cNvSpPr/>
              <p:nvPr/>
            </p:nvSpPr>
            <p:spPr>
              <a:xfrm>
                <a:off x="2169200" y="2929250"/>
                <a:ext cx="1060175" cy="815525"/>
              </a:xfrm>
              <a:custGeom>
                <a:rect b="b" l="l" r="r" t="t"/>
                <a:pathLst>
                  <a:path extrusionOk="0" h="32621" w="42407">
                    <a:moveTo>
                      <a:pt x="21204" y="1"/>
                    </a:moveTo>
                    <a:cubicBezTo>
                      <a:pt x="9493" y="1"/>
                      <a:pt x="1" y="7307"/>
                      <a:pt x="1" y="16310"/>
                    </a:cubicBezTo>
                    <a:cubicBezTo>
                      <a:pt x="1" y="25314"/>
                      <a:pt x="9493" y="32620"/>
                      <a:pt x="21204" y="32620"/>
                    </a:cubicBezTo>
                    <a:cubicBezTo>
                      <a:pt x="32914" y="32620"/>
                      <a:pt x="42407" y="25314"/>
                      <a:pt x="42407" y="16310"/>
                    </a:cubicBezTo>
                    <a:cubicBezTo>
                      <a:pt x="42407" y="7307"/>
                      <a:pt x="32914" y="1"/>
                      <a:pt x="21204"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44"/>
              <p:cNvSpPr/>
              <p:nvPr/>
            </p:nvSpPr>
            <p:spPr>
              <a:xfrm>
                <a:off x="2169200" y="3015700"/>
                <a:ext cx="1018600" cy="729750"/>
              </a:xfrm>
              <a:custGeom>
                <a:rect b="b" l="l" r="r" t="t"/>
                <a:pathLst>
                  <a:path extrusionOk="0" h="29190" w="40744">
                    <a:moveTo>
                      <a:pt x="8188" y="0"/>
                    </a:moveTo>
                    <a:lnTo>
                      <a:pt x="8188" y="0"/>
                    </a:lnTo>
                    <a:cubicBezTo>
                      <a:pt x="3361" y="2545"/>
                      <a:pt x="262" y="7405"/>
                      <a:pt x="1" y="12852"/>
                    </a:cubicBezTo>
                    <a:cubicBezTo>
                      <a:pt x="1" y="21856"/>
                      <a:pt x="9493" y="29162"/>
                      <a:pt x="21204" y="29162"/>
                    </a:cubicBezTo>
                    <a:cubicBezTo>
                      <a:pt x="21571" y="29181"/>
                      <a:pt x="21937" y="29190"/>
                      <a:pt x="22302" y="29190"/>
                    </a:cubicBezTo>
                    <a:cubicBezTo>
                      <a:pt x="29723" y="29190"/>
                      <a:pt x="36670" y="25430"/>
                      <a:pt x="40743" y="19181"/>
                    </a:cubicBezTo>
                    <a:lnTo>
                      <a:pt x="40743" y="19181"/>
                    </a:lnTo>
                    <a:cubicBezTo>
                      <a:pt x="36849" y="21465"/>
                      <a:pt x="32416" y="22639"/>
                      <a:pt x="27913" y="22639"/>
                    </a:cubicBezTo>
                    <a:cubicBezTo>
                      <a:pt x="27851" y="22639"/>
                      <a:pt x="27789" y="22639"/>
                      <a:pt x="27728" y="22638"/>
                    </a:cubicBezTo>
                    <a:cubicBezTo>
                      <a:pt x="27707" y="22638"/>
                      <a:pt x="27686" y="22639"/>
                      <a:pt x="27665" y="22639"/>
                    </a:cubicBezTo>
                    <a:cubicBezTo>
                      <a:pt x="13505" y="22639"/>
                      <a:pt x="2163" y="11628"/>
                      <a:pt x="8188"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558" name="Google Shape;1558;p44"/>
          <p:cNvSpPr/>
          <p:nvPr/>
        </p:nvSpPr>
        <p:spPr>
          <a:xfrm>
            <a:off x="3679870" y="2000300"/>
            <a:ext cx="1788600" cy="1905600"/>
          </a:xfrm>
          <a:prstGeom prst="roundRect">
            <a:avLst>
              <a:gd fmla="val 16667"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44"/>
          <p:cNvSpPr txBox="1"/>
          <p:nvPr/>
        </p:nvSpPr>
        <p:spPr>
          <a:xfrm>
            <a:off x="3661350" y="3906150"/>
            <a:ext cx="1821300" cy="70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1560" name="Google Shape;1560;p44"/>
          <p:cNvSpPr txBox="1"/>
          <p:nvPr/>
        </p:nvSpPr>
        <p:spPr>
          <a:xfrm>
            <a:off x="4001521" y="1587500"/>
            <a:ext cx="1153500" cy="4128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sp>
        <p:nvSpPr>
          <p:cNvPr id="1561" name="Google Shape;1561;p44"/>
          <p:cNvSpPr txBox="1"/>
          <p:nvPr/>
        </p:nvSpPr>
        <p:spPr>
          <a:xfrm>
            <a:off x="4157971" y="1093913"/>
            <a:ext cx="840600" cy="64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chemeClr val="accent5"/>
                </a:solidFill>
                <a:latin typeface="Elsie Black"/>
                <a:ea typeface="Elsie Black"/>
                <a:cs typeface="Elsie Black"/>
                <a:sym typeface="Elsie Black"/>
              </a:rPr>
              <a:t>#1</a:t>
            </a:r>
            <a:endParaRPr sz="3000">
              <a:solidFill>
                <a:schemeClr val="accent5"/>
              </a:solidFill>
              <a:latin typeface="Elsie Black"/>
              <a:ea typeface="Elsie Black"/>
              <a:cs typeface="Elsie Black"/>
              <a:sym typeface="Elsie Black"/>
            </a:endParaRPr>
          </a:p>
        </p:txBody>
      </p:sp>
      <p:sp>
        <p:nvSpPr>
          <p:cNvPr id="1562" name="Google Shape;1562;p44"/>
          <p:cNvSpPr/>
          <p:nvPr/>
        </p:nvSpPr>
        <p:spPr>
          <a:xfrm rot="-1681009">
            <a:off x="4210552" y="2694159"/>
            <a:ext cx="865021" cy="709972"/>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FFFFF">
              <a:alpha val="383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63" name="Google Shape;1563;p44"/>
          <p:cNvGrpSpPr/>
          <p:nvPr/>
        </p:nvGrpSpPr>
        <p:grpSpPr>
          <a:xfrm>
            <a:off x="4314712" y="2660556"/>
            <a:ext cx="585092" cy="585092"/>
            <a:chOff x="1435250" y="482750"/>
            <a:chExt cx="4729925" cy="4729925"/>
          </a:xfrm>
        </p:grpSpPr>
        <p:sp>
          <p:nvSpPr>
            <p:cNvPr id="1564" name="Google Shape;1564;p44"/>
            <p:cNvSpPr/>
            <p:nvPr/>
          </p:nvSpPr>
          <p:spPr>
            <a:xfrm>
              <a:off x="1435250" y="482750"/>
              <a:ext cx="1303200" cy="3556425"/>
            </a:xfrm>
            <a:custGeom>
              <a:rect b="b" l="l" r="r" t="t"/>
              <a:pathLst>
                <a:path extrusionOk="0" h="142257" w="52128">
                  <a:moveTo>
                    <a:pt x="47789" y="1"/>
                  </a:moveTo>
                  <a:cubicBezTo>
                    <a:pt x="21400" y="1"/>
                    <a:pt x="1" y="21400"/>
                    <a:pt x="1" y="47756"/>
                  </a:cubicBezTo>
                  <a:lnTo>
                    <a:pt x="1" y="138994"/>
                  </a:lnTo>
                  <a:cubicBezTo>
                    <a:pt x="1" y="140821"/>
                    <a:pt x="1469" y="142256"/>
                    <a:pt x="3263" y="142256"/>
                  </a:cubicBezTo>
                  <a:cubicBezTo>
                    <a:pt x="5057" y="142256"/>
                    <a:pt x="6525" y="140821"/>
                    <a:pt x="6525" y="138994"/>
                  </a:cubicBezTo>
                  <a:lnTo>
                    <a:pt x="6525" y="47756"/>
                  </a:lnTo>
                  <a:cubicBezTo>
                    <a:pt x="6525" y="24988"/>
                    <a:pt x="24988" y="6525"/>
                    <a:pt x="47789" y="6525"/>
                  </a:cubicBezTo>
                  <a:lnTo>
                    <a:pt x="48898" y="6525"/>
                  </a:lnTo>
                  <a:cubicBezTo>
                    <a:pt x="50692" y="6525"/>
                    <a:pt x="52128" y="5057"/>
                    <a:pt x="52128" y="3263"/>
                  </a:cubicBezTo>
                  <a:cubicBezTo>
                    <a:pt x="52128" y="1469"/>
                    <a:pt x="50692" y="1"/>
                    <a:pt x="48898"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44"/>
            <p:cNvSpPr/>
            <p:nvPr/>
          </p:nvSpPr>
          <p:spPr>
            <a:xfrm>
              <a:off x="4861975" y="482750"/>
              <a:ext cx="1303200" cy="3556425"/>
            </a:xfrm>
            <a:custGeom>
              <a:rect b="b" l="l" r="r" t="t"/>
              <a:pathLst>
                <a:path extrusionOk="0" h="142257" w="52128">
                  <a:moveTo>
                    <a:pt x="3263" y="1"/>
                  </a:moveTo>
                  <a:cubicBezTo>
                    <a:pt x="1436" y="1"/>
                    <a:pt x="1" y="1469"/>
                    <a:pt x="1" y="3263"/>
                  </a:cubicBezTo>
                  <a:cubicBezTo>
                    <a:pt x="1" y="5057"/>
                    <a:pt x="1436" y="6525"/>
                    <a:pt x="3263" y="6525"/>
                  </a:cubicBezTo>
                  <a:lnTo>
                    <a:pt x="4372" y="6525"/>
                  </a:lnTo>
                  <a:cubicBezTo>
                    <a:pt x="27140" y="6525"/>
                    <a:pt x="45603" y="24988"/>
                    <a:pt x="45603" y="47756"/>
                  </a:cubicBezTo>
                  <a:lnTo>
                    <a:pt x="45603" y="138994"/>
                  </a:lnTo>
                  <a:cubicBezTo>
                    <a:pt x="45603" y="140821"/>
                    <a:pt x="47071" y="142256"/>
                    <a:pt x="48865" y="142256"/>
                  </a:cubicBezTo>
                  <a:cubicBezTo>
                    <a:pt x="50659" y="142256"/>
                    <a:pt x="52127" y="140821"/>
                    <a:pt x="52127" y="138994"/>
                  </a:cubicBezTo>
                  <a:lnTo>
                    <a:pt x="52127" y="47756"/>
                  </a:lnTo>
                  <a:cubicBezTo>
                    <a:pt x="52127" y="21400"/>
                    <a:pt x="30729" y="1"/>
                    <a:pt x="4372"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44"/>
            <p:cNvSpPr/>
            <p:nvPr/>
          </p:nvSpPr>
          <p:spPr>
            <a:xfrm>
              <a:off x="3392450" y="3597150"/>
              <a:ext cx="815525" cy="489325"/>
            </a:xfrm>
            <a:custGeom>
              <a:rect b="b" l="l" r="r" t="t"/>
              <a:pathLst>
                <a:path extrusionOk="0" h="19573" w="32621">
                  <a:moveTo>
                    <a:pt x="16311" y="0"/>
                  </a:moveTo>
                  <a:cubicBezTo>
                    <a:pt x="7307" y="0"/>
                    <a:pt x="1" y="7307"/>
                    <a:pt x="1" y="16310"/>
                  </a:cubicBezTo>
                  <a:cubicBezTo>
                    <a:pt x="1" y="18104"/>
                    <a:pt x="1469" y="19572"/>
                    <a:pt x="3263" y="19572"/>
                  </a:cubicBezTo>
                  <a:cubicBezTo>
                    <a:pt x="5057" y="19572"/>
                    <a:pt x="6525" y="18104"/>
                    <a:pt x="6525" y="16310"/>
                  </a:cubicBezTo>
                  <a:cubicBezTo>
                    <a:pt x="6525" y="10895"/>
                    <a:pt x="10896" y="6524"/>
                    <a:pt x="16311" y="6524"/>
                  </a:cubicBezTo>
                  <a:cubicBezTo>
                    <a:pt x="21725" y="6524"/>
                    <a:pt x="26097" y="10895"/>
                    <a:pt x="26097" y="16310"/>
                  </a:cubicBezTo>
                  <a:cubicBezTo>
                    <a:pt x="26097" y="18104"/>
                    <a:pt x="27564" y="19572"/>
                    <a:pt x="29359" y="19572"/>
                  </a:cubicBezTo>
                  <a:cubicBezTo>
                    <a:pt x="31153" y="19572"/>
                    <a:pt x="32621" y="18104"/>
                    <a:pt x="32621" y="16310"/>
                  </a:cubicBezTo>
                  <a:cubicBezTo>
                    <a:pt x="32621" y="7307"/>
                    <a:pt x="25314" y="0"/>
                    <a:pt x="16311" y="0"/>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44"/>
            <p:cNvSpPr/>
            <p:nvPr/>
          </p:nvSpPr>
          <p:spPr>
            <a:xfrm>
              <a:off x="1520650" y="3500225"/>
              <a:ext cx="2273275" cy="1712450"/>
            </a:xfrm>
            <a:custGeom>
              <a:rect b="b" l="l" r="r" t="t"/>
              <a:pathLst>
                <a:path extrusionOk="0" h="68498" w="90931">
                  <a:moveTo>
                    <a:pt x="26772" y="0"/>
                  </a:moveTo>
                  <a:cubicBezTo>
                    <a:pt x="10615" y="0"/>
                    <a:pt x="1" y="20775"/>
                    <a:pt x="17266" y="38878"/>
                  </a:cubicBezTo>
                  <a:lnTo>
                    <a:pt x="45450" y="68497"/>
                  </a:lnTo>
                  <a:lnTo>
                    <a:pt x="73666" y="38878"/>
                  </a:lnTo>
                  <a:cubicBezTo>
                    <a:pt x="90931" y="20775"/>
                    <a:pt x="80316" y="0"/>
                    <a:pt x="64147" y="0"/>
                  </a:cubicBezTo>
                  <a:cubicBezTo>
                    <a:pt x="58289" y="0"/>
                    <a:pt x="51703" y="2726"/>
                    <a:pt x="45450" y="9292"/>
                  </a:cubicBezTo>
                  <a:cubicBezTo>
                    <a:pt x="39204" y="2726"/>
                    <a:pt x="32625" y="0"/>
                    <a:pt x="26772" y="0"/>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44"/>
            <p:cNvSpPr/>
            <p:nvPr/>
          </p:nvSpPr>
          <p:spPr>
            <a:xfrm>
              <a:off x="5675850" y="3744750"/>
              <a:ext cx="489325" cy="407775"/>
            </a:xfrm>
            <a:custGeom>
              <a:rect b="b" l="l" r="r" t="t"/>
              <a:pathLst>
                <a:path extrusionOk="0" h="16311" w="19573">
                  <a:moveTo>
                    <a:pt x="0" y="0"/>
                  </a:moveTo>
                  <a:lnTo>
                    <a:pt x="0" y="16310"/>
                  </a:lnTo>
                  <a:lnTo>
                    <a:pt x="11417" y="16310"/>
                  </a:lnTo>
                  <a:cubicBezTo>
                    <a:pt x="15919" y="16310"/>
                    <a:pt x="19572" y="12657"/>
                    <a:pt x="19572" y="8155"/>
                  </a:cubicBezTo>
                  <a:cubicBezTo>
                    <a:pt x="19572" y="3654"/>
                    <a:pt x="15919" y="0"/>
                    <a:pt x="11417" y="0"/>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9" name="Google Shape;1569;p44"/>
            <p:cNvSpPr/>
            <p:nvPr/>
          </p:nvSpPr>
          <p:spPr>
            <a:xfrm>
              <a:off x="1435250" y="3744750"/>
              <a:ext cx="489325" cy="407775"/>
            </a:xfrm>
            <a:custGeom>
              <a:rect b="b" l="l" r="r" t="t"/>
              <a:pathLst>
                <a:path extrusionOk="0" h="16311" w="19573">
                  <a:moveTo>
                    <a:pt x="8156" y="0"/>
                  </a:moveTo>
                  <a:cubicBezTo>
                    <a:pt x="3654" y="0"/>
                    <a:pt x="1" y="3654"/>
                    <a:pt x="1" y="8155"/>
                  </a:cubicBezTo>
                  <a:cubicBezTo>
                    <a:pt x="1" y="12657"/>
                    <a:pt x="3654" y="16310"/>
                    <a:pt x="8156" y="16310"/>
                  </a:cubicBezTo>
                  <a:lnTo>
                    <a:pt x="19573" y="16310"/>
                  </a:lnTo>
                  <a:lnTo>
                    <a:pt x="19573" y="0"/>
                  </a:ln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44"/>
            <p:cNvSpPr/>
            <p:nvPr/>
          </p:nvSpPr>
          <p:spPr>
            <a:xfrm>
              <a:off x="1521125" y="3500625"/>
              <a:ext cx="1418750" cy="1712050"/>
            </a:xfrm>
            <a:custGeom>
              <a:rect b="b" l="l" r="r" t="t"/>
              <a:pathLst>
                <a:path extrusionOk="0" h="68482" w="56750">
                  <a:moveTo>
                    <a:pt x="26762" y="0"/>
                  </a:moveTo>
                  <a:cubicBezTo>
                    <a:pt x="10604" y="0"/>
                    <a:pt x="0" y="20755"/>
                    <a:pt x="17247" y="38862"/>
                  </a:cubicBezTo>
                  <a:lnTo>
                    <a:pt x="45431" y="68481"/>
                  </a:lnTo>
                  <a:lnTo>
                    <a:pt x="56750" y="56608"/>
                  </a:lnTo>
                  <a:lnTo>
                    <a:pt x="35188" y="33969"/>
                  </a:lnTo>
                  <a:cubicBezTo>
                    <a:pt x="23412" y="21606"/>
                    <a:pt x="24619" y="8037"/>
                    <a:pt x="31698" y="632"/>
                  </a:cubicBezTo>
                  <a:cubicBezTo>
                    <a:pt x="30013" y="203"/>
                    <a:pt x="28360" y="0"/>
                    <a:pt x="26762"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44"/>
            <p:cNvSpPr/>
            <p:nvPr/>
          </p:nvSpPr>
          <p:spPr>
            <a:xfrm>
              <a:off x="3807100" y="3500225"/>
              <a:ext cx="2272675" cy="1712450"/>
            </a:xfrm>
            <a:custGeom>
              <a:rect b="b" l="l" r="r" t="t"/>
              <a:pathLst>
                <a:path extrusionOk="0" h="68498" w="90907">
                  <a:moveTo>
                    <a:pt x="26766" y="0"/>
                  </a:moveTo>
                  <a:cubicBezTo>
                    <a:pt x="10604" y="0"/>
                    <a:pt x="0" y="20775"/>
                    <a:pt x="17241" y="38878"/>
                  </a:cubicBezTo>
                  <a:lnTo>
                    <a:pt x="45458" y="68497"/>
                  </a:lnTo>
                  <a:lnTo>
                    <a:pt x="73641" y="38878"/>
                  </a:lnTo>
                  <a:cubicBezTo>
                    <a:pt x="90906" y="20775"/>
                    <a:pt x="80292" y="0"/>
                    <a:pt x="64135" y="0"/>
                  </a:cubicBezTo>
                  <a:cubicBezTo>
                    <a:pt x="58282" y="0"/>
                    <a:pt x="51703" y="2726"/>
                    <a:pt x="45458" y="9292"/>
                  </a:cubicBezTo>
                  <a:cubicBezTo>
                    <a:pt x="39204" y="2726"/>
                    <a:pt x="32620" y="0"/>
                    <a:pt x="26766" y="0"/>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44"/>
            <p:cNvSpPr/>
            <p:nvPr/>
          </p:nvSpPr>
          <p:spPr>
            <a:xfrm>
              <a:off x="3806650" y="3500450"/>
              <a:ext cx="1379100" cy="1712225"/>
            </a:xfrm>
            <a:custGeom>
              <a:rect b="b" l="l" r="r" t="t"/>
              <a:pathLst>
                <a:path extrusionOk="0" h="68489" w="55164">
                  <a:moveTo>
                    <a:pt x="26755" y="1"/>
                  </a:moveTo>
                  <a:cubicBezTo>
                    <a:pt x="10602" y="1"/>
                    <a:pt x="0" y="20752"/>
                    <a:pt x="17259" y="38869"/>
                  </a:cubicBezTo>
                  <a:lnTo>
                    <a:pt x="45476" y="68488"/>
                  </a:lnTo>
                  <a:lnTo>
                    <a:pt x="55164" y="58311"/>
                  </a:lnTo>
                  <a:lnTo>
                    <a:pt x="33569" y="35607"/>
                  </a:lnTo>
                  <a:cubicBezTo>
                    <a:pt x="20880" y="22298"/>
                    <a:pt x="23261" y="7554"/>
                    <a:pt x="31841" y="671"/>
                  </a:cubicBezTo>
                  <a:cubicBezTo>
                    <a:pt x="30103" y="216"/>
                    <a:pt x="28400" y="1"/>
                    <a:pt x="26755"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44"/>
            <p:cNvSpPr/>
            <p:nvPr/>
          </p:nvSpPr>
          <p:spPr>
            <a:xfrm>
              <a:off x="2175725" y="3550650"/>
              <a:ext cx="1370875" cy="1390450"/>
            </a:xfrm>
            <a:custGeom>
              <a:rect b="b" l="l" r="r" t="t"/>
              <a:pathLst>
                <a:path extrusionOk="0" h="55618" w="54835">
                  <a:moveTo>
                    <a:pt x="46191" y="1"/>
                  </a:moveTo>
                  <a:lnTo>
                    <a:pt x="1" y="46223"/>
                  </a:lnTo>
                  <a:lnTo>
                    <a:pt x="8906" y="55618"/>
                  </a:lnTo>
                  <a:lnTo>
                    <a:pt x="54835" y="9656"/>
                  </a:lnTo>
                  <a:cubicBezTo>
                    <a:pt x="53236" y="5481"/>
                    <a:pt x="50170" y="2056"/>
                    <a:pt x="4619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4" name="Google Shape;1574;p44"/>
            <p:cNvSpPr/>
            <p:nvPr/>
          </p:nvSpPr>
          <p:spPr>
            <a:xfrm>
              <a:off x="2175725" y="4417525"/>
              <a:ext cx="512175" cy="523575"/>
            </a:xfrm>
            <a:custGeom>
              <a:rect b="b" l="l" r="r" t="t"/>
              <a:pathLst>
                <a:path extrusionOk="0" h="20943" w="20487">
                  <a:moveTo>
                    <a:pt x="11548" y="1"/>
                  </a:moveTo>
                  <a:lnTo>
                    <a:pt x="1" y="11548"/>
                  </a:lnTo>
                  <a:lnTo>
                    <a:pt x="6916" y="18822"/>
                  </a:lnTo>
                  <a:lnTo>
                    <a:pt x="8906" y="20943"/>
                  </a:lnTo>
                  <a:lnTo>
                    <a:pt x="20486" y="9363"/>
                  </a:lnTo>
                  <a:lnTo>
                    <a:pt x="11548" y="1"/>
                  </a:ln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44"/>
            <p:cNvSpPr/>
            <p:nvPr/>
          </p:nvSpPr>
          <p:spPr>
            <a:xfrm>
              <a:off x="4464025" y="3552300"/>
              <a:ext cx="1370050" cy="1391250"/>
            </a:xfrm>
            <a:custGeom>
              <a:rect b="b" l="l" r="r" t="t"/>
              <a:pathLst>
                <a:path extrusionOk="0" h="55650" w="54802">
                  <a:moveTo>
                    <a:pt x="46255" y="0"/>
                  </a:moveTo>
                  <a:lnTo>
                    <a:pt x="0" y="46288"/>
                  </a:lnTo>
                  <a:lnTo>
                    <a:pt x="8938" y="55650"/>
                  </a:lnTo>
                  <a:lnTo>
                    <a:pt x="54802" y="9753"/>
                  </a:lnTo>
                  <a:cubicBezTo>
                    <a:pt x="53236" y="5578"/>
                    <a:pt x="50202" y="2088"/>
                    <a:pt x="4625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44"/>
            <p:cNvSpPr/>
            <p:nvPr/>
          </p:nvSpPr>
          <p:spPr>
            <a:xfrm>
              <a:off x="4464025" y="4460750"/>
              <a:ext cx="471375" cy="482800"/>
            </a:xfrm>
            <a:custGeom>
              <a:rect b="b" l="l" r="r" t="t"/>
              <a:pathLst>
                <a:path extrusionOk="0" h="19312" w="18855">
                  <a:moveTo>
                    <a:pt x="9949" y="1"/>
                  </a:moveTo>
                  <a:lnTo>
                    <a:pt x="0" y="9950"/>
                  </a:lnTo>
                  <a:lnTo>
                    <a:pt x="8938" y="19312"/>
                  </a:lnTo>
                  <a:lnTo>
                    <a:pt x="18854" y="9363"/>
                  </a:lnTo>
                  <a:lnTo>
                    <a:pt x="9949" y="1"/>
                  </a:ln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77" name="Google Shape;1577;p44"/>
          <p:cNvGrpSpPr/>
          <p:nvPr/>
        </p:nvGrpSpPr>
        <p:grpSpPr>
          <a:xfrm>
            <a:off x="1320900" y="1361188"/>
            <a:ext cx="1821300" cy="3250263"/>
            <a:chOff x="1440337" y="1233413"/>
            <a:chExt cx="1821300" cy="3250263"/>
          </a:xfrm>
        </p:grpSpPr>
        <p:sp>
          <p:nvSpPr>
            <p:cNvPr id="1578" name="Google Shape;1578;p44"/>
            <p:cNvSpPr/>
            <p:nvPr/>
          </p:nvSpPr>
          <p:spPr>
            <a:xfrm>
              <a:off x="1456700" y="2156278"/>
              <a:ext cx="1788600" cy="1622100"/>
            </a:xfrm>
            <a:prstGeom prst="roundRect">
              <a:avLst>
                <a:gd fmla="val 16667"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44"/>
            <p:cNvSpPr txBox="1"/>
            <p:nvPr/>
          </p:nvSpPr>
          <p:spPr>
            <a:xfrm>
              <a:off x="1440337" y="3778375"/>
              <a:ext cx="1821300" cy="70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580" name="Google Shape;1580;p44"/>
            <p:cNvSpPr txBox="1"/>
            <p:nvPr/>
          </p:nvSpPr>
          <p:spPr>
            <a:xfrm>
              <a:off x="1781167" y="1731900"/>
              <a:ext cx="1153500" cy="4128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sp>
          <p:nvSpPr>
            <p:cNvPr id="1581" name="Google Shape;1581;p44"/>
            <p:cNvSpPr txBox="1"/>
            <p:nvPr/>
          </p:nvSpPr>
          <p:spPr>
            <a:xfrm>
              <a:off x="1937613" y="1233413"/>
              <a:ext cx="840600" cy="64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chemeClr val="accent5"/>
                  </a:solidFill>
                  <a:latin typeface="Elsie Black"/>
                  <a:ea typeface="Elsie Black"/>
                  <a:cs typeface="Elsie Black"/>
                  <a:sym typeface="Elsie Black"/>
                </a:rPr>
                <a:t>#2</a:t>
              </a:r>
              <a:endParaRPr sz="3000">
                <a:solidFill>
                  <a:schemeClr val="accent5"/>
                </a:solidFill>
                <a:latin typeface="Elsie Black"/>
                <a:ea typeface="Elsie Black"/>
                <a:cs typeface="Elsie Black"/>
                <a:sym typeface="Elsie Black"/>
              </a:endParaRPr>
            </a:p>
          </p:txBody>
        </p:sp>
        <p:sp>
          <p:nvSpPr>
            <p:cNvPr id="1582" name="Google Shape;1582;p44"/>
            <p:cNvSpPr/>
            <p:nvPr/>
          </p:nvSpPr>
          <p:spPr>
            <a:xfrm rot="375339">
              <a:off x="1918486" y="2648192"/>
              <a:ext cx="865023" cy="709961"/>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FFFFF">
                <a:alpha val="383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83" name="Google Shape;1583;p44"/>
            <p:cNvGrpSpPr/>
            <p:nvPr/>
          </p:nvGrpSpPr>
          <p:grpSpPr>
            <a:xfrm>
              <a:off x="2092755" y="2732165"/>
              <a:ext cx="530225" cy="542018"/>
              <a:chOff x="1435250" y="401200"/>
              <a:chExt cx="4729925" cy="4835125"/>
            </a:xfrm>
          </p:grpSpPr>
          <p:sp>
            <p:nvSpPr>
              <p:cNvPr id="1584" name="Google Shape;1584;p44"/>
              <p:cNvSpPr/>
              <p:nvPr/>
            </p:nvSpPr>
            <p:spPr>
              <a:xfrm>
                <a:off x="3229350" y="1624450"/>
                <a:ext cx="1141725" cy="407775"/>
              </a:xfrm>
              <a:custGeom>
                <a:rect b="b" l="l" r="r" t="t"/>
                <a:pathLst>
                  <a:path extrusionOk="0" h="16311" w="45669">
                    <a:moveTo>
                      <a:pt x="10928" y="1"/>
                    </a:moveTo>
                    <a:cubicBezTo>
                      <a:pt x="8286" y="1"/>
                      <a:pt x="5872" y="1632"/>
                      <a:pt x="4894" y="4111"/>
                    </a:cubicBezTo>
                    <a:lnTo>
                      <a:pt x="1" y="16311"/>
                    </a:lnTo>
                    <a:lnTo>
                      <a:pt x="45668" y="16311"/>
                    </a:lnTo>
                    <a:lnTo>
                      <a:pt x="40775" y="4111"/>
                    </a:lnTo>
                    <a:cubicBezTo>
                      <a:pt x="39797" y="1632"/>
                      <a:pt x="37383" y="1"/>
                      <a:pt x="3474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44"/>
              <p:cNvSpPr/>
              <p:nvPr/>
            </p:nvSpPr>
            <p:spPr>
              <a:xfrm>
                <a:off x="3229350" y="1624450"/>
                <a:ext cx="1141725" cy="407775"/>
              </a:xfrm>
              <a:custGeom>
                <a:rect b="b" l="l" r="r" t="t"/>
                <a:pathLst>
                  <a:path extrusionOk="0" h="16311" w="45669">
                    <a:moveTo>
                      <a:pt x="10928" y="1"/>
                    </a:moveTo>
                    <a:cubicBezTo>
                      <a:pt x="8286" y="1"/>
                      <a:pt x="5872" y="1632"/>
                      <a:pt x="4894" y="4111"/>
                    </a:cubicBezTo>
                    <a:lnTo>
                      <a:pt x="1" y="16311"/>
                    </a:lnTo>
                    <a:lnTo>
                      <a:pt x="45668" y="16311"/>
                    </a:lnTo>
                    <a:lnTo>
                      <a:pt x="43059" y="9787"/>
                    </a:lnTo>
                    <a:lnTo>
                      <a:pt x="23585" y="9787"/>
                    </a:lnTo>
                    <a:cubicBezTo>
                      <a:pt x="18529" y="9787"/>
                      <a:pt x="15071" y="4698"/>
                      <a:pt x="16963" y="1"/>
                    </a:cubicBezTo>
                    <a:close/>
                  </a:path>
                </a:pathLst>
              </a:custGeom>
              <a:solidFill>
                <a:srgbClr val="D7E6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44"/>
              <p:cNvSpPr/>
              <p:nvPr/>
            </p:nvSpPr>
            <p:spPr>
              <a:xfrm>
                <a:off x="1435250" y="2521500"/>
                <a:ext cx="326225" cy="652425"/>
              </a:xfrm>
              <a:custGeom>
                <a:rect b="b" l="l" r="r" t="t"/>
                <a:pathLst>
                  <a:path extrusionOk="0" h="26097" w="13049">
                    <a:moveTo>
                      <a:pt x="6525" y="1"/>
                    </a:moveTo>
                    <a:cubicBezTo>
                      <a:pt x="2937" y="1"/>
                      <a:pt x="1" y="2936"/>
                      <a:pt x="1" y="6525"/>
                    </a:cubicBezTo>
                    <a:lnTo>
                      <a:pt x="1" y="19573"/>
                    </a:lnTo>
                    <a:cubicBezTo>
                      <a:pt x="1" y="23161"/>
                      <a:pt x="2937" y="26097"/>
                      <a:pt x="6525" y="26097"/>
                    </a:cubicBezTo>
                    <a:lnTo>
                      <a:pt x="13049" y="26097"/>
                    </a:lnTo>
                    <a:lnTo>
                      <a:pt x="13049" y="1"/>
                    </a:ln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44"/>
              <p:cNvSpPr/>
              <p:nvPr/>
            </p:nvSpPr>
            <p:spPr>
              <a:xfrm>
                <a:off x="5838950" y="2521500"/>
                <a:ext cx="326225" cy="652425"/>
              </a:xfrm>
              <a:custGeom>
                <a:rect b="b" l="l" r="r" t="t"/>
                <a:pathLst>
                  <a:path extrusionOk="0" h="26097" w="13049">
                    <a:moveTo>
                      <a:pt x="0" y="1"/>
                    </a:moveTo>
                    <a:lnTo>
                      <a:pt x="0" y="26097"/>
                    </a:lnTo>
                    <a:lnTo>
                      <a:pt x="6524" y="26097"/>
                    </a:lnTo>
                    <a:cubicBezTo>
                      <a:pt x="10112" y="26097"/>
                      <a:pt x="13048" y="23161"/>
                      <a:pt x="13048" y="19573"/>
                    </a:cubicBezTo>
                    <a:lnTo>
                      <a:pt x="13048" y="6525"/>
                    </a:lnTo>
                    <a:cubicBezTo>
                      <a:pt x="13048" y="2936"/>
                      <a:pt x="10112" y="1"/>
                      <a:pt x="652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44"/>
              <p:cNvSpPr/>
              <p:nvPr/>
            </p:nvSpPr>
            <p:spPr>
              <a:xfrm>
                <a:off x="5838950" y="2521500"/>
                <a:ext cx="326225" cy="652425"/>
              </a:xfrm>
              <a:custGeom>
                <a:rect b="b" l="l" r="r" t="t"/>
                <a:pathLst>
                  <a:path extrusionOk="0" h="26097" w="13049">
                    <a:moveTo>
                      <a:pt x="0" y="1"/>
                    </a:moveTo>
                    <a:lnTo>
                      <a:pt x="0" y="26097"/>
                    </a:lnTo>
                    <a:lnTo>
                      <a:pt x="6524" y="26097"/>
                    </a:lnTo>
                    <a:cubicBezTo>
                      <a:pt x="10112" y="26097"/>
                      <a:pt x="13048" y="23161"/>
                      <a:pt x="13048" y="19573"/>
                    </a:cubicBezTo>
                    <a:lnTo>
                      <a:pt x="13048" y="18659"/>
                    </a:lnTo>
                    <a:cubicBezTo>
                      <a:pt x="12070" y="19246"/>
                      <a:pt x="10928" y="19573"/>
                      <a:pt x="9786" y="19573"/>
                    </a:cubicBezTo>
                    <a:cubicBezTo>
                      <a:pt x="6198" y="19573"/>
                      <a:pt x="3262" y="16637"/>
                      <a:pt x="3262" y="13049"/>
                    </a:cubicBezTo>
                    <a:lnTo>
                      <a:pt x="3262" y="1"/>
                    </a:ln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44"/>
              <p:cNvSpPr/>
              <p:nvPr/>
            </p:nvSpPr>
            <p:spPr>
              <a:xfrm>
                <a:off x="1924550" y="1706000"/>
                <a:ext cx="570875" cy="489325"/>
              </a:xfrm>
              <a:custGeom>
                <a:rect b="b" l="l" r="r" t="t"/>
                <a:pathLst>
                  <a:path extrusionOk="0" h="19573" w="22835">
                    <a:moveTo>
                      <a:pt x="6525" y="1"/>
                    </a:moveTo>
                    <a:cubicBezTo>
                      <a:pt x="2937" y="1"/>
                      <a:pt x="1" y="2937"/>
                      <a:pt x="1" y="6525"/>
                    </a:cubicBezTo>
                    <a:lnTo>
                      <a:pt x="1" y="19573"/>
                    </a:lnTo>
                    <a:lnTo>
                      <a:pt x="22835" y="19573"/>
                    </a:lnTo>
                    <a:lnTo>
                      <a:pt x="22835" y="6525"/>
                    </a:lnTo>
                    <a:cubicBezTo>
                      <a:pt x="22835" y="2937"/>
                      <a:pt x="19899" y="1"/>
                      <a:pt x="1631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44"/>
              <p:cNvSpPr/>
              <p:nvPr/>
            </p:nvSpPr>
            <p:spPr>
              <a:xfrm>
                <a:off x="1924550" y="1706000"/>
                <a:ext cx="570875" cy="489325"/>
              </a:xfrm>
              <a:custGeom>
                <a:rect b="b" l="l" r="r" t="t"/>
                <a:pathLst>
                  <a:path extrusionOk="0" h="19573" w="22835">
                    <a:moveTo>
                      <a:pt x="6525" y="1"/>
                    </a:moveTo>
                    <a:cubicBezTo>
                      <a:pt x="2937" y="1"/>
                      <a:pt x="1" y="2937"/>
                      <a:pt x="1" y="6525"/>
                    </a:cubicBezTo>
                    <a:lnTo>
                      <a:pt x="1" y="19573"/>
                    </a:lnTo>
                    <a:lnTo>
                      <a:pt x="22835" y="19573"/>
                    </a:lnTo>
                    <a:lnTo>
                      <a:pt x="22835" y="16311"/>
                    </a:lnTo>
                    <a:lnTo>
                      <a:pt x="9787" y="16311"/>
                    </a:lnTo>
                    <a:lnTo>
                      <a:pt x="9787" y="3263"/>
                    </a:lnTo>
                    <a:cubicBezTo>
                      <a:pt x="9787" y="2121"/>
                      <a:pt x="10113" y="979"/>
                      <a:pt x="10700" y="1"/>
                    </a:cubicBez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44"/>
              <p:cNvSpPr/>
              <p:nvPr/>
            </p:nvSpPr>
            <p:spPr>
              <a:xfrm>
                <a:off x="1761450" y="2032200"/>
                <a:ext cx="4077525" cy="3204125"/>
              </a:xfrm>
              <a:custGeom>
                <a:rect b="b" l="l" r="r" t="t"/>
                <a:pathLst>
                  <a:path extrusionOk="0" h="128165" w="163101">
                    <a:moveTo>
                      <a:pt x="13114" y="1"/>
                    </a:moveTo>
                    <a:cubicBezTo>
                      <a:pt x="5840" y="1"/>
                      <a:pt x="1" y="5840"/>
                      <a:pt x="1" y="13114"/>
                    </a:cubicBezTo>
                    <a:lnTo>
                      <a:pt x="1" y="115018"/>
                    </a:lnTo>
                    <a:cubicBezTo>
                      <a:pt x="1" y="122293"/>
                      <a:pt x="5840" y="128164"/>
                      <a:pt x="13114" y="128164"/>
                    </a:cubicBezTo>
                    <a:lnTo>
                      <a:pt x="149987" y="128164"/>
                    </a:lnTo>
                    <a:cubicBezTo>
                      <a:pt x="157261" y="128164"/>
                      <a:pt x="163100" y="122293"/>
                      <a:pt x="163100" y="115018"/>
                    </a:cubicBezTo>
                    <a:lnTo>
                      <a:pt x="163100" y="13114"/>
                    </a:lnTo>
                    <a:cubicBezTo>
                      <a:pt x="163100" y="5840"/>
                      <a:pt x="157261" y="1"/>
                      <a:pt x="149987"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44"/>
              <p:cNvSpPr/>
              <p:nvPr/>
            </p:nvSpPr>
            <p:spPr>
              <a:xfrm>
                <a:off x="5184925" y="2032200"/>
                <a:ext cx="654050" cy="3204125"/>
              </a:xfrm>
              <a:custGeom>
                <a:rect b="b" l="l" r="r" t="t"/>
                <a:pathLst>
                  <a:path extrusionOk="0" h="128165" w="26162">
                    <a:moveTo>
                      <a:pt x="0" y="1"/>
                    </a:moveTo>
                    <a:cubicBezTo>
                      <a:pt x="7242" y="1"/>
                      <a:pt x="13113" y="5872"/>
                      <a:pt x="13113" y="13114"/>
                    </a:cubicBezTo>
                    <a:lnTo>
                      <a:pt x="13113" y="115018"/>
                    </a:lnTo>
                    <a:cubicBezTo>
                      <a:pt x="13113" y="122293"/>
                      <a:pt x="7242" y="128164"/>
                      <a:pt x="0" y="128164"/>
                    </a:cubicBezTo>
                    <a:lnTo>
                      <a:pt x="13048" y="128164"/>
                    </a:lnTo>
                    <a:cubicBezTo>
                      <a:pt x="20290" y="128164"/>
                      <a:pt x="26161" y="122293"/>
                      <a:pt x="26161" y="115018"/>
                    </a:cubicBezTo>
                    <a:lnTo>
                      <a:pt x="26161" y="13114"/>
                    </a:lnTo>
                    <a:cubicBezTo>
                      <a:pt x="26161" y="5872"/>
                      <a:pt x="20290" y="1"/>
                      <a:pt x="13048"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44"/>
              <p:cNvSpPr/>
              <p:nvPr/>
            </p:nvSpPr>
            <p:spPr>
              <a:xfrm>
                <a:off x="1761450" y="2032200"/>
                <a:ext cx="654075" cy="3204125"/>
              </a:xfrm>
              <a:custGeom>
                <a:rect b="b" l="l" r="r" t="t"/>
                <a:pathLst>
                  <a:path extrusionOk="0" h="128165" w="26163">
                    <a:moveTo>
                      <a:pt x="13114" y="1"/>
                    </a:moveTo>
                    <a:cubicBezTo>
                      <a:pt x="5872" y="1"/>
                      <a:pt x="1" y="5872"/>
                      <a:pt x="1" y="13114"/>
                    </a:cubicBezTo>
                    <a:lnTo>
                      <a:pt x="1" y="115018"/>
                    </a:lnTo>
                    <a:cubicBezTo>
                      <a:pt x="1" y="122293"/>
                      <a:pt x="5872" y="128164"/>
                      <a:pt x="13114" y="128164"/>
                    </a:cubicBezTo>
                    <a:lnTo>
                      <a:pt x="26162" y="128164"/>
                    </a:lnTo>
                    <a:cubicBezTo>
                      <a:pt x="18920" y="128164"/>
                      <a:pt x="13049" y="122293"/>
                      <a:pt x="13049" y="115018"/>
                    </a:cubicBezTo>
                    <a:lnTo>
                      <a:pt x="13049" y="13114"/>
                    </a:lnTo>
                    <a:cubicBezTo>
                      <a:pt x="13049" y="5872"/>
                      <a:pt x="18920" y="1"/>
                      <a:pt x="26162"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44"/>
              <p:cNvSpPr/>
              <p:nvPr/>
            </p:nvSpPr>
            <p:spPr>
              <a:xfrm>
                <a:off x="1761450" y="3418550"/>
                <a:ext cx="4077525" cy="570875"/>
              </a:xfrm>
              <a:custGeom>
                <a:rect b="b" l="l" r="r" t="t"/>
                <a:pathLst>
                  <a:path extrusionOk="0" h="22835" w="163101">
                    <a:moveTo>
                      <a:pt x="1" y="0"/>
                    </a:moveTo>
                    <a:lnTo>
                      <a:pt x="1" y="22834"/>
                    </a:lnTo>
                    <a:lnTo>
                      <a:pt x="163100" y="22834"/>
                    </a:lnTo>
                    <a:lnTo>
                      <a:pt x="163100" y="0"/>
                    </a:ln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44"/>
              <p:cNvSpPr/>
              <p:nvPr/>
            </p:nvSpPr>
            <p:spPr>
              <a:xfrm>
                <a:off x="5512750" y="3418550"/>
                <a:ext cx="326225" cy="570875"/>
              </a:xfrm>
              <a:custGeom>
                <a:rect b="b" l="l" r="r" t="t"/>
                <a:pathLst>
                  <a:path extrusionOk="0" h="22835" w="13049">
                    <a:moveTo>
                      <a:pt x="0" y="0"/>
                    </a:moveTo>
                    <a:lnTo>
                      <a:pt x="0" y="22834"/>
                    </a:lnTo>
                    <a:lnTo>
                      <a:pt x="13048" y="22834"/>
                    </a:lnTo>
                    <a:lnTo>
                      <a:pt x="13048" y="0"/>
                    </a:ln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44"/>
              <p:cNvSpPr/>
              <p:nvPr/>
            </p:nvSpPr>
            <p:spPr>
              <a:xfrm>
                <a:off x="1761450" y="3418550"/>
                <a:ext cx="326225" cy="570875"/>
              </a:xfrm>
              <a:custGeom>
                <a:rect b="b" l="l" r="r" t="t"/>
                <a:pathLst>
                  <a:path extrusionOk="0" h="22835" w="13049">
                    <a:moveTo>
                      <a:pt x="1" y="0"/>
                    </a:moveTo>
                    <a:lnTo>
                      <a:pt x="1" y="22834"/>
                    </a:lnTo>
                    <a:lnTo>
                      <a:pt x="13049" y="22834"/>
                    </a:lnTo>
                    <a:lnTo>
                      <a:pt x="13049" y="0"/>
                    </a:ln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44"/>
              <p:cNvSpPr/>
              <p:nvPr/>
            </p:nvSpPr>
            <p:spPr>
              <a:xfrm>
                <a:off x="4860350" y="2358400"/>
                <a:ext cx="652425" cy="407775"/>
              </a:xfrm>
              <a:custGeom>
                <a:rect b="b" l="l" r="r" t="t"/>
                <a:pathLst>
                  <a:path extrusionOk="0" h="16311" w="26097">
                    <a:moveTo>
                      <a:pt x="8155" y="1"/>
                    </a:moveTo>
                    <a:cubicBezTo>
                      <a:pt x="3654" y="1"/>
                      <a:pt x="0" y="3654"/>
                      <a:pt x="0" y="8156"/>
                    </a:cubicBezTo>
                    <a:cubicBezTo>
                      <a:pt x="0" y="12657"/>
                      <a:pt x="3654" y="16311"/>
                      <a:pt x="8155" y="16311"/>
                    </a:cubicBezTo>
                    <a:lnTo>
                      <a:pt x="17941" y="16311"/>
                    </a:lnTo>
                    <a:cubicBezTo>
                      <a:pt x="22443" y="16311"/>
                      <a:pt x="26096" y="12657"/>
                      <a:pt x="26096" y="8156"/>
                    </a:cubicBezTo>
                    <a:cubicBezTo>
                      <a:pt x="26096" y="3654"/>
                      <a:pt x="22443" y="1"/>
                      <a:pt x="1794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44"/>
              <p:cNvSpPr/>
              <p:nvPr/>
            </p:nvSpPr>
            <p:spPr>
              <a:xfrm>
                <a:off x="4785575" y="2400000"/>
                <a:ext cx="727200" cy="366175"/>
              </a:xfrm>
              <a:custGeom>
                <a:rect b="b" l="l" r="r" t="t"/>
                <a:pathLst>
                  <a:path extrusionOk="0" h="14647" w="29088">
                    <a:moveTo>
                      <a:pt x="6253" y="0"/>
                    </a:moveTo>
                    <a:lnTo>
                      <a:pt x="6253" y="0"/>
                    </a:lnTo>
                    <a:cubicBezTo>
                      <a:pt x="1" y="4690"/>
                      <a:pt x="3307" y="14647"/>
                      <a:pt x="11108" y="14647"/>
                    </a:cubicBezTo>
                    <a:cubicBezTo>
                      <a:pt x="11121" y="14647"/>
                      <a:pt x="11134" y="14647"/>
                      <a:pt x="11146" y="14647"/>
                    </a:cubicBezTo>
                    <a:lnTo>
                      <a:pt x="20932" y="14647"/>
                    </a:lnTo>
                    <a:cubicBezTo>
                      <a:pt x="25434" y="14647"/>
                      <a:pt x="29087" y="10993"/>
                      <a:pt x="29087" y="6492"/>
                    </a:cubicBezTo>
                    <a:lnTo>
                      <a:pt x="29087" y="6459"/>
                    </a:lnTo>
                    <a:cubicBezTo>
                      <a:pt x="27685" y="7535"/>
                      <a:pt x="25956" y="8123"/>
                      <a:pt x="24194" y="8123"/>
                    </a:cubicBezTo>
                    <a:lnTo>
                      <a:pt x="14408" y="8123"/>
                    </a:lnTo>
                    <a:cubicBezTo>
                      <a:pt x="9907" y="8123"/>
                      <a:pt x="6286" y="4502"/>
                      <a:pt x="6253" y="0"/>
                    </a:cubicBez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44"/>
              <p:cNvSpPr/>
              <p:nvPr/>
            </p:nvSpPr>
            <p:spPr>
              <a:xfrm>
                <a:off x="2658500" y="2521500"/>
                <a:ext cx="2283425" cy="2283425"/>
              </a:xfrm>
              <a:custGeom>
                <a:rect b="b" l="l" r="r" t="t"/>
                <a:pathLst>
                  <a:path extrusionOk="0" h="91337" w="91337">
                    <a:moveTo>
                      <a:pt x="45669" y="1"/>
                    </a:moveTo>
                    <a:cubicBezTo>
                      <a:pt x="20453" y="1"/>
                      <a:pt x="1" y="20453"/>
                      <a:pt x="1" y="45668"/>
                    </a:cubicBezTo>
                    <a:cubicBezTo>
                      <a:pt x="1" y="70884"/>
                      <a:pt x="20453" y="91336"/>
                      <a:pt x="45669" y="91336"/>
                    </a:cubicBezTo>
                    <a:cubicBezTo>
                      <a:pt x="70884" y="91336"/>
                      <a:pt x="91336" y="70884"/>
                      <a:pt x="91336" y="45668"/>
                    </a:cubicBezTo>
                    <a:cubicBezTo>
                      <a:pt x="91336" y="20453"/>
                      <a:pt x="70884" y="1"/>
                      <a:pt x="45669" y="1"/>
                    </a:cubicBez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44"/>
              <p:cNvSpPr/>
              <p:nvPr/>
            </p:nvSpPr>
            <p:spPr>
              <a:xfrm>
                <a:off x="2962675" y="2825675"/>
                <a:ext cx="1675075" cy="1675075"/>
              </a:xfrm>
              <a:custGeom>
                <a:rect b="b" l="l" r="r" t="t"/>
                <a:pathLst>
                  <a:path extrusionOk="0" h="67003" w="67003">
                    <a:moveTo>
                      <a:pt x="33502" y="1"/>
                    </a:moveTo>
                    <a:cubicBezTo>
                      <a:pt x="15006" y="1"/>
                      <a:pt x="1" y="15006"/>
                      <a:pt x="1" y="33501"/>
                    </a:cubicBezTo>
                    <a:cubicBezTo>
                      <a:pt x="1" y="51997"/>
                      <a:pt x="15006" y="67002"/>
                      <a:pt x="33502" y="67002"/>
                    </a:cubicBezTo>
                    <a:cubicBezTo>
                      <a:pt x="51997" y="67002"/>
                      <a:pt x="67002" y="51997"/>
                      <a:pt x="67002" y="33501"/>
                    </a:cubicBezTo>
                    <a:cubicBezTo>
                      <a:pt x="67002" y="15006"/>
                      <a:pt x="51997" y="1"/>
                      <a:pt x="33502"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44"/>
              <p:cNvSpPr/>
              <p:nvPr/>
            </p:nvSpPr>
            <p:spPr>
              <a:xfrm>
                <a:off x="2812625" y="2895000"/>
                <a:ext cx="1564975" cy="1605700"/>
              </a:xfrm>
              <a:custGeom>
                <a:rect b="b" l="l" r="r" t="t"/>
                <a:pathLst>
                  <a:path extrusionOk="0" h="64228" w="62599">
                    <a:moveTo>
                      <a:pt x="26195" y="1"/>
                    </a:moveTo>
                    <a:lnTo>
                      <a:pt x="26195" y="1"/>
                    </a:lnTo>
                    <a:cubicBezTo>
                      <a:pt x="7047" y="8286"/>
                      <a:pt x="1" y="31870"/>
                      <a:pt x="11548" y="49257"/>
                    </a:cubicBezTo>
                    <a:cubicBezTo>
                      <a:pt x="18061" y="59090"/>
                      <a:pt x="28715" y="64228"/>
                      <a:pt x="39470" y="64228"/>
                    </a:cubicBezTo>
                    <a:cubicBezTo>
                      <a:pt x="47731" y="64228"/>
                      <a:pt x="56051" y="61196"/>
                      <a:pt x="62598" y="54932"/>
                    </a:cubicBezTo>
                    <a:lnTo>
                      <a:pt x="62598" y="54932"/>
                    </a:lnTo>
                    <a:cubicBezTo>
                      <a:pt x="58390" y="56759"/>
                      <a:pt x="53856" y="57705"/>
                      <a:pt x="49290" y="57705"/>
                    </a:cubicBezTo>
                    <a:cubicBezTo>
                      <a:pt x="35589" y="57705"/>
                      <a:pt x="23291" y="49387"/>
                      <a:pt x="18203" y="36698"/>
                    </a:cubicBezTo>
                    <a:cubicBezTo>
                      <a:pt x="13114" y="23976"/>
                      <a:pt x="16278" y="9460"/>
                      <a:pt x="26195" y="1"/>
                    </a:cubicBez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44"/>
              <p:cNvSpPr/>
              <p:nvPr/>
            </p:nvSpPr>
            <p:spPr>
              <a:xfrm>
                <a:off x="3200050" y="3329350"/>
                <a:ext cx="1200925" cy="861500"/>
              </a:xfrm>
              <a:custGeom>
                <a:rect b="b" l="l" r="r" t="t"/>
                <a:pathLst>
                  <a:path extrusionOk="0" h="34460" w="48037">
                    <a:moveTo>
                      <a:pt x="14131" y="1"/>
                    </a:moveTo>
                    <a:cubicBezTo>
                      <a:pt x="5596" y="1"/>
                      <a:pt x="0" y="10453"/>
                      <a:pt x="9099" y="19552"/>
                    </a:cubicBezTo>
                    <a:lnTo>
                      <a:pt x="24007" y="34459"/>
                    </a:lnTo>
                    <a:lnTo>
                      <a:pt x="38914" y="19552"/>
                    </a:lnTo>
                    <a:cubicBezTo>
                      <a:pt x="48037" y="10453"/>
                      <a:pt x="42430" y="1"/>
                      <a:pt x="33887" y="1"/>
                    </a:cubicBezTo>
                    <a:cubicBezTo>
                      <a:pt x="30792" y="1"/>
                      <a:pt x="27312" y="1372"/>
                      <a:pt x="24007" y="4678"/>
                    </a:cubicBezTo>
                    <a:cubicBezTo>
                      <a:pt x="20701" y="1372"/>
                      <a:pt x="17223" y="1"/>
                      <a:pt x="14131" y="1"/>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44"/>
              <p:cNvSpPr/>
              <p:nvPr/>
            </p:nvSpPr>
            <p:spPr>
              <a:xfrm>
                <a:off x="3200375" y="3329975"/>
                <a:ext cx="762950" cy="860875"/>
              </a:xfrm>
              <a:custGeom>
                <a:rect b="b" l="l" r="r" t="t"/>
                <a:pathLst>
                  <a:path extrusionOk="0" h="34435" w="30518">
                    <a:moveTo>
                      <a:pt x="14116" y="0"/>
                    </a:moveTo>
                    <a:cubicBezTo>
                      <a:pt x="5579" y="0"/>
                      <a:pt x="0" y="10411"/>
                      <a:pt x="9086" y="19527"/>
                    </a:cubicBezTo>
                    <a:lnTo>
                      <a:pt x="23994" y="34434"/>
                    </a:lnTo>
                    <a:lnTo>
                      <a:pt x="30518" y="27911"/>
                    </a:lnTo>
                    <a:lnTo>
                      <a:pt x="18872" y="16265"/>
                    </a:lnTo>
                    <a:cubicBezTo>
                      <a:pt x="13033" y="10426"/>
                      <a:pt x="13294" y="4098"/>
                      <a:pt x="16426" y="249"/>
                    </a:cubicBezTo>
                    <a:cubicBezTo>
                      <a:pt x="15638" y="80"/>
                      <a:pt x="14866" y="0"/>
                      <a:pt x="14116" y="0"/>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4" name="Google Shape;1604;p44"/>
              <p:cNvSpPr/>
              <p:nvPr/>
            </p:nvSpPr>
            <p:spPr>
              <a:xfrm>
                <a:off x="3718650" y="401200"/>
                <a:ext cx="163125" cy="733975"/>
              </a:xfrm>
              <a:custGeom>
                <a:rect b="b" l="l" r="r" t="t"/>
                <a:pathLst>
                  <a:path extrusionOk="0" h="29359" w="6525">
                    <a:moveTo>
                      <a:pt x="3263" y="1"/>
                    </a:moveTo>
                    <a:cubicBezTo>
                      <a:pt x="1468" y="1"/>
                      <a:pt x="1" y="1469"/>
                      <a:pt x="1" y="3263"/>
                    </a:cubicBezTo>
                    <a:lnTo>
                      <a:pt x="1" y="26097"/>
                    </a:lnTo>
                    <a:cubicBezTo>
                      <a:pt x="1" y="27891"/>
                      <a:pt x="1468" y="29359"/>
                      <a:pt x="3263" y="29359"/>
                    </a:cubicBezTo>
                    <a:cubicBezTo>
                      <a:pt x="5057" y="29359"/>
                      <a:pt x="6525" y="27891"/>
                      <a:pt x="6525" y="26097"/>
                    </a:cubicBezTo>
                    <a:lnTo>
                      <a:pt x="6525" y="3263"/>
                    </a:lnTo>
                    <a:cubicBezTo>
                      <a:pt x="6525" y="1469"/>
                      <a:pt x="5057" y="1"/>
                      <a:pt x="326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44"/>
              <p:cNvSpPr/>
              <p:nvPr/>
            </p:nvSpPr>
            <p:spPr>
              <a:xfrm>
                <a:off x="4552100" y="847075"/>
                <a:ext cx="605125" cy="568650"/>
              </a:xfrm>
              <a:custGeom>
                <a:rect b="b" l="l" r="r" t="t"/>
                <a:pathLst>
                  <a:path extrusionOk="0" h="22746" w="24205">
                    <a:moveTo>
                      <a:pt x="20601" y="0"/>
                    </a:moveTo>
                    <a:cubicBezTo>
                      <a:pt x="19728" y="0"/>
                      <a:pt x="18854" y="351"/>
                      <a:pt x="18202" y="1053"/>
                    </a:cubicBezTo>
                    <a:lnTo>
                      <a:pt x="2055" y="17200"/>
                    </a:lnTo>
                    <a:cubicBezTo>
                      <a:pt x="0" y="19255"/>
                      <a:pt x="1468" y="22745"/>
                      <a:pt x="4371" y="22745"/>
                    </a:cubicBezTo>
                    <a:cubicBezTo>
                      <a:pt x="5219" y="22745"/>
                      <a:pt x="6067" y="22419"/>
                      <a:pt x="6655" y="21799"/>
                    </a:cubicBezTo>
                    <a:lnTo>
                      <a:pt x="22801" y="5652"/>
                    </a:lnTo>
                    <a:cubicBezTo>
                      <a:pt x="24171" y="4380"/>
                      <a:pt x="24204" y="2260"/>
                      <a:pt x="22899" y="955"/>
                    </a:cubicBezTo>
                    <a:cubicBezTo>
                      <a:pt x="22263" y="319"/>
                      <a:pt x="21432" y="0"/>
                      <a:pt x="2060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44"/>
              <p:cNvSpPr/>
              <p:nvPr/>
            </p:nvSpPr>
            <p:spPr>
              <a:xfrm>
                <a:off x="2524775" y="847075"/>
                <a:ext cx="605125" cy="568650"/>
              </a:xfrm>
              <a:custGeom>
                <a:rect b="b" l="l" r="r" t="t"/>
                <a:pathLst>
                  <a:path extrusionOk="0" h="22746" w="24205">
                    <a:moveTo>
                      <a:pt x="3603" y="0"/>
                    </a:moveTo>
                    <a:cubicBezTo>
                      <a:pt x="2772" y="0"/>
                      <a:pt x="1941" y="319"/>
                      <a:pt x="1305" y="955"/>
                    </a:cubicBezTo>
                    <a:cubicBezTo>
                      <a:pt x="0" y="2260"/>
                      <a:pt x="33" y="4380"/>
                      <a:pt x="1403" y="5652"/>
                    </a:cubicBezTo>
                    <a:lnTo>
                      <a:pt x="17550" y="21799"/>
                    </a:lnTo>
                    <a:cubicBezTo>
                      <a:pt x="18137" y="22419"/>
                      <a:pt x="18985" y="22745"/>
                      <a:pt x="19833" y="22745"/>
                    </a:cubicBezTo>
                    <a:cubicBezTo>
                      <a:pt x="22736" y="22745"/>
                      <a:pt x="24204" y="19255"/>
                      <a:pt x="22149" y="17200"/>
                    </a:cubicBezTo>
                    <a:lnTo>
                      <a:pt x="6002" y="1053"/>
                    </a:lnTo>
                    <a:cubicBezTo>
                      <a:pt x="5351" y="351"/>
                      <a:pt x="4476" y="0"/>
                      <a:pt x="360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0" name="Shape 1610"/>
        <p:cNvGrpSpPr/>
        <p:nvPr/>
      </p:nvGrpSpPr>
      <p:grpSpPr>
        <a:xfrm>
          <a:off x="0" y="0"/>
          <a:ext cx="0" cy="0"/>
          <a:chOff x="0" y="0"/>
          <a:chExt cx="0" cy="0"/>
        </a:xfrm>
      </p:grpSpPr>
      <p:sp>
        <p:nvSpPr>
          <p:cNvPr id="1611" name="Google Shape;1611;p45"/>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1612" name="Google Shape;1612;p45"/>
          <p:cNvGrpSpPr/>
          <p:nvPr/>
        </p:nvGrpSpPr>
        <p:grpSpPr>
          <a:xfrm>
            <a:off x="2975525" y="2479675"/>
            <a:ext cx="3009461" cy="927450"/>
            <a:chOff x="2975525" y="2479675"/>
            <a:chExt cx="3009461" cy="927450"/>
          </a:xfrm>
        </p:grpSpPr>
        <p:sp>
          <p:nvSpPr>
            <p:cNvPr id="1613" name="Google Shape;1613;p45"/>
            <p:cNvSpPr txBox="1"/>
            <p:nvPr/>
          </p:nvSpPr>
          <p:spPr>
            <a:xfrm>
              <a:off x="3838775" y="2870425"/>
              <a:ext cx="2146200" cy="53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Despite being red, it is actually a cold place</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614" name="Google Shape;1614;p45"/>
            <p:cNvSpPr txBox="1"/>
            <p:nvPr/>
          </p:nvSpPr>
          <p:spPr>
            <a:xfrm>
              <a:off x="3838786" y="2479675"/>
              <a:ext cx="2146200" cy="434400"/>
            </a:xfrm>
            <a:prstGeom prst="rect">
              <a:avLst/>
            </a:prstGeom>
            <a:solidFill>
              <a:schemeClr val="accent3"/>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cxnSp>
          <p:nvCxnSpPr>
            <p:cNvPr id="1615" name="Google Shape;1615;p45"/>
            <p:cNvCxnSpPr>
              <a:stCxn id="1616" idx="3"/>
              <a:endCxn id="1614" idx="1"/>
            </p:cNvCxnSpPr>
            <p:nvPr/>
          </p:nvCxnSpPr>
          <p:spPr>
            <a:xfrm>
              <a:off x="2975525" y="2687575"/>
              <a:ext cx="863400" cy="9300"/>
            </a:xfrm>
            <a:prstGeom prst="bentConnector3">
              <a:avLst>
                <a:gd fmla="val 49992" name="adj1"/>
              </a:avLst>
            </a:prstGeom>
            <a:noFill/>
            <a:ln cap="flat" cmpd="sng" w="19050">
              <a:solidFill>
                <a:schemeClr val="accent6"/>
              </a:solidFill>
              <a:prstDash val="solid"/>
              <a:round/>
              <a:headEnd len="med" w="med" type="none"/>
              <a:tailEnd len="med" w="med" type="none"/>
            </a:ln>
          </p:spPr>
        </p:cxnSp>
      </p:grpSp>
      <p:grpSp>
        <p:nvGrpSpPr>
          <p:cNvPr id="1617" name="Google Shape;1617;p45"/>
          <p:cNvGrpSpPr/>
          <p:nvPr/>
        </p:nvGrpSpPr>
        <p:grpSpPr>
          <a:xfrm>
            <a:off x="2975525" y="2687575"/>
            <a:ext cx="3009451" cy="1921000"/>
            <a:chOff x="2975525" y="2687575"/>
            <a:chExt cx="3009451" cy="1921000"/>
          </a:xfrm>
        </p:grpSpPr>
        <p:sp>
          <p:nvSpPr>
            <p:cNvPr id="1618" name="Google Shape;1618;p45"/>
            <p:cNvSpPr txBox="1"/>
            <p:nvPr/>
          </p:nvSpPr>
          <p:spPr>
            <a:xfrm>
              <a:off x="3838775" y="4035875"/>
              <a:ext cx="21462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619" name="Google Shape;1619;p45"/>
            <p:cNvSpPr txBox="1"/>
            <p:nvPr/>
          </p:nvSpPr>
          <p:spPr>
            <a:xfrm>
              <a:off x="3838776" y="3645125"/>
              <a:ext cx="2146200" cy="412800"/>
            </a:xfrm>
            <a:prstGeom prst="rect">
              <a:avLst/>
            </a:prstGeom>
            <a:solidFill>
              <a:schemeClr val="accent5"/>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cxnSp>
          <p:nvCxnSpPr>
            <p:cNvPr id="1620" name="Google Shape;1620;p45"/>
            <p:cNvCxnSpPr>
              <a:stCxn id="1616" idx="3"/>
              <a:endCxn id="1619" idx="1"/>
            </p:cNvCxnSpPr>
            <p:nvPr/>
          </p:nvCxnSpPr>
          <p:spPr>
            <a:xfrm>
              <a:off x="2975525" y="2687575"/>
              <a:ext cx="863400" cy="1164000"/>
            </a:xfrm>
            <a:prstGeom prst="bentConnector3">
              <a:avLst>
                <a:gd fmla="val 49991" name="adj1"/>
              </a:avLst>
            </a:prstGeom>
            <a:noFill/>
            <a:ln cap="flat" cmpd="sng" w="19050">
              <a:solidFill>
                <a:schemeClr val="accent6"/>
              </a:solidFill>
              <a:prstDash val="solid"/>
              <a:round/>
              <a:headEnd len="med" w="med" type="none"/>
              <a:tailEnd len="med" w="med" type="none"/>
            </a:ln>
          </p:spPr>
        </p:cxnSp>
      </p:grpSp>
      <p:grpSp>
        <p:nvGrpSpPr>
          <p:cNvPr id="1621" name="Google Shape;1621;p45"/>
          <p:cNvGrpSpPr/>
          <p:nvPr/>
        </p:nvGrpSpPr>
        <p:grpSpPr>
          <a:xfrm>
            <a:off x="5984867" y="2479675"/>
            <a:ext cx="2445900" cy="927450"/>
            <a:chOff x="5984867" y="2479675"/>
            <a:chExt cx="2445900" cy="927450"/>
          </a:xfrm>
        </p:grpSpPr>
        <p:sp>
          <p:nvSpPr>
            <p:cNvPr id="1622" name="Google Shape;1622;p45"/>
            <p:cNvSpPr txBox="1"/>
            <p:nvPr/>
          </p:nvSpPr>
          <p:spPr>
            <a:xfrm>
              <a:off x="6284559" y="2870425"/>
              <a:ext cx="2146200" cy="53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1623" name="Google Shape;1623;p45"/>
            <p:cNvSpPr txBox="1"/>
            <p:nvPr/>
          </p:nvSpPr>
          <p:spPr>
            <a:xfrm>
              <a:off x="6284567" y="2479675"/>
              <a:ext cx="2146200" cy="434400"/>
            </a:xfrm>
            <a:prstGeom prst="rect">
              <a:avLst/>
            </a:prstGeom>
            <a:solidFill>
              <a:schemeClr val="accent3"/>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cxnSp>
          <p:nvCxnSpPr>
            <p:cNvPr id="1624" name="Google Shape;1624;p45"/>
            <p:cNvCxnSpPr>
              <a:stCxn id="1623" idx="1"/>
              <a:endCxn id="1614" idx="3"/>
            </p:cNvCxnSpPr>
            <p:nvPr/>
          </p:nvCxnSpPr>
          <p:spPr>
            <a:xfrm flipH="1">
              <a:off x="5984867" y="2696875"/>
              <a:ext cx="299700" cy="600"/>
            </a:xfrm>
            <a:prstGeom prst="bentConnector3">
              <a:avLst>
                <a:gd fmla="val 50025" name="adj1"/>
              </a:avLst>
            </a:prstGeom>
            <a:noFill/>
            <a:ln cap="flat" cmpd="sng" w="19050">
              <a:solidFill>
                <a:schemeClr val="accent6"/>
              </a:solidFill>
              <a:prstDash val="solid"/>
              <a:round/>
              <a:headEnd len="med" w="med" type="none"/>
              <a:tailEnd len="med" w="med" type="none"/>
            </a:ln>
          </p:spPr>
        </p:cxnSp>
      </p:grpSp>
      <p:grpSp>
        <p:nvGrpSpPr>
          <p:cNvPr id="1625" name="Google Shape;1625;p45"/>
          <p:cNvGrpSpPr/>
          <p:nvPr/>
        </p:nvGrpSpPr>
        <p:grpSpPr>
          <a:xfrm>
            <a:off x="5984976" y="3645125"/>
            <a:ext cx="2445780" cy="963450"/>
            <a:chOff x="5984976" y="3645125"/>
            <a:chExt cx="2445780" cy="963450"/>
          </a:xfrm>
        </p:grpSpPr>
        <p:sp>
          <p:nvSpPr>
            <p:cNvPr id="1626" name="Google Shape;1626;p45"/>
            <p:cNvSpPr txBox="1"/>
            <p:nvPr/>
          </p:nvSpPr>
          <p:spPr>
            <a:xfrm>
              <a:off x="6284556" y="4035875"/>
              <a:ext cx="21462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1627" name="Google Shape;1627;p45"/>
            <p:cNvSpPr txBox="1"/>
            <p:nvPr/>
          </p:nvSpPr>
          <p:spPr>
            <a:xfrm>
              <a:off x="6284556" y="3645125"/>
              <a:ext cx="2146200" cy="412800"/>
            </a:xfrm>
            <a:prstGeom prst="rect">
              <a:avLst/>
            </a:prstGeom>
            <a:solidFill>
              <a:schemeClr val="accent5"/>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cxnSp>
          <p:nvCxnSpPr>
            <p:cNvPr id="1628" name="Google Shape;1628;p45"/>
            <p:cNvCxnSpPr>
              <a:stCxn id="1619" idx="3"/>
              <a:endCxn id="1627" idx="1"/>
            </p:cNvCxnSpPr>
            <p:nvPr/>
          </p:nvCxnSpPr>
          <p:spPr>
            <a:xfrm>
              <a:off x="5984976" y="3851525"/>
              <a:ext cx="299700" cy="600"/>
            </a:xfrm>
            <a:prstGeom prst="bentConnector3">
              <a:avLst>
                <a:gd fmla="val 50025" name="adj1"/>
              </a:avLst>
            </a:prstGeom>
            <a:noFill/>
            <a:ln cap="flat" cmpd="sng" w="19050">
              <a:solidFill>
                <a:schemeClr val="accent6"/>
              </a:solidFill>
              <a:prstDash val="solid"/>
              <a:round/>
              <a:headEnd len="med" w="med" type="none"/>
              <a:tailEnd len="med" w="med" type="none"/>
            </a:ln>
          </p:spPr>
        </p:cxnSp>
      </p:grpSp>
      <p:grpSp>
        <p:nvGrpSpPr>
          <p:cNvPr id="1629" name="Google Shape;1629;p45"/>
          <p:cNvGrpSpPr/>
          <p:nvPr/>
        </p:nvGrpSpPr>
        <p:grpSpPr>
          <a:xfrm>
            <a:off x="5984867" y="1323075"/>
            <a:ext cx="2445900" cy="927450"/>
            <a:chOff x="5984867" y="1323075"/>
            <a:chExt cx="2445900" cy="927450"/>
          </a:xfrm>
        </p:grpSpPr>
        <p:sp>
          <p:nvSpPr>
            <p:cNvPr id="1630" name="Google Shape;1630;p45"/>
            <p:cNvSpPr txBox="1"/>
            <p:nvPr/>
          </p:nvSpPr>
          <p:spPr>
            <a:xfrm>
              <a:off x="6284559" y="1713825"/>
              <a:ext cx="2146200" cy="53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It’s the biggest planet in our Solar System</a:t>
              </a:r>
              <a:endParaRPr>
                <a:solidFill>
                  <a:schemeClr val="accent6"/>
                </a:solidFill>
                <a:latin typeface="Poppins"/>
                <a:ea typeface="Poppins"/>
                <a:cs typeface="Poppins"/>
                <a:sym typeface="Poppins"/>
              </a:endParaRPr>
            </a:p>
          </p:txBody>
        </p:sp>
        <p:sp>
          <p:nvSpPr>
            <p:cNvPr id="1631" name="Google Shape;1631;p45"/>
            <p:cNvSpPr txBox="1"/>
            <p:nvPr/>
          </p:nvSpPr>
          <p:spPr>
            <a:xfrm>
              <a:off x="6284567" y="1323075"/>
              <a:ext cx="2146200" cy="4344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Jupiter</a:t>
              </a:r>
              <a:endParaRPr sz="1800">
                <a:solidFill>
                  <a:schemeClr val="accent6"/>
                </a:solidFill>
                <a:latin typeface="Elsie Black"/>
                <a:ea typeface="Elsie Black"/>
                <a:cs typeface="Elsie Black"/>
                <a:sym typeface="Elsie Black"/>
              </a:endParaRPr>
            </a:p>
          </p:txBody>
        </p:sp>
        <p:cxnSp>
          <p:nvCxnSpPr>
            <p:cNvPr id="1632" name="Google Shape;1632;p45"/>
            <p:cNvCxnSpPr>
              <a:stCxn id="1631" idx="1"/>
              <a:endCxn id="1633" idx="3"/>
            </p:cNvCxnSpPr>
            <p:nvPr/>
          </p:nvCxnSpPr>
          <p:spPr>
            <a:xfrm flipH="1">
              <a:off x="5984867" y="1540275"/>
              <a:ext cx="299700" cy="600"/>
            </a:xfrm>
            <a:prstGeom prst="bentConnector3">
              <a:avLst>
                <a:gd fmla="val 49980" name="adj1"/>
              </a:avLst>
            </a:prstGeom>
            <a:noFill/>
            <a:ln cap="flat" cmpd="sng" w="19050">
              <a:solidFill>
                <a:schemeClr val="accent6"/>
              </a:solidFill>
              <a:prstDash val="solid"/>
              <a:round/>
              <a:headEnd len="med" w="med" type="none"/>
              <a:tailEnd len="med" w="med" type="none"/>
            </a:ln>
          </p:spPr>
        </p:cxnSp>
      </p:grpSp>
      <p:grpSp>
        <p:nvGrpSpPr>
          <p:cNvPr id="1634" name="Google Shape;1634;p45"/>
          <p:cNvGrpSpPr/>
          <p:nvPr/>
        </p:nvGrpSpPr>
        <p:grpSpPr>
          <a:xfrm>
            <a:off x="2975525" y="1323075"/>
            <a:ext cx="3009461" cy="1364500"/>
            <a:chOff x="2975525" y="1323075"/>
            <a:chExt cx="3009461" cy="1364500"/>
          </a:xfrm>
        </p:grpSpPr>
        <p:sp>
          <p:nvSpPr>
            <p:cNvPr id="1635" name="Google Shape;1635;p45"/>
            <p:cNvSpPr txBox="1"/>
            <p:nvPr/>
          </p:nvSpPr>
          <p:spPr>
            <a:xfrm>
              <a:off x="3838775" y="1713825"/>
              <a:ext cx="2146200" cy="53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Pluto is considered a dwarf planet</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633" name="Google Shape;1633;p45"/>
            <p:cNvSpPr txBox="1"/>
            <p:nvPr/>
          </p:nvSpPr>
          <p:spPr>
            <a:xfrm>
              <a:off x="3838786" y="1323075"/>
              <a:ext cx="2146200" cy="4344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Pluto</a:t>
              </a:r>
              <a:endParaRPr sz="1800">
                <a:solidFill>
                  <a:schemeClr val="accent6"/>
                </a:solidFill>
                <a:latin typeface="Elsie Black"/>
                <a:ea typeface="Elsie Black"/>
                <a:cs typeface="Elsie Black"/>
                <a:sym typeface="Elsie Black"/>
              </a:endParaRPr>
            </a:p>
          </p:txBody>
        </p:sp>
        <p:cxnSp>
          <p:nvCxnSpPr>
            <p:cNvPr id="1636" name="Google Shape;1636;p45"/>
            <p:cNvCxnSpPr>
              <a:stCxn id="1616" idx="3"/>
              <a:endCxn id="1633" idx="1"/>
            </p:cNvCxnSpPr>
            <p:nvPr/>
          </p:nvCxnSpPr>
          <p:spPr>
            <a:xfrm flipH="1" rot="10800000">
              <a:off x="2975525" y="1540375"/>
              <a:ext cx="863400" cy="1147200"/>
            </a:xfrm>
            <a:prstGeom prst="bentConnector3">
              <a:avLst>
                <a:gd fmla="val 49992" name="adj1"/>
              </a:avLst>
            </a:prstGeom>
            <a:noFill/>
            <a:ln cap="flat" cmpd="sng" w="19050">
              <a:solidFill>
                <a:schemeClr val="accent6"/>
              </a:solidFill>
              <a:prstDash val="solid"/>
              <a:round/>
              <a:headEnd len="med" w="med" type="none"/>
              <a:tailEnd len="med" w="med" type="none"/>
            </a:ln>
          </p:spPr>
        </p:cxnSp>
      </p:grpSp>
      <p:grpSp>
        <p:nvGrpSpPr>
          <p:cNvPr id="1637" name="Google Shape;1637;p45"/>
          <p:cNvGrpSpPr/>
          <p:nvPr/>
        </p:nvGrpSpPr>
        <p:grpSpPr>
          <a:xfrm>
            <a:off x="713225" y="1443249"/>
            <a:ext cx="2262300" cy="2432776"/>
            <a:chOff x="713225" y="1443249"/>
            <a:chExt cx="2262300" cy="2432776"/>
          </a:xfrm>
        </p:grpSpPr>
        <p:sp>
          <p:nvSpPr>
            <p:cNvPr id="1638" name="Google Shape;1638;p45"/>
            <p:cNvSpPr txBox="1"/>
            <p:nvPr/>
          </p:nvSpPr>
          <p:spPr>
            <a:xfrm>
              <a:off x="713225" y="2870425"/>
              <a:ext cx="2262300" cy="100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Neptune is the farthest planet from the Sun and the fourth-largest in our Solar System</a:t>
              </a:r>
              <a:endParaRPr>
                <a:solidFill>
                  <a:schemeClr val="accent6"/>
                </a:solidFill>
                <a:latin typeface="Poppins"/>
                <a:ea typeface="Poppins"/>
                <a:cs typeface="Poppins"/>
                <a:sym typeface="Poppins"/>
              </a:endParaRPr>
            </a:p>
          </p:txBody>
        </p:sp>
        <p:sp>
          <p:nvSpPr>
            <p:cNvPr id="1616" name="Google Shape;1616;p45"/>
            <p:cNvSpPr txBox="1"/>
            <p:nvPr/>
          </p:nvSpPr>
          <p:spPr>
            <a:xfrm>
              <a:off x="713225" y="2479675"/>
              <a:ext cx="2262300" cy="415800"/>
            </a:xfrm>
            <a:prstGeom prst="rect">
              <a:avLst/>
            </a:prstGeom>
            <a:solidFill>
              <a:schemeClr val="accent6"/>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rgbClr val="FFFAEF"/>
                  </a:solidFill>
                  <a:latin typeface="Elsie Black"/>
                  <a:ea typeface="Elsie Black"/>
                  <a:cs typeface="Elsie Black"/>
                  <a:sym typeface="Elsie Black"/>
                </a:rPr>
                <a:t>Neptune</a:t>
              </a:r>
              <a:endParaRPr sz="1800">
                <a:solidFill>
                  <a:srgbClr val="FFFAEF"/>
                </a:solidFill>
                <a:latin typeface="Elsie Black"/>
                <a:ea typeface="Elsie Black"/>
                <a:cs typeface="Elsie Black"/>
                <a:sym typeface="Elsie Black"/>
              </a:endParaRPr>
            </a:p>
          </p:txBody>
        </p:sp>
        <p:sp>
          <p:nvSpPr>
            <p:cNvPr id="1639" name="Google Shape;1639;p45"/>
            <p:cNvSpPr/>
            <p:nvPr/>
          </p:nvSpPr>
          <p:spPr>
            <a:xfrm rot="1176901">
              <a:off x="1395882" y="1572448"/>
              <a:ext cx="896974" cy="736199"/>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40" name="Google Shape;1640;p45"/>
            <p:cNvGrpSpPr/>
            <p:nvPr/>
          </p:nvGrpSpPr>
          <p:grpSpPr>
            <a:xfrm>
              <a:off x="1581864" y="1648336"/>
              <a:ext cx="525022" cy="524807"/>
              <a:chOff x="1353700" y="403200"/>
              <a:chExt cx="4893025" cy="4891025"/>
            </a:xfrm>
          </p:grpSpPr>
          <p:sp>
            <p:nvSpPr>
              <p:cNvPr id="1641" name="Google Shape;1641;p45"/>
              <p:cNvSpPr/>
              <p:nvPr/>
            </p:nvSpPr>
            <p:spPr>
              <a:xfrm>
                <a:off x="2495400" y="1053600"/>
                <a:ext cx="326225" cy="652425"/>
              </a:xfrm>
              <a:custGeom>
                <a:rect b="b" l="l" r="r" t="t"/>
                <a:pathLst>
                  <a:path extrusionOk="0" h="26097" w="13049">
                    <a:moveTo>
                      <a:pt x="1" y="1"/>
                    </a:moveTo>
                    <a:lnTo>
                      <a:pt x="1" y="26097"/>
                    </a:lnTo>
                    <a:lnTo>
                      <a:pt x="13049" y="26097"/>
                    </a:lnTo>
                    <a:lnTo>
                      <a:pt x="1304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45"/>
              <p:cNvSpPr/>
              <p:nvPr/>
            </p:nvSpPr>
            <p:spPr>
              <a:xfrm>
                <a:off x="4778800" y="1053600"/>
                <a:ext cx="326225" cy="652425"/>
              </a:xfrm>
              <a:custGeom>
                <a:rect b="b" l="l" r="r" t="t"/>
                <a:pathLst>
                  <a:path extrusionOk="0" h="26097" w="13049">
                    <a:moveTo>
                      <a:pt x="0" y="1"/>
                    </a:moveTo>
                    <a:lnTo>
                      <a:pt x="0" y="26097"/>
                    </a:lnTo>
                    <a:lnTo>
                      <a:pt x="13048" y="26097"/>
                    </a:lnTo>
                    <a:lnTo>
                      <a:pt x="1304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45"/>
              <p:cNvSpPr/>
              <p:nvPr/>
            </p:nvSpPr>
            <p:spPr>
              <a:xfrm>
                <a:off x="2006100" y="1542900"/>
                <a:ext cx="3588225" cy="1631025"/>
              </a:xfrm>
              <a:custGeom>
                <a:rect b="b" l="l" r="r" t="t"/>
                <a:pathLst>
                  <a:path extrusionOk="0" h="65241" w="143529">
                    <a:moveTo>
                      <a:pt x="13049" y="1"/>
                    </a:moveTo>
                    <a:cubicBezTo>
                      <a:pt x="5872" y="1"/>
                      <a:pt x="1" y="5872"/>
                      <a:pt x="1" y="13049"/>
                    </a:cubicBezTo>
                    <a:lnTo>
                      <a:pt x="1" y="65241"/>
                    </a:lnTo>
                    <a:lnTo>
                      <a:pt x="143528" y="65241"/>
                    </a:lnTo>
                    <a:lnTo>
                      <a:pt x="143528" y="13049"/>
                    </a:lnTo>
                    <a:cubicBezTo>
                      <a:pt x="143528" y="5872"/>
                      <a:pt x="137657" y="1"/>
                      <a:pt x="1304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45"/>
              <p:cNvSpPr/>
              <p:nvPr/>
            </p:nvSpPr>
            <p:spPr>
              <a:xfrm>
                <a:off x="2006100" y="2195300"/>
                <a:ext cx="3588225" cy="326225"/>
              </a:xfrm>
              <a:custGeom>
                <a:rect b="b" l="l" r="r" t="t"/>
                <a:pathLst>
                  <a:path extrusionOk="0" h="13049" w="143529">
                    <a:moveTo>
                      <a:pt x="1" y="1"/>
                    </a:moveTo>
                    <a:lnTo>
                      <a:pt x="1" y="13049"/>
                    </a:lnTo>
                    <a:lnTo>
                      <a:pt x="143528" y="13049"/>
                    </a:lnTo>
                    <a:lnTo>
                      <a:pt x="14352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45"/>
              <p:cNvSpPr/>
              <p:nvPr/>
            </p:nvSpPr>
            <p:spPr>
              <a:xfrm>
                <a:off x="1679900" y="2847700"/>
                <a:ext cx="4240625" cy="1957225"/>
              </a:xfrm>
              <a:custGeom>
                <a:rect b="b" l="l" r="r" t="t"/>
                <a:pathLst>
                  <a:path extrusionOk="0" h="78289" w="169625">
                    <a:moveTo>
                      <a:pt x="13049" y="1"/>
                    </a:moveTo>
                    <a:cubicBezTo>
                      <a:pt x="5872" y="1"/>
                      <a:pt x="1" y="5872"/>
                      <a:pt x="1" y="13049"/>
                    </a:cubicBezTo>
                    <a:lnTo>
                      <a:pt x="1" y="78288"/>
                    </a:lnTo>
                    <a:lnTo>
                      <a:pt x="169624" y="78288"/>
                    </a:lnTo>
                    <a:lnTo>
                      <a:pt x="169624" y="13049"/>
                    </a:lnTo>
                    <a:cubicBezTo>
                      <a:pt x="169624" y="5872"/>
                      <a:pt x="163753" y="1"/>
                      <a:pt x="15657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45"/>
              <p:cNvSpPr/>
              <p:nvPr/>
            </p:nvSpPr>
            <p:spPr>
              <a:xfrm>
                <a:off x="1679900" y="3337000"/>
                <a:ext cx="4240625" cy="978625"/>
              </a:xfrm>
              <a:custGeom>
                <a:rect b="b" l="l" r="r" t="t"/>
                <a:pathLst>
                  <a:path extrusionOk="0" h="39145" w="169625">
                    <a:moveTo>
                      <a:pt x="6525" y="0"/>
                    </a:moveTo>
                    <a:cubicBezTo>
                      <a:pt x="4242" y="0"/>
                      <a:pt x="2023" y="392"/>
                      <a:pt x="1" y="1175"/>
                    </a:cubicBezTo>
                    <a:lnTo>
                      <a:pt x="1" y="19572"/>
                    </a:lnTo>
                    <a:cubicBezTo>
                      <a:pt x="1" y="15984"/>
                      <a:pt x="2937" y="13048"/>
                      <a:pt x="6525" y="13048"/>
                    </a:cubicBezTo>
                    <a:cubicBezTo>
                      <a:pt x="10113" y="13048"/>
                      <a:pt x="13049" y="15984"/>
                      <a:pt x="13049" y="19572"/>
                    </a:cubicBezTo>
                    <a:cubicBezTo>
                      <a:pt x="13049" y="30337"/>
                      <a:pt x="21856" y="39144"/>
                      <a:pt x="32621" y="39144"/>
                    </a:cubicBezTo>
                    <a:cubicBezTo>
                      <a:pt x="43385" y="39144"/>
                      <a:pt x="52193" y="30337"/>
                      <a:pt x="52193" y="19572"/>
                    </a:cubicBezTo>
                    <a:cubicBezTo>
                      <a:pt x="52193" y="15984"/>
                      <a:pt x="55128" y="13048"/>
                      <a:pt x="58717" y="13048"/>
                    </a:cubicBezTo>
                    <a:cubicBezTo>
                      <a:pt x="62305" y="13048"/>
                      <a:pt x="65241" y="15984"/>
                      <a:pt x="65241" y="19572"/>
                    </a:cubicBezTo>
                    <a:cubicBezTo>
                      <a:pt x="65241" y="30337"/>
                      <a:pt x="74048" y="39144"/>
                      <a:pt x="84813" y="39144"/>
                    </a:cubicBezTo>
                    <a:cubicBezTo>
                      <a:pt x="95577" y="39144"/>
                      <a:pt x="104384" y="30337"/>
                      <a:pt x="104384" y="19572"/>
                    </a:cubicBezTo>
                    <a:cubicBezTo>
                      <a:pt x="104384" y="15984"/>
                      <a:pt x="107320" y="13048"/>
                      <a:pt x="110908" y="13048"/>
                    </a:cubicBezTo>
                    <a:cubicBezTo>
                      <a:pt x="114497" y="13048"/>
                      <a:pt x="117432" y="15984"/>
                      <a:pt x="117432" y="19572"/>
                    </a:cubicBezTo>
                    <a:cubicBezTo>
                      <a:pt x="117432" y="30337"/>
                      <a:pt x="126240" y="39144"/>
                      <a:pt x="137004" y="39144"/>
                    </a:cubicBezTo>
                    <a:cubicBezTo>
                      <a:pt x="147769" y="39144"/>
                      <a:pt x="156576" y="30337"/>
                      <a:pt x="156576" y="19572"/>
                    </a:cubicBezTo>
                    <a:cubicBezTo>
                      <a:pt x="156576" y="15984"/>
                      <a:pt x="159512" y="13048"/>
                      <a:pt x="163100" y="13048"/>
                    </a:cubicBezTo>
                    <a:cubicBezTo>
                      <a:pt x="166688" y="13048"/>
                      <a:pt x="169624" y="15984"/>
                      <a:pt x="169624" y="19572"/>
                    </a:cubicBezTo>
                    <a:lnTo>
                      <a:pt x="169624" y="1175"/>
                    </a:lnTo>
                    <a:cubicBezTo>
                      <a:pt x="167602" y="392"/>
                      <a:pt x="165384" y="0"/>
                      <a:pt x="163100" y="0"/>
                    </a:cubicBezTo>
                    <a:cubicBezTo>
                      <a:pt x="152336" y="0"/>
                      <a:pt x="143528" y="8808"/>
                      <a:pt x="143528" y="19572"/>
                    </a:cubicBezTo>
                    <a:cubicBezTo>
                      <a:pt x="143528" y="23161"/>
                      <a:pt x="140593" y="26096"/>
                      <a:pt x="137004" y="26096"/>
                    </a:cubicBezTo>
                    <a:cubicBezTo>
                      <a:pt x="133416" y="26096"/>
                      <a:pt x="130480" y="23161"/>
                      <a:pt x="130480" y="19572"/>
                    </a:cubicBezTo>
                    <a:cubicBezTo>
                      <a:pt x="130480" y="8808"/>
                      <a:pt x="121673" y="0"/>
                      <a:pt x="110908" y="0"/>
                    </a:cubicBezTo>
                    <a:cubicBezTo>
                      <a:pt x="100144" y="0"/>
                      <a:pt x="91337" y="8808"/>
                      <a:pt x="91337" y="19572"/>
                    </a:cubicBezTo>
                    <a:cubicBezTo>
                      <a:pt x="91337" y="23161"/>
                      <a:pt x="88401" y="26096"/>
                      <a:pt x="84813" y="26096"/>
                    </a:cubicBezTo>
                    <a:cubicBezTo>
                      <a:pt x="81224" y="26096"/>
                      <a:pt x="78289" y="23161"/>
                      <a:pt x="78289" y="19572"/>
                    </a:cubicBezTo>
                    <a:cubicBezTo>
                      <a:pt x="78289" y="8808"/>
                      <a:pt x="69481" y="0"/>
                      <a:pt x="58717" y="0"/>
                    </a:cubicBezTo>
                    <a:cubicBezTo>
                      <a:pt x="47952" y="0"/>
                      <a:pt x="39145" y="8808"/>
                      <a:pt x="39145" y="19572"/>
                    </a:cubicBezTo>
                    <a:cubicBezTo>
                      <a:pt x="39145" y="23161"/>
                      <a:pt x="36209" y="26096"/>
                      <a:pt x="32621" y="26096"/>
                    </a:cubicBezTo>
                    <a:cubicBezTo>
                      <a:pt x="29033" y="26096"/>
                      <a:pt x="26097" y="23161"/>
                      <a:pt x="26097" y="19572"/>
                    </a:cubicBezTo>
                    <a:cubicBezTo>
                      <a:pt x="26097" y="8808"/>
                      <a:pt x="17289" y="0"/>
                      <a:pt x="652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45"/>
              <p:cNvSpPr/>
              <p:nvPr/>
            </p:nvSpPr>
            <p:spPr>
              <a:xfrm>
                <a:off x="1353700" y="4478700"/>
                <a:ext cx="4893025" cy="815525"/>
              </a:xfrm>
              <a:custGeom>
                <a:rect b="b" l="l" r="r" t="t"/>
                <a:pathLst>
                  <a:path extrusionOk="0" h="32621" w="195721">
                    <a:moveTo>
                      <a:pt x="1" y="0"/>
                    </a:moveTo>
                    <a:lnTo>
                      <a:pt x="1" y="13048"/>
                    </a:lnTo>
                    <a:lnTo>
                      <a:pt x="65241" y="13048"/>
                    </a:lnTo>
                    <a:lnTo>
                      <a:pt x="65241" y="32620"/>
                    </a:lnTo>
                    <a:lnTo>
                      <a:pt x="130480" y="32620"/>
                    </a:lnTo>
                    <a:lnTo>
                      <a:pt x="130480" y="13048"/>
                    </a:lnTo>
                    <a:lnTo>
                      <a:pt x="195720" y="13048"/>
                    </a:lnTo>
                    <a:lnTo>
                      <a:pt x="19572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45"/>
              <p:cNvSpPr/>
              <p:nvPr/>
            </p:nvSpPr>
            <p:spPr>
              <a:xfrm>
                <a:off x="3032825" y="403200"/>
                <a:ext cx="1487475" cy="1410475"/>
              </a:xfrm>
              <a:custGeom>
                <a:rect b="b" l="l" r="r" t="t"/>
                <a:pathLst>
                  <a:path extrusionOk="0" h="56419" w="59499">
                    <a:moveTo>
                      <a:pt x="21644" y="1"/>
                    </a:moveTo>
                    <a:cubicBezTo>
                      <a:pt x="16516" y="1"/>
                      <a:pt x="11339" y="1924"/>
                      <a:pt x="7601" y="5662"/>
                    </a:cubicBezTo>
                    <a:cubicBezTo>
                      <a:pt x="0" y="13295"/>
                      <a:pt x="0" y="25691"/>
                      <a:pt x="7601" y="33324"/>
                    </a:cubicBezTo>
                    <a:lnTo>
                      <a:pt x="30696" y="56419"/>
                    </a:lnTo>
                    <a:lnTo>
                      <a:pt x="53758" y="33324"/>
                    </a:lnTo>
                    <a:cubicBezTo>
                      <a:pt x="57476" y="29638"/>
                      <a:pt x="59499" y="24712"/>
                      <a:pt x="59499" y="19493"/>
                    </a:cubicBezTo>
                    <a:cubicBezTo>
                      <a:pt x="59499" y="14274"/>
                      <a:pt x="57476" y="9348"/>
                      <a:pt x="53758" y="5662"/>
                    </a:cubicBezTo>
                    <a:cubicBezTo>
                      <a:pt x="50040" y="1924"/>
                      <a:pt x="44871" y="1"/>
                      <a:pt x="39745" y="1"/>
                    </a:cubicBezTo>
                    <a:cubicBezTo>
                      <a:pt x="36596" y="1"/>
                      <a:pt x="33464" y="727"/>
                      <a:pt x="30696" y="2204"/>
                    </a:cubicBezTo>
                    <a:cubicBezTo>
                      <a:pt x="27927" y="727"/>
                      <a:pt x="24795" y="1"/>
                      <a:pt x="2164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2" name="Shape 1652"/>
        <p:cNvGrpSpPr/>
        <p:nvPr/>
      </p:nvGrpSpPr>
      <p:grpSpPr>
        <a:xfrm>
          <a:off x="0" y="0"/>
          <a:ext cx="0" cy="0"/>
          <a:chOff x="0" y="0"/>
          <a:chExt cx="0" cy="0"/>
        </a:xfrm>
      </p:grpSpPr>
      <p:sp>
        <p:nvSpPr>
          <p:cNvPr id="1653" name="Google Shape;1653;p46"/>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cxnSp>
        <p:nvCxnSpPr>
          <p:cNvPr id="1654" name="Google Shape;1654;p46"/>
          <p:cNvCxnSpPr>
            <a:stCxn id="1655" idx="1"/>
            <a:endCxn id="1656" idx="0"/>
          </p:cNvCxnSpPr>
          <p:nvPr/>
        </p:nvCxnSpPr>
        <p:spPr>
          <a:xfrm>
            <a:off x="2763038" y="2190938"/>
            <a:ext cx="0" cy="547800"/>
          </a:xfrm>
          <a:prstGeom prst="straightConnector1">
            <a:avLst/>
          </a:prstGeom>
          <a:noFill/>
          <a:ln cap="flat" cmpd="sng" w="19050">
            <a:solidFill>
              <a:schemeClr val="accent5"/>
            </a:solidFill>
            <a:prstDash val="dash"/>
            <a:round/>
            <a:headEnd len="med" w="med" type="none"/>
            <a:tailEnd len="med" w="med" type="stealth"/>
          </a:ln>
        </p:spPr>
      </p:cxnSp>
      <p:cxnSp>
        <p:nvCxnSpPr>
          <p:cNvPr id="1657" name="Google Shape;1657;p46"/>
          <p:cNvCxnSpPr>
            <a:stCxn id="1656" idx="1"/>
            <a:endCxn id="1658" idx="0"/>
          </p:cNvCxnSpPr>
          <p:nvPr/>
        </p:nvCxnSpPr>
        <p:spPr>
          <a:xfrm>
            <a:off x="2763038" y="3358125"/>
            <a:ext cx="0" cy="547800"/>
          </a:xfrm>
          <a:prstGeom prst="straightConnector1">
            <a:avLst/>
          </a:prstGeom>
          <a:noFill/>
          <a:ln cap="flat" cmpd="sng" w="19050">
            <a:solidFill>
              <a:schemeClr val="accent5"/>
            </a:solidFill>
            <a:prstDash val="dash"/>
            <a:round/>
            <a:headEnd len="med" w="med" type="none"/>
            <a:tailEnd len="med" w="med" type="stealth"/>
          </a:ln>
        </p:spPr>
      </p:cxnSp>
      <p:grpSp>
        <p:nvGrpSpPr>
          <p:cNvPr id="1659" name="Google Shape;1659;p46"/>
          <p:cNvGrpSpPr/>
          <p:nvPr/>
        </p:nvGrpSpPr>
        <p:grpSpPr>
          <a:xfrm>
            <a:off x="1030475" y="1365038"/>
            <a:ext cx="6864123" cy="825900"/>
            <a:chOff x="1030475" y="1365038"/>
            <a:chExt cx="6864123" cy="825900"/>
          </a:xfrm>
        </p:grpSpPr>
        <p:grpSp>
          <p:nvGrpSpPr>
            <p:cNvPr id="1660" name="Google Shape;1660;p46"/>
            <p:cNvGrpSpPr/>
            <p:nvPr/>
          </p:nvGrpSpPr>
          <p:grpSpPr>
            <a:xfrm>
              <a:off x="1249400" y="1365038"/>
              <a:ext cx="6645198" cy="825900"/>
              <a:chOff x="1249400" y="1365038"/>
              <a:chExt cx="6645198" cy="825900"/>
            </a:xfrm>
          </p:grpSpPr>
          <p:sp>
            <p:nvSpPr>
              <p:cNvPr id="1661" name="Google Shape;1661;p46"/>
              <p:cNvSpPr txBox="1"/>
              <p:nvPr/>
            </p:nvSpPr>
            <p:spPr>
              <a:xfrm>
                <a:off x="5645498" y="1427625"/>
                <a:ext cx="2249100" cy="57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1662" name="Google Shape;1662;p46"/>
              <p:cNvSpPr txBox="1"/>
              <p:nvPr/>
            </p:nvSpPr>
            <p:spPr>
              <a:xfrm>
                <a:off x="3559388" y="1496750"/>
                <a:ext cx="1275000" cy="4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sp>
            <p:nvSpPr>
              <p:cNvPr id="1663" name="Google Shape;1663;p46"/>
              <p:cNvSpPr txBox="1"/>
              <p:nvPr/>
            </p:nvSpPr>
            <p:spPr>
              <a:xfrm>
                <a:off x="1249400" y="1496750"/>
                <a:ext cx="922200" cy="4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20xx</a:t>
                </a:r>
                <a:endParaRPr sz="1800">
                  <a:solidFill>
                    <a:schemeClr val="accent6"/>
                  </a:solidFill>
                  <a:latin typeface="Elsie Black"/>
                  <a:ea typeface="Elsie Black"/>
                  <a:cs typeface="Elsie Black"/>
                  <a:sym typeface="Elsie Black"/>
                </a:endParaRPr>
              </a:p>
            </p:txBody>
          </p:sp>
          <p:sp>
            <p:nvSpPr>
              <p:cNvPr id="1655" name="Google Shape;1655;p46"/>
              <p:cNvSpPr/>
              <p:nvPr/>
            </p:nvSpPr>
            <p:spPr>
              <a:xfrm>
                <a:off x="2334338" y="1365038"/>
                <a:ext cx="857400" cy="825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64" name="Google Shape;1664;p46"/>
              <p:cNvCxnSpPr>
                <a:stCxn id="1662" idx="3"/>
                <a:endCxn id="1661" idx="1"/>
              </p:cNvCxnSpPr>
              <p:nvPr/>
            </p:nvCxnSpPr>
            <p:spPr>
              <a:xfrm>
                <a:off x="4834388" y="1713950"/>
                <a:ext cx="811200" cy="0"/>
              </a:xfrm>
              <a:prstGeom prst="straightConnector1">
                <a:avLst/>
              </a:prstGeom>
              <a:noFill/>
              <a:ln cap="flat" cmpd="sng" w="19050">
                <a:solidFill>
                  <a:schemeClr val="accent6"/>
                </a:solidFill>
                <a:prstDash val="solid"/>
                <a:round/>
                <a:headEnd len="med" w="med" type="none"/>
                <a:tailEnd len="med" w="med" type="oval"/>
              </a:ln>
            </p:spPr>
          </p:cxnSp>
          <p:grpSp>
            <p:nvGrpSpPr>
              <p:cNvPr id="1665" name="Google Shape;1665;p46"/>
              <p:cNvGrpSpPr/>
              <p:nvPr/>
            </p:nvGrpSpPr>
            <p:grpSpPr>
              <a:xfrm>
                <a:off x="2559728" y="1579814"/>
                <a:ext cx="406610" cy="406610"/>
                <a:chOff x="1353700" y="401200"/>
                <a:chExt cx="4893025" cy="4893025"/>
              </a:xfrm>
            </p:grpSpPr>
            <p:sp>
              <p:nvSpPr>
                <p:cNvPr id="1666" name="Google Shape;1666;p46"/>
                <p:cNvSpPr/>
                <p:nvPr/>
              </p:nvSpPr>
              <p:spPr>
                <a:xfrm>
                  <a:off x="2543525" y="3221200"/>
                  <a:ext cx="882400" cy="883200"/>
                </a:xfrm>
                <a:custGeom>
                  <a:rect b="b" l="l" r="r" t="t"/>
                  <a:pathLst>
                    <a:path extrusionOk="0" h="35328" w="35296">
                      <a:moveTo>
                        <a:pt x="26096" y="0"/>
                      </a:moveTo>
                      <a:lnTo>
                        <a:pt x="0" y="26096"/>
                      </a:lnTo>
                      <a:lnTo>
                        <a:pt x="9232" y="35328"/>
                      </a:lnTo>
                      <a:lnTo>
                        <a:pt x="35295" y="9232"/>
                      </a:lnTo>
                      <a:lnTo>
                        <a:pt x="26096" y="0"/>
                      </a:ln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46"/>
                <p:cNvSpPr/>
                <p:nvPr/>
              </p:nvSpPr>
              <p:spPr>
                <a:xfrm>
                  <a:off x="1353700" y="3663200"/>
                  <a:ext cx="1631025" cy="1631025"/>
                </a:xfrm>
                <a:custGeom>
                  <a:rect b="b" l="l" r="r" t="t"/>
                  <a:pathLst>
                    <a:path extrusionOk="0" h="65241" w="65241">
                      <a:moveTo>
                        <a:pt x="19573" y="0"/>
                      </a:moveTo>
                      <a:cubicBezTo>
                        <a:pt x="8776" y="0"/>
                        <a:pt x="1" y="8775"/>
                        <a:pt x="1" y="19572"/>
                      </a:cubicBezTo>
                      <a:cubicBezTo>
                        <a:pt x="1" y="30370"/>
                        <a:pt x="8776" y="39144"/>
                        <a:pt x="19573" y="39144"/>
                      </a:cubicBezTo>
                      <a:lnTo>
                        <a:pt x="26097" y="39144"/>
                      </a:lnTo>
                      <a:lnTo>
                        <a:pt x="26097" y="45668"/>
                      </a:lnTo>
                      <a:cubicBezTo>
                        <a:pt x="26097" y="56465"/>
                        <a:pt x="34872" y="65240"/>
                        <a:pt x="45669" y="65240"/>
                      </a:cubicBezTo>
                      <a:cubicBezTo>
                        <a:pt x="56466" y="65240"/>
                        <a:pt x="65241" y="56465"/>
                        <a:pt x="65241" y="45668"/>
                      </a:cubicBezTo>
                      <a:lnTo>
                        <a:pt x="65241" y="0"/>
                      </a:ln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46"/>
                <p:cNvSpPr/>
                <p:nvPr/>
              </p:nvSpPr>
              <p:spPr>
                <a:xfrm>
                  <a:off x="2059925" y="1005500"/>
                  <a:ext cx="3697500" cy="3377800"/>
                </a:xfrm>
                <a:custGeom>
                  <a:rect b="b" l="l" r="r" t="t"/>
                  <a:pathLst>
                    <a:path extrusionOk="0" h="135112" w="147900">
                      <a:moveTo>
                        <a:pt x="49094" y="0"/>
                      </a:moveTo>
                      <a:cubicBezTo>
                        <a:pt x="37090" y="0"/>
                        <a:pt x="25836" y="4632"/>
                        <a:pt x="17387" y="13081"/>
                      </a:cubicBezTo>
                      <a:cubicBezTo>
                        <a:pt x="1" y="30565"/>
                        <a:pt x="1" y="58977"/>
                        <a:pt x="17420" y="76396"/>
                      </a:cubicBezTo>
                      <a:lnTo>
                        <a:pt x="76136" y="135112"/>
                      </a:lnTo>
                      <a:lnTo>
                        <a:pt x="134819" y="76429"/>
                      </a:lnTo>
                      <a:cubicBezTo>
                        <a:pt x="143267" y="68045"/>
                        <a:pt x="147899" y="56791"/>
                        <a:pt x="147899" y="44755"/>
                      </a:cubicBezTo>
                      <a:cubicBezTo>
                        <a:pt x="147899" y="32751"/>
                        <a:pt x="143267" y="21497"/>
                        <a:pt x="134819" y="13048"/>
                      </a:cubicBezTo>
                      <a:cubicBezTo>
                        <a:pt x="126370" y="4665"/>
                        <a:pt x="115116" y="33"/>
                        <a:pt x="103145" y="33"/>
                      </a:cubicBezTo>
                      <a:cubicBezTo>
                        <a:pt x="93228" y="33"/>
                        <a:pt x="83834" y="3197"/>
                        <a:pt x="76136" y="9036"/>
                      </a:cubicBezTo>
                      <a:cubicBezTo>
                        <a:pt x="68470" y="3164"/>
                        <a:pt x="59043" y="0"/>
                        <a:pt x="49094" y="0"/>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46"/>
                <p:cNvSpPr/>
                <p:nvPr/>
              </p:nvSpPr>
              <p:spPr>
                <a:xfrm>
                  <a:off x="4173700" y="448500"/>
                  <a:ext cx="2024900" cy="2024925"/>
                </a:xfrm>
                <a:custGeom>
                  <a:rect b="b" l="l" r="r" t="t"/>
                  <a:pathLst>
                    <a:path extrusionOk="0" h="80997" w="80996">
                      <a:moveTo>
                        <a:pt x="71764" y="1"/>
                      </a:moveTo>
                      <a:lnTo>
                        <a:pt x="0" y="71765"/>
                      </a:lnTo>
                      <a:lnTo>
                        <a:pt x="9232" y="80996"/>
                      </a:lnTo>
                      <a:lnTo>
                        <a:pt x="80996" y="9232"/>
                      </a:lnTo>
                      <a:lnTo>
                        <a:pt x="71764" y="1"/>
                      </a:ln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46"/>
                <p:cNvSpPr/>
                <p:nvPr/>
              </p:nvSpPr>
              <p:spPr>
                <a:xfrm>
                  <a:off x="5431200" y="401200"/>
                  <a:ext cx="815525" cy="815525"/>
                </a:xfrm>
                <a:custGeom>
                  <a:rect b="b" l="l" r="r" t="t"/>
                  <a:pathLst>
                    <a:path extrusionOk="0" h="32621" w="32621">
                      <a:moveTo>
                        <a:pt x="0" y="1"/>
                      </a:moveTo>
                      <a:lnTo>
                        <a:pt x="0" y="13049"/>
                      </a:lnTo>
                      <a:lnTo>
                        <a:pt x="19572" y="13049"/>
                      </a:lnTo>
                      <a:lnTo>
                        <a:pt x="19572" y="32621"/>
                      </a:lnTo>
                      <a:lnTo>
                        <a:pt x="32620" y="32621"/>
                      </a:lnTo>
                      <a:lnTo>
                        <a:pt x="32620" y="1"/>
                      </a:ln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46"/>
                <p:cNvSpPr/>
                <p:nvPr/>
              </p:nvSpPr>
              <p:spPr>
                <a:xfrm>
                  <a:off x="3848325" y="2079500"/>
                  <a:ext cx="719275" cy="720100"/>
                </a:xfrm>
                <a:custGeom>
                  <a:rect b="b" l="l" r="r" t="t"/>
                  <a:pathLst>
                    <a:path extrusionOk="0" h="28804" w="28771">
                      <a:moveTo>
                        <a:pt x="9199" y="1"/>
                      </a:moveTo>
                      <a:lnTo>
                        <a:pt x="0" y="9232"/>
                      </a:lnTo>
                      <a:lnTo>
                        <a:pt x="19572" y="28804"/>
                      </a:lnTo>
                      <a:lnTo>
                        <a:pt x="28771" y="19573"/>
                      </a:lnTo>
                      <a:lnTo>
                        <a:pt x="9199" y="1"/>
                      </a:ln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672" name="Google Shape;1672;p46"/>
            <p:cNvSpPr/>
            <p:nvPr/>
          </p:nvSpPr>
          <p:spPr>
            <a:xfrm>
              <a:off x="1030475" y="1653720"/>
              <a:ext cx="255600" cy="2556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73" name="Google Shape;1673;p46"/>
          <p:cNvGrpSpPr/>
          <p:nvPr/>
        </p:nvGrpSpPr>
        <p:grpSpPr>
          <a:xfrm>
            <a:off x="1030475" y="2532225"/>
            <a:ext cx="6864123" cy="825900"/>
            <a:chOff x="1030475" y="2532225"/>
            <a:chExt cx="6864123" cy="825900"/>
          </a:xfrm>
        </p:grpSpPr>
        <p:grpSp>
          <p:nvGrpSpPr>
            <p:cNvPr id="1674" name="Google Shape;1674;p46"/>
            <p:cNvGrpSpPr/>
            <p:nvPr/>
          </p:nvGrpSpPr>
          <p:grpSpPr>
            <a:xfrm>
              <a:off x="1249400" y="2532225"/>
              <a:ext cx="6645198" cy="825900"/>
              <a:chOff x="1249400" y="2532225"/>
              <a:chExt cx="6645198" cy="825900"/>
            </a:xfrm>
          </p:grpSpPr>
          <p:sp>
            <p:nvSpPr>
              <p:cNvPr id="1675" name="Google Shape;1675;p46"/>
              <p:cNvSpPr txBox="1"/>
              <p:nvPr/>
            </p:nvSpPr>
            <p:spPr>
              <a:xfrm>
                <a:off x="5645498" y="2594813"/>
                <a:ext cx="2249100" cy="57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676" name="Google Shape;1676;p46"/>
              <p:cNvSpPr txBox="1"/>
              <p:nvPr/>
            </p:nvSpPr>
            <p:spPr>
              <a:xfrm>
                <a:off x="3559388" y="2663938"/>
                <a:ext cx="1275000" cy="4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sp>
            <p:nvSpPr>
              <p:cNvPr id="1677" name="Google Shape;1677;p46"/>
              <p:cNvSpPr txBox="1"/>
              <p:nvPr/>
            </p:nvSpPr>
            <p:spPr>
              <a:xfrm>
                <a:off x="1249400" y="2663950"/>
                <a:ext cx="922200" cy="4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20xx</a:t>
                </a:r>
                <a:endParaRPr sz="1800">
                  <a:solidFill>
                    <a:schemeClr val="accent6"/>
                  </a:solidFill>
                  <a:latin typeface="Elsie Black"/>
                  <a:ea typeface="Elsie Black"/>
                  <a:cs typeface="Elsie Black"/>
                  <a:sym typeface="Elsie Black"/>
                </a:endParaRPr>
              </a:p>
            </p:txBody>
          </p:sp>
          <p:sp>
            <p:nvSpPr>
              <p:cNvPr id="1656" name="Google Shape;1656;p46"/>
              <p:cNvSpPr/>
              <p:nvPr/>
            </p:nvSpPr>
            <p:spPr>
              <a:xfrm>
                <a:off x="2334338" y="2532225"/>
                <a:ext cx="857400" cy="8259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78" name="Google Shape;1678;p46"/>
              <p:cNvCxnSpPr>
                <a:stCxn id="1676" idx="3"/>
                <a:endCxn id="1675" idx="1"/>
              </p:cNvCxnSpPr>
              <p:nvPr/>
            </p:nvCxnSpPr>
            <p:spPr>
              <a:xfrm>
                <a:off x="4834388" y="2881138"/>
                <a:ext cx="811200" cy="0"/>
              </a:xfrm>
              <a:prstGeom prst="straightConnector1">
                <a:avLst/>
              </a:prstGeom>
              <a:noFill/>
              <a:ln cap="flat" cmpd="sng" w="19050">
                <a:solidFill>
                  <a:schemeClr val="accent6"/>
                </a:solidFill>
                <a:prstDash val="solid"/>
                <a:round/>
                <a:headEnd len="med" w="med" type="none"/>
                <a:tailEnd len="med" w="med" type="oval"/>
              </a:ln>
            </p:spPr>
          </p:cxnSp>
          <p:grpSp>
            <p:nvGrpSpPr>
              <p:cNvPr id="1679" name="Google Shape;1679;p46"/>
              <p:cNvGrpSpPr/>
              <p:nvPr/>
            </p:nvGrpSpPr>
            <p:grpSpPr>
              <a:xfrm>
                <a:off x="2559728" y="2771926"/>
                <a:ext cx="406610" cy="406610"/>
                <a:chOff x="1353700" y="401200"/>
                <a:chExt cx="4893025" cy="4893025"/>
              </a:xfrm>
            </p:grpSpPr>
            <p:sp>
              <p:nvSpPr>
                <p:cNvPr id="1680" name="Google Shape;1680;p46"/>
                <p:cNvSpPr/>
                <p:nvPr/>
              </p:nvSpPr>
              <p:spPr>
                <a:xfrm>
                  <a:off x="2495400" y="401200"/>
                  <a:ext cx="2609625" cy="2481600"/>
                </a:xfrm>
                <a:custGeom>
                  <a:rect b="b" l="l" r="r" t="t"/>
                  <a:pathLst>
                    <a:path extrusionOk="0" h="99264" w="104385">
                      <a:moveTo>
                        <a:pt x="33273" y="1"/>
                      </a:moveTo>
                      <a:cubicBezTo>
                        <a:pt x="24400" y="1"/>
                        <a:pt x="16017" y="3459"/>
                        <a:pt x="9754" y="9722"/>
                      </a:cubicBezTo>
                      <a:cubicBezTo>
                        <a:pt x="3491" y="15952"/>
                        <a:pt x="33" y="24303"/>
                        <a:pt x="1" y="33175"/>
                      </a:cubicBezTo>
                      <a:cubicBezTo>
                        <a:pt x="1" y="42113"/>
                        <a:pt x="3458" y="50497"/>
                        <a:pt x="9754" y="56792"/>
                      </a:cubicBezTo>
                      <a:lnTo>
                        <a:pt x="52193" y="99263"/>
                      </a:lnTo>
                      <a:lnTo>
                        <a:pt x="94631" y="56792"/>
                      </a:lnTo>
                      <a:cubicBezTo>
                        <a:pt x="100829" y="50594"/>
                        <a:pt x="104384" y="42015"/>
                        <a:pt x="104384" y="33306"/>
                      </a:cubicBezTo>
                      <a:cubicBezTo>
                        <a:pt x="104384" y="24401"/>
                        <a:pt x="100927" y="16050"/>
                        <a:pt x="94631" y="9787"/>
                      </a:cubicBezTo>
                      <a:cubicBezTo>
                        <a:pt x="88401" y="3491"/>
                        <a:pt x="80050" y="34"/>
                        <a:pt x="71145" y="34"/>
                      </a:cubicBezTo>
                      <a:cubicBezTo>
                        <a:pt x="64262" y="34"/>
                        <a:pt x="57705" y="2089"/>
                        <a:pt x="52160" y="5905"/>
                      </a:cubicBezTo>
                      <a:cubicBezTo>
                        <a:pt x="46647" y="2121"/>
                        <a:pt x="39993" y="1"/>
                        <a:pt x="33273" y="1"/>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46"/>
                <p:cNvSpPr/>
                <p:nvPr/>
              </p:nvSpPr>
              <p:spPr>
                <a:xfrm>
                  <a:off x="1353700" y="1053600"/>
                  <a:ext cx="2283425" cy="3751325"/>
                </a:xfrm>
                <a:custGeom>
                  <a:rect b="b" l="l" r="r" t="t"/>
                  <a:pathLst>
                    <a:path extrusionOk="0" h="150053" w="91337">
                      <a:moveTo>
                        <a:pt x="19573" y="1"/>
                      </a:moveTo>
                      <a:cubicBezTo>
                        <a:pt x="8776" y="1"/>
                        <a:pt x="1" y="8776"/>
                        <a:pt x="1" y="19573"/>
                      </a:cubicBezTo>
                      <a:lnTo>
                        <a:pt x="1" y="91336"/>
                      </a:lnTo>
                      <a:cubicBezTo>
                        <a:pt x="1" y="96686"/>
                        <a:pt x="2741" y="103308"/>
                        <a:pt x="6525" y="107092"/>
                      </a:cubicBezTo>
                      <a:lnTo>
                        <a:pt x="39145" y="139712"/>
                      </a:lnTo>
                      <a:lnTo>
                        <a:pt x="39145" y="150052"/>
                      </a:lnTo>
                      <a:lnTo>
                        <a:pt x="91337" y="150052"/>
                      </a:lnTo>
                      <a:lnTo>
                        <a:pt x="91337" y="117432"/>
                      </a:lnTo>
                      <a:cubicBezTo>
                        <a:pt x="91337" y="108397"/>
                        <a:pt x="86411" y="96882"/>
                        <a:pt x="79887" y="90651"/>
                      </a:cubicBezTo>
                      <a:lnTo>
                        <a:pt x="46452" y="58619"/>
                      </a:lnTo>
                      <a:cubicBezTo>
                        <a:pt x="44331" y="56498"/>
                        <a:pt x="41852" y="54933"/>
                        <a:pt x="39145" y="53954"/>
                      </a:cubicBezTo>
                      <a:lnTo>
                        <a:pt x="39145" y="19573"/>
                      </a:lnTo>
                      <a:cubicBezTo>
                        <a:pt x="39145" y="8776"/>
                        <a:pt x="30370" y="1"/>
                        <a:pt x="19573"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46"/>
                <p:cNvSpPr/>
                <p:nvPr/>
              </p:nvSpPr>
              <p:spPr>
                <a:xfrm>
                  <a:off x="2169200" y="4478700"/>
                  <a:ext cx="1467925" cy="815525"/>
                </a:xfrm>
                <a:custGeom>
                  <a:rect b="b" l="l" r="r" t="t"/>
                  <a:pathLst>
                    <a:path extrusionOk="0" h="32621" w="58717">
                      <a:moveTo>
                        <a:pt x="1" y="0"/>
                      </a:moveTo>
                      <a:lnTo>
                        <a:pt x="1" y="32620"/>
                      </a:lnTo>
                      <a:lnTo>
                        <a:pt x="58717" y="32620"/>
                      </a:lnTo>
                      <a:lnTo>
                        <a:pt x="58717" y="0"/>
                      </a:ln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46"/>
                <p:cNvSpPr/>
                <p:nvPr/>
              </p:nvSpPr>
              <p:spPr>
                <a:xfrm>
                  <a:off x="1515175" y="2218150"/>
                  <a:ext cx="921550" cy="1732125"/>
                </a:xfrm>
                <a:custGeom>
                  <a:rect b="b" l="l" r="r" t="t"/>
                  <a:pathLst>
                    <a:path extrusionOk="0" h="69285" w="36862">
                      <a:moveTo>
                        <a:pt x="26162" y="0"/>
                      </a:moveTo>
                      <a:cubicBezTo>
                        <a:pt x="19181" y="0"/>
                        <a:pt x="12461" y="2675"/>
                        <a:pt x="7829" y="7372"/>
                      </a:cubicBezTo>
                      <a:cubicBezTo>
                        <a:pt x="2806" y="12265"/>
                        <a:pt x="66" y="18789"/>
                        <a:pt x="66" y="25770"/>
                      </a:cubicBezTo>
                      <a:cubicBezTo>
                        <a:pt x="1" y="32750"/>
                        <a:pt x="2741" y="39340"/>
                        <a:pt x="7634" y="44233"/>
                      </a:cubicBezTo>
                      <a:lnTo>
                        <a:pt x="32164" y="69285"/>
                      </a:lnTo>
                      <a:lnTo>
                        <a:pt x="36861" y="64718"/>
                      </a:lnTo>
                      <a:lnTo>
                        <a:pt x="12266" y="39666"/>
                      </a:lnTo>
                      <a:cubicBezTo>
                        <a:pt x="8612" y="35947"/>
                        <a:pt x="6590" y="31054"/>
                        <a:pt x="6590" y="25770"/>
                      </a:cubicBezTo>
                      <a:cubicBezTo>
                        <a:pt x="6590" y="20551"/>
                        <a:pt x="8678" y="15658"/>
                        <a:pt x="12396" y="12004"/>
                      </a:cubicBezTo>
                      <a:cubicBezTo>
                        <a:pt x="15854" y="8481"/>
                        <a:pt x="20877" y="6524"/>
                        <a:pt x="26162" y="6524"/>
                      </a:cubicBezTo>
                      <a:lnTo>
                        <a:pt x="32686" y="7372"/>
                      </a:lnTo>
                      <a:lnTo>
                        <a:pt x="32686" y="848"/>
                      </a:lnTo>
                      <a:cubicBezTo>
                        <a:pt x="30598" y="261"/>
                        <a:pt x="28380" y="0"/>
                        <a:pt x="26162"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46"/>
                <p:cNvSpPr/>
                <p:nvPr/>
              </p:nvSpPr>
              <p:spPr>
                <a:xfrm>
                  <a:off x="3963300" y="1053600"/>
                  <a:ext cx="2283425" cy="3751325"/>
                </a:xfrm>
                <a:custGeom>
                  <a:rect b="b" l="l" r="r" t="t"/>
                  <a:pathLst>
                    <a:path extrusionOk="0" h="150053" w="91337">
                      <a:moveTo>
                        <a:pt x="71764" y="1"/>
                      </a:moveTo>
                      <a:cubicBezTo>
                        <a:pt x="60967" y="1"/>
                        <a:pt x="52192" y="8776"/>
                        <a:pt x="52192" y="19573"/>
                      </a:cubicBezTo>
                      <a:lnTo>
                        <a:pt x="52192" y="53954"/>
                      </a:lnTo>
                      <a:cubicBezTo>
                        <a:pt x="49485" y="54933"/>
                        <a:pt x="47006" y="56498"/>
                        <a:pt x="44885" y="58619"/>
                      </a:cubicBezTo>
                      <a:lnTo>
                        <a:pt x="11450" y="90651"/>
                      </a:lnTo>
                      <a:cubicBezTo>
                        <a:pt x="4926" y="96882"/>
                        <a:pt x="1" y="108397"/>
                        <a:pt x="1" y="117432"/>
                      </a:cubicBezTo>
                      <a:lnTo>
                        <a:pt x="1" y="150052"/>
                      </a:lnTo>
                      <a:lnTo>
                        <a:pt x="52192" y="150052"/>
                      </a:lnTo>
                      <a:lnTo>
                        <a:pt x="52192" y="139712"/>
                      </a:lnTo>
                      <a:lnTo>
                        <a:pt x="84812" y="107092"/>
                      </a:lnTo>
                      <a:cubicBezTo>
                        <a:pt x="88596" y="103308"/>
                        <a:pt x="91336" y="96686"/>
                        <a:pt x="91336" y="91336"/>
                      </a:cubicBezTo>
                      <a:lnTo>
                        <a:pt x="91336" y="19573"/>
                      </a:lnTo>
                      <a:cubicBezTo>
                        <a:pt x="91336" y="8776"/>
                        <a:pt x="82561" y="1"/>
                        <a:pt x="71764"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46"/>
                <p:cNvSpPr/>
                <p:nvPr/>
              </p:nvSpPr>
              <p:spPr>
                <a:xfrm>
                  <a:off x="3963300" y="4478700"/>
                  <a:ext cx="1467925" cy="815525"/>
                </a:xfrm>
                <a:custGeom>
                  <a:rect b="b" l="l" r="r" t="t"/>
                  <a:pathLst>
                    <a:path extrusionOk="0" h="32621" w="58717">
                      <a:moveTo>
                        <a:pt x="1" y="0"/>
                      </a:moveTo>
                      <a:lnTo>
                        <a:pt x="1" y="32620"/>
                      </a:lnTo>
                      <a:lnTo>
                        <a:pt x="58716" y="32620"/>
                      </a:lnTo>
                      <a:lnTo>
                        <a:pt x="58716" y="0"/>
                      </a:ln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46"/>
                <p:cNvSpPr/>
                <p:nvPr/>
              </p:nvSpPr>
              <p:spPr>
                <a:xfrm>
                  <a:off x="5163700" y="2218150"/>
                  <a:ext cx="921550" cy="1732125"/>
                </a:xfrm>
                <a:custGeom>
                  <a:rect b="b" l="l" r="r" t="t"/>
                  <a:pathLst>
                    <a:path extrusionOk="0" h="69285" w="36862">
                      <a:moveTo>
                        <a:pt x="10700" y="0"/>
                      </a:moveTo>
                      <a:cubicBezTo>
                        <a:pt x="8482" y="0"/>
                        <a:pt x="6264" y="261"/>
                        <a:pt x="4176" y="848"/>
                      </a:cubicBezTo>
                      <a:lnTo>
                        <a:pt x="4176" y="7372"/>
                      </a:lnTo>
                      <a:lnTo>
                        <a:pt x="10700" y="6524"/>
                      </a:lnTo>
                      <a:cubicBezTo>
                        <a:pt x="15985" y="6524"/>
                        <a:pt x="21008" y="8481"/>
                        <a:pt x="24466" y="12004"/>
                      </a:cubicBezTo>
                      <a:cubicBezTo>
                        <a:pt x="28185" y="15658"/>
                        <a:pt x="30272" y="20551"/>
                        <a:pt x="30272" y="25770"/>
                      </a:cubicBezTo>
                      <a:cubicBezTo>
                        <a:pt x="30272" y="31054"/>
                        <a:pt x="28250" y="35947"/>
                        <a:pt x="24596" y="39666"/>
                      </a:cubicBezTo>
                      <a:lnTo>
                        <a:pt x="1" y="64718"/>
                      </a:lnTo>
                      <a:lnTo>
                        <a:pt x="4698" y="69285"/>
                      </a:lnTo>
                      <a:lnTo>
                        <a:pt x="29228" y="44233"/>
                      </a:lnTo>
                      <a:cubicBezTo>
                        <a:pt x="34121" y="39340"/>
                        <a:pt x="36861" y="32750"/>
                        <a:pt x="36796" y="25770"/>
                      </a:cubicBezTo>
                      <a:cubicBezTo>
                        <a:pt x="36796" y="18789"/>
                        <a:pt x="34056" y="12265"/>
                        <a:pt x="29033" y="7372"/>
                      </a:cubicBezTo>
                      <a:cubicBezTo>
                        <a:pt x="24401" y="2675"/>
                        <a:pt x="17681" y="0"/>
                        <a:pt x="10700" y="0"/>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687" name="Google Shape;1687;p46"/>
            <p:cNvSpPr/>
            <p:nvPr/>
          </p:nvSpPr>
          <p:spPr>
            <a:xfrm>
              <a:off x="1030475" y="2820908"/>
              <a:ext cx="255600" cy="2556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88" name="Google Shape;1688;p46"/>
          <p:cNvGrpSpPr/>
          <p:nvPr/>
        </p:nvGrpSpPr>
        <p:grpSpPr>
          <a:xfrm>
            <a:off x="1030475" y="3699413"/>
            <a:ext cx="6864123" cy="825900"/>
            <a:chOff x="1030475" y="3699413"/>
            <a:chExt cx="6864123" cy="825900"/>
          </a:xfrm>
        </p:grpSpPr>
        <p:grpSp>
          <p:nvGrpSpPr>
            <p:cNvPr id="1689" name="Google Shape;1689;p46"/>
            <p:cNvGrpSpPr/>
            <p:nvPr/>
          </p:nvGrpSpPr>
          <p:grpSpPr>
            <a:xfrm>
              <a:off x="1249400" y="3699413"/>
              <a:ext cx="6645198" cy="825900"/>
              <a:chOff x="1249400" y="3699413"/>
              <a:chExt cx="6645198" cy="825900"/>
            </a:xfrm>
          </p:grpSpPr>
          <p:sp>
            <p:nvSpPr>
              <p:cNvPr id="1690" name="Google Shape;1690;p46"/>
              <p:cNvSpPr txBox="1"/>
              <p:nvPr/>
            </p:nvSpPr>
            <p:spPr>
              <a:xfrm>
                <a:off x="5645498" y="3762000"/>
                <a:ext cx="2249100" cy="57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Despite being red, it is actually a cold place</a:t>
                </a:r>
                <a:endParaRPr>
                  <a:solidFill>
                    <a:schemeClr val="accent6"/>
                  </a:solidFill>
                  <a:latin typeface="Poppins"/>
                  <a:ea typeface="Poppins"/>
                  <a:cs typeface="Poppins"/>
                  <a:sym typeface="Poppins"/>
                </a:endParaRPr>
              </a:p>
            </p:txBody>
          </p:sp>
          <p:sp>
            <p:nvSpPr>
              <p:cNvPr id="1691" name="Google Shape;1691;p46"/>
              <p:cNvSpPr txBox="1"/>
              <p:nvPr/>
            </p:nvSpPr>
            <p:spPr>
              <a:xfrm>
                <a:off x="3559388" y="3831125"/>
                <a:ext cx="1275000" cy="4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sp>
            <p:nvSpPr>
              <p:cNvPr id="1692" name="Google Shape;1692;p46"/>
              <p:cNvSpPr txBox="1"/>
              <p:nvPr/>
            </p:nvSpPr>
            <p:spPr>
              <a:xfrm>
                <a:off x="1249400" y="3831125"/>
                <a:ext cx="922200" cy="4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20xx</a:t>
                </a:r>
                <a:endParaRPr sz="1800">
                  <a:solidFill>
                    <a:schemeClr val="accent6"/>
                  </a:solidFill>
                  <a:latin typeface="Elsie Black"/>
                  <a:ea typeface="Elsie Black"/>
                  <a:cs typeface="Elsie Black"/>
                  <a:sym typeface="Elsie Black"/>
                </a:endParaRPr>
              </a:p>
            </p:txBody>
          </p:sp>
          <p:sp>
            <p:nvSpPr>
              <p:cNvPr id="1658" name="Google Shape;1658;p46"/>
              <p:cNvSpPr/>
              <p:nvPr/>
            </p:nvSpPr>
            <p:spPr>
              <a:xfrm>
                <a:off x="2334338" y="3699413"/>
                <a:ext cx="857400" cy="8259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693" name="Google Shape;1693;p46"/>
              <p:cNvCxnSpPr>
                <a:stCxn id="1691" idx="3"/>
                <a:endCxn id="1690" idx="1"/>
              </p:cNvCxnSpPr>
              <p:nvPr/>
            </p:nvCxnSpPr>
            <p:spPr>
              <a:xfrm>
                <a:off x="4834388" y="4048325"/>
                <a:ext cx="811200" cy="0"/>
              </a:xfrm>
              <a:prstGeom prst="straightConnector1">
                <a:avLst/>
              </a:prstGeom>
              <a:noFill/>
              <a:ln cap="flat" cmpd="sng" w="19050">
                <a:solidFill>
                  <a:schemeClr val="accent6"/>
                </a:solidFill>
                <a:prstDash val="solid"/>
                <a:round/>
                <a:headEnd len="med" w="med" type="none"/>
                <a:tailEnd len="med" w="med" type="oval"/>
              </a:ln>
            </p:spPr>
          </p:cxnSp>
          <p:grpSp>
            <p:nvGrpSpPr>
              <p:cNvPr id="1694" name="Google Shape;1694;p46"/>
              <p:cNvGrpSpPr/>
              <p:nvPr/>
            </p:nvGrpSpPr>
            <p:grpSpPr>
              <a:xfrm>
                <a:off x="2569120" y="3951084"/>
                <a:ext cx="387831" cy="383613"/>
                <a:chOff x="1299900" y="401200"/>
                <a:chExt cx="4946825" cy="4893025"/>
              </a:xfrm>
            </p:grpSpPr>
            <p:sp>
              <p:nvSpPr>
                <p:cNvPr id="1695" name="Google Shape;1695;p46"/>
                <p:cNvSpPr/>
                <p:nvPr/>
              </p:nvSpPr>
              <p:spPr>
                <a:xfrm>
                  <a:off x="1299900" y="3106225"/>
                  <a:ext cx="2241825" cy="2188000"/>
                </a:xfrm>
                <a:custGeom>
                  <a:rect b="b" l="l" r="r" t="t"/>
                  <a:pathLst>
                    <a:path extrusionOk="0" h="87520" w="89673">
                      <a:moveTo>
                        <a:pt x="60869" y="0"/>
                      </a:moveTo>
                      <a:lnTo>
                        <a:pt x="8514" y="52355"/>
                      </a:lnTo>
                      <a:cubicBezTo>
                        <a:pt x="261" y="60608"/>
                        <a:pt x="0" y="73786"/>
                        <a:pt x="7927" y="81745"/>
                      </a:cubicBezTo>
                      <a:cubicBezTo>
                        <a:pt x="11645" y="85464"/>
                        <a:pt x="16669" y="87519"/>
                        <a:pt x="22084" y="87519"/>
                      </a:cubicBezTo>
                      <a:cubicBezTo>
                        <a:pt x="27727" y="87519"/>
                        <a:pt x="33272" y="85203"/>
                        <a:pt x="37317" y="81158"/>
                      </a:cubicBezTo>
                      <a:lnTo>
                        <a:pt x="89672" y="28803"/>
                      </a:lnTo>
                      <a:lnTo>
                        <a:pt x="60869" y="0"/>
                      </a:lnTo>
                      <a:close/>
                    </a:path>
                  </a:pathLst>
                </a:custGeom>
                <a:solidFill>
                  <a:srgbClr val="DAE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46"/>
                <p:cNvSpPr/>
                <p:nvPr/>
              </p:nvSpPr>
              <p:spPr>
                <a:xfrm>
                  <a:off x="2332300" y="401200"/>
                  <a:ext cx="3914425" cy="3914425"/>
                </a:xfrm>
                <a:custGeom>
                  <a:rect b="b" l="l" r="r" t="t"/>
                  <a:pathLst>
                    <a:path extrusionOk="0" h="156577" w="156577">
                      <a:moveTo>
                        <a:pt x="78288" y="1"/>
                      </a:moveTo>
                      <a:cubicBezTo>
                        <a:pt x="35132" y="1"/>
                        <a:pt x="1" y="35133"/>
                        <a:pt x="1" y="78289"/>
                      </a:cubicBezTo>
                      <a:cubicBezTo>
                        <a:pt x="1" y="121445"/>
                        <a:pt x="35132" y="156576"/>
                        <a:pt x="78288" y="156576"/>
                      </a:cubicBezTo>
                      <a:cubicBezTo>
                        <a:pt x="121445" y="156576"/>
                        <a:pt x="156576" y="121445"/>
                        <a:pt x="156576" y="78289"/>
                      </a:cubicBezTo>
                      <a:cubicBezTo>
                        <a:pt x="156576" y="35133"/>
                        <a:pt x="121445" y="1"/>
                        <a:pt x="78288" y="1"/>
                      </a:cubicBezTo>
                      <a:close/>
                    </a:path>
                  </a:pathLst>
                </a:cu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46"/>
                <p:cNvSpPr/>
                <p:nvPr/>
              </p:nvSpPr>
              <p:spPr>
                <a:xfrm>
                  <a:off x="2332300" y="401200"/>
                  <a:ext cx="3914425" cy="3914425"/>
                </a:xfrm>
                <a:custGeom>
                  <a:rect b="b" l="l" r="r" t="t"/>
                  <a:pathLst>
                    <a:path extrusionOk="0" h="156577" w="156577">
                      <a:moveTo>
                        <a:pt x="78288" y="13049"/>
                      </a:moveTo>
                      <a:cubicBezTo>
                        <a:pt x="114268" y="13049"/>
                        <a:pt x="143528" y="42309"/>
                        <a:pt x="143528" y="78289"/>
                      </a:cubicBezTo>
                      <a:cubicBezTo>
                        <a:pt x="143528" y="114268"/>
                        <a:pt x="114268" y="143528"/>
                        <a:pt x="78288" y="143528"/>
                      </a:cubicBezTo>
                      <a:cubicBezTo>
                        <a:pt x="42309" y="143528"/>
                        <a:pt x="13049" y="114268"/>
                        <a:pt x="13049" y="78289"/>
                      </a:cubicBezTo>
                      <a:cubicBezTo>
                        <a:pt x="13049" y="42309"/>
                        <a:pt x="42309" y="13049"/>
                        <a:pt x="78288" y="13049"/>
                      </a:cubicBezTo>
                      <a:close/>
                      <a:moveTo>
                        <a:pt x="78288" y="1"/>
                      </a:moveTo>
                      <a:cubicBezTo>
                        <a:pt x="35132" y="1"/>
                        <a:pt x="1" y="35133"/>
                        <a:pt x="1" y="78289"/>
                      </a:cubicBezTo>
                      <a:cubicBezTo>
                        <a:pt x="1" y="121445"/>
                        <a:pt x="35132" y="156576"/>
                        <a:pt x="78288" y="156576"/>
                      </a:cubicBezTo>
                      <a:cubicBezTo>
                        <a:pt x="121445" y="156576"/>
                        <a:pt x="156576" y="121445"/>
                        <a:pt x="156576" y="78289"/>
                      </a:cubicBezTo>
                      <a:cubicBezTo>
                        <a:pt x="156576" y="35133"/>
                        <a:pt x="121445" y="1"/>
                        <a:pt x="78288" y="1"/>
                      </a:cubicBez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46"/>
                <p:cNvSpPr/>
                <p:nvPr/>
              </p:nvSpPr>
              <p:spPr>
                <a:xfrm>
                  <a:off x="3454425" y="1599175"/>
                  <a:ext cx="1670175" cy="1522550"/>
                </a:xfrm>
                <a:custGeom>
                  <a:rect b="b" l="l" r="r" t="t"/>
                  <a:pathLst>
                    <a:path extrusionOk="0" h="60902" w="66807">
                      <a:moveTo>
                        <a:pt x="19703" y="1"/>
                      </a:moveTo>
                      <a:cubicBezTo>
                        <a:pt x="14386" y="1"/>
                        <a:pt x="9297" y="2023"/>
                        <a:pt x="5742" y="5579"/>
                      </a:cubicBezTo>
                      <a:cubicBezTo>
                        <a:pt x="2056" y="9232"/>
                        <a:pt x="33" y="14125"/>
                        <a:pt x="1" y="19344"/>
                      </a:cubicBezTo>
                      <a:cubicBezTo>
                        <a:pt x="1" y="24596"/>
                        <a:pt x="2023" y="29522"/>
                        <a:pt x="5742" y="33240"/>
                      </a:cubicBezTo>
                      <a:lnTo>
                        <a:pt x="33403" y="60902"/>
                      </a:lnTo>
                      <a:lnTo>
                        <a:pt x="61065" y="33240"/>
                      </a:lnTo>
                      <a:cubicBezTo>
                        <a:pt x="64719" y="29587"/>
                        <a:pt x="66806" y="24563"/>
                        <a:pt x="66806" y="19409"/>
                      </a:cubicBezTo>
                      <a:cubicBezTo>
                        <a:pt x="66806" y="14288"/>
                        <a:pt x="64719" y="9232"/>
                        <a:pt x="61065" y="5579"/>
                      </a:cubicBezTo>
                      <a:cubicBezTo>
                        <a:pt x="57542" y="2023"/>
                        <a:pt x="52453" y="1"/>
                        <a:pt x="47071" y="1"/>
                      </a:cubicBezTo>
                      <a:cubicBezTo>
                        <a:pt x="43320" y="1"/>
                        <a:pt x="39797" y="979"/>
                        <a:pt x="36861" y="2838"/>
                      </a:cubicBezTo>
                      <a:lnTo>
                        <a:pt x="33403" y="4991"/>
                      </a:lnTo>
                      <a:lnTo>
                        <a:pt x="29946" y="2838"/>
                      </a:lnTo>
                      <a:cubicBezTo>
                        <a:pt x="26945" y="979"/>
                        <a:pt x="23422" y="1"/>
                        <a:pt x="19703" y="1"/>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699" name="Google Shape;1699;p46"/>
            <p:cNvSpPr/>
            <p:nvPr/>
          </p:nvSpPr>
          <p:spPr>
            <a:xfrm>
              <a:off x="1030475" y="3988095"/>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3" name="Shape 1703"/>
        <p:cNvGrpSpPr/>
        <p:nvPr/>
      </p:nvGrpSpPr>
      <p:grpSpPr>
        <a:xfrm>
          <a:off x="0" y="0"/>
          <a:ext cx="0" cy="0"/>
          <a:chOff x="0" y="0"/>
          <a:chExt cx="0" cy="0"/>
        </a:xfrm>
      </p:grpSpPr>
      <p:sp>
        <p:nvSpPr>
          <p:cNvPr id="1704" name="Google Shape;1704;p47"/>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1705" name="Google Shape;1705;p47"/>
          <p:cNvGrpSpPr/>
          <p:nvPr/>
        </p:nvGrpSpPr>
        <p:grpSpPr>
          <a:xfrm>
            <a:off x="4114050" y="1193150"/>
            <a:ext cx="915900" cy="855600"/>
            <a:chOff x="4114050" y="1193150"/>
            <a:chExt cx="915900" cy="855600"/>
          </a:xfrm>
        </p:grpSpPr>
        <p:sp>
          <p:nvSpPr>
            <p:cNvPr id="1706" name="Google Shape;1706;p47"/>
            <p:cNvSpPr/>
            <p:nvPr/>
          </p:nvSpPr>
          <p:spPr>
            <a:xfrm>
              <a:off x="4114050" y="1193150"/>
              <a:ext cx="915900" cy="8556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07" name="Google Shape;1707;p47"/>
            <p:cNvGrpSpPr/>
            <p:nvPr/>
          </p:nvGrpSpPr>
          <p:grpSpPr>
            <a:xfrm>
              <a:off x="4361469" y="1466676"/>
              <a:ext cx="365581" cy="448488"/>
              <a:chOff x="7427075" y="3565950"/>
              <a:chExt cx="387925" cy="475900"/>
            </a:xfrm>
          </p:grpSpPr>
          <p:sp>
            <p:nvSpPr>
              <p:cNvPr id="1708" name="Google Shape;1708;p47"/>
              <p:cNvSpPr/>
              <p:nvPr/>
            </p:nvSpPr>
            <p:spPr>
              <a:xfrm>
                <a:off x="7427075" y="3565950"/>
                <a:ext cx="387925" cy="475900"/>
              </a:xfrm>
              <a:custGeom>
                <a:rect b="b" l="l" r="r" t="t"/>
                <a:pathLst>
                  <a:path extrusionOk="0" h="19036" w="15517">
                    <a:moveTo>
                      <a:pt x="8673" y="0"/>
                    </a:moveTo>
                    <a:cubicBezTo>
                      <a:pt x="4901" y="0"/>
                      <a:pt x="1832" y="3069"/>
                      <a:pt x="1832" y="6842"/>
                    </a:cubicBezTo>
                    <a:cubicBezTo>
                      <a:pt x="1832" y="6920"/>
                      <a:pt x="1833" y="7001"/>
                      <a:pt x="1837" y="7086"/>
                    </a:cubicBezTo>
                    <a:cubicBezTo>
                      <a:pt x="1833" y="7103"/>
                      <a:pt x="1832" y="7121"/>
                      <a:pt x="1832" y="7139"/>
                    </a:cubicBezTo>
                    <a:lnTo>
                      <a:pt x="1832" y="7961"/>
                    </a:lnTo>
                    <a:lnTo>
                      <a:pt x="79" y="11466"/>
                    </a:lnTo>
                    <a:cubicBezTo>
                      <a:pt x="0" y="11628"/>
                      <a:pt x="81" y="11823"/>
                      <a:pt x="251" y="11882"/>
                    </a:cubicBezTo>
                    <a:lnTo>
                      <a:pt x="1832" y="12409"/>
                    </a:lnTo>
                    <a:lnTo>
                      <a:pt x="1832" y="15466"/>
                    </a:lnTo>
                    <a:cubicBezTo>
                      <a:pt x="1832" y="15630"/>
                      <a:pt x="1965" y="15763"/>
                      <a:pt x="2130" y="15763"/>
                    </a:cubicBezTo>
                    <a:lnTo>
                      <a:pt x="6045" y="15763"/>
                    </a:lnTo>
                    <a:lnTo>
                      <a:pt x="6595" y="18791"/>
                    </a:lnTo>
                    <a:cubicBezTo>
                      <a:pt x="6620" y="18932"/>
                      <a:pt x="6744" y="19035"/>
                      <a:pt x="6888" y="19035"/>
                    </a:cubicBezTo>
                    <a:lnTo>
                      <a:pt x="14509" y="19035"/>
                    </a:lnTo>
                    <a:cubicBezTo>
                      <a:pt x="14701" y="19032"/>
                      <a:pt x="14842" y="18854"/>
                      <a:pt x="14799" y="18667"/>
                    </a:cubicBezTo>
                    <a:lnTo>
                      <a:pt x="13168" y="11998"/>
                    </a:lnTo>
                    <a:cubicBezTo>
                      <a:pt x="14660" y="10700"/>
                      <a:pt x="15517" y="8820"/>
                      <a:pt x="15513" y="6842"/>
                    </a:cubicBezTo>
                    <a:cubicBezTo>
                      <a:pt x="15513" y="3069"/>
                      <a:pt x="12445" y="0"/>
                      <a:pt x="8673" y="0"/>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47"/>
              <p:cNvSpPr/>
              <p:nvPr/>
            </p:nvSpPr>
            <p:spPr>
              <a:xfrm>
                <a:off x="7524325" y="3638850"/>
                <a:ext cx="240050" cy="187375"/>
              </a:xfrm>
              <a:custGeom>
                <a:rect b="b" l="l" r="r" t="t"/>
                <a:pathLst>
                  <a:path extrusionOk="0" h="7495" w="9602">
                    <a:moveTo>
                      <a:pt x="2561" y="1"/>
                    </a:moveTo>
                    <a:cubicBezTo>
                      <a:pt x="2150" y="1"/>
                      <a:pt x="1760" y="120"/>
                      <a:pt x="1414" y="356"/>
                    </a:cubicBezTo>
                    <a:cubicBezTo>
                      <a:pt x="328" y="1097"/>
                      <a:pt x="1" y="2723"/>
                      <a:pt x="668" y="4058"/>
                    </a:cubicBezTo>
                    <a:cubicBezTo>
                      <a:pt x="1899" y="6519"/>
                      <a:pt x="4593" y="7441"/>
                      <a:pt x="4707" y="7479"/>
                    </a:cubicBezTo>
                    <a:cubicBezTo>
                      <a:pt x="4738" y="7489"/>
                      <a:pt x="4769" y="7494"/>
                      <a:pt x="4801" y="7494"/>
                    </a:cubicBezTo>
                    <a:cubicBezTo>
                      <a:pt x="4833" y="7494"/>
                      <a:pt x="4865" y="7489"/>
                      <a:pt x="4895" y="7479"/>
                    </a:cubicBezTo>
                    <a:cubicBezTo>
                      <a:pt x="5009" y="7441"/>
                      <a:pt x="7703" y="6519"/>
                      <a:pt x="8934" y="4058"/>
                    </a:cubicBezTo>
                    <a:cubicBezTo>
                      <a:pt x="9601" y="2722"/>
                      <a:pt x="9273" y="1097"/>
                      <a:pt x="8188" y="356"/>
                    </a:cubicBezTo>
                    <a:lnTo>
                      <a:pt x="8186" y="356"/>
                    </a:lnTo>
                    <a:cubicBezTo>
                      <a:pt x="7840" y="121"/>
                      <a:pt x="7451" y="1"/>
                      <a:pt x="7039" y="1"/>
                    </a:cubicBezTo>
                    <a:cubicBezTo>
                      <a:pt x="6868" y="1"/>
                      <a:pt x="6692" y="22"/>
                      <a:pt x="6515" y="64"/>
                    </a:cubicBezTo>
                    <a:cubicBezTo>
                      <a:pt x="5935" y="199"/>
                      <a:pt x="5359" y="553"/>
                      <a:pt x="4801" y="1113"/>
                    </a:cubicBezTo>
                    <a:cubicBezTo>
                      <a:pt x="4242" y="552"/>
                      <a:pt x="3666" y="199"/>
                      <a:pt x="3087" y="64"/>
                    </a:cubicBezTo>
                    <a:cubicBezTo>
                      <a:pt x="2909" y="22"/>
                      <a:pt x="2733" y="1"/>
                      <a:pt x="2561" y="1"/>
                    </a:cubicBez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47"/>
              <p:cNvSpPr/>
              <p:nvPr/>
            </p:nvSpPr>
            <p:spPr>
              <a:xfrm>
                <a:off x="7524275" y="3638850"/>
                <a:ext cx="134475" cy="187375"/>
              </a:xfrm>
              <a:custGeom>
                <a:rect b="b" l="l" r="r" t="t"/>
                <a:pathLst>
                  <a:path extrusionOk="0" h="7495" w="5379">
                    <a:moveTo>
                      <a:pt x="2562" y="1"/>
                    </a:moveTo>
                    <a:cubicBezTo>
                      <a:pt x="2151" y="1"/>
                      <a:pt x="1761" y="120"/>
                      <a:pt x="1415" y="356"/>
                    </a:cubicBezTo>
                    <a:cubicBezTo>
                      <a:pt x="329" y="1097"/>
                      <a:pt x="1" y="2723"/>
                      <a:pt x="669" y="4058"/>
                    </a:cubicBezTo>
                    <a:cubicBezTo>
                      <a:pt x="1900" y="6519"/>
                      <a:pt x="4593" y="7441"/>
                      <a:pt x="4708" y="7479"/>
                    </a:cubicBezTo>
                    <a:cubicBezTo>
                      <a:pt x="4738" y="7489"/>
                      <a:pt x="4770" y="7494"/>
                      <a:pt x="4802" y="7494"/>
                    </a:cubicBezTo>
                    <a:cubicBezTo>
                      <a:pt x="4834" y="7494"/>
                      <a:pt x="4866" y="7489"/>
                      <a:pt x="4896" y="7479"/>
                    </a:cubicBezTo>
                    <a:cubicBezTo>
                      <a:pt x="4924" y="7469"/>
                      <a:pt x="5105" y="7409"/>
                      <a:pt x="5379" y="7285"/>
                    </a:cubicBezTo>
                    <a:cubicBezTo>
                      <a:pt x="4525" y="6900"/>
                      <a:pt x="2756" y="5920"/>
                      <a:pt x="1825" y="4058"/>
                    </a:cubicBezTo>
                    <a:cubicBezTo>
                      <a:pt x="1158" y="2723"/>
                      <a:pt x="1485" y="1097"/>
                      <a:pt x="2571" y="356"/>
                    </a:cubicBezTo>
                    <a:cubicBezTo>
                      <a:pt x="2749" y="234"/>
                      <a:pt x="2946" y="141"/>
                      <a:pt x="3153" y="80"/>
                    </a:cubicBezTo>
                    <a:cubicBezTo>
                      <a:pt x="3131" y="75"/>
                      <a:pt x="3109" y="69"/>
                      <a:pt x="3087" y="64"/>
                    </a:cubicBezTo>
                    <a:cubicBezTo>
                      <a:pt x="2909" y="22"/>
                      <a:pt x="2734" y="1"/>
                      <a:pt x="2562" y="1"/>
                    </a:cubicBez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711" name="Google Shape;1711;p47"/>
          <p:cNvGrpSpPr/>
          <p:nvPr/>
        </p:nvGrpSpPr>
        <p:grpSpPr>
          <a:xfrm>
            <a:off x="713225" y="3171550"/>
            <a:ext cx="3473813" cy="1437025"/>
            <a:chOff x="713225" y="3171550"/>
            <a:chExt cx="3473813" cy="1437025"/>
          </a:xfrm>
        </p:grpSpPr>
        <p:sp>
          <p:nvSpPr>
            <p:cNvPr id="1712" name="Google Shape;1712;p47"/>
            <p:cNvSpPr/>
            <p:nvPr/>
          </p:nvSpPr>
          <p:spPr>
            <a:xfrm>
              <a:off x="3271138" y="3634525"/>
              <a:ext cx="915900" cy="855600"/>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13" name="Google Shape;1713;p47"/>
            <p:cNvCxnSpPr>
              <a:stCxn id="1714" idx="1"/>
              <a:endCxn id="1712" idx="0"/>
            </p:cNvCxnSpPr>
            <p:nvPr/>
          </p:nvCxnSpPr>
          <p:spPr>
            <a:xfrm flipH="1" rot="-5400000">
              <a:off x="3390988" y="3509650"/>
              <a:ext cx="676800" cy="600"/>
            </a:xfrm>
            <a:prstGeom prst="bentConnector3">
              <a:avLst>
                <a:gd fmla="val 34986" name="adj1"/>
              </a:avLst>
            </a:prstGeom>
            <a:noFill/>
            <a:ln cap="flat" cmpd="sng" w="19050">
              <a:solidFill>
                <a:schemeClr val="accent6"/>
              </a:solidFill>
              <a:prstDash val="solid"/>
              <a:round/>
              <a:headEnd len="med" w="med" type="none"/>
              <a:tailEnd len="med" w="med" type="stealth"/>
            </a:ln>
          </p:spPr>
        </p:cxnSp>
        <p:sp>
          <p:nvSpPr>
            <p:cNvPr id="1715" name="Google Shape;1715;p47"/>
            <p:cNvSpPr txBox="1"/>
            <p:nvPr/>
          </p:nvSpPr>
          <p:spPr>
            <a:xfrm>
              <a:off x="713225" y="4035875"/>
              <a:ext cx="2302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1716" name="Google Shape;1716;p47"/>
            <p:cNvSpPr txBox="1"/>
            <p:nvPr/>
          </p:nvSpPr>
          <p:spPr>
            <a:xfrm>
              <a:off x="713228" y="3645125"/>
              <a:ext cx="2302500" cy="4128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nvGrpSpPr>
            <p:cNvPr id="1717" name="Google Shape;1717;p47"/>
            <p:cNvGrpSpPr/>
            <p:nvPr/>
          </p:nvGrpSpPr>
          <p:grpSpPr>
            <a:xfrm>
              <a:off x="3584306" y="3880288"/>
              <a:ext cx="336500" cy="476075"/>
              <a:chOff x="7354375" y="4165850"/>
              <a:chExt cx="336500" cy="476075"/>
            </a:xfrm>
          </p:grpSpPr>
          <p:sp>
            <p:nvSpPr>
              <p:cNvPr id="1718" name="Google Shape;1718;p47"/>
              <p:cNvSpPr/>
              <p:nvPr/>
            </p:nvSpPr>
            <p:spPr>
              <a:xfrm>
                <a:off x="7402700" y="4293700"/>
                <a:ext cx="178475" cy="139825"/>
              </a:xfrm>
              <a:custGeom>
                <a:rect b="b" l="l" r="r" t="t"/>
                <a:pathLst>
                  <a:path extrusionOk="0" h="5593" w="7139">
                    <a:moveTo>
                      <a:pt x="1965" y="1"/>
                    </a:moveTo>
                    <a:cubicBezTo>
                      <a:pt x="1529" y="1"/>
                      <a:pt x="1212" y="175"/>
                      <a:pt x="1070" y="272"/>
                    </a:cubicBezTo>
                    <a:cubicBezTo>
                      <a:pt x="250" y="831"/>
                      <a:pt x="1" y="2055"/>
                      <a:pt x="502" y="3059"/>
                    </a:cubicBezTo>
                    <a:cubicBezTo>
                      <a:pt x="1409" y="4872"/>
                      <a:pt x="3392" y="5550"/>
                      <a:pt x="3476" y="5578"/>
                    </a:cubicBezTo>
                    <a:cubicBezTo>
                      <a:pt x="3506" y="5588"/>
                      <a:pt x="3538" y="5593"/>
                      <a:pt x="3570" y="5593"/>
                    </a:cubicBezTo>
                    <a:cubicBezTo>
                      <a:pt x="3602" y="5593"/>
                      <a:pt x="3634" y="5588"/>
                      <a:pt x="3665" y="5578"/>
                    </a:cubicBezTo>
                    <a:cubicBezTo>
                      <a:pt x="3748" y="5550"/>
                      <a:pt x="5731" y="4872"/>
                      <a:pt x="6637" y="3059"/>
                    </a:cubicBezTo>
                    <a:cubicBezTo>
                      <a:pt x="7139" y="2055"/>
                      <a:pt x="6890" y="831"/>
                      <a:pt x="6070" y="272"/>
                    </a:cubicBezTo>
                    <a:cubicBezTo>
                      <a:pt x="5929" y="175"/>
                      <a:pt x="5612" y="1"/>
                      <a:pt x="5177" y="1"/>
                    </a:cubicBezTo>
                    <a:cubicBezTo>
                      <a:pt x="4742" y="1"/>
                      <a:pt x="4188" y="174"/>
                      <a:pt x="3571" y="772"/>
                    </a:cubicBezTo>
                    <a:cubicBezTo>
                      <a:pt x="2954" y="174"/>
                      <a:pt x="2400" y="1"/>
                      <a:pt x="196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47"/>
              <p:cNvSpPr/>
              <p:nvPr/>
            </p:nvSpPr>
            <p:spPr>
              <a:xfrm>
                <a:off x="7354375" y="4165850"/>
                <a:ext cx="336500" cy="476075"/>
              </a:xfrm>
              <a:custGeom>
                <a:rect b="b" l="l" r="r" t="t"/>
                <a:pathLst>
                  <a:path extrusionOk="0" h="19043" w="13460">
                    <a:moveTo>
                      <a:pt x="5504" y="2976"/>
                    </a:moveTo>
                    <a:cubicBezTo>
                      <a:pt x="8045" y="2976"/>
                      <a:pt x="10114" y="5043"/>
                      <a:pt x="10114" y="7586"/>
                    </a:cubicBezTo>
                    <a:cubicBezTo>
                      <a:pt x="10114" y="10127"/>
                      <a:pt x="8045" y="12195"/>
                      <a:pt x="5504" y="12195"/>
                    </a:cubicBezTo>
                    <a:cubicBezTo>
                      <a:pt x="2962" y="12195"/>
                      <a:pt x="894" y="10127"/>
                      <a:pt x="894" y="7586"/>
                    </a:cubicBezTo>
                    <a:cubicBezTo>
                      <a:pt x="894" y="5043"/>
                      <a:pt x="2962" y="2976"/>
                      <a:pt x="5504" y="2976"/>
                    </a:cubicBezTo>
                    <a:close/>
                    <a:moveTo>
                      <a:pt x="10626" y="1"/>
                    </a:moveTo>
                    <a:cubicBezTo>
                      <a:pt x="10380" y="1"/>
                      <a:pt x="10180" y="200"/>
                      <a:pt x="10180" y="446"/>
                    </a:cubicBezTo>
                    <a:cubicBezTo>
                      <a:pt x="10180" y="693"/>
                      <a:pt x="10380" y="893"/>
                      <a:pt x="10626" y="893"/>
                    </a:cubicBezTo>
                    <a:cubicBezTo>
                      <a:pt x="10629" y="893"/>
                      <a:pt x="10632" y="893"/>
                      <a:pt x="10634" y="893"/>
                    </a:cubicBezTo>
                    <a:lnTo>
                      <a:pt x="11936" y="893"/>
                    </a:lnTo>
                    <a:lnTo>
                      <a:pt x="9298" y="3604"/>
                    </a:lnTo>
                    <a:cubicBezTo>
                      <a:pt x="8278" y="2627"/>
                      <a:pt x="6920" y="2083"/>
                      <a:pt x="5507" y="2083"/>
                    </a:cubicBezTo>
                    <a:cubicBezTo>
                      <a:pt x="5506" y="2083"/>
                      <a:pt x="5504" y="2083"/>
                      <a:pt x="5503" y="2083"/>
                    </a:cubicBezTo>
                    <a:cubicBezTo>
                      <a:pt x="2469" y="2083"/>
                      <a:pt x="1" y="4551"/>
                      <a:pt x="1" y="7585"/>
                    </a:cubicBezTo>
                    <a:cubicBezTo>
                      <a:pt x="1" y="10469"/>
                      <a:pt x="2231" y="12841"/>
                      <a:pt x="5057" y="13069"/>
                    </a:cubicBezTo>
                    <a:lnTo>
                      <a:pt x="5057" y="14871"/>
                    </a:lnTo>
                    <a:lnTo>
                      <a:pt x="4314" y="14871"/>
                    </a:lnTo>
                    <a:cubicBezTo>
                      <a:pt x="4067" y="14871"/>
                      <a:pt x="3867" y="15071"/>
                      <a:pt x="3867" y="15318"/>
                    </a:cubicBezTo>
                    <a:cubicBezTo>
                      <a:pt x="3867" y="15564"/>
                      <a:pt x="4067" y="15763"/>
                      <a:pt x="4314" y="15763"/>
                    </a:cubicBezTo>
                    <a:lnTo>
                      <a:pt x="5057" y="15763"/>
                    </a:lnTo>
                    <a:lnTo>
                      <a:pt x="5057" y="18588"/>
                    </a:lnTo>
                    <a:cubicBezTo>
                      <a:pt x="5053" y="18838"/>
                      <a:pt x="5254" y="19043"/>
                      <a:pt x="5503" y="19043"/>
                    </a:cubicBezTo>
                    <a:cubicBezTo>
                      <a:pt x="5752" y="19043"/>
                      <a:pt x="5954" y="18838"/>
                      <a:pt x="5949" y="18588"/>
                    </a:cubicBezTo>
                    <a:lnTo>
                      <a:pt x="5949" y="15764"/>
                    </a:lnTo>
                    <a:lnTo>
                      <a:pt x="6693" y="15764"/>
                    </a:lnTo>
                    <a:cubicBezTo>
                      <a:pt x="6939" y="15764"/>
                      <a:pt x="7139" y="15564"/>
                      <a:pt x="7139" y="15318"/>
                    </a:cubicBezTo>
                    <a:cubicBezTo>
                      <a:pt x="7139" y="15071"/>
                      <a:pt x="6939" y="14871"/>
                      <a:pt x="6693" y="14871"/>
                    </a:cubicBezTo>
                    <a:lnTo>
                      <a:pt x="5949" y="14871"/>
                    </a:lnTo>
                    <a:lnTo>
                      <a:pt x="5949" y="13069"/>
                    </a:lnTo>
                    <a:cubicBezTo>
                      <a:pt x="8776" y="12841"/>
                      <a:pt x="11005" y="10469"/>
                      <a:pt x="11005" y="7586"/>
                    </a:cubicBezTo>
                    <a:cubicBezTo>
                      <a:pt x="11006" y="6389"/>
                      <a:pt x="10615" y="5224"/>
                      <a:pt x="9892" y="4272"/>
                    </a:cubicBezTo>
                    <a:cubicBezTo>
                      <a:pt x="9897" y="4267"/>
                      <a:pt x="9903" y="4263"/>
                      <a:pt x="9907" y="4257"/>
                    </a:cubicBezTo>
                    <a:lnTo>
                      <a:pt x="12567" y="1524"/>
                    </a:lnTo>
                    <a:lnTo>
                      <a:pt x="12567" y="2826"/>
                    </a:lnTo>
                    <a:cubicBezTo>
                      <a:pt x="12572" y="3070"/>
                      <a:pt x="12769" y="3265"/>
                      <a:pt x="13014" y="3265"/>
                    </a:cubicBezTo>
                    <a:cubicBezTo>
                      <a:pt x="13257" y="3265"/>
                      <a:pt x="13456" y="3070"/>
                      <a:pt x="13460" y="2826"/>
                    </a:cubicBezTo>
                    <a:lnTo>
                      <a:pt x="13460" y="447"/>
                    </a:lnTo>
                    <a:cubicBezTo>
                      <a:pt x="13460" y="201"/>
                      <a:pt x="13260" y="1"/>
                      <a:pt x="13014" y="1"/>
                    </a:cubicBezTo>
                    <a:lnTo>
                      <a:pt x="10634" y="1"/>
                    </a:lnTo>
                    <a:cubicBezTo>
                      <a:pt x="10632" y="1"/>
                      <a:pt x="10629" y="1"/>
                      <a:pt x="10626" y="1"/>
                    </a:cubicBezTo>
                    <a:close/>
                  </a:path>
                </a:pathLst>
              </a:custGeom>
              <a:solidFill>
                <a:srgbClr val="F89C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720" name="Google Shape;1720;p47"/>
          <p:cNvGrpSpPr/>
          <p:nvPr/>
        </p:nvGrpSpPr>
        <p:grpSpPr>
          <a:xfrm>
            <a:off x="713239" y="2048750"/>
            <a:ext cx="3858761" cy="1207463"/>
            <a:chOff x="713239" y="2048750"/>
            <a:chExt cx="3858761" cy="1207463"/>
          </a:xfrm>
        </p:grpSpPr>
        <p:sp>
          <p:nvSpPr>
            <p:cNvPr id="1714" name="Google Shape;1714;p47"/>
            <p:cNvSpPr/>
            <p:nvPr/>
          </p:nvSpPr>
          <p:spPr>
            <a:xfrm>
              <a:off x="3271138" y="2315950"/>
              <a:ext cx="915900" cy="855600"/>
            </a:xfrm>
            <a:prstGeom prst="hear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21" name="Google Shape;1721;p47"/>
            <p:cNvCxnSpPr>
              <a:stCxn id="1706" idx="1"/>
              <a:endCxn id="1714" idx="0"/>
            </p:cNvCxnSpPr>
            <p:nvPr/>
          </p:nvCxnSpPr>
          <p:spPr>
            <a:xfrm rot="5400000">
              <a:off x="3909900" y="1867850"/>
              <a:ext cx="481200" cy="843000"/>
            </a:xfrm>
            <a:prstGeom prst="bentConnector3">
              <a:avLst>
                <a:gd fmla="val 28865" name="adj1"/>
              </a:avLst>
            </a:prstGeom>
            <a:noFill/>
            <a:ln cap="flat" cmpd="sng" w="19050">
              <a:solidFill>
                <a:schemeClr val="accent6"/>
              </a:solidFill>
              <a:prstDash val="solid"/>
              <a:round/>
              <a:headEnd len="med" w="med" type="none"/>
              <a:tailEnd len="med" w="med" type="stealth"/>
            </a:ln>
          </p:spPr>
        </p:cxnSp>
        <p:sp>
          <p:nvSpPr>
            <p:cNvPr id="1722" name="Google Shape;1722;p47"/>
            <p:cNvSpPr txBox="1"/>
            <p:nvPr/>
          </p:nvSpPr>
          <p:spPr>
            <a:xfrm>
              <a:off x="713249" y="2683513"/>
              <a:ext cx="23025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723" name="Google Shape;1723;p47"/>
            <p:cNvSpPr txBox="1"/>
            <p:nvPr/>
          </p:nvSpPr>
          <p:spPr>
            <a:xfrm>
              <a:off x="713239" y="2292763"/>
              <a:ext cx="2302500" cy="4344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grpSp>
          <p:nvGrpSpPr>
            <p:cNvPr id="1724" name="Google Shape;1724;p47"/>
            <p:cNvGrpSpPr/>
            <p:nvPr/>
          </p:nvGrpSpPr>
          <p:grpSpPr>
            <a:xfrm>
              <a:off x="3531762" y="2569263"/>
              <a:ext cx="365557" cy="359552"/>
              <a:chOff x="6244625" y="4158375"/>
              <a:chExt cx="483925" cy="475975"/>
            </a:xfrm>
          </p:grpSpPr>
          <p:sp>
            <p:nvSpPr>
              <p:cNvPr id="1725" name="Google Shape;1725;p47"/>
              <p:cNvSpPr/>
              <p:nvPr/>
            </p:nvSpPr>
            <p:spPr>
              <a:xfrm>
                <a:off x="6244625" y="4158375"/>
                <a:ext cx="483925" cy="475925"/>
              </a:xfrm>
              <a:custGeom>
                <a:rect b="b" l="l" r="r" t="t"/>
                <a:pathLst>
                  <a:path extrusionOk="0" h="19037" w="19357">
                    <a:moveTo>
                      <a:pt x="6219" y="1826"/>
                    </a:moveTo>
                    <a:cubicBezTo>
                      <a:pt x="6828" y="1826"/>
                      <a:pt x="7580" y="2320"/>
                      <a:pt x="7865" y="3171"/>
                    </a:cubicBezTo>
                    <a:cubicBezTo>
                      <a:pt x="8438" y="4894"/>
                      <a:pt x="7865" y="6687"/>
                      <a:pt x="7605" y="7351"/>
                    </a:cubicBezTo>
                    <a:cubicBezTo>
                      <a:pt x="7151" y="7530"/>
                      <a:pt x="6166" y="7857"/>
                      <a:pt x="5033" y="7857"/>
                    </a:cubicBezTo>
                    <a:cubicBezTo>
                      <a:pt x="4516" y="7857"/>
                      <a:pt x="3968" y="7789"/>
                      <a:pt x="3426" y="7609"/>
                    </a:cubicBezTo>
                    <a:cubicBezTo>
                      <a:pt x="2484" y="7295"/>
                      <a:pt x="1979" y="6406"/>
                      <a:pt x="2100" y="5773"/>
                    </a:cubicBezTo>
                    <a:cubicBezTo>
                      <a:pt x="2131" y="5599"/>
                      <a:pt x="2215" y="5438"/>
                      <a:pt x="2341" y="5313"/>
                    </a:cubicBezTo>
                    <a:cubicBezTo>
                      <a:pt x="2636" y="5019"/>
                      <a:pt x="3180" y="4861"/>
                      <a:pt x="3892" y="4861"/>
                    </a:cubicBezTo>
                    <a:cubicBezTo>
                      <a:pt x="3991" y="4861"/>
                      <a:pt x="4091" y="4871"/>
                      <a:pt x="4190" y="4871"/>
                    </a:cubicBezTo>
                    <a:cubicBezTo>
                      <a:pt x="4219" y="4871"/>
                      <a:pt x="4247" y="4870"/>
                      <a:pt x="4275" y="4868"/>
                    </a:cubicBezTo>
                    <a:cubicBezTo>
                      <a:pt x="4773" y="4834"/>
                      <a:pt x="5151" y="4407"/>
                      <a:pt x="5124" y="3910"/>
                    </a:cubicBezTo>
                    <a:cubicBezTo>
                      <a:pt x="5094" y="3345"/>
                      <a:pt x="5123" y="2015"/>
                      <a:pt x="6028" y="1844"/>
                    </a:cubicBezTo>
                    <a:cubicBezTo>
                      <a:pt x="6090" y="1832"/>
                      <a:pt x="6153" y="1826"/>
                      <a:pt x="6219" y="1826"/>
                    </a:cubicBezTo>
                    <a:close/>
                    <a:moveTo>
                      <a:pt x="6227" y="0"/>
                    </a:moveTo>
                    <a:cubicBezTo>
                      <a:pt x="6047" y="0"/>
                      <a:pt x="5867" y="16"/>
                      <a:pt x="5689" y="50"/>
                    </a:cubicBezTo>
                    <a:cubicBezTo>
                      <a:pt x="4931" y="194"/>
                      <a:pt x="4283" y="647"/>
                      <a:pt x="3863" y="1325"/>
                    </a:cubicBezTo>
                    <a:cubicBezTo>
                      <a:pt x="3566" y="1806"/>
                      <a:pt x="3383" y="2390"/>
                      <a:pt x="3319" y="3063"/>
                    </a:cubicBezTo>
                    <a:cubicBezTo>
                      <a:pt x="2646" y="3128"/>
                      <a:pt x="2061" y="3310"/>
                      <a:pt x="1581" y="3607"/>
                    </a:cubicBezTo>
                    <a:cubicBezTo>
                      <a:pt x="903" y="4027"/>
                      <a:pt x="450" y="4676"/>
                      <a:pt x="306" y="5433"/>
                    </a:cubicBezTo>
                    <a:cubicBezTo>
                      <a:pt x="0" y="7047"/>
                      <a:pt x="1117" y="8763"/>
                      <a:pt x="2849" y="9340"/>
                    </a:cubicBezTo>
                    <a:cubicBezTo>
                      <a:pt x="3596" y="9589"/>
                      <a:pt x="4338" y="9682"/>
                      <a:pt x="5030" y="9682"/>
                    </a:cubicBezTo>
                    <a:cubicBezTo>
                      <a:pt x="6318" y="9682"/>
                      <a:pt x="7430" y="9361"/>
                      <a:pt x="8068" y="9128"/>
                    </a:cubicBezTo>
                    <a:lnTo>
                      <a:pt x="17709" y="18769"/>
                    </a:lnTo>
                    <a:cubicBezTo>
                      <a:pt x="17888" y="18948"/>
                      <a:pt x="18121" y="19037"/>
                      <a:pt x="18355" y="19037"/>
                    </a:cubicBezTo>
                    <a:cubicBezTo>
                      <a:pt x="18588" y="19037"/>
                      <a:pt x="18822" y="18948"/>
                      <a:pt x="19000" y="18769"/>
                    </a:cubicBezTo>
                    <a:cubicBezTo>
                      <a:pt x="19357" y="18413"/>
                      <a:pt x="19357" y="17835"/>
                      <a:pt x="19000" y="17479"/>
                    </a:cubicBezTo>
                    <a:lnTo>
                      <a:pt x="17925" y="16403"/>
                    </a:lnTo>
                    <a:lnTo>
                      <a:pt x="19000" y="15328"/>
                    </a:lnTo>
                    <a:cubicBezTo>
                      <a:pt x="19356" y="14971"/>
                      <a:pt x="19356" y="14393"/>
                      <a:pt x="19000" y="14038"/>
                    </a:cubicBezTo>
                    <a:cubicBezTo>
                      <a:pt x="18821" y="13859"/>
                      <a:pt x="18588" y="13770"/>
                      <a:pt x="18354" y="13770"/>
                    </a:cubicBezTo>
                    <a:cubicBezTo>
                      <a:pt x="18121" y="13770"/>
                      <a:pt x="17887" y="13859"/>
                      <a:pt x="17709" y="14038"/>
                    </a:cubicBezTo>
                    <a:lnTo>
                      <a:pt x="16634" y="15113"/>
                    </a:lnTo>
                    <a:lnTo>
                      <a:pt x="15773" y="14252"/>
                    </a:lnTo>
                    <a:lnTo>
                      <a:pt x="17279" y="12747"/>
                    </a:lnTo>
                    <a:cubicBezTo>
                      <a:pt x="17635" y="12391"/>
                      <a:pt x="17635" y="11813"/>
                      <a:pt x="17279" y="11456"/>
                    </a:cubicBezTo>
                    <a:cubicBezTo>
                      <a:pt x="17101" y="11278"/>
                      <a:pt x="16867" y="11189"/>
                      <a:pt x="16634" y="11189"/>
                    </a:cubicBezTo>
                    <a:cubicBezTo>
                      <a:pt x="16400" y="11189"/>
                      <a:pt x="16167" y="11278"/>
                      <a:pt x="15989" y="11456"/>
                    </a:cubicBezTo>
                    <a:lnTo>
                      <a:pt x="14483" y="12962"/>
                    </a:lnTo>
                    <a:lnTo>
                      <a:pt x="9370" y="7849"/>
                    </a:lnTo>
                    <a:cubicBezTo>
                      <a:pt x="9735" y="6866"/>
                      <a:pt x="10314" y="4750"/>
                      <a:pt x="9595" y="2594"/>
                    </a:cubicBezTo>
                    <a:cubicBezTo>
                      <a:pt x="9082" y="1054"/>
                      <a:pt x="7668" y="0"/>
                      <a:pt x="6227" y="0"/>
                    </a:cubicBez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47"/>
              <p:cNvSpPr/>
              <p:nvPr/>
            </p:nvSpPr>
            <p:spPr>
              <a:xfrm>
                <a:off x="6246050" y="4297250"/>
                <a:ext cx="481100" cy="337100"/>
              </a:xfrm>
              <a:custGeom>
                <a:rect b="b" l="l" r="r" t="t"/>
                <a:pathLst>
                  <a:path extrusionOk="0" h="13484" w="19244">
                    <a:moveTo>
                      <a:pt x="229" y="0"/>
                    </a:moveTo>
                    <a:cubicBezTo>
                      <a:pt x="1" y="1577"/>
                      <a:pt x="1105" y="3223"/>
                      <a:pt x="2792" y="3785"/>
                    </a:cubicBezTo>
                    <a:cubicBezTo>
                      <a:pt x="3539" y="4034"/>
                      <a:pt x="4282" y="4127"/>
                      <a:pt x="4974" y="4127"/>
                    </a:cubicBezTo>
                    <a:cubicBezTo>
                      <a:pt x="6261" y="4127"/>
                      <a:pt x="7373" y="3806"/>
                      <a:pt x="8011" y="3573"/>
                    </a:cubicBezTo>
                    <a:lnTo>
                      <a:pt x="17652" y="13214"/>
                    </a:lnTo>
                    <a:cubicBezTo>
                      <a:pt x="17827" y="13391"/>
                      <a:pt x="18061" y="13483"/>
                      <a:pt x="18299" y="13483"/>
                    </a:cubicBezTo>
                    <a:cubicBezTo>
                      <a:pt x="18430" y="13483"/>
                      <a:pt x="18562" y="13455"/>
                      <a:pt x="18686" y="13397"/>
                    </a:cubicBezTo>
                    <a:cubicBezTo>
                      <a:pt x="19036" y="13233"/>
                      <a:pt x="19243" y="12867"/>
                      <a:pt x="19206" y="12484"/>
                    </a:cubicBezTo>
                    <a:cubicBezTo>
                      <a:pt x="19195" y="12367"/>
                      <a:pt x="19161" y="12254"/>
                      <a:pt x="19106" y="12150"/>
                    </a:cubicBezTo>
                    <a:lnTo>
                      <a:pt x="19106" y="12149"/>
                    </a:lnTo>
                    <a:cubicBezTo>
                      <a:pt x="18943" y="12473"/>
                      <a:pt x="18621" y="12647"/>
                      <a:pt x="18295" y="12647"/>
                    </a:cubicBezTo>
                    <a:cubicBezTo>
                      <a:pt x="18065" y="12647"/>
                      <a:pt x="17833" y="12560"/>
                      <a:pt x="17652" y="12378"/>
                    </a:cubicBezTo>
                    <a:lnTo>
                      <a:pt x="8011" y="2736"/>
                    </a:lnTo>
                    <a:cubicBezTo>
                      <a:pt x="7373" y="2969"/>
                      <a:pt x="6261" y="3290"/>
                      <a:pt x="4973" y="3290"/>
                    </a:cubicBezTo>
                    <a:cubicBezTo>
                      <a:pt x="4281" y="3290"/>
                      <a:pt x="3539" y="3197"/>
                      <a:pt x="2792" y="2949"/>
                    </a:cubicBezTo>
                    <a:cubicBezTo>
                      <a:pt x="1403" y="2486"/>
                      <a:pt x="409" y="1289"/>
                      <a:pt x="229" y="0"/>
                    </a:cubicBez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727" name="Google Shape;1727;p47"/>
          <p:cNvGrpSpPr/>
          <p:nvPr/>
        </p:nvGrpSpPr>
        <p:grpSpPr>
          <a:xfrm>
            <a:off x="4572000" y="2048750"/>
            <a:ext cx="3858762" cy="1207463"/>
            <a:chOff x="4572000" y="2048750"/>
            <a:chExt cx="3858762" cy="1207463"/>
          </a:xfrm>
        </p:grpSpPr>
        <p:sp>
          <p:nvSpPr>
            <p:cNvPr id="1728" name="Google Shape;1728;p47"/>
            <p:cNvSpPr/>
            <p:nvPr/>
          </p:nvSpPr>
          <p:spPr>
            <a:xfrm>
              <a:off x="4956938" y="2315950"/>
              <a:ext cx="915900" cy="8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29" name="Google Shape;1729;p47"/>
            <p:cNvCxnSpPr>
              <a:stCxn id="1706" idx="1"/>
              <a:endCxn id="1728" idx="0"/>
            </p:cNvCxnSpPr>
            <p:nvPr/>
          </p:nvCxnSpPr>
          <p:spPr>
            <a:xfrm flipH="1" rot="-5400000">
              <a:off x="4752900" y="1867850"/>
              <a:ext cx="481200" cy="843000"/>
            </a:xfrm>
            <a:prstGeom prst="bentConnector3">
              <a:avLst>
                <a:gd fmla="val 28865" name="adj1"/>
              </a:avLst>
            </a:prstGeom>
            <a:noFill/>
            <a:ln cap="flat" cmpd="sng" w="19050">
              <a:solidFill>
                <a:schemeClr val="accent6"/>
              </a:solidFill>
              <a:prstDash val="solid"/>
              <a:round/>
              <a:headEnd len="med" w="med" type="none"/>
              <a:tailEnd len="med" w="med" type="stealth"/>
            </a:ln>
          </p:spPr>
        </p:cxnSp>
        <p:sp>
          <p:nvSpPr>
            <p:cNvPr id="1730" name="Google Shape;1730;p47"/>
            <p:cNvSpPr txBox="1"/>
            <p:nvPr/>
          </p:nvSpPr>
          <p:spPr>
            <a:xfrm>
              <a:off x="6128256" y="2683513"/>
              <a:ext cx="2302500" cy="572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Despite being red, it is actually a cold place</a:t>
              </a:r>
              <a:endParaRPr>
                <a:solidFill>
                  <a:schemeClr val="accent6"/>
                </a:solidFill>
                <a:latin typeface="Poppins"/>
                <a:ea typeface="Poppins"/>
                <a:cs typeface="Poppins"/>
                <a:sym typeface="Poppins"/>
              </a:endParaRPr>
            </a:p>
            <a:p>
              <a:pPr indent="0" lvl="0" marL="0" rtl="0" algn="r">
                <a:spcBef>
                  <a:spcPts val="0"/>
                </a:spcBef>
                <a:spcAft>
                  <a:spcPts val="0"/>
                </a:spcAft>
                <a:buNone/>
              </a:pPr>
              <a:r>
                <a:t/>
              </a:r>
              <a:endParaRPr>
                <a:solidFill>
                  <a:schemeClr val="accent6"/>
                </a:solidFill>
                <a:latin typeface="Poppins"/>
                <a:ea typeface="Poppins"/>
                <a:cs typeface="Poppins"/>
                <a:sym typeface="Poppins"/>
              </a:endParaRPr>
            </a:p>
          </p:txBody>
        </p:sp>
        <p:sp>
          <p:nvSpPr>
            <p:cNvPr id="1731" name="Google Shape;1731;p47"/>
            <p:cNvSpPr txBox="1"/>
            <p:nvPr/>
          </p:nvSpPr>
          <p:spPr>
            <a:xfrm>
              <a:off x="6128262" y="2292763"/>
              <a:ext cx="2302500" cy="4344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grpSp>
          <p:nvGrpSpPr>
            <p:cNvPr id="1732" name="Google Shape;1732;p47"/>
            <p:cNvGrpSpPr/>
            <p:nvPr/>
          </p:nvGrpSpPr>
          <p:grpSpPr>
            <a:xfrm>
              <a:off x="5232405" y="2547080"/>
              <a:ext cx="365578" cy="403944"/>
              <a:chOff x="9284650" y="4735350"/>
              <a:chExt cx="430700" cy="475900"/>
            </a:xfrm>
          </p:grpSpPr>
          <p:sp>
            <p:nvSpPr>
              <p:cNvPr id="1733" name="Google Shape;1733;p47"/>
              <p:cNvSpPr/>
              <p:nvPr/>
            </p:nvSpPr>
            <p:spPr>
              <a:xfrm>
                <a:off x="9496150" y="4735350"/>
                <a:ext cx="219200" cy="241500"/>
              </a:xfrm>
              <a:custGeom>
                <a:rect b="b" l="l" r="r" t="t"/>
                <a:pathLst>
                  <a:path extrusionOk="0" h="9660" w="8768">
                    <a:moveTo>
                      <a:pt x="4382" y="1"/>
                    </a:moveTo>
                    <a:cubicBezTo>
                      <a:pt x="1965" y="1"/>
                      <a:pt x="1" y="1967"/>
                      <a:pt x="1" y="4382"/>
                    </a:cubicBezTo>
                    <a:lnTo>
                      <a:pt x="1" y="8914"/>
                    </a:lnTo>
                    <a:cubicBezTo>
                      <a:pt x="6" y="9327"/>
                      <a:pt x="342" y="9660"/>
                      <a:pt x="755" y="9660"/>
                    </a:cubicBezTo>
                    <a:cubicBezTo>
                      <a:pt x="1169" y="9660"/>
                      <a:pt x="1506" y="9327"/>
                      <a:pt x="1511" y="8914"/>
                    </a:cubicBezTo>
                    <a:lnTo>
                      <a:pt x="1511" y="4382"/>
                    </a:lnTo>
                    <a:cubicBezTo>
                      <a:pt x="1511" y="2800"/>
                      <a:pt x="2799" y="1511"/>
                      <a:pt x="4381" y="1511"/>
                    </a:cubicBezTo>
                    <a:cubicBezTo>
                      <a:pt x="5963" y="1511"/>
                      <a:pt x="7252" y="2800"/>
                      <a:pt x="7252" y="4382"/>
                    </a:cubicBezTo>
                    <a:lnTo>
                      <a:pt x="7252" y="5591"/>
                    </a:lnTo>
                    <a:cubicBezTo>
                      <a:pt x="7246" y="6012"/>
                      <a:pt x="7585" y="6356"/>
                      <a:pt x="8006" y="6356"/>
                    </a:cubicBezTo>
                    <a:cubicBezTo>
                      <a:pt x="8429" y="6356"/>
                      <a:pt x="8768" y="6012"/>
                      <a:pt x="8762" y="5591"/>
                    </a:cubicBezTo>
                    <a:lnTo>
                      <a:pt x="8762" y="4382"/>
                    </a:lnTo>
                    <a:cubicBezTo>
                      <a:pt x="8762" y="1967"/>
                      <a:pt x="6798" y="1"/>
                      <a:pt x="4382"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47"/>
              <p:cNvSpPr/>
              <p:nvPr/>
            </p:nvSpPr>
            <p:spPr>
              <a:xfrm>
                <a:off x="9496150" y="4735350"/>
                <a:ext cx="117100" cy="241775"/>
              </a:xfrm>
              <a:custGeom>
                <a:rect b="b" l="l" r="r" t="t"/>
                <a:pathLst>
                  <a:path extrusionOk="0" h="9671" w="4684">
                    <a:moveTo>
                      <a:pt x="4382" y="1"/>
                    </a:moveTo>
                    <a:cubicBezTo>
                      <a:pt x="1965" y="1"/>
                      <a:pt x="1" y="1967"/>
                      <a:pt x="1" y="4382"/>
                    </a:cubicBezTo>
                    <a:lnTo>
                      <a:pt x="1" y="8896"/>
                    </a:lnTo>
                    <a:cubicBezTo>
                      <a:pt x="1" y="9306"/>
                      <a:pt x="319" y="9654"/>
                      <a:pt x="728" y="9670"/>
                    </a:cubicBezTo>
                    <a:cubicBezTo>
                      <a:pt x="737" y="9670"/>
                      <a:pt x="746" y="9670"/>
                      <a:pt x="756" y="9670"/>
                    </a:cubicBezTo>
                    <a:cubicBezTo>
                      <a:pt x="1171" y="9670"/>
                      <a:pt x="1511" y="9333"/>
                      <a:pt x="1511" y="8915"/>
                    </a:cubicBezTo>
                    <a:lnTo>
                      <a:pt x="1511" y="8462"/>
                    </a:lnTo>
                    <a:lnTo>
                      <a:pt x="1208" y="8462"/>
                    </a:lnTo>
                    <a:cubicBezTo>
                      <a:pt x="875" y="8462"/>
                      <a:pt x="604" y="8191"/>
                      <a:pt x="604" y="7858"/>
                    </a:cubicBezTo>
                    <a:lnTo>
                      <a:pt x="604" y="4382"/>
                    </a:lnTo>
                    <a:cubicBezTo>
                      <a:pt x="604" y="2068"/>
                      <a:pt x="2407" y="168"/>
                      <a:pt x="4683" y="12"/>
                    </a:cubicBezTo>
                    <a:lnTo>
                      <a:pt x="4684" y="12"/>
                    </a:lnTo>
                    <a:cubicBezTo>
                      <a:pt x="4584" y="5"/>
                      <a:pt x="4483" y="1"/>
                      <a:pt x="4382" y="1"/>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47"/>
              <p:cNvSpPr/>
              <p:nvPr/>
            </p:nvSpPr>
            <p:spPr>
              <a:xfrm>
                <a:off x="9613225" y="4773125"/>
                <a:ext cx="90675" cy="120900"/>
              </a:xfrm>
              <a:custGeom>
                <a:rect b="b" l="l" r="r" t="t"/>
                <a:pathLst>
                  <a:path extrusionOk="0" h="4836" w="3627">
                    <a:moveTo>
                      <a:pt x="302" y="0"/>
                    </a:moveTo>
                    <a:cubicBezTo>
                      <a:pt x="202" y="0"/>
                      <a:pt x="101" y="6"/>
                      <a:pt x="1" y="17"/>
                    </a:cubicBezTo>
                    <a:cubicBezTo>
                      <a:pt x="1442" y="168"/>
                      <a:pt x="2569" y="1391"/>
                      <a:pt x="2569" y="2871"/>
                    </a:cubicBezTo>
                    <a:lnTo>
                      <a:pt x="2569" y="4080"/>
                    </a:lnTo>
                    <a:cubicBezTo>
                      <a:pt x="2569" y="4516"/>
                      <a:pt x="2925" y="4836"/>
                      <a:pt x="3323" y="4836"/>
                    </a:cubicBezTo>
                    <a:cubicBezTo>
                      <a:pt x="3423" y="4836"/>
                      <a:pt x="3526" y="4816"/>
                      <a:pt x="3626" y="4772"/>
                    </a:cubicBezTo>
                    <a:cubicBezTo>
                      <a:pt x="3351" y="4651"/>
                      <a:pt x="3173" y="4380"/>
                      <a:pt x="3173" y="4080"/>
                    </a:cubicBezTo>
                    <a:lnTo>
                      <a:pt x="3173" y="2871"/>
                    </a:lnTo>
                    <a:cubicBezTo>
                      <a:pt x="3173" y="1289"/>
                      <a:pt x="1886" y="0"/>
                      <a:pt x="302" y="0"/>
                    </a:cubicBezTo>
                    <a:close/>
                  </a:path>
                </a:pathLst>
              </a:custGeom>
              <a:solidFill>
                <a:srgbClr val="5E2C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47"/>
              <p:cNvSpPr/>
              <p:nvPr/>
            </p:nvSpPr>
            <p:spPr>
              <a:xfrm>
                <a:off x="9284650" y="4954425"/>
                <a:ext cx="302175" cy="256825"/>
              </a:xfrm>
              <a:custGeom>
                <a:rect b="b" l="l" r="r" t="t"/>
                <a:pathLst>
                  <a:path extrusionOk="0" h="10273" w="12087">
                    <a:moveTo>
                      <a:pt x="1813" y="1"/>
                    </a:moveTo>
                    <a:cubicBezTo>
                      <a:pt x="814" y="1"/>
                      <a:pt x="1" y="814"/>
                      <a:pt x="1" y="1813"/>
                    </a:cubicBezTo>
                    <a:lnTo>
                      <a:pt x="1" y="9971"/>
                    </a:lnTo>
                    <a:cubicBezTo>
                      <a:pt x="1" y="10138"/>
                      <a:pt x="135" y="10273"/>
                      <a:pt x="302" y="10273"/>
                    </a:cubicBezTo>
                    <a:lnTo>
                      <a:pt x="11783" y="10273"/>
                    </a:lnTo>
                    <a:cubicBezTo>
                      <a:pt x="11950" y="10273"/>
                      <a:pt x="12086" y="10138"/>
                      <a:pt x="12086" y="9971"/>
                    </a:cubicBezTo>
                    <a:lnTo>
                      <a:pt x="12086" y="1813"/>
                    </a:lnTo>
                    <a:cubicBezTo>
                      <a:pt x="12086" y="814"/>
                      <a:pt x="11273" y="1"/>
                      <a:pt x="1027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47"/>
              <p:cNvSpPr/>
              <p:nvPr/>
            </p:nvSpPr>
            <p:spPr>
              <a:xfrm>
                <a:off x="9284650" y="4954575"/>
                <a:ext cx="302175" cy="256675"/>
              </a:xfrm>
              <a:custGeom>
                <a:rect b="b" l="l" r="r" t="t"/>
                <a:pathLst>
                  <a:path extrusionOk="0" h="10267" w="12087">
                    <a:moveTo>
                      <a:pt x="1667" y="0"/>
                    </a:moveTo>
                    <a:cubicBezTo>
                      <a:pt x="735" y="76"/>
                      <a:pt x="1" y="857"/>
                      <a:pt x="1" y="1807"/>
                    </a:cubicBezTo>
                    <a:lnTo>
                      <a:pt x="1" y="9965"/>
                    </a:lnTo>
                    <a:cubicBezTo>
                      <a:pt x="1" y="10132"/>
                      <a:pt x="135" y="10267"/>
                      <a:pt x="302" y="10267"/>
                    </a:cubicBezTo>
                    <a:lnTo>
                      <a:pt x="11783" y="10267"/>
                    </a:lnTo>
                    <a:cubicBezTo>
                      <a:pt x="11950" y="10267"/>
                      <a:pt x="12086" y="10132"/>
                      <a:pt x="12086" y="9965"/>
                    </a:cubicBezTo>
                    <a:lnTo>
                      <a:pt x="12086" y="9662"/>
                    </a:lnTo>
                    <a:lnTo>
                      <a:pt x="2417" y="9662"/>
                    </a:lnTo>
                    <a:cubicBezTo>
                      <a:pt x="1750" y="9662"/>
                      <a:pt x="1210" y="9122"/>
                      <a:pt x="1210" y="8454"/>
                    </a:cubicBezTo>
                    <a:lnTo>
                      <a:pt x="1210" y="1202"/>
                    </a:lnTo>
                    <a:cubicBezTo>
                      <a:pt x="1208" y="759"/>
                      <a:pt x="1372" y="332"/>
                      <a:pt x="166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8" name="Google Shape;1738;p47"/>
              <p:cNvSpPr/>
              <p:nvPr/>
            </p:nvSpPr>
            <p:spPr>
              <a:xfrm>
                <a:off x="9343650" y="5022425"/>
                <a:ext cx="181350" cy="142075"/>
              </a:xfrm>
              <a:custGeom>
                <a:rect b="b" l="l" r="r" t="t"/>
                <a:pathLst>
                  <a:path extrusionOk="0" h="5683" w="7254">
                    <a:moveTo>
                      <a:pt x="1995" y="1"/>
                    </a:moveTo>
                    <a:cubicBezTo>
                      <a:pt x="1553" y="1"/>
                      <a:pt x="1231" y="177"/>
                      <a:pt x="1087" y="275"/>
                    </a:cubicBezTo>
                    <a:cubicBezTo>
                      <a:pt x="254" y="843"/>
                      <a:pt x="1" y="2086"/>
                      <a:pt x="510" y="3107"/>
                    </a:cubicBezTo>
                    <a:cubicBezTo>
                      <a:pt x="1432" y="4950"/>
                      <a:pt x="3446" y="5638"/>
                      <a:pt x="3531" y="5667"/>
                    </a:cubicBezTo>
                    <a:cubicBezTo>
                      <a:pt x="3562" y="5677"/>
                      <a:pt x="3595" y="5682"/>
                      <a:pt x="3627" y="5682"/>
                    </a:cubicBezTo>
                    <a:cubicBezTo>
                      <a:pt x="3659" y="5682"/>
                      <a:pt x="3692" y="5677"/>
                      <a:pt x="3723" y="5667"/>
                    </a:cubicBezTo>
                    <a:cubicBezTo>
                      <a:pt x="3808" y="5638"/>
                      <a:pt x="5822" y="4948"/>
                      <a:pt x="6744" y="3107"/>
                    </a:cubicBezTo>
                    <a:cubicBezTo>
                      <a:pt x="7253" y="2088"/>
                      <a:pt x="7000" y="844"/>
                      <a:pt x="6167" y="275"/>
                    </a:cubicBezTo>
                    <a:cubicBezTo>
                      <a:pt x="6023" y="177"/>
                      <a:pt x="5701" y="1"/>
                      <a:pt x="5259" y="1"/>
                    </a:cubicBezTo>
                    <a:cubicBezTo>
                      <a:pt x="4817" y="1"/>
                      <a:pt x="4254" y="177"/>
                      <a:pt x="3628" y="785"/>
                    </a:cubicBezTo>
                    <a:cubicBezTo>
                      <a:pt x="3000" y="177"/>
                      <a:pt x="2437" y="1"/>
                      <a:pt x="199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739" name="Google Shape;1739;p47"/>
          <p:cNvGrpSpPr/>
          <p:nvPr/>
        </p:nvGrpSpPr>
        <p:grpSpPr>
          <a:xfrm>
            <a:off x="4956937" y="3171550"/>
            <a:ext cx="3473814" cy="1437025"/>
            <a:chOff x="4956938" y="3171550"/>
            <a:chExt cx="3473814" cy="1437025"/>
          </a:xfrm>
        </p:grpSpPr>
        <p:sp>
          <p:nvSpPr>
            <p:cNvPr id="1740" name="Google Shape;1740;p47"/>
            <p:cNvSpPr/>
            <p:nvPr/>
          </p:nvSpPr>
          <p:spPr>
            <a:xfrm>
              <a:off x="4956938" y="3634525"/>
              <a:ext cx="915900" cy="855600"/>
            </a:xfrm>
            <a:prstGeom prst="hear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41" name="Google Shape;1741;p47"/>
            <p:cNvCxnSpPr>
              <a:stCxn id="1728" idx="1"/>
              <a:endCxn id="1740" idx="0"/>
            </p:cNvCxnSpPr>
            <p:nvPr/>
          </p:nvCxnSpPr>
          <p:spPr>
            <a:xfrm flipH="1" rot="-5400000">
              <a:off x="5076788" y="3509650"/>
              <a:ext cx="676800" cy="600"/>
            </a:xfrm>
            <a:prstGeom prst="bentConnector3">
              <a:avLst>
                <a:gd fmla="val 34986" name="adj1"/>
              </a:avLst>
            </a:prstGeom>
            <a:noFill/>
            <a:ln cap="flat" cmpd="sng" w="19050">
              <a:solidFill>
                <a:schemeClr val="accent6"/>
              </a:solidFill>
              <a:prstDash val="solid"/>
              <a:round/>
              <a:headEnd len="med" w="med" type="none"/>
              <a:tailEnd len="med" w="med" type="stealth"/>
            </a:ln>
          </p:spPr>
        </p:cxnSp>
        <p:sp>
          <p:nvSpPr>
            <p:cNvPr id="1742" name="Google Shape;1742;p47"/>
            <p:cNvSpPr txBox="1"/>
            <p:nvPr/>
          </p:nvSpPr>
          <p:spPr>
            <a:xfrm>
              <a:off x="6128251" y="4035875"/>
              <a:ext cx="2302500" cy="572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743" name="Google Shape;1743;p47"/>
            <p:cNvSpPr txBox="1"/>
            <p:nvPr/>
          </p:nvSpPr>
          <p:spPr>
            <a:xfrm>
              <a:off x="6128251" y="3645125"/>
              <a:ext cx="2302500" cy="4128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nvGrpSpPr>
            <p:cNvPr id="1744" name="Google Shape;1744;p47"/>
            <p:cNvGrpSpPr/>
            <p:nvPr/>
          </p:nvGrpSpPr>
          <p:grpSpPr>
            <a:xfrm>
              <a:off x="5180428" y="3829663"/>
              <a:ext cx="469525" cy="475900"/>
              <a:chOff x="8268900" y="4901825"/>
              <a:chExt cx="469525" cy="475900"/>
            </a:xfrm>
          </p:grpSpPr>
          <p:sp>
            <p:nvSpPr>
              <p:cNvPr id="1745" name="Google Shape;1745;p47"/>
              <p:cNvSpPr/>
              <p:nvPr/>
            </p:nvSpPr>
            <p:spPr>
              <a:xfrm>
                <a:off x="8361825" y="5013325"/>
                <a:ext cx="74375" cy="111575"/>
              </a:xfrm>
              <a:custGeom>
                <a:rect b="b" l="l" r="r" t="t"/>
                <a:pathLst>
                  <a:path extrusionOk="0" h="4463" w="2975">
                    <a:moveTo>
                      <a:pt x="298" y="1"/>
                    </a:moveTo>
                    <a:cubicBezTo>
                      <a:pt x="133" y="1"/>
                      <a:pt x="1" y="133"/>
                      <a:pt x="1" y="298"/>
                    </a:cubicBezTo>
                    <a:lnTo>
                      <a:pt x="1" y="4165"/>
                    </a:lnTo>
                    <a:cubicBezTo>
                      <a:pt x="1" y="4330"/>
                      <a:pt x="133" y="4463"/>
                      <a:pt x="298" y="4463"/>
                    </a:cubicBezTo>
                    <a:lnTo>
                      <a:pt x="2677" y="4463"/>
                    </a:lnTo>
                    <a:cubicBezTo>
                      <a:pt x="2842" y="4463"/>
                      <a:pt x="2974" y="4330"/>
                      <a:pt x="2974" y="4165"/>
                    </a:cubicBezTo>
                    <a:lnTo>
                      <a:pt x="2974" y="298"/>
                    </a:lnTo>
                    <a:cubicBezTo>
                      <a:pt x="2974" y="133"/>
                      <a:pt x="2842" y="1"/>
                      <a:pt x="2677" y="1"/>
                    </a:cubicBez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47"/>
              <p:cNvSpPr/>
              <p:nvPr/>
            </p:nvSpPr>
            <p:spPr>
              <a:xfrm>
                <a:off x="8361825" y="5020750"/>
                <a:ext cx="297450" cy="356975"/>
              </a:xfrm>
              <a:custGeom>
                <a:rect b="b" l="l" r="r" t="t"/>
                <a:pathLst>
                  <a:path extrusionOk="0" h="14279" w="11898">
                    <a:moveTo>
                      <a:pt x="5949" y="1"/>
                    </a:moveTo>
                    <a:cubicBezTo>
                      <a:pt x="5878" y="1"/>
                      <a:pt x="5807" y="26"/>
                      <a:pt x="5751" y="77"/>
                    </a:cubicBezTo>
                    <a:lnTo>
                      <a:pt x="99" y="5134"/>
                    </a:lnTo>
                    <a:cubicBezTo>
                      <a:pt x="36" y="5190"/>
                      <a:pt x="1" y="5271"/>
                      <a:pt x="1" y="5355"/>
                    </a:cubicBezTo>
                    <a:lnTo>
                      <a:pt x="1" y="13982"/>
                    </a:lnTo>
                    <a:cubicBezTo>
                      <a:pt x="1" y="14146"/>
                      <a:pt x="133" y="14279"/>
                      <a:pt x="298" y="14279"/>
                    </a:cubicBezTo>
                    <a:lnTo>
                      <a:pt x="11601" y="14279"/>
                    </a:lnTo>
                    <a:cubicBezTo>
                      <a:pt x="11765" y="14279"/>
                      <a:pt x="11897" y="14145"/>
                      <a:pt x="11897" y="13982"/>
                    </a:cubicBezTo>
                    <a:lnTo>
                      <a:pt x="11897" y="5356"/>
                    </a:lnTo>
                    <a:cubicBezTo>
                      <a:pt x="11897" y="5271"/>
                      <a:pt x="11862" y="5190"/>
                      <a:pt x="11799" y="5134"/>
                    </a:cubicBezTo>
                    <a:lnTo>
                      <a:pt x="6148" y="77"/>
                    </a:lnTo>
                    <a:cubicBezTo>
                      <a:pt x="6091" y="26"/>
                      <a:pt x="6020" y="1"/>
                      <a:pt x="594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47"/>
              <p:cNvSpPr/>
              <p:nvPr/>
            </p:nvSpPr>
            <p:spPr>
              <a:xfrm>
                <a:off x="8285625" y="4979675"/>
                <a:ext cx="447375" cy="245550"/>
              </a:xfrm>
              <a:custGeom>
                <a:rect b="b" l="l" r="r" t="t"/>
                <a:pathLst>
                  <a:path extrusionOk="0" h="9822" w="17895">
                    <a:moveTo>
                      <a:pt x="8997" y="0"/>
                    </a:moveTo>
                    <a:cubicBezTo>
                      <a:pt x="8925" y="0"/>
                      <a:pt x="8853" y="26"/>
                      <a:pt x="8797" y="78"/>
                    </a:cubicBezTo>
                    <a:lnTo>
                      <a:pt x="135" y="8002"/>
                    </a:lnTo>
                    <a:cubicBezTo>
                      <a:pt x="6" y="8116"/>
                      <a:pt x="1" y="8314"/>
                      <a:pt x="123" y="8434"/>
                    </a:cubicBezTo>
                    <a:lnTo>
                      <a:pt x="1423" y="9735"/>
                    </a:lnTo>
                    <a:cubicBezTo>
                      <a:pt x="1481" y="9793"/>
                      <a:pt x="1557" y="9822"/>
                      <a:pt x="1633" y="9822"/>
                    </a:cubicBezTo>
                    <a:cubicBezTo>
                      <a:pt x="1704" y="9822"/>
                      <a:pt x="1775" y="9796"/>
                      <a:pt x="1832" y="9746"/>
                    </a:cubicBezTo>
                    <a:lnTo>
                      <a:pt x="8799" y="3505"/>
                    </a:lnTo>
                    <a:cubicBezTo>
                      <a:pt x="8855" y="3454"/>
                      <a:pt x="8926" y="3428"/>
                      <a:pt x="8997" y="3428"/>
                    </a:cubicBezTo>
                    <a:cubicBezTo>
                      <a:pt x="9068" y="3428"/>
                      <a:pt x="9139" y="3454"/>
                      <a:pt x="9196" y="3505"/>
                    </a:cubicBezTo>
                    <a:lnTo>
                      <a:pt x="16071" y="9664"/>
                    </a:lnTo>
                    <a:cubicBezTo>
                      <a:pt x="16128" y="9715"/>
                      <a:pt x="16199" y="9740"/>
                      <a:pt x="16270" y="9740"/>
                    </a:cubicBezTo>
                    <a:cubicBezTo>
                      <a:pt x="16346" y="9740"/>
                      <a:pt x="16422" y="9711"/>
                      <a:pt x="16480" y="9653"/>
                    </a:cubicBezTo>
                    <a:lnTo>
                      <a:pt x="17782" y="8351"/>
                    </a:lnTo>
                    <a:cubicBezTo>
                      <a:pt x="17871" y="8261"/>
                      <a:pt x="17894" y="8124"/>
                      <a:pt x="17839" y="8010"/>
                    </a:cubicBezTo>
                    <a:cubicBezTo>
                      <a:pt x="17822" y="7976"/>
                      <a:pt x="17798" y="7945"/>
                      <a:pt x="17770" y="7919"/>
                    </a:cubicBezTo>
                    <a:lnTo>
                      <a:pt x="9198" y="78"/>
                    </a:lnTo>
                    <a:cubicBezTo>
                      <a:pt x="9141" y="26"/>
                      <a:pt x="9069" y="0"/>
                      <a:pt x="8997" y="0"/>
                    </a:cubicBezTo>
                    <a:close/>
                  </a:path>
                </a:pathLst>
              </a:custGeom>
              <a:solidFill>
                <a:srgbClr val="F8CF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47"/>
              <p:cNvSpPr/>
              <p:nvPr/>
            </p:nvSpPr>
            <p:spPr>
              <a:xfrm>
                <a:off x="8633250" y="5004500"/>
                <a:ext cx="105175" cy="83200"/>
              </a:xfrm>
              <a:custGeom>
                <a:rect b="b" l="l" r="r" t="t"/>
                <a:pathLst>
                  <a:path extrusionOk="0" h="3328" w="4207">
                    <a:moveTo>
                      <a:pt x="2991" y="0"/>
                    </a:moveTo>
                    <a:cubicBezTo>
                      <a:pt x="2722" y="0"/>
                      <a:pt x="2417" y="105"/>
                      <a:pt x="2104" y="375"/>
                    </a:cubicBezTo>
                    <a:cubicBezTo>
                      <a:pt x="1791" y="105"/>
                      <a:pt x="1485" y="1"/>
                      <a:pt x="1216" y="1"/>
                    </a:cubicBezTo>
                    <a:cubicBezTo>
                      <a:pt x="1002" y="1"/>
                      <a:pt x="812" y="67"/>
                      <a:pt x="660" y="170"/>
                    </a:cubicBezTo>
                    <a:cubicBezTo>
                      <a:pt x="157" y="514"/>
                      <a:pt x="0" y="1259"/>
                      <a:pt x="305" y="1866"/>
                    </a:cubicBezTo>
                    <a:cubicBezTo>
                      <a:pt x="826" y="2908"/>
                      <a:pt x="1963" y="3296"/>
                      <a:pt x="2010" y="3313"/>
                    </a:cubicBezTo>
                    <a:cubicBezTo>
                      <a:pt x="2041" y="3323"/>
                      <a:pt x="2072" y="3328"/>
                      <a:pt x="2104" y="3328"/>
                    </a:cubicBezTo>
                    <a:cubicBezTo>
                      <a:pt x="2136" y="3328"/>
                      <a:pt x="2167" y="3323"/>
                      <a:pt x="2198" y="3313"/>
                    </a:cubicBezTo>
                    <a:cubicBezTo>
                      <a:pt x="2246" y="3296"/>
                      <a:pt x="3382" y="2908"/>
                      <a:pt x="3902" y="1866"/>
                    </a:cubicBezTo>
                    <a:cubicBezTo>
                      <a:pt x="4206" y="1259"/>
                      <a:pt x="4050" y="513"/>
                      <a:pt x="3547" y="170"/>
                    </a:cubicBezTo>
                    <a:cubicBezTo>
                      <a:pt x="3396" y="67"/>
                      <a:pt x="3205" y="0"/>
                      <a:pt x="2991" y="0"/>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9" name="Google Shape;1749;p47"/>
              <p:cNvSpPr/>
              <p:nvPr/>
            </p:nvSpPr>
            <p:spPr>
              <a:xfrm>
                <a:off x="8528075" y="4901825"/>
                <a:ext cx="105175" cy="83225"/>
              </a:xfrm>
              <a:custGeom>
                <a:rect b="b" l="l" r="r" t="t"/>
                <a:pathLst>
                  <a:path extrusionOk="0" h="3329" w="4207">
                    <a:moveTo>
                      <a:pt x="2990" y="1"/>
                    </a:moveTo>
                    <a:cubicBezTo>
                      <a:pt x="2722" y="1"/>
                      <a:pt x="2416" y="105"/>
                      <a:pt x="2103" y="374"/>
                    </a:cubicBezTo>
                    <a:cubicBezTo>
                      <a:pt x="1791" y="106"/>
                      <a:pt x="1485" y="1"/>
                      <a:pt x="1216" y="1"/>
                    </a:cubicBezTo>
                    <a:cubicBezTo>
                      <a:pt x="1002" y="1"/>
                      <a:pt x="811" y="68"/>
                      <a:pt x="660" y="171"/>
                    </a:cubicBezTo>
                    <a:cubicBezTo>
                      <a:pt x="156" y="513"/>
                      <a:pt x="1" y="1259"/>
                      <a:pt x="304" y="1867"/>
                    </a:cubicBezTo>
                    <a:cubicBezTo>
                      <a:pt x="825" y="2908"/>
                      <a:pt x="1961" y="3297"/>
                      <a:pt x="2010" y="3314"/>
                    </a:cubicBezTo>
                    <a:cubicBezTo>
                      <a:pt x="2040" y="3324"/>
                      <a:pt x="2072" y="3328"/>
                      <a:pt x="2103" y="3328"/>
                    </a:cubicBezTo>
                    <a:cubicBezTo>
                      <a:pt x="2135" y="3328"/>
                      <a:pt x="2167" y="3324"/>
                      <a:pt x="2197" y="3314"/>
                    </a:cubicBezTo>
                    <a:cubicBezTo>
                      <a:pt x="2246" y="3297"/>
                      <a:pt x="3382" y="2908"/>
                      <a:pt x="3902" y="1867"/>
                    </a:cubicBezTo>
                    <a:cubicBezTo>
                      <a:pt x="4206" y="1259"/>
                      <a:pt x="4050" y="513"/>
                      <a:pt x="3547" y="171"/>
                    </a:cubicBezTo>
                    <a:cubicBezTo>
                      <a:pt x="3395" y="68"/>
                      <a:pt x="3205" y="1"/>
                      <a:pt x="2990" y="1"/>
                    </a:cubicBezTo>
                    <a:close/>
                  </a:path>
                </a:pathLst>
              </a:custGeom>
              <a:solidFill>
                <a:srgbClr val="FE9D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47"/>
              <p:cNvSpPr/>
              <p:nvPr/>
            </p:nvSpPr>
            <p:spPr>
              <a:xfrm>
                <a:off x="8268900" y="4931575"/>
                <a:ext cx="105150" cy="83225"/>
              </a:xfrm>
              <a:custGeom>
                <a:rect b="b" l="l" r="r" t="t"/>
                <a:pathLst>
                  <a:path extrusionOk="0" h="3329" w="4206">
                    <a:moveTo>
                      <a:pt x="2990" y="1"/>
                    </a:moveTo>
                    <a:cubicBezTo>
                      <a:pt x="2722" y="1"/>
                      <a:pt x="2416" y="105"/>
                      <a:pt x="2103" y="374"/>
                    </a:cubicBezTo>
                    <a:cubicBezTo>
                      <a:pt x="1790" y="105"/>
                      <a:pt x="1485" y="1"/>
                      <a:pt x="1216" y="1"/>
                    </a:cubicBezTo>
                    <a:cubicBezTo>
                      <a:pt x="1002" y="1"/>
                      <a:pt x="811" y="68"/>
                      <a:pt x="659" y="171"/>
                    </a:cubicBezTo>
                    <a:cubicBezTo>
                      <a:pt x="156" y="514"/>
                      <a:pt x="0" y="1258"/>
                      <a:pt x="304" y="1867"/>
                    </a:cubicBezTo>
                    <a:cubicBezTo>
                      <a:pt x="825" y="2908"/>
                      <a:pt x="1961" y="3297"/>
                      <a:pt x="2009" y="3313"/>
                    </a:cubicBezTo>
                    <a:cubicBezTo>
                      <a:pt x="2040" y="3323"/>
                      <a:pt x="2071" y="3328"/>
                      <a:pt x="2103" y="3328"/>
                    </a:cubicBezTo>
                    <a:cubicBezTo>
                      <a:pt x="2135" y="3328"/>
                      <a:pt x="2167" y="3323"/>
                      <a:pt x="2197" y="3313"/>
                    </a:cubicBezTo>
                    <a:cubicBezTo>
                      <a:pt x="2245" y="3297"/>
                      <a:pt x="3381" y="2908"/>
                      <a:pt x="3902" y="1867"/>
                    </a:cubicBezTo>
                    <a:cubicBezTo>
                      <a:pt x="4206" y="1259"/>
                      <a:pt x="4050" y="514"/>
                      <a:pt x="3546" y="171"/>
                    </a:cubicBezTo>
                    <a:cubicBezTo>
                      <a:pt x="3395" y="67"/>
                      <a:pt x="3205" y="1"/>
                      <a:pt x="2990" y="1"/>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47"/>
              <p:cNvSpPr/>
              <p:nvPr/>
            </p:nvSpPr>
            <p:spPr>
              <a:xfrm>
                <a:off x="8390525" y="5169475"/>
                <a:ext cx="240075" cy="187375"/>
              </a:xfrm>
              <a:custGeom>
                <a:rect b="b" l="l" r="r" t="t"/>
                <a:pathLst>
                  <a:path extrusionOk="0" h="7495" w="9603">
                    <a:moveTo>
                      <a:pt x="2563" y="1"/>
                    </a:moveTo>
                    <a:cubicBezTo>
                      <a:pt x="2151" y="1"/>
                      <a:pt x="1761" y="121"/>
                      <a:pt x="1415" y="357"/>
                    </a:cubicBezTo>
                    <a:cubicBezTo>
                      <a:pt x="328" y="1097"/>
                      <a:pt x="1" y="2723"/>
                      <a:pt x="669" y="4059"/>
                    </a:cubicBezTo>
                    <a:cubicBezTo>
                      <a:pt x="1899" y="6520"/>
                      <a:pt x="4593" y="7441"/>
                      <a:pt x="4707" y="7480"/>
                    </a:cubicBezTo>
                    <a:cubicBezTo>
                      <a:pt x="4738" y="7490"/>
                      <a:pt x="4770" y="7494"/>
                      <a:pt x="4802" y="7494"/>
                    </a:cubicBezTo>
                    <a:cubicBezTo>
                      <a:pt x="4833" y="7494"/>
                      <a:pt x="4865" y="7490"/>
                      <a:pt x="4896" y="7480"/>
                    </a:cubicBezTo>
                    <a:cubicBezTo>
                      <a:pt x="5010" y="7441"/>
                      <a:pt x="7704" y="6520"/>
                      <a:pt x="8934" y="4059"/>
                    </a:cubicBezTo>
                    <a:cubicBezTo>
                      <a:pt x="9602" y="2723"/>
                      <a:pt x="9274" y="1096"/>
                      <a:pt x="8188" y="357"/>
                    </a:cubicBezTo>
                    <a:cubicBezTo>
                      <a:pt x="7842" y="121"/>
                      <a:pt x="7452" y="1"/>
                      <a:pt x="7039" y="1"/>
                    </a:cubicBezTo>
                    <a:cubicBezTo>
                      <a:pt x="6868" y="1"/>
                      <a:pt x="6693" y="22"/>
                      <a:pt x="6516" y="63"/>
                    </a:cubicBezTo>
                    <a:cubicBezTo>
                      <a:pt x="5936" y="200"/>
                      <a:pt x="5360" y="553"/>
                      <a:pt x="4801" y="1113"/>
                    </a:cubicBezTo>
                    <a:cubicBezTo>
                      <a:pt x="4243" y="553"/>
                      <a:pt x="3667" y="200"/>
                      <a:pt x="3087" y="63"/>
                    </a:cubicBezTo>
                    <a:cubicBezTo>
                      <a:pt x="2910" y="22"/>
                      <a:pt x="2734" y="1"/>
                      <a:pt x="25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1"/>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 my valentine infographics</a:t>
            </a:r>
            <a:endParaRPr/>
          </a:p>
        </p:txBody>
      </p:sp>
      <p:grpSp>
        <p:nvGrpSpPr>
          <p:cNvPr id="184" name="Google Shape;184;p21"/>
          <p:cNvGrpSpPr/>
          <p:nvPr/>
        </p:nvGrpSpPr>
        <p:grpSpPr>
          <a:xfrm>
            <a:off x="1105663" y="1651334"/>
            <a:ext cx="833100" cy="2486933"/>
            <a:chOff x="1105663" y="1651334"/>
            <a:chExt cx="833100" cy="2486933"/>
          </a:xfrm>
        </p:grpSpPr>
        <p:sp>
          <p:nvSpPr>
            <p:cNvPr id="185" name="Google Shape;185;p21"/>
            <p:cNvSpPr/>
            <p:nvPr/>
          </p:nvSpPr>
          <p:spPr>
            <a:xfrm>
              <a:off x="1315092" y="1651334"/>
              <a:ext cx="414600" cy="2130000"/>
            </a:xfrm>
            <a:prstGeom prst="rect">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1"/>
            <p:cNvSpPr/>
            <p:nvPr/>
          </p:nvSpPr>
          <p:spPr>
            <a:xfrm>
              <a:off x="1105663" y="3305167"/>
              <a:ext cx="833100" cy="8331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7" name="Google Shape;187;p21"/>
          <p:cNvSpPr/>
          <p:nvPr/>
        </p:nvSpPr>
        <p:spPr>
          <a:xfrm>
            <a:off x="1197073" y="3396577"/>
            <a:ext cx="650100" cy="6501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1"/>
          <p:cNvSpPr/>
          <p:nvPr/>
        </p:nvSpPr>
        <p:spPr>
          <a:xfrm>
            <a:off x="1374108" y="2915087"/>
            <a:ext cx="296400" cy="5328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1"/>
          <p:cNvSpPr/>
          <p:nvPr/>
        </p:nvSpPr>
        <p:spPr>
          <a:xfrm>
            <a:off x="1387798" y="3605983"/>
            <a:ext cx="269021" cy="231659"/>
          </a:xfrm>
          <a:custGeom>
            <a:rect b="b" l="l" r="r" t="t"/>
            <a:pathLst>
              <a:path extrusionOk="0" h="10082" w="11708">
                <a:moveTo>
                  <a:pt x="10537" y="5431"/>
                </a:moveTo>
                <a:lnTo>
                  <a:pt x="6049" y="9919"/>
                </a:lnTo>
                <a:cubicBezTo>
                  <a:pt x="5887" y="10081"/>
                  <a:pt x="5562" y="10081"/>
                  <a:pt x="5399" y="9919"/>
                </a:cubicBezTo>
                <a:lnTo>
                  <a:pt x="944" y="5431"/>
                </a:lnTo>
                <a:cubicBezTo>
                  <a:pt x="423" y="4911"/>
                  <a:pt x="98" y="4228"/>
                  <a:pt x="33" y="3480"/>
                </a:cubicBezTo>
                <a:cubicBezTo>
                  <a:pt x="1" y="2829"/>
                  <a:pt x="163" y="2146"/>
                  <a:pt x="586" y="1626"/>
                </a:cubicBezTo>
                <a:cubicBezTo>
                  <a:pt x="1659" y="130"/>
                  <a:pt x="3773" y="0"/>
                  <a:pt x="5009" y="1236"/>
                </a:cubicBezTo>
                <a:cubicBezTo>
                  <a:pt x="5074" y="1333"/>
                  <a:pt x="5301" y="1561"/>
                  <a:pt x="5366" y="1659"/>
                </a:cubicBezTo>
                <a:cubicBezTo>
                  <a:pt x="5562" y="1854"/>
                  <a:pt x="5887" y="1854"/>
                  <a:pt x="6114" y="1659"/>
                </a:cubicBezTo>
                <a:cubicBezTo>
                  <a:pt x="6179" y="1529"/>
                  <a:pt x="6375" y="1333"/>
                  <a:pt x="6472" y="1236"/>
                </a:cubicBezTo>
                <a:cubicBezTo>
                  <a:pt x="7740" y="0"/>
                  <a:pt x="9822" y="98"/>
                  <a:pt x="10895" y="1626"/>
                </a:cubicBezTo>
                <a:cubicBezTo>
                  <a:pt x="11708" y="2764"/>
                  <a:pt x="11578" y="4390"/>
                  <a:pt x="10537" y="543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0" name="Google Shape;190;p21"/>
          <p:cNvGrpSpPr/>
          <p:nvPr/>
        </p:nvGrpSpPr>
        <p:grpSpPr>
          <a:xfrm>
            <a:off x="2049764" y="1651237"/>
            <a:ext cx="143494" cy="1745141"/>
            <a:chOff x="997450" y="1812800"/>
            <a:chExt cx="156125" cy="1898750"/>
          </a:xfrm>
        </p:grpSpPr>
        <p:sp>
          <p:nvSpPr>
            <p:cNvPr id="191" name="Google Shape;191;p21"/>
            <p:cNvSpPr/>
            <p:nvPr/>
          </p:nvSpPr>
          <p:spPr>
            <a:xfrm>
              <a:off x="997450" y="1812800"/>
              <a:ext cx="156125" cy="131750"/>
            </a:xfrm>
            <a:custGeom>
              <a:rect b="b" l="l" r="r" t="t"/>
              <a:pathLst>
                <a:path extrusionOk="0" h="5270" w="6245">
                  <a:moveTo>
                    <a:pt x="5594" y="2830"/>
                  </a:moveTo>
                  <a:lnTo>
                    <a:pt x="3252" y="5204"/>
                  </a:lnTo>
                  <a:cubicBezTo>
                    <a:pt x="3155" y="5269"/>
                    <a:pt x="2992" y="5269"/>
                    <a:pt x="2895" y="5204"/>
                  </a:cubicBezTo>
                  <a:lnTo>
                    <a:pt x="521" y="2830"/>
                  </a:lnTo>
                  <a:cubicBezTo>
                    <a:pt x="228" y="2537"/>
                    <a:pt x="65" y="2180"/>
                    <a:pt x="33" y="1822"/>
                  </a:cubicBezTo>
                  <a:cubicBezTo>
                    <a:pt x="0" y="1464"/>
                    <a:pt x="65" y="1139"/>
                    <a:pt x="326" y="846"/>
                  </a:cubicBezTo>
                  <a:cubicBezTo>
                    <a:pt x="878" y="33"/>
                    <a:pt x="2017" y="1"/>
                    <a:pt x="2667" y="651"/>
                  </a:cubicBezTo>
                  <a:lnTo>
                    <a:pt x="2895" y="846"/>
                  </a:lnTo>
                  <a:cubicBezTo>
                    <a:pt x="2992" y="976"/>
                    <a:pt x="3155" y="976"/>
                    <a:pt x="3285" y="846"/>
                  </a:cubicBezTo>
                  <a:cubicBezTo>
                    <a:pt x="3317" y="749"/>
                    <a:pt x="3447" y="684"/>
                    <a:pt x="3480" y="651"/>
                  </a:cubicBezTo>
                  <a:cubicBezTo>
                    <a:pt x="4130" y="1"/>
                    <a:pt x="5269" y="33"/>
                    <a:pt x="5854" y="846"/>
                  </a:cubicBezTo>
                  <a:cubicBezTo>
                    <a:pt x="6244" y="1399"/>
                    <a:pt x="6179" y="2277"/>
                    <a:pt x="5594" y="283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1"/>
            <p:cNvSpPr/>
            <p:nvPr/>
          </p:nvSpPr>
          <p:spPr>
            <a:xfrm>
              <a:off x="997450" y="3579825"/>
              <a:ext cx="156125" cy="131725"/>
            </a:xfrm>
            <a:custGeom>
              <a:rect b="b" l="l" r="r" t="t"/>
              <a:pathLst>
                <a:path extrusionOk="0" h="5269" w="6245">
                  <a:moveTo>
                    <a:pt x="5594" y="2829"/>
                  </a:moveTo>
                  <a:lnTo>
                    <a:pt x="3252" y="5203"/>
                  </a:lnTo>
                  <a:cubicBezTo>
                    <a:pt x="3155" y="5268"/>
                    <a:pt x="2992" y="5268"/>
                    <a:pt x="2895" y="5203"/>
                  </a:cubicBezTo>
                  <a:lnTo>
                    <a:pt x="521" y="2829"/>
                  </a:lnTo>
                  <a:cubicBezTo>
                    <a:pt x="228" y="2537"/>
                    <a:pt x="65" y="2179"/>
                    <a:pt x="33" y="1821"/>
                  </a:cubicBezTo>
                  <a:cubicBezTo>
                    <a:pt x="0" y="1463"/>
                    <a:pt x="65" y="1138"/>
                    <a:pt x="326" y="846"/>
                  </a:cubicBezTo>
                  <a:cubicBezTo>
                    <a:pt x="878" y="33"/>
                    <a:pt x="2017" y="0"/>
                    <a:pt x="2667" y="650"/>
                  </a:cubicBezTo>
                  <a:lnTo>
                    <a:pt x="2895" y="846"/>
                  </a:lnTo>
                  <a:cubicBezTo>
                    <a:pt x="2992" y="976"/>
                    <a:pt x="3155" y="976"/>
                    <a:pt x="3285" y="846"/>
                  </a:cubicBezTo>
                  <a:cubicBezTo>
                    <a:pt x="3317" y="748"/>
                    <a:pt x="3447" y="683"/>
                    <a:pt x="3480" y="650"/>
                  </a:cubicBezTo>
                  <a:cubicBezTo>
                    <a:pt x="4130" y="0"/>
                    <a:pt x="5269" y="33"/>
                    <a:pt x="5854" y="846"/>
                  </a:cubicBezTo>
                  <a:cubicBezTo>
                    <a:pt x="6244" y="1398"/>
                    <a:pt x="6179" y="2276"/>
                    <a:pt x="5594" y="2829"/>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1"/>
            <p:cNvSpPr/>
            <p:nvPr/>
          </p:nvSpPr>
          <p:spPr>
            <a:xfrm>
              <a:off x="997450" y="3138469"/>
              <a:ext cx="156125" cy="131750"/>
            </a:xfrm>
            <a:custGeom>
              <a:rect b="b" l="l" r="r" t="t"/>
              <a:pathLst>
                <a:path extrusionOk="0" h="5270" w="6245">
                  <a:moveTo>
                    <a:pt x="5594" y="2830"/>
                  </a:moveTo>
                  <a:lnTo>
                    <a:pt x="3252" y="5204"/>
                  </a:lnTo>
                  <a:cubicBezTo>
                    <a:pt x="3155" y="5269"/>
                    <a:pt x="2992" y="5269"/>
                    <a:pt x="2895" y="5204"/>
                  </a:cubicBezTo>
                  <a:lnTo>
                    <a:pt x="521" y="2830"/>
                  </a:lnTo>
                  <a:cubicBezTo>
                    <a:pt x="228" y="2570"/>
                    <a:pt x="65" y="2180"/>
                    <a:pt x="33" y="1822"/>
                  </a:cubicBezTo>
                  <a:cubicBezTo>
                    <a:pt x="0" y="1464"/>
                    <a:pt x="65" y="1139"/>
                    <a:pt x="326" y="846"/>
                  </a:cubicBezTo>
                  <a:cubicBezTo>
                    <a:pt x="878" y="33"/>
                    <a:pt x="2017" y="1"/>
                    <a:pt x="2667" y="651"/>
                  </a:cubicBezTo>
                  <a:lnTo>
                    <a:pt x="2895" y="846"/>
                  </a:lnTo>
                  <a:cubicBezTo>
                    <a:pt x="2992" y="976"/>
                    <a:pt x="3155" y="976"/>
                    <a:pt x="3285" y="846"/>
                  </a:cubicBezTo>
                  <a:cubicBezTo>
                    <a:pt x="3317" y="781"/>
                    <a:pt x="3447" y="684"/>
                    <a:pt x="3480" y="651"/>
                  </a:cubicBezTo>
                  <a:cubicBezTo>
                    <a:pt x="4130" y="1"/>
                    <a:pt x="5269" y="33"/>
                    <a:pt x="5854" y="846"/>
                  </a:cubicBezTo>
                  <a:cubicBezTo>
                    <a:pt x="6244" y="1432"/>
                    <a:pt x="6179" y="2277"/>
                    <a:pt x="5594" y="283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1"/>
            <p:cNvSpPr/>
            <p:nvPr/>
          </p:nvSpPr>
          <p:spPr>
            <a:xfrm>
              <a:off x="997450" y="2254156"/>
              <a:ext cx="156125" cy="132550"/>
            </a:xfrm>
            <a:custGeom>
              <a:rect b="b" l="l" r="r" t="t"/>
              <a:pathLst>
                <a:path extrusionOk="0" h="5302" w="6245">
                  <a:moveTo>
                    <a:pt x="5594" y="2862"/>
                  </a:moveTo>
                  <a:lnTo>
                    <a:pt x="3252" y="5204"/>
                  </a:lnTo>
                  <a:cubicBezTo>
                    <a:pt x="3155" y="5301"/>
                    <a:pt x="2992" y="5301"/>
                    <a:pt x="2895" y="5204"/>
                  </a:cubicBezTo>
                  <a:lnTo>
                    <a:pt x="521" y="2862"/>
                  </a:lnTo>
                  <a:cubicBezTo>
                    <a:pt x="228" y="2570"/>
                    <a:pt x="65" y="2212"/>
                    <a:pt x="33" y="1854"/>
                  </a:cubicBezTo>
                  <a:cubicBezTo>
                    <a:pt x="0" y="1464"/>
                    <a:pt x="65" y="1139"/>
                    <a:pt x="326" y="879"/>
                  </a:cubicBezTo>
                  <a:cubicBezTo>
                    <a:pt x="878" y="66"/>
                    <a:pt x="2017" y="1"/>
                    <a:pt x="2667" y="651"/>
                  </a:cubicBezTo>
                  <a:lnTo>
                    <a:pt x="2895" y="879"/>
                  </a:lnTo>
                  <a:cubicBezTo>
                    <a:pt x="2992" y="976"/>
                    <a:pt x="3155" y="976"/>
                    <a:pt x="3285" y="879"/>
                  </a:cubicBezTo>
                  <a:cubicBezTo>
                    <a:pt x="3317" y="781"/>
                    <a:pt x="3447" y="683"/>
                    <a:pt x="3480" y="651"/>
                  </a:cubicBezTo>
                  <a:cubicBezTo>
                    <a:pt x="4130" y="1"/>
                    <a:pt x="5269" y="66"/>
                    <a:pt x="5854" y="879"/>
                  </a:cubicBezTo>
                  <a:cubicBezTo>
                    <a:pt x="6244" y="1431"/>
                    <a:pt x="6179" y="2277"/>
                    <a:pt x="5594" y="2862"/>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1"/>
            <p:cNvSpPr/>
            <p:nvPr/>
          </p:nvSpPr>
          <p:spPr>
            <a:xfrm>
              <a:off x="997450" y="2696313"/>
              <a:ext cx="156125" cy="132550"/>
            </a:xfrm>
            <a:custGeom>
              <a:rect b="b" l="l" r="r" t="t"/>
              <a:pathLst>
                <a:path extrusionOk="0" h="5302" w="6245">
                  <a:moveTo>
                    <a:pt x="5594" y="2862"/>
                  </a:moveTo>
                  <a:lnTo>
                    <a:pt x="3252" y="5204"/>
                  </a:lnTo>
                  <a:cubicBezTo>
                    <a:pt x="3155" y="5301"/>
                    <a:pt x="2992" y="5301"/>
                    <a:pt x="2895" y="5204"/>
                  </a:cubicBezTo>
                  <a:lnTo>
                    <a:pt x="521" y="2862"/>
                  </a:lnTo>
                  <a:cubicBezTo>
                    <a:pt x="228" y="2570"/>
                    <a:pt x="65" y="2212"/>
                    <a:pt x="33" y="1822"/>
                  </a:cubicBezTo>
                  <a:cubicBezTo>
                    <a:pt x="0" y="1464"/>
                    <a:pt x="65" y="1139"/>
                    <a:pt x="326" y="846"/>
                  </a:cubicBezTo>
                  <a:cubicBezTo>
                    <a:pt x="878" y="33"/>
                    <a:pt x="2017" y="1"/>
                    <a:pt x="2667" y="651"/>
                  </a:cubicBezTo>
                  <a:lnTo>
                    <a:pt x="2895" y="846"/>
                  </a:lnTo>
                  <a:cubicBezTo>
                    <a:pt x="2992" y="976"/>
                    <a:pt x="3155" y="976"/>
                    <a:pt x="3285" y="846"/>
                  </a:cubicBezTo>
                  <a:cubicBezTo>
                    <a:pt x="3317" y="781"/>
                    <a:pt x="3447" y="684"/>
                    <a:pt x="3480" y="651"/>
                  </a:cubicBezTo>
                  <a:cubicBezTo>
                    <a:pt x="4130" y="1"/>
                    <a:pt x="5269" y="33"/>
                    <a:pt x="5854" y="846"/>
                  </a:cubicBezTo>
                  <a:cubicBezTo>
                    <a:pt x="6244" y="1432"/>
                    <a:pt x="6179" y="2277"/>
                    <a:pt x="5594" y="2862"/>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6" name="Google Shape;196;p21"/>
          <p:cNvGrpSpPr/>
          <p:nvPr/>
        </p:nvGrpSpPr>
        <p:grpSpPr>
          <a:xfrm>
            <a:off x="1577620" y="1727853"/>
            <a:ext cx="153000" cy="1612379"/>
            <a:chOff x="1577620" y="1727853"/>
            <a:chExt cx="153000" cy="1612379"/>
          </a:xfrm>
        </p:grpSpPr>
        <p:cxnSp>
          <p:nvCxnSpPr>
            <p:cNvPr id="197" name="Google Shape;197;p21"/>
            <p:cNvCxnSpPr/>
            <p:nvPr/>
          </p:nvCxnSpPr>
          <p:spPr>
            <a:xfrm rot="10800000">
              <a:off x="1577620" y="1727853"/>
              <a:ext cx="153000" cy="0"/>
            </a:xfrm>
            <a:prstGeom prst="straightConnector1">
              <a:avLst/>
            </a:prstGeom>
            <a:noFill/>
            <a:ln cap="flat" cmpd="sng" w="19050">
              <a:solidFill>
                <a:schemeClr val="accent6"/>
              </a:solidFill>
              <a:prstDash val="solid"/>
              <a:round/>
              <a:headEnd len="med" w="med" type="none"/>
              <a:tailEnd len="med" w="med" type="none"/>
            </a:ln>
          </p:spPr>
        </p:cxnSp>
        <p:cxnSp>
          <p:nvCxnSpPr>
            <p:cNvPr id="198" name="Google Shape;198;p21"/>
            <p:cNvCxnSpPr/>
            <p:nvPr/>
          </p:nvCxnSpPr>
          <p:spPr>
            <a:xfrm rot="10800000">
              <a:off x="1577620" y="2101995"/>
              <a:ext cx="153000" cy="0"/>
            </a:xfrm>
            <a:prstGeom prst="straightConnector1">
              <a:avLst/>
            </a:prstGeom>
            <a:noFill/>
            <a:ln cap="flat" cmpd="sng" w="19050">
              <a:solidFill>
                <a:schemeClr val="accent6"/>
              </a:solidFill>
              <a:prstDash val="solid"/>
              <a:round/>
              <a:headEnd len="med" w="med" type="none"/>
              <a:tailEnd len="med" w="med" type="none"/>
            </a:ln>
          </p:spPr>
        </p:cxnSp>
        <p:cxnSp>
          <p:nvCxnSpPr>
            <p:cNvPr id="199" name="Google Shape;199;p21"/>
            <p:cNvCxnSpPr/>
            <p:nvPr/>
          </p:nvCxnSpPr>
          <p:spPr>
            <a:xfrm rot="10800000">
              <a:off x="1577620" y="2523955"/>
              <a:ext cx="153000" cy="0"/>
            </a:xfrm>
            <a:prstGeom prst="straightConnector1">
              <a:avLst/>
            </a:prstGeom>
            <a:noFill/>
            <a:ln cap="flat" cmpd="sng" w="19050">
              <a:solidFill>
                <a:schemeClr val="accent6"/>
              </a:solidFill>
              <a:prstDash val="solid"/>
              <a:round/>
              <a:headEnd len="med" w="med" type="none"/>
              <a:tailEnd len="med" w="med" type="none"/>
            </a:ln>
          </p:spPr>
        </p:cxnSp>
        <p:cxnSp>
          <p:nvCxnSpPr>
            <p:cNvPr id="200" name="Google Shape;200;p21"/>
            <p:cNvCxnSpPr/>
            <p:nvPr/>
          </p:nvCxnSpPr>
          <p:spPr>
            <a:xfrm rot="10800000">
              <a:off x="1577620" y="2915078"/>
              <a:ext cx="153000" cy="0"/>
            </a:xfrm>
            <a:prstGeom prst="straightConnector1">
              <a:avLst/>
            </a:prstGeom>
            <a:noFill/>
            <a:ln cap="flat" cmpd="sng" w="19050">
              <a:solidFill>
                <a:schemeClr val="accent6"/>
              </a:solidFill>
              <a:prstDash val="solid"/>
              <a:round/>
              <a:headEnd len="med" w="med" type="none"/>
              <a:tailEnd len="med" w="med" type="none"/>
            </a:ln>
          </p:spPr>
        </p:cxnSp>
        <p:cxnSp>
          <p:nvCxnSpPr>
            <p:cNvPr id="201" name="Google Shape;201;p21"/>
            <p:cNvCxnSpPr/>
            <p:nvPr/>
          </p:nvCxnSpPr>
          <p:spPr>
            <a:xfrm rot="10800000">
              <a:off x="1577620" y="3340232"/>
              <a:ext cx="153000" cy="0"/>
            </a:xfrm>
            <a:prstGeom prst="straightConnector1">
              <a:avLst/>
            </a:prstGeom>
            <a:noFill/>
            <a:ln cap="flat" cmpd="sng" w="19050">
              <a:solidFill>
                <a:schemeClr val="accent6"/>
              </a:solidFill>
              <a:prstDash val="solid"/>
              <a:round/>
              <a:headEnd len="med" w="med" type="none"/>
              <a:tailEnd len="med" w="med" type="none"/>
            </a:ln>
          </p:spPr>
        </p:cxnSp>
      </p:grpSp>
      <p:grpSp>
        <p:nvGrpSpPr>
          <p:cNvPr id="202" name="Google Shape;202;p21"/>
          <p:cNvGrpSpPr/>
          <p:nvPr/>
        </p:nvGrpSpPr>
        <p:grpSpPr>
          <a:xfrm>
            <a:off x="4931491" y="1651334"/>
            <a:ext cx="833100" cy="2486933"/>
            <a:chOff x="4931491" y="1651334"/>
            <a:chExt cx="833100" cy="2486933"/>
          </a:xfrm>
        </p:grpSpPr>
        <p:sp>
          <p:nvSpPr>
            <p:cNvPr id="203" name="Google Shape;203;p21"/>
            <p:cNvSpPr/>
            <p:nvPr/>
          </p:nvSpPr>
          <p:spPr>
            <a:xfrm>
              <a:off x="5140921" y="1651334"/>
              <a:ext cx="414600" cy="2130000"/>
            </a:xfrm>
            <a:prstGeom prst="rect">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1"/>
            <p:cNvSpPr/>
            <p:nvPr/>
          </p:nvSpPr>
          <p:spPr>
            <a:xfrm>
              <a:off x="4931491" y="3305167"/>
              <a:ext cx="833100" cy="8331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5" name="Google Shape;205;p21"/>
          <p:cNvSpPr/>
          <p:nvPr/>
        </p:nvSpPr>
        <p:spPr>
          <a:xfrm>
            <a:off x="5022901" y="3396577"/>
            <a:ext cx="650100" cy="6501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1"/>
          <p:cNvSpPr/>
          <p:nvPr/>
        </p:nvSpPr>
        <p:spPr>
          <a:xfrm>
            <a:off x="5199925" y="2102014"/>
            <a:ext cx="296400" cy="13461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1"/>
          <p:cNvSpPr/>
          <p:nvPr/>
        </p:nvSpPr>
        <p:spPr>
          <a:xfrm>
            <a:off x="5213626" y="3605983"/>
            <a:ext cx="269021" cy="231659"/>
          </a:xfrm>
          <a:custGeom>
            <a:rect b="b" l="l" r="r" t="t"/>
            <a:pathLst>
              <a:path extrusionOk="0" h="10082" w="11708">
                <a:moveTo>
                  <a:pt x="10537" y="5431"/>
                </a:moveTo>
                <a:lnTo>
                  <a:pt x="6049" y="9919"/>
                </a:lnTo>
                <a:cubicBezTo>
                  <a:pt x="5887" y="10081"/>
                  <a:pt x="5562" y="10081"/>
                  <a:pt x="5399" y="9919"/>
                </a:cubicBezTo>
                <a:lnTo>
                  <a:pt x="944" y="5431"/>
                </a:lnTo>
                <a:cubicBezTo>
                  <a:pt x="423" y="4911"/>
                  <a:pt x="98" y="4228"/>
                  <a:pt x="33" y="3480"/>
                </a:cubicBezTo>
                <a:cubicBezTo>
                  <a:pt x="1" y="2829"/>
                  <a:pt x="163" y="2146"/>
                  <a:pt x="586" y="1626"/>
                </a:cubicBezTo>
                <a:cubicBezTo>
                  <a:pt x="1659" y="130"/>
                  <a:pt x="3773" y="0"/>
                  <a:pt x="5009" y="1236"/>
                </a:cubicBezTo>
                <a:cubicBezTo>
                  <a:pt x="5074" y="1333"/>
                  <a:pt x="5301" y="1561"/>
                  <a:pt x="5366" y="1659"/>
                </a:cubicBezTo>
                <a:cubicBezTo>
                  <a:pt x="5562" y="1854"/>
                  <a:pt x="5887" y="1854"/>
                  <a:pt x="6114" y="1659"/>
                </a:cubicBezTo>
                <a:cubicBezTo>
                  <a:pt x="6179" y="1529"/>
                  <a:pt x="6375" y="1333"/>
                  <a:pt x="6472" y="1236"/>
                </a:cubicBezTo>
                <a:cubicBezTo>
                  <a:pt x="7740" y="0"/>
                  <a:pt x="9822" y="98"/>
                  <a:pt x="10895" y="1626"/>
                </a:cubicBezTo>
                <a:cubicBezTo>
                  <a:pt x="11708" y="2764"/>
                  <a:pt x="11578" y="4390"/>
                  <a:pt x="10537" y="543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8" name="Google Shape;208;p21"/>
          <p:cNvGrpSpPr/>
          <p:nvPr/>
        </p:nvGrpSpPr>
        <p:grpSpPr>
          <a:xfrm>
            <a:off x="5875592" y="1651237"/>
            <a:ext cx="143494" cy="1745141"/>
            <a:chOff x="997450" y="1812800"/>
            <a:chExt cx="156125" cy="1898750"/>
          </a:xfrm>
        </p:grpSpPr>
        <p:sp>
          <p:nvSpPr>
            <p:cNvPr id="209" name="Google Shape;209;p21"/>
            <p:cNvSpPr/>
            <p:nvPr/>
          </p:nvSpPr>
          <p:spPr>
            <a:xfrm>
              <a:off x="997450" y="1812800"/>
              <a:ext cx="156125" cy="131750"/>
            </a:xfrm>
            <a:custGeom>
              <a:rect b="b" l="l" r="r" t="t"/>
              <a:pathLst>
                <a:path extrusionOk="0" h="5270" w="6245">
                  <a:moveTo>
                    <a:pt x="5594" y="2830"/>
                  </a:moveTo>
                  <a:lnTo>
                    <a:pt x="3252" y="5204"/>
                  </a:lnTo>
                  <a:cubicBezTo>
                    <a:pt x="3155" y="5269"/>
                    <a:pt x="2992" y="5269"/>
                    <a:pt x="2895" y="5204"/>
                  </a:cubicBezTo>
                  <a:lnTo>
                    <a:pt x="521" y="2830"/>
                  </a:lnTo>
                  <a:cubicBezTo>
                    <a:pt x="228" y="2537"/>
                    <a:pt x="65" y="2180"/>
                    <a:pt x="33" y="1822"/>
                  </a:cubicBezTo>
                  <a:cubicBezTo>
                    <a:pt x="0" y="1464"/>
                    <a:pt x="65" y="1139"/>
                    <a:pt x="326" y="846"/>
                  </a:cubicBezTo>
                  <a:cubicBezTo>
                    <a:pt x="878" y="33"/>
                    <a:pt x="2017" y="1"/>
                    <a:pt x="2667" y="651"/>
                  </a:cubicBezTo>
                  <a:lnTo>
                    <a:pt x="2895" y="846"/>
                  </a:lnTo>
                  <a:cubicBezTo>
                    <a:pt x="2992" y="976"/>
                    <a:pt x="3155" y="976"/>
                    <a:pt x="3285" y="846"/>
                  </a:cubicBezTo>
                  <a:cubicBezTo>
                    <a:pt x="3317" y="749"/>
                    <a:pt x="3447" y="684"/>
                    <a:pt x="3480" y="651"/>
                  </a:cubicBezTo>
                  <a:cubicBezTo>
                    <a:pt x="4130" y="1"/>
                    <a:pt x="5269" y="33"/>
                    <a:pt x="5854" y="846"/>
                  </a:cubicBezTo>
                  <a:cubicBezTo>
                    <a:pt x="6244" y="1399"/>
                    <a:pt x="6179" y="2277"/>
                    <a:pt x="5594" y="283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1"/>
            <p:cNvSpPr/>
            <p:nvPr/>
          </p:nvSpPr>
          <p:spPr>
            <a:xfrm>
              <a:off x="997450" y="3579825"/>
              <a:ext cx="156125" cy="131725"/>
            </a:xfrm>
            <a:custGeom>
              <a:rect b="b" l="l" r="r" t="t"/>
              <a:pathLst>
                <a:path extrusionOk="0" h="5269" w="6245">
                  <a:moveTo>
                    <a:pt x="5594" y="2829"/>
                  </a:moveTo>
                  <a:lnTo>
                    <a:pt x="3252" y="5203"/>
                  </a:lnTo>
                  <a:cubicBezTo>
                    <a:pt x="3155" y="5268"/>
                    <a:pt x="2992" y="5268"/>
                    <a:pt x="2895" y="5203"/>
                  </a:cubicBezTo>
                  <a:lnTo>
                    <a:pt x="521" y="2829"/>
                  </a:lnTo>
                  <a:cubicBezTo>
                    <a:pt x="228" y="2537"/>
                    <a:pt x="65" y="2179"/>
                    <a:pt x="33" y="1821"/>
                  </a:cubicBezTo>
                  <a:cubicBezTo>
                    <a:pt x="0" y="1463"/>
                    <a:pt x="65" y="1138"/>
                    <a:pt x="326" y="846"/>
                  </a:cubicBezTo>
                  <a:cubicBezTo>
                    <a:pt x="878" y="33"/>
                    <a:pt x="2017" y="0"/>
                    <a:pt x="2667" y="650"/>
                  </a:cubicBezTo>
                  <a:lnTo>
                    <a:pt x="2895" y="846"/>
                  </a:lnTo>
                  <a:cubicBezTo>
                    <a:pt x="2992" y="976"/>
                    <a:pt x="3155" y="976"/>
                    <a:pt x="3285" y="846"/>
                  </a:cubicBezTo>
                  <a:cubicBezTo>
                    <a:pt x="3317" y="748"/>
                    <a:pt x="3447" y="683"/>
                    <a:pt x="3480" y="650"/>
                  </a:cubicBezTo>
                  <a:cubicBezTo>
                    <a:pt x="4130" y="0"/>
                    <a:pt x="5269" y="33"/>
                    <a:pt x="5854" y="846"/>
                  </a:cubicBezTo>
                  <a:cubicBezTo>
                    <a:pt x="6244" y="1398"/>
                    <a:pt x="6179" y="2276"/>
                    <a:pt x="5594" y="2829"/>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1"/>
            <p:cNvSpPr/>
            <p:nvPr/>
          </p:nvSpPr>
          <p:spPr>
            <a:xfrm>
              <a:off x="997450" y="3138469"/>
              <a:ext cx="156125" cy="131750"/>
            </a:xfrm>
            <a:custGeom>
              <a:rect b="b" l="l" r="r" t="t"/>
              <a:pathLst>
                <a:path extrusionOk="0" h="5270" w="6245">
                  <a:moveTo>
                    <a:pt x="5594" y="2830"/>
                  </a:moveTo>
                  <a:lnTo>
                    <a:pt x="3252" y="5204"/>
                  </a:lnTo>
                  <a:cubicBezTo>
                    <a:pt x="3155" y="5269"/>
                    <a:pt x="2992" y="5269"/>
                    <a:pt x="2895" y="5204"/>
                  </a:cubicBezTo>
                  <a:lnTo>
                    <a:pt x="521" y="2830"/>
                  </a:lnTo>
                  <a:cubicBezTo>
                    <a:pt x="228" y="2570"/>
                    <a:pt x="65" y="2180"/>
                    <a:pt x="33" y="1822"/>
                  </a:cubicBezTo>
                  <a:cubicBezTo>
                    <a:pt x="0" y="1464"/>
                    <a:pt x="65" y="1139"/>
                    <a:pt x="326" y="846"/>
                  </a:cubicBezTo>
                  <a:cubicBezTo>
                    <a:pt x="878" y="33"/>
                    <a:pt x="2017" y="1"/>
                    <a:pt x="2667" y="651"/>
                  </a:cubicBezTo>
                  <a:lnTo>
                    <a:pt x="2895" y="846"/>
                  </a:lnTo>
                  <a:cubicBezTo>
                    <a:pt x="2992" y="976"/>
                    <a:pt x="3155" y="976"/>
                    <a:pt x="3285" y="846"/>
                  </a:cubicBezTo>
                  <a:cubicBezTo>
                    <a:pt x="3317" y="781"/>
                    <a:pt x="3447" y="684"/>
                    <a:pt x="3480" y="651"/>
                  </a:cubicBezTo>
                  <a:cubicBezTo>
                    <a:pt x="4130" y="1"/>
                    <a:pt x="5269" y="33"/>
                    <a:pt x="5854" y="846"/>
                  </a:cubicBezTo>
                  <a:cubicBezTo>
                    <a:pt x="6244" y="1432"/>
                    <a:pt x="6179" y="2277"/>
                    <a:pt x="5594" y="283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1"/>
            <p:cNvSpPr/>
            <p:nvPr/>
          </p:nvSpPr>
          <p:spPr>
            <a:xfrm>
              <a:off x="997450" y="2254156"/>
              <a:ext cx="156125" cy="132550"/>
            </a:xfrm>
            <a:custGeom>
              <a:rect b="b" l="l" r="r" t="t"/>
              <a:pathLst>
                <a:path extrusionOk="0" h="5302" w="6245">
                  <a:moveTo>
                    <a:pt x="5594" y="2862"/>
                  </a:moveTo>
                  <a:lnTo>
                    <a:pt x="3252" y="5204"/>
                  </a:lnTo>
                  <a:cubicBezTo>
                    <a:pt x="3155" y="5301"/>
                    <a:pt x="2992" y="5301"/>
                    <a:pt x="2895" y="5204"/>
                  </a:cubicBezTo>
                  <a:lnTo>
                    <a:pt x="521" y="2862"/>
                  </a:lnTo>
                  <a:cubicBezTo>
                    <a:pt x="228" y="2570"/>
                    <a:pt x="65" y="2212"/>
                    <a:pt x="33" y="1854"/>
                  </a:cubicBezTo>
                  <a:cubicBezTo>
                    <a:pt x="0" y="1464"/>
                    <a:pt x="65" y="1139"/>
                    <a:pt x="326" y="879"/>
                  </a:cubicBezTo>
                  <a:cubicBezTo>
                    <a:pt x="878" y="66"/>
                    <a:pt x="2017" y="1"/>
                    <a:pt x="2667" y="651"/>
                  </a:cubicBezTo>
                  <a:lnTo>
                    <a:pt x="2895" y="879"/>
                  </a:lnTo>
                  <a:cubicBezTo>
                    <a:pt x="2992" y="976"/>
                    <a:pt x="3155" y="976"/>
                    <a:pt x="3285" y="879"/>
                  </a:cubicBezTo>
                  <a:cubicBezTo>
                    <a:pt x="3317" y="781"/>
                    <a:pt x="3447" y="683"/>
                    <a:pt x="3480" y="651"/>
                  </a:cubicBezTo>
                  <a:cubicBezTo>
                    <a:pt x="4130" y="1"/>
                    <a:pt x="5269" y="66"/>
                    <a:pt x="5854" y="879"/>
                  </a:cubicBezTo>
                  <a:cubicBezTo>
                    <a:pt x="6244" y="1431"/>
                    <a:pt x="6179" y="2277"/>
                    <a:pt x="5594" y="2862"/>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1"/>
            <p:cNvSpPr/>
            <p:nvPr/>
          </p:nvSpPr>
          <p:spPr>
            <a:xfrm>
              <a:off x="997450" y="2696313"/>
              <a:ext cx="156125" cy="132550"/>
            </a:xfrm>
            <a:custGeom>
              <a:rect b="b" l="l" r="r" t="t"/>
              <a:pathLst>
                <a:path extrusionOk="0" h="5302" w="6245">
                  <a:moveTo>
                    <a:pt x="5594" y="2862"/>
                  </a:moveTo>
                  <a:lnTo>
                    <a:pt x="3252" y="5204"/>
                  </a:lnTo>
                  <a:cubicBezTo>
                    <a:pt x="3155" y="5301"/>
                    <a:pt x="2992" y="5301"/>
                    <a:pt x="2895" y="5204"/>
                  </a:cubicBezTo>
                  <a:lnTo>
                    <a:pt x="521" y="2862"/>
                  </a:lnTo>
                  <a:cubicBezTo>
                    <a:pt x="228" y="2570"/>
                    <a:pt x="65" y="2212"/>
                    <a:pt x="33" y="1822"/>
                  </a:cubicBezTo>
                  <a:cubicBezTo>
                    <a:pt x="0" y="1464"/>
                    <a:pt x="65" y="1139"/>
                    <a:pt x="326" y="846"/>
                  </a:cubicBezTo>
                  <a:cubicBezTo>
                    <a:pt x="878" y="33"/>
                    <a:pt x="2017" y="1"/>
                    <a:pt x="2667" y="651"/>
                  </a:cubicBezTo>
                  <a:lnTo>
                    <a:pt x="2895" y="846"/>
                  </a:lnTo>
                  <a:cubicBezTo>
                    <a:pt x="2992" y="976"/>
                    <a:pt x="3155" y="976"/>
                    <a:pt x="3285" y="846"/>
                  </a:cubicBezTo>
                  <a:cubicBezTo>
                    <a:pt x="3317" y="781"/>
                    <a:pt x="3447" y="684"/>
                    <a:pt x="3480" y="651"/>
                  </a:cubicBezTo>
                  <a:cubicBezTo>
                    <a:pt x="4130" y="1"/>
                    <a:pt x="5269" y="33"/>
                    <a:pt x="5854" y="846"/>
                  </a:cubicBezTo>
                  <a:cubicBezTo>
                    <a:pt x="6244" y="1432"/>
                    <a:pt x="6179" y="2277"/>
                    <a:pt x="5594" y="2862"/>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21"/>
          <p:cNvGrpSpPr/>
          <p:nvPr/>
        </p:nvGrpSpPr>
        <p:grpSpPr>
          <a:xfrm>
            <a:off x="5403448" y="1727853"/>
            <a:ext cx="153000" cy="1612379"/>
            <a:chOff x="5403448" y="1727853"/>
            <a:chExt cx="153000" cy="1612379"/>
          </a:xfrm>
        </p:grpSpPr>
        <p:cxnSp>
          <p:nvCxnSpPr>
            <p:cNvPr id="215" name="Google Shape;215;p21"/>
            <p:cNvCxnSpPr/>
            <p:nvPr/>
          </p:nvCxnSpPr>
          <p:spPr>
            <a:xfrm rot="10800000">
              <a:off x="5403448" y="1727853"/>
              <a:ext cx="153000" cy="0"/>
            </a:xfrm>
            <a:prstGeom prst="straightConnector1">
              <a:avLst/>
            </a:prstGeom>
            <a:noFill/>
            <a:ln cap="flat" cmpd="sng" w="19050">
              <a:solidFill>
                <a:schemeClr val="accent6"/>
              </a:solidFill>
              <a:prstDash val="solid"/>
              <a:round/>
              <a:headEnd len="med" w="med" type="none"/>
              <a:tailEnd len="med" w="med" type="none"/>
            </a:ln>
          </p:spPr>
        </p:cxnSp>
        <p:cxnSp>
          <p:nvCxnSpPr>
            <p:cNvPr id="216" name="Google Shape;216;p21"/>
            <p:cNvCxnSpPr/>
            <p:nvPr/>
          </p:nvCxnSpPr>
          <p:spPr>
            <a:xfrm rot="10800000">
              <a:off x="5403448" y="2101995"/>
              <a:ext cx="153000" cy="0"/>
            </a:xfrm>
            <a:prstGeom prst="straightConnector1">
              <a:avLst/>
            </a:prstGeom>
            <a:noFill/>
            <a:ln cap="flat" cmpd="sng" w="19050">
              <a:solidFill>
                <a:schemeClr val="accent6"/>
              </a:solidFill>
              <a:prstDash val="solid"/>
              <a:round/>
              <a:headEnd len="med" w="med" type="none"/>
              <a:tailEnd len="med" w="med" type="none"/>
            </a:ln>
          </p:spPr>
        </p:cxnSp>
        <p:cxnSp>
          <p:nvCxnSpPr>
            <p:cNvPr id="217" name="Google Shape;217;p21"/>
            <p:cNvCxnSpPr/>
            <p:nvPr/>
          </p:nvCxnSpPr>
          <p:spPr>
            <a:xfrm rot="10800000">
              <a:off x="5403448" y="2523955"/>
              <a:ext cx="153000" cy="0"/>
            </a:xfrm>
            <a:prstGeom prst="straightConnector1">
              <a:avLst/>
            </a:prstGeom>
            <a:noFill/>
            <a:ln cap="flat" cmpd="sng" w="19050">
              <a:solidFill>
                <a:schemeClr val="accent6"/>
              </a:solidFill>
              <a:prstDash val="solid"/>
              <a:round/>
              <a:headEnd len="med" w="med" type="none"/>
              <a:tailEnd len="med" w="med" type="none"/>
            </a:ln>
          </p:spPr>
        </p:cxnSp>
        <p:cxnSp>
          <p:nvCxnSpPr>
            <p:cNvPr id="218" name="Google Shape;218;p21"/>
            <p:cNvCxnSpPr/>
            <p:nvPr/>
          </p:nvCxnSpPr>
          <p:spPr>
            <a:xfrm rot="10800000">
              <a:off x="5403448" y="2915078"/>
              <a:ext cx="153000" cy="0"/>
            </a:xfrm>
            <a:prstGeom prst="straightConnector1">
              <a:avLst/>
            </a:prstGeom>
            <a:noFill/>
            <a:ln cap="flat" cmpd="sng" w="19050">
              <a:solidFill>
                <a:schemeClr val="accent6"/>
              </a:solidFill>
              <a:prstDash val="solid"/>
              <a:round/>
              <a:headEnd len="med" w="med" type="none"/>
              <a:tailEnd len="med" w="med" type="none"/>
            </a:ln>
          </p:spPr>
        </p:cxnSp>
        <p:cxnSp>
          <p:nvCxnSpPr>
            <p:cNvPr id="219" name="Google Shape;219;p21"/>
            <p:cNvCxnSpPr/>
            <p:nvPr/>
          </p:nvCxnSpPr>
          <p:spPr>
            <a:xfrm rot="10800000">
              <a:off x="5403448" y="3340232"/>
              <a:ext cx="153000" cy="0"/>
            </a:xfrm>
            <a:prstGeom prst="straightConnector1">
              <a:avLst/>
            </a:prstGeom>
            <a:noFill/>
            <a:ln cap="flat" cmpd="sng" w="19050">
              <a:solidFill>
                <a:schemeClr val="accent6"/>
              </a:solidFill>
              <a:prstDash val="solid"/>
              <a:round/>
              <a:headEnd len="med" w="med" type="none"/>
              <a:tailEnd len="med" w="med" type="none"/>
            </a:ln>
          </p:spPr>
        </p:cxnSp>
      </p:grpSp>
      <p:grpSp>
        <p:nvGrpSpPr>
          <p:cNvPr id="220" name="Google Shape;220;p21"/>
          <p:cNvGrpSpPr/>
          <p:nvPr/>
        </p:nvGrpSpPr>
        <p:grpSpPr>
          <a:xfrm>
            <a:off x="2561388" y="1891100"/>
            <a:ext cx="1538400" cy="1461850"/>
            <a:chOff x="2561388" y="1891100"/>
            <a:chExt cx="1538400" cy="1461850"/>
          </a:xfrm>
        </p:grpSpPr>
        <p:sp>
          <p:nvSpPr>
            <p:cNvPr id="221" name="Google Shape;221;p21"/>
            <p:cNvSpPr txBox="1"/>
            <p:nvPr/>
          </p:nvSpPr>
          <p:spPr>
            <a:xfrm>
              <a:off x="2561388" y="2630250"/>
              <a:ext cx="1538400" cy="72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Neptune is the farthest planet from the Sun</a:t>
              </a:r>
              <a:endParaRPr>
                <a:solidFill>
                  <a:schemeClr val="accent6"/>
                </a:solidFill>
                <a:latin typeface="Poppins"/>
                <a:ea typeface="Poppins"/>
                <a:cs typeface="Poppins"/>
                <a:sym typeface="Poppins"/>
              </a:endParaRPr>
            </a:p>
          </p:txBody>
        </p:sp>
        <p:sp>
          <p:nvSpPr>
            <p:cNvPr id="222" name="Google Shape;222;p21"/>
            <p:cNvSpPr txBox="1"/>
            <p:nvPr/>
          </p:nvSpPr>
          <p:spPr>
            <a:xfrm>
              <a:off x="2561388" y="2239500"/>
              <a:ext cx="1538400" cy="42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Neptune</a:t>
              </a:r>
              <a:endParaRPr sz="1800">
                <a:solidFill>
                  <a:schemeClr val="accent6"/>
                </a:solidFill>
                <a:latin typeface="Elsie Black"/>
                <a:ea typeface="Elsie Black"/>
                <a:cs typeface="Elsie Black"/>
                <a:sym typeface="Elsie Black"/>
              </a:endParaRPr>
            </a:p>
          </p:txBody>
        </p:sp>
        <p:sp>
          <p:nvSpPr>
            <p:cNvPr id="223" name="Google Shape;223;p21"/>
            <p:cNvSpPr txBox="1"/>
            <p:nvPr/>
          </p:nvSpPr>
          <p:spPr>
            <a:xfrm>
              <a:off x="2561388" y="1891100"/>
              <a:ext cx="1538400" cy="42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25%</a:t>
              </a:r>
              <a:endParaRPr sz="1800">
                <a:solidFill>
                  <a:schemeClr val="accent6"/>
                </a:solidFill>
                <a:latin typeface="Elsie Black"/>
                <a:ea typeface="Elsie Black"/>
                <a:cs typeface="Elsie Black"/>
                <a:sym typeface="Elsie Black"/>
              </a:endParaRPr>
            </a:p>
          </p:txBody>
        </p:sp>
      </p:grpSp>
      <p:grpSp>
        <p:nvGrpSpPr>
          <p:cNvPr id="224" name="Google Shape;224;p21"/>
          <p:cNvGrpSpPr/>
          <p:nvPr/>
        </p:nvGrpSpPr>
        <p:grpSpPr>
          <a:xfrm>
            <a:off x="6338238" y="1891100"/>
            <a:ext cx="1700100" cy="1461850"/>
            <a:chOff x="6338238" y="1891100"/>
            <a:chExt cx="1700100" cy="1461850"/>
          </a:xfrm>
        </p:grpSpPr>
        <p:sp>
          <p:nvSpPr>
            <p:cNvPr id="225" name="Google Shape;225;p21"/>
            <p:cNvSpPr txBox="1"/>
            <p:nvPr/>
          </p:nvSpPr>
          <p:spPr>
            <a:xfrm>
              <a:off x="6338238" y="2630250"/>
              <a:ext cx="1700100" cy="72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226" name="Google Shape;226;p21"/>
            <p:cNvSpPr txBox="1"/>
            <p:nvPr/>
          </p:nvSpPr>
          <p:spPr>
            <a:xfrm>
              <a:off x="6338238" y="2239500"/>
              <a:ext cx="1700100" cy="42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sp>
          <p:nvSpPr>
            <p:cNvPr id="227" name="Google Shape;227;p21"/>
            <p:cNvSpPr txBox="1"/>
            <p:nvPr/>
          </p:nvSpPr>
          <p:spPr>
            <a:xfrm>
              <a:off x="6338238" y="1891100"/>
              <a:ext cx="1700100" cy="42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7</a:t>
              </a:r>
              <a:r>
                <a:rPr lang="en" sz="1800">
                  <a:solidFill>
                    <a:schemeClr val="accent6"/>
                  </a:solidFill>
                  <a:latin typeface="Elsie Black"/>
                  <a:ea typeface="Elsie Black"/>
                  <a:cs typeface="Elsie Black"/>
                  <a:sym typeface="Elsie Black"/>
                </a:rPr>
                <a:t>5%</a:t>
              </a:r>
              <a:endParaRPr sz="1800">
                <a:solidFill>
                  <a:schemeClr val="accent6"/>
                </a:solidFill>
                <a:latin typeface="Elsie Black"/>
                <a:ea typeface="Elsie Black"/>
                <a:cs typeface="Elsie Black"/>
                <a:sym typeface="Elsie Black"/>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5" name="Shape 1755"/>
        <p:cNvGrpSpPr/>
        <p:nvPr/>
      </p:nvGrpSpPr>
      <p:grpSpPr>
        <a:xfrm>
          <a:off x="0" y="0"/>
          <a:ext cx="0" cy="0"/>
          <a:chOff x="0" y="0"/>
          <a:chExt cx="0" cy="0"/>
        </a:xfrm>
      </p:grpSpPr>
      <p:sp>
        <p:nvSpPr>
          <p:cNvPr id="1756" name="Google Shape;1756;p48"/>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1757" name="Google Shape;1757;p48"/>
          <p:cNvGrpSpPr/>
          <p:nvPr/>
        </p:nvGrpSpPr>
        <p:grpSpPr>
          <a:xfrm>
            <a:off x="6300170" y="1527150"/>
            <a:ext cx="2130605" cy="963450"/>
            <a:chOff x="6300170" y="1679550"/>
            <a:chExt cx="2130605" cy="963450"/>
          </a:xfrm>
        </p:grpSpPr>
        <p:grpSp>
          <p:nvGrpSpPr>
            <p:cNvPr id="1758" name="Google Shape;1758;p48"/>
            <p:cNvGrpSpPr/>
            <p:nvPr/>
          </p:nvGrpSpPr>
          <p:grpSpPr>
            <a:xfrm>
              <a:off x="6300170" y="1679550"/>
              <a:ext cx="2130605" cy="963450"/>
              <a:chOff x="6085533" y="1679550"/>
              <a:chExt cx="2130605" cy="963450"/>
            </a:xfrm>
          </p:grpSpPr>
          <p:sp>
            <p:nvSpPr>
              <p:cNvPr id="1759" name="Google Shape;1759;p48"/>
              <p:cNvSpPr txBox="1"/>
              <p:nvPr/>
            </p:nvSpPr>
            <p:spPr>
              <a:xfrm>
                <a:off x="6085533" y="207030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Mars is actually a cold place</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760" name="Google Shape;1760;p48"/>
              <p:cNvSpPr txBox="1"/>
              <p:nvPr/>
            </p:nvSpPr>
            <p:spPr>
              <a:xfrm>
                <a:off x="6085538" y="1679550"/>
                <a:ext cx="2130600" cy="4344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grpSp>
        <p:sp>
          <p:nvSpPr>
            <p:cNvPr id="1761" name="Google Shape;1761;p48"/>
            <p:cNvSpPr/>
            <p:nvPr/>
          </p:nvSpPr>
          <p:spPr>
            <a:xfrm>
              <a:off x="8104850" y="1764675"/>
              <a:ext cx="255600" cy="2556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62" name="Google Shape;1762;p48"/>
          <p:cNvGrpSpPr/>
          <p:nvPr/>
        </p:nvGrpSpPr>
        <p:grpSpPr>
          <a:xfrm>
            <a:off x="6300150" y="2834575"/>
            <a:ext cx="2130600" cy="963450"/>
            <a:chOff x="6300150" y="2986975"/>
            <a:chExt cx="2130600" cy="963450"/>
          </a:xfrm>
        </p:grpSpPr>
        <p:grpSp>
          <p:nvGrpSpPr>
            <p:cNvPr id="1763" name="Google Shape;1763;p48"/>
            <p:cNvGrpSpPr/>
            <p:nvPr/>
          </p:nvGrpSpPr>
          <p:grpSpPr>
            <a:xfrm>
              <a:off x="6300150" y="2986975"/>
              <a:ext cx="2130600" cy="963450"/>
              <a:chOff x="2108263" y="3024000"/>
              <a:chExt cx="2130600" cy="963450"/>
            </a:xfrm>
          </p:grpSpPr>
          <p:sp>
            <p:nvSpPr>
              <p:cNvPr id="1764" name="Google Shape;1764;p48"/>
              <p:cNvSpPr txBox="1"/>
              <p:nvPr/>
            </p:nvSpPr>
            <p:spPr>
              <a:xfrm>
                <a:off x="2108263" y="341475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1765" name="Google Shape;1765;p48"/>
              <p:cNvSpPr txBox="1"/>
              <p:nvPr/>
            </p:nvSpPr>
            <p:spPr>
              <a:xfrm>
                <a:off x="2108263" y="3024000"/>
                <a:ext cx="2130600" cy="4128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sp>
          <p:nvSpPr>
            <p:cNvPr id="1766" name="Google Shape;1766;p48"/>
            <p:cNvSpPr/>
            <p:nvPr/>
          </p:nvSpPr>
          <p:spPr>
            <a:xfrm>
              <a:off x="8104850" y="3092175"/>
              <a:ext cx="255600" cy="2556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67" name="Google Shape;1767;p48"/>
          <p:cNvGrpSpPr/>
          <p:nvPr/>
        </p:nvGrpSpPr>
        <p:grpSpPr>
          <a:xfrm>
            <a:off x="4003045" y="2834575"/>
            <a:ext cx="2130605" cy="963450"/>
            <a:chOff x="4003045" y="2986975"/>
            <a:chExt cx="2130605" cy="963450"/>
          </a:xfrm>
        </p:grpSpPr>
        <p:grpSp>
          <p:nvGrpSpPr>
            <p:cNvPr id="1768" name="Google Shape;1768;p48"/>
            <p:cNvGrpSpPr/>
            <p:nvPr/>
          </p:nvGrpSpPr>
          <p:grpSpPr>
            <a:xfrm>
              <a:off x="4003045" y="2986975"/>
              <a:ext cx="2130605" cy="963450"/>
              <a:chOff x="6085533" y="1679550"/>
              <a:chExt cx="2130605" cy="963450"/>
            </a:xfrm>
          </p:grpSpPr>
          <p:sp>
            <p:nvSpPr>
              <p:cNvPr id="1769" name="Google Shape;1769;p48"/>
              <p:cNvSpPr txBox="1"/>
              <p:nvPr/>
            </p:nvSpPr>
            <p:spPr>
              <a:xfrm>
                <a:off x="6085533" y="207030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770" name="Google Shape;1770;p48"/>
              <p:cNvSpPr txBox="1"/>
              <p:nvPr/>
            </p:nvSpPr>
            <p:spPr>
              <a:xfrm>
                <a:off x="6085538" y="1679550"/>
                <a:ext cx="2130600" cy="434400"/>
              </a:xfrm>
              <a:prstGeom prst="rect">
                <a:avLst/>
              </a:prstGeom>
              <a:solidFill>
                <a:schemeClr val="accent5"/>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grpSp>
        <p:sp>
          <p:nvSpPr>
            <p:cNvPr id="1771" name="Google Shape;1771;p48"/>
            <p:cNvSpPr/>
            <p:nvPr/>
          </p:nvSpPr>
          <p:spPr>
            <a:xfrm>
              <a:off x="5807725" y="3072100"/>
              <a:ext cx="255600" cy="2556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72" name="Google Shape;1772;p48"/>
          <p:cNvGrpSpPr/>
          <p:nvPr/>
        </p:nvGrpSpPr>
        <p:grpSpPr>
          <a:xfrm>
            <a:off x="4003025" y="1527150"/>
            <a:ext cx="2130600" cy="963450"/>
            <a:chOff x="4003025" y="1679550"/>
            <a:chExt cx="2130600" cy="963450"/>
          </a:xfrm>
        </p:grpSpPr>
        <p:grpSp>
          <p:nvGrpSpPr>
            <p:cNvPr id="1773" name="Google Shape;1773;p48"/>
            <p:cNvGrpSpPr/>
            <p:nvPr/>
          </p:nvGrpSpPr>
          <p:grpSpPr>
            <a:xfrm>
              <a:off x="4003025" y="1679550"/>
              <a:ext cx="2130600" cy="963450"/>
              <a:chOff x="2108263" y="3024000"/>
              <a:chExt cx="2130600" cy="963450"/>
            </a:xfrm>
          </p:grpSpPr>
          <p:sp>
            <p:nvSpPr>
              <p:cNvPr id="1774" name="Google Shape;1774;p48"/>
              <p:cNvSpPr txBox="1"/>
              <p:nvPr/>
            </p:nvSpPr>
            <p:spPr>
              <a:xfrm>
                <a:off x="2108263" y="341475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775" name="Google Shape;1775;p48"/>
              <p:cNvSpPr txBox="1"/>
              <p:nvPr/>
            </p:nvSpPr>
            <p:spPr>
              <a:xfrm>
                <a:off x="2108263" y="3024000"/>
                <a:ext cx="2130600" cy="412800"/>
              </a:xfrm>
              <a:prstGeom prst="rect">
                <a:avLst/>
              </a:prstGeom>
              <a:solidFill>
                <a:schemeClr val="accent2"/>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sp>
          <p:nvSpPr>
            <p:cNvPr id="1776" name="Google Shape;1776;p48"/>
            <p:cNvSpPr/>
            <p:nvPr/>
          </p:nvSpPr>
          <p:spPr>
            <a:xfrm>
              <a:off x="5807725" y="1784750"/>
              <a:ext cx="255600" cy="255600"/>
            </a:xfrm>
            <a:prstGeom prst="heart">
              <a:avLst/>
            </a:prstGeom>
            <a:solidFill>
              <a:srgbClr val="FFF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777" name="Google Shape;1777;p48" title="Chart">
            <a:hlinkClick r:id="rId3"/>
          </p:cNvPr>
          <p:cNvPicPr preferRelativeResize="0"/>
          <p:nvPr/>
        </p:nvPicPr>
        <p:blipFill>
          <a:blip r:embed="rId4">
            <a:alphaModFix/>
          </a:blip>
          <a:stretch>
            <a:fillRect/>
          </a:stretch>
        </p:blipFill>
        <p:spPr>
          <a:xfrm>
            <a:off x="952500" y="1434300"/>
            <a:ext cx="2909750" cy="3174276"/>
          </a:xfrm>
          <a:prstGeom prst="rect">
            <a:avLst/>
          </a:prstGeom>
          <a:noFill/>
          <a:ln>
            <a:noFill/>
          </a:ln>
        </p:spPr>
      </p:pic>
      <p:sp>
        <p:nvSpPr>
          <p:cNvPr id="1778" name="Google Shape;1778;p48"/>
          <p:cNvSpPr txBox="1"/>
          <p:nvPr/>
        </p:nvSpPr>
        <p:spPr>
          <a:xfrm>
            <a:off x="4003050" y="4103075"/>
            <a:ext cx="4427700" cy="35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accent6"/>
                </a:solidFill>
                <a:latin typeface="Poppins"/>
                <a:ea typeface="Poppins"/>
                <a:cs typeface="Poppins"/>
                <a:sym typeface="Poppins"/>
              </a:rPr>
              <a:t>Follow the link in the graph to modify its data and then paste the new one here. </a:t>
            </a:r>
            <a:r>
              <a:rPr b="1" lang="en" sz="1000">
                <a:solidFill>
                  <a:schemeClr val="accent6"/>
                </a:solidFill>
                <a:uFill>
                  <a:noFill/>
                </a:uFill>
                <a:latin typeface="Poppins"/>
                <a:ea typeface="Poppins"/>
                <a:cs typeface="Poppins"/>
                <a:sym typeface="Poppins"/>
                <a:hlinkClick r:id="rId5">
                  <a:extLst>
                    <a:ext uri="{A12FA001-AC4F-418D-AE19-62706E023703}">
                      <ahyp:hlinkClr val="tx"/>
                    </a:ext>
                  </a:extLst>
                </a:hlinkClick>
              </a:rPr>
              <a:t>For more info, click here</a:t>
            </a:r>
            <a:endParaRPr b="1" sz="1000">
              <a:solidFill>
                <a:schemeClr val="accent6"/>
              </a:solidFill>
              <a:latin typeface="Poppins"/>
              <a:ea typeface="Poppins"/>
              <a:cs typeface="Poppins"/>
              <a:sym typeface="Poppi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2" name="Shape 1782"/>
        <p:cNvGrpSpPr/>
        <p:nvPr/>
      </p:nvGrpSpPr>
      <p:grpSpPr>
        <a:xfrm>
          <a:off x="0" y="0"/>
          <a:ext cx="0" cy="0"/>
          <a:chOff x="0" y="0"/>
          <a:chExt cx="0" cy="0"/>
        </a:xfrm>
      </p:grpSpPr>
      <p:sp>
        <p:nvSpPr>
          <p:cNvPr id="1783" name="Google Shape;1783;p49"/>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1784" name="Google Shape;1784;p49"/>
          <p:cNvGrpSpPr/>
          <p:nvPr/>
        </p:nvGrpSpPr>
        <p:grpSpPr>
          <a:xfrm>
            <a:off x="6330705" y="1860450"/>
            <a:ext cx="2100070" cy="1106550"/>
            <a:chOff x="6330705" y="1860450"/>
            <a:chExt cx="2100070" cy="1106550"/>
          </a:xfrm>
        </p:grpSpPr>
        <p:grpSp>
          <p:nvGrpSpPr>
            <p:cNvPr id="1785" name="Google Shape;1785;p49"/>
            <p:cNvGrpSpPr/>
            <p:nvPr/>
          </p:nvGrpSpPr>
          <p:grpSpPr>
            <a:xfrm>
              <a:off x="6330705" y="1860458"/>
              <a:ext cx="441059" cy="698893"/>
              <a:chOff x="3456940" y="1430603"/>
              <a:chExt cx="2010295" cy="3185472"/>
            </a:xfrm>
          </p:grpSpPr>
          <p:sp>
            <p:nvSpPr>
              <p:cNvPr id="1786" name="Google Shape;1786;p49"/>
              <p:cNvSpPr/>
              <p:nvPr/>
            </p:nvSpPr>
            <p:spPr>
              <a:xfrm rot="2700000">
                <a:off x="3608512" y="2056541"/>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49"/>
              <p:cNvSpPr/>
              <p:nvPr/>
            </p:nvSpPr>
            <p:spPr>
              <a:xfrm rot="8100000">
                <a:off x="4096160" y="1582175"/>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49"/>
              <p:cNvSpPr/>
              <p:nvPr/>
            </p:nvSpPr>
            <p:spPr>
              <a:xfrm rot="-8100000">
                <a:off x="4583807" y="2083103"/>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9" name="Google Shape;1789;p49"/>
              <p:cNvSpPr/>
              <p:nvPr/>
            </p:nvSpPr>
            <p:spPr>
              <a:xfrm rot="-2700000">
                <a:off x="4096160" y="2557470"/>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91" name="Google Shape;1791;p49"/>
              <p:cNvCxnSpPr>
                <a:stCxn id="1789" idx="3"/>
                <a:endCxn id="1790"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792" name="Google Shape;1792;p49"/>
              <p:cNvCxnSpPr>
                <a:stCxn id="1790"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grpSp>
          <p:nvGrpSpPr>
            <p:cNvPr id="1793" name="Google Shape;1793;p49"/>
            <p:cNvGrpSpPr/>
            <p:nvPr/>
          </p:nvGrpSpPr>
          <p:grpSpPr>
            <a:xfrm>
              <a:off x="6771775" y="1860450"/>
              <a:ext cx="1659000" cy="1106550"/>
              <a:chOff x="6771650" y="1536650"/>
              <a:chExt cx="1659000" cy="1106550"/>
            </a:xfrm>
          </p:grpSpPr>
          <p:sp>
            <p:nvSpPr>
              <p:cNvPr id="1794" name="Google Shape;1794;p49"/>
              <p:cNvSpPr txBox="1"/>
              <p:nvPr/>
            </p:nvSpPr>
            <p:spPr>
              <a:xfrm>
                <a:off x="6771650" y="1927400"/>
                <a:ext cx="1659000" cy="7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It’s the ringed planet and a gas giant</a:t>
                </a:r>
                <a:endParaRPr>
                  <a:solidFill>
                    <a:schemeClr val="accent6"/>
                  </a:solidFill>
                  <a:latin typeface="Poppins"/>
                  <a:ea typeface="Poppins"/>
                  <a:cs typeface="Poppins"/>
                  <a:sym typeface="Poppins"/>
                </a:endParaRPr>
              </a:p>
            </p:txBody>
          </p:sp>
          <p:sp>
            <p:nvSpPr>
              <p:cNvPr id="1795" name="Google Shape;1795;p49"/>
              <p:cNvSpPr txBox="1"/>
              <p:nvPr/>
            </p:nvSpPr>
            <p:spPr>
              <a:xfrm>
                <a:off x="6771650" y="1536650"/>
                <a:ext cx="1659000" cy="411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grpSp>
      <p:grpSp>
        <p:nvGrpSpPr>
          <p:cNvPr id="1796" name="Google Shape;1796;p49"/>
          <p:cNvGrpSpPr/>
          <p:nvPr/>
        </p:nvGrpSpPr>
        <p:grpSpPr>
          <a:xfrm>
            <a:off x="6330705" y="3089305"/>
            <a:ext cx="2100070" cy="1124520"/>
            <a:chOff x="6330705" y="3089305"/>
            <a:chExt cx="2100070" cy="1124520"/>
          </a:xfrm>
        </p:grpSpPr>
        <p:grpSp>
          <p:nvGrpSpPr>
            <p:cNvPr id="1797" name="Google Shape;1797;p49"/>
            <p:cNvGrpSpPr/>
            <p:nvPr/>
          </p:nvGrpSpPr>
          <p:grpSpPr>
            <a:xfrm>
              <a:off x="6330705" y="3089305"/>
              <a:ext cx="441059" cy="698893"/>
              <a:chOff x="3456940" y="1430603"/>
              <a:chExt cx="2010295" cy="3185472"/>
            </a:xfrm>
          </p:grpSpPr>
          <p:sp>
            <p:nvSpPr>
              <p:cNvPr id="1798" name="Google Shape;1798;p49"/>
              <p:cNvSpPr/>
              <p:nvPr/>
            </p:nvSpPr>
            <p:spPr>
              <a:xfrm rot="2700000">
                <a:off x="3608512" y="2056541"/>
                <a:ext cx="731856" cy="731856"/>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9" name="Google Shape;1799;p49"/>
              <p:cNvSpPr/>
              <p:nvPr/>
            </p:nvSpPr>
            <p:spPr>
              <a:xfrm rot="8100000">
                <a:off x="4096160" y="1582175"/>
                <a:ext cx="731856" cy="731856"/>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49"/>
              <p:cNvSpPr/>
              <p:nvPr/>
            </p:nvSpPr>
            <p:spPr>
              <a:xfrm rot="-8100000">
                <a:off x="4583807" y="2083103"/>
                <a:ext cx="731856" cy="731856"/>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49"/>
              <p:cNvSpPr/>
              <p:nvPr/>
            </p:nvSpPr>
            <p:spPr>
              <a:xfrm rot="-2700000">
                <a:off x="4096160" y="2557470"/>
                <a:ext cx="731856" cy="731856"/>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03" name="Google Shape;1803;p49"/>
              <p:cNvCxnSpPr>
                <a:stCxn id="1801" idx="3"/>
                <a:endCxn id="1802"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804" name="Google Shape;1804;p49"/>
              <p:cNvCxnSpPr>
                <a:stCxn id="1802"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grpSp>
          <p:nvGrpSpPr>
            <p:cNvPr id="1805" name="Google Shape;1805;p49"/>
            <p:cNvGrpSpPr/>
            <p:nvPr/>
          </p:nvGrpSpPr>
          <p:grpSpPr>
            <a:xfrm>
              <a:off x="6771775" y="3107275"/>
              <a:ext cx="1659000" cy="1106550"/>
              <a:chOff x="6771650" y="3014750"/>
              <a:chExt cx="1659000" cy="1106550"/>
            </a:xfrm>
          </p:grpSpPr>
          <p:sp>
            <p:nvSpPr>
              <p:cNvPr id="1806" name="Google Shape;1806;p49"/>
              <p:cNvSpPr txBox="1"/>
              <p:nvPr/>
            </p:nvSpPr>
            <p:spPr>
              <a:xfrm>
                <a:off x="6771650" y="3405500"/>
                <a:ext cx="1659000" cy="7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1807" name="Google Shape;1807;p49"/>
              <p:cNvSpPr txBox="1"/>
              <p:nvPr/>
            </p:nvSpPr>
            <p:spPr>
              <a:xfrm>
                <a:off x="6771650" y="3014750"/>
                <a:ext cx="1659000" cy="411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grpSp>
      </p:grpSp>
      <p:grpSp>
        <p:nvGrpSpPr>
          <p:cNvPr id="1808" name="Google Shape;1808;p49"/>
          <p:cNvGrpSpPr/>
          <p:nvPr/>
        </p:nvGrpSpPr>
        <p:grpSpPr>
          <a:xfrm>
            <a:off x="4430555" y="1860450"/>
            <a:ext cx="2100070" cy="1106550"/>
            <a:chOff x="4430555" y="1860450"/>
            <a:chExt cx="2100070" cy="1106550"/>
          </a:xfrm>
        </p:grpSpPr>
        <p:grpSp>
          <p:nvGrpSpPr>
            <p:cNvPr id="1809" name="Google Shape;1809;p49"/>
            <p:cNvGrpSpPr/>
            <p:nvPr/>
          </p:nvGrpSpPr>
          <p:grpSpPr>
            <a:xfrm>
              <a:off x="4430555" y="1860458"/>
              <a:ext cx="441059" cy="698893"/>
              <a:chOff x="3456940" y="1430603"/>
              <a:chExt cx="2010295" cy="3185472"/>
            </a:xfrm>
          </p:grpSpPr>
          <p:sp>
            <p:nvSpPr>
              <p:cNvPr id="1810" name="Google Shape;1810;p49"/>
              <p:cNvSpPr/>
              <p:nvPr/>
            </p:nvSpPr>
            <p:spPr>
              <a:xfrm rot="2700000">
                <a:off x="3608512" y="2056541"/>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49"/>
              <p:cNvSpPr/>
              <p:nvPr/>
            </p:nvSpPr>
            <p:spPr>
              <a:xfrm rot="8100000">
                <a:off x="4096160" y="1582175"/>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49"/>
              <p:cNvSpPr/>
              <p:nvPr/>
            </p:nvSpPr>
            <p:spPr>
              <a:xfrm rot="-8100000">
                <a:off x="4583807" y="2083103"/>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49"/>
              <p:cNvSpPr/>
              <p:nvPr/>
            </p:nvSpPr>
            <p:spPr>
              <a:xfrm rot="-2700000">
                <a:off x="4096160" y="2557470"/>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15" name="Google Shape;1815;p49"/>
              <p:cNvCxnSpPr>
                <a:stCxn id="1813" idx="3"/>
                <a:endCxn id="1814"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816" name="Google Shape;1816;p49"/>
              <p:cNvCxnSpPr>
                <a:stCxn id="1814"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grpSp>
          <p:nvGrpSpPr>
            <p:cNvPr id="1817" name="Google Shape;1817;p49"/>
            <p:cNvGrpSpPr/>
            <p:nvPr/>
          </p:nvGrpSpPr>
          <p:grpSpPr>
            <a:xfrm>
              <a:off x="4871625" y="1860450"/>
              <a:ext cx="1659000" cy="1106550"/>
              <a:chOff x="713225" y="1536650"/>
              <a:chExt cx="1659000" cy="1106550"/>
            </a:xfrm>
          </p:grpSpPr>
          <p:sp>
            <p:nvSpPr>
              <p:cNvPr id="1818" name="Google Shape;1818;p49"/>
              <p:cNvSpPr txBox="1"/>
              <p:nvPr/>
            </p:nvSpPr>
            <p:spPr>
              <a:xfrm>
                <a:off x="713225" y="1927400"/>
                <a:ext cx="1659000" cy="7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Jupiter is the biggest planet of them all</a:t>
                </a:r>
                <a:endParaRPr>
                  <a:solidFill>
                    <a:schemeClr val="accent6"/>
                  </a:solidFill>
                  <a:latin typeface="Poppins"/>
                  <a:ea typeface="Poppins"/>
                  <a:cs typeface="Poppins"/>
                  <a:sym typeface="Poppins"/>
                </a:endParaRPr>
              </a:p>
            </p:txBody>
          </p:sp>
          <p:sp>
            <p:nvSpPr>
              <p:cNvPr id="1819" name="Google Shape;1819;p49"/>
              <p:cNvSpPr txBox="1"/>
              <p:nvPr/>
            </p:nvSpPr>
            <p:spPr>
              <a:xfrm>
                <a:off x="713225" y="1536650"/>
                <a:ext cx="1659000" cy="407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Jupiter</a:t>
                </a:r>
                <a:endParaRPr sz="1800">
                  <a:solidFill>
                    <a:schemeClr val="accent6"/>
                  </a:solidFill>
                  <a:latin typeface="Elsie Black"/>
                  <a:ea typeface="Elsie Black"/>
                  <a:cs typeface="Elsie Black"/>
                  <a:sym typeface="Elsie Black"/>
                </a:endParaRPr>
              </a:p>
            </p:txBody>
          </p:sp>
        </p:grpSp>
      </p:grpSp>
      <p:grpSp>
        <p:nvGrpSpPr>
          <p:cNvPr id="1820" name="Google Shape;1820;p49"/>
          <p:cNvGrpSpPr/>
          <p:nvPr/>
        </p:nvGrpSpPr>
        <p:grpSpPr>
          <a:xfrm>
            <a:off x="4430555" y="3089305"/>
            <a:ext cx="2100070" cy="1124520"/>
            <a:chOff x="4430555" y="3089305"/>
            <a:chExt cx="2100070" cy="1124520"/>
          </a:xfrm>
        </p:grpSpPr>
        <p:grpSp>
          <p:nvGrpSpPr>
            <p:cNvPr id="1821" name="Google Shape;1821;p49"/>
            <p:cNvGrpSpPr/>
            <p:nvPr/>
          </p:nvGrpSpPr>
          <p:grpSpPr>
            <a:xfrm>
              <a:off x="4430555" y="3089305"/>
              <a:ext cx="441059" cy="698893"/>
              <a:chOff x="3456940" y="1430603"/>
              <a:chExt cx="2010295" cy="3185472"/>
            </a:xfrm>
          </p:grpSpPr>
          <p:sp>
            <p:nvSpPr>
              <p:cNvPr id="1822" name="Google Shape;1822;p49"/>
              <p:cNvSpPr/>
              <p:nvPr/>
            </p:nvSpPr>
            <p:spPr>
              <a:xfrm rot="2700000">
                <a:off x="3608512" y="2056541"/>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49"/>
              <p:cNvSpPr/>
              <p:nvPr/>
            </p:nvSpPr>
            <p:spPr>
              <a:xfrm rot="8100000">
                <a:off x="4096160" y="1582175"/>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49"/>
              <p:cNvSpPr/>
              <p:nvPr/>
            </p:nvSpPr>
            <p:spPr>
              <a:xfrm rot="-8100000">
                <a:off x="4583807" y="2083103"/>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49"/>
              <p:cNvSpPr/>
              <p:nvPr/>
            </p:nvSpPr>
            <p:spPr>
              <a:xfrm rot="-2700000">
                <a:off x="4096160" y="2557470"/>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27" name="Google Shape;1827;p49"/>
              <p:cNvCxnSpPr>
                <a:stCxn id="1825" idx="3"/>
                <a:endCxn id="1826"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828" name="Google Shape;1828;p49"/>
              <p:cNvCxnSpPr>
                <a:stCxn id="1826"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grpSp>
          <p:nvGrpSpPr>
            <p:cNvPr id="1829" name="Google Shape;1829;p49"/>
            <p:cNvGrpSpPr/>
            <p:nvPr/>
          </p:nvGrpSpPr>
          <p:grpSpPr>
            <a:xfrm>
              <a:off x="4871625" y="3107275"/>
              <a:ext cx="1659000" cy="1106550"/>
              <a:chOff x="713225" y="3014750"/>
              <a:chExt cx="1659000" cy="1106550"/>
            </a:xfrm>
          </p:grpSpPr>
          <p:sp>
            <p:nvSpPr>
              <p:cNvPr id="1830" name="Google Shape;1830;p49"/>
              <p:cNvSpPr txBox="1"/>
              <p:nvPr/>
            </p:nvSpPr>
            <p:spPr>
              <a:xfrm>
                <a:off x="713225" y="3405500"/>
                <a:ext cx="1659000" cy="7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831" name="Google Shape;1831;p49"/>
              <p:cNvSpPr txBox="1"/>
              <p:nvPr/>
            </p:nvSpPr>
            <p:spPr>
              <a:xfrm>
                <a:off x="713225" y="3014750"/>
                <a:ext cx="1659000" cy="411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grpSp>
      <p:grpSp>
        <p:nvGrpSpPr>
          <p:cNvPr id="1832" name="Google Shape;1832;p49"/>
          <p:cNvGrpSpPr/>
          <p:nvPr/>
        </p:nvGrpSpPr>
        <p:grpSpPr>
          <a:xfrm>
            <a:off x="713224" y="1614872"/>
            <a:ext cx="1569064" cy="1429057"/>
            <a:chOff x="713224" y="1614872"/>
            <a:chExt cx="1569064" cy="1429057"/>
          </a:xfrm>
        </p:grpSpPr>
        <p:sp>
          <p:nvSpPr>
            <p:cNvPr id="1833" name="Google Shape;1833;p49"/>
            <p:cNvSpPr/>
            <p:nvPr/>
          </p:nvSpPr>
          <p:spPr>
            <a:xfrm rot="1176925">
              <a:off x="853358" y="1800514"/>
              <a:ext cx="1288796" cy="1057774"/>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34" name="Google Shape;1834;p49"/>
            <p:cNvGrpSpPr/>
            <p:nvPr/>
          </p:nvGrpSpPr>
          <p:grpSpPr>
            <a:xfrm>
              <a:off x="1285757" y="2021838"/>
              <a:ext cx="476042" cy="615109"/>
              <a:chOff x="5794745" y="1502999"/>
              <a:chExt cx="274550" cy="354754"/>
            </a:xfrm>
          </p:grpSpPr>
          <p:sp>
            <p:nvSpPr>
              <p:cNvPr id="1835" name="Google Shape;1835;p49"/>
              <p:cNvSpPr/>
              <p:nvPr/>
            </p:nvSpPr>
            <p:spPr>
              <a:xfrm>
                <a:off x="5794745" y="1703340"/>
                <a:ext cx="274550" cy="154413"/>
              </a:xfrm>
              <a:custGeom>
                <a:rect b="b" l="l" r="r" t="t"/>
                <a:pathLst>
                  <a:path extrusionOk="0" h="5897" w="10485">
                    <a:moveTo>
                      <a:pt x="3711" y="1"/>
                    </a:moveTo>
                    <a:lnTo>
                      <a:pt x="3711" y="1031"/>
                    </a:lnTo>
                    <a:cubicBezTo>
                      <a:pt x="3711" y="1327"/>
                      <a:pt x="3521" y="1585"/>
                      <a:pt x="3244" y="1661"/>
                    </a:cubicBezTo>
                    <a:lnTo>
                      <a:pt x="935" y="2338"/>
                    </a:lnTo>
                    <a:cubicBezTo>
                      <a:pt x="382" y="2500"/>
                      <a:pt x="0" y="3016"/>
                      <a:pt x="0" y="3597"/>
                    </a:cubicBezTo>
                    <a:lnTo>
                      <a:pt x="0" y="5248"/>
                    </a:lnTo>
                    <a:cubicBezTo>
                      <a:pt x="0" y="5601"/>
                      <a:pt x="296" y="5897"/>
                      <a:pt x="659" y="5897"/>
                    </a:cubicBezTo>
                    <a:lnTo>
                      <a:pt x="9827" y="5897"/>
                    </a:lnTo>
                    <a:cubicBezTo>
                      <a:pt x="10189" y="5897"/>
                      <a:pt x="10485" y="5601"/>
                      <a:pt x="10485" y="5248"/>
                    </a:cubicBezTo>
                    <a:lnTo>
                      <a:pt x="10485" y="3597"/>
                    </a:lnTo>
                    <a:cubicBezTo>
                      <a:pt x="10485" y="3016"/>
                      <a:pt x="10103" y="2510"/>
                      <a:pt x="9540" y="2348"/>
                    </a:cubicBezTo>
                    <a:lnTo>
                      <a:pt x="7241" y="1670"/>
                    </a:lnTo>
                    <a:cubicBezTo>
                      <a:pt x="6965" y="1585"/>
                      <a:pt x="6774" y="1327"/>
                      <a:pt x="6774" y="1041"/>
                    </a:cubicBezTo>
                    <a:lnTo>
                      <a:pt x="677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49"/>
              <p:cNvSpPr/>
              <p:nvPr/>
            </p:nvSpPr>
            <p:spPr>
              <a:xfrm>
                <a:off x="5891918" y="1703340"/>
                <a:ext cx="80205" cy="22886"/>
              </a:xfrm>
              <a:custGeom>
                <a:rect b="b" l="l" r="r" t="t"/>
                <a:pathLst>
                  <a:path extrusionOk="0" h="874" w="3063">
                    <a:moveTo>
                      <a:pt x="0" y="1"/>
                    </a:moveTo>
                    <a:lnTo>
                      <a:pt x="0" y="487"/>
                    </a:lnTo>
                    <a:cubicBezTo>
                      <a:pt x="477" y="745"/>
                      <a:pt x="1002" y="874"/>
                      <a:pt x="1528" y="874"/>
                    </a:cubicBezTo>
                    <a:cubicBezTo>
                      <a:pt x="2054" y="874"/>
                      <a:pt x="2581" y="745"/>
                      <a:pt x="3063" y="487"/>
                    </a:cubicBezTo>
                    <a:lnTo>
                      <a:pt x="3063" y="1"/>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49"/>
              <p:cNvSpPr/>
              <p:nvPr/>
            </p:nvSpPr>
            <p:spPr>
              <a:xfrm>
                <a:off x="5835698" y="1554478"/>
                <a:ext cx="192381" cy="160147"/>
              </a:xfrm>
              <a:custGeom>
                <a:rect b="b" l="l" r="r" t="t"/>
                <a:pathLst>
                  <a:path extrusionOk="0" h="6116" w="7347">
                    <a:moveTo>
                      <a:pt x="840" y="0"/>
                    </a:moveTo>
                    <a:lnTo>
                      <a:pt x="840" y="2404"/>
                    </a:lnTo>
                    <a:lnTo>
                      <a:pt x="726" y="2404"/>
                    </a:lnTo>
                    <a:cubicBezTo>
                      <a:pt x="1" y="2404"/>
                      <a:pt x="1" y="3501"/>
                      <a:pt x="726" y="3501"/>
                    </a:cubicBezTo>
                    <a:lnTo>
                      <a:pt x="850" y="3501"/>
                    </a:lnTo>
                    <a:cubicBezTo>
                      <a:pt x="955" y="4980"/>
                      <a:pt x="2195" y="6115"/>
                      <a:pt x="3674" y="6115"/>
                    </a:cubicBezTo>
                    <a:cubicBezTo>
                      <a:pt x="5152" y="6115"/>
                      <a:pt x="6393" y="4980"/>
                      <a:pt x="6507" y="3501"/>
                    </a:cubicBezTo>
                    <a:lnTo>
                      <a:pt x="6622" y="3501"/>
                    </a:lnTo>
                    <a:cubicBezTo>
                      <a:pt x="7347" y="3501"/>
                      <a:pt x="7347" y="2404"/>
                      <a:pt x="6622" y="2404"/>
                    </a:cubicBezTo>
                    <a:lnTo>
                      <a:pt x="6517" y="2404"/>
                    </a:lnTo>
                    <a:lnTo>
                      <a:pt x="651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49"/>
              <p:cNvSpPr/>
              <p:nvPr/>
            </p:nvSpPr>
            <p:spPr>
              <a:xfrm>
                <a:off x="5839705" y="1554478"/>
                <a:ext cx="143677" cy="160357"/>
              </a:xfrm>
              <a:custGeom>
                <a:rect b="b" l="l" r="r" t="t"/>
                <a:pathLst>
                  <a:path extrusionOk="0" h="6124" w="5487">
                    <a:moveTo>
                      <a:pt x="687" y="0"/>
                    </a:moveTo>
                    <a:lnTo>
                      <a:pt x="687" y="2404"/>
                    </a:lnTo>
                    <a:lnTo>
                      <a:pt x="602" y="2404"/>
                    </a:lnTo>
                    <a:cubicBezTo>
                      <a:pt x="315" y="2404"/>
                      <a:pt x="67" y="2614"/>
                      <a:pt x="29" y="2900"/>
                    </a:cubicBezTo>
                    <a:cubicBezTo>
                      <a:pt x="1" y="3215"/>
                      <a:pt x="249" y="3501"/>
                      <a:pt x="573" y="3501"/>
                    </a:cubicBezTo>
                    <a:lnTo>
                      <a:pt x="697" y="3501"/>
                    </a:lnTo>
                    <a:cubicBezTo>
                      <a:pt x="801" y="4997"/>
                      <a:pt x="2048" y="6124"/>
                      <a:pt x="3502" y="6124"/>
                    </a:cubicBezTo>
                    <a:cubicBezTo>
                      <a:pt x="3652" y="6124"/>
                      <a:pt x="3805" y="6112"/>
                      <a:pt x="3960" y="6087"/>
                    </a:cubicBezTo>
                    <a:cubicBezTo>
                      <a:pt x="2576" y="5867"/>
                      <a:pt x="1556" y="4684"/>
                      <a:pt x="1556" y="3282"/>
                    </a:cubicBezTo>
                    <a:lnTo>
                      <a:pt x="1556" y="2185"/>
                    </a:lnTo>
                    <a:cubicBezTo>
                      <a:pt x="1556" y="1708"/>
                      <a:pt x="1947" y="1317"/>
                      <a:pt x="2433" y="1317"/>
                    </a:cubicBezTo>
                    <a:lnTo>
                      <a:pt x="5057" y="1317"/>
                    </a:lnTo>
                    <a:cubicBezTo>
                      <a:pt x="5295" y="1317"/>
                      <a:pt x="5486" y="1116"/>
                      <a:pt x="5486" y="878"/>
                    </a:cubicBezTo>
                    <a:lnTo>
                      <a:pt x="5486" y="0"/>
                    </a:lnTo>
                    <a:close/>
                  </a:path>
                </a:pathLst>
              </a:custGeom>
              <a:solidFill>
                <a:srgbClr val="2A2938">
                  <a:alpha val="264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49"/>
              <p:cNvSpPr/>
              <p:nvPr/>
            </p:nvSpPr>
            <p:spPr>
              <a:xfrm>
                <a:off x="5842716" y="1502999"/>
                <a:ext cx="187118" cy="114455"/>
              </a:xfrm>
              <a:custGeom>
                <a:rect b="b" l="l" r="r" t="t"/>
                <a:pathLst>
                  <a:path extrusionOk="0" h="4371" w="7146">
                    <a:moveTo>
                      <a:pt x="6000" y="1"/>
                    </a:moveTo>
                    <a:cubicBezTo>
                      <a:pt x="5994" y="1"/>
                      <a:pt x="5988" y="1"/>
                      <a:pt x="5982" y="1"/>
                    </a:cubicBezTo>
                    <a:lnTo>
                      <a:pt x="1841" y="1"/>
                    </a:lnTo>
                    <a:cubicBezTo>
                      <a:pt x="811" y="1"/>
                      <a:pt x="0" y="898"/>
                      <a:pt x="105" y="1928"/>
                    </a:cubicBezTo>
                    <a:lnTo>
                      <a:pt x="353" y="4370"/>
                    </a:lnTo>
                    <a:lnTo>
                      <a:pt x="572" y="4370"/>
                    </a:lnTo>
                    <a:cubicBezTo>
                      <a:pt x="811" y="4370"/>
                      <a:pt x="1002" y="4179"/>
                      <a:pt x="1002" y="3931"/>
                    </a:cubicBezTo>
                    <a:lnTo>
                      <a:pt x="1002" y="2844"/>
                    </a:lnTo>
                    <a:lnTo>
                      <a:pt x="5819" y="2844"/>
                    </a:lnTo>
                    <a:lnTo>
                      <a:pt x="5819" y="3931"/>
                    </a:lnTo>
                    <a:cubicBezTo>
                      <a:pt x="5819" y="4179"/>
                      <a:pt x="6010" y="4370"/>
                      <a:pt x="6249" y="4370"/>
                    </a:cubicBezTo>
                    <a:lnTo>
                      <a:pt x="6468" y="4370"/>
                    </a:lnTo>
                    <a:lnTo>
                      <a:pt x="6649" y="2014"/>
                    </a:lnTo>
                    <a:lnTo>
                      <a:pt x="6640" y="2014"/>
                    </a:lnTo>
                    <a:cubicBezTo>
                      <a:pt x="6964" y="1794"/>
                      <a:pt x="7145" y="1413"/>
                      <a:pt x="7117" y="1022"/>
                    </a:cubicBezTo>
                    <a:cubicBezTo>
                      <a:pt x="7070" y="446"/>
                      <a:pt x="6583" y="1"/>
                      <a:pt x="600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49"/>
              <p:cNvSpPr/>
              <p:nvPr/>
            </p:nvSpPr>
            <p:spPr>
              <a:xfrm>
                <a:off x="5842716" y="1502999"/>
                <a:ext cx="72218" cy="114455"/>
              </a:xfrm>
              <a:custGeom>
                <a:rect b="b" l="l" r="r" t="t"/>
                <a:pathLst>
                  <a:path extrusionOk="0" h="4371" w="2758">
                    <a:moveTo>
                      <a:pt x="1841" y="1"/>
                    </a:moveTo>
                    <a:cubicBezTo>
                      <a:pt x="811" y="1"/>
                      <a:pt x="0" y="898"/>
                      <a:pt x="105" y="1928"/>
                    </a:cubicBezTo>
                    <a:lnTo>
                      <a:pt x="353" y="4370"/>
                    </a:lnTo>
                    <a:lnTo>
                      <a:pt x="572" y="4370"/>
                    </a:lnTo>
                    <a:cubicBezTo>
                      <a:pt x="811" y="4370"/>
                      <a:pt x="1002" y="4179"/>
                      <a:pt x="1002" y="3931"/>
                    </a:cubicBezTo>
                    <a:lnTo>
                      <a:pt x="1002" y="1756"/>
                    </a:lnTo>
                    <a:cubicBezTo>
                      <a:pt x="1002" y="783"/>
                      <a:pt x="1784" y="1"/>
                      <a:pt x="2757"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49"/>
              <p:cNvSpPr/>
              <p:nvPr/>
            </p:nvSpPr>
            <p:spPr>
              <a:xfrm>
                <a:off x="5891918" y="1617532"/>
                <a:ext cx="11521" cy="17151"/>
              </a:xfrm>
              <a:custGeom>
                <a:rect b="b" l="l" r="r" t="t"/>
                <a:pathLst>
                  <a:path extrusionOk="0" h="655" w="440">
                    <a:moveTo>
                      <a:pt x="220" y="1"/>
                    </a:moveTo>
                    <a:cubicBezTo>
                      <a:pt x="110" y="1"/>
                      <a:pt x="0" y="73"/>
                      <a:pt x="0" y="216"/>
                    </a:cubicBezTo>
                    <a:lnTo>
                      <a:pt x="0" y="435"/>
                    </a:lnTo>
                    <a:cubicBezTo>
                      <a:pt x="0" y="550"/>
                      <a:pt x="96" y="654"/>
                      <a:pt x="220" y="654"/>
                    </a:cubicBezTo>
                    <a:cubicBezTo>
                      <a:pt x="334" y="654"/>
                      <a:pt x="439" y="550"/>
                      <a:pt x="439" y="435"/>
                    </a:cubicBezTo>
                    <a:lnTo>
                      <a:pt x="439" y="216"/>
                    </a:lnTo>
                    <a:cubicBezTo>
                      <a:pt x="439" y="73"/>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49"/>
              <p:cNvSpPr/>
              <p:nvPr/>
            </p:nvSpPr>
            <p:spPr>
              <a:xfrm>
                <a:off x="5960601" y="1617532"/>
                <a:ext cx="11521" cy="17151"/>
              </a:xfrm>
              <a:custGeom>
                <a:rect b="b" l="l" r="r" t="t"/>
                <a:pathLst>
                  <a:path extrusionOk="0" h="655" w="440">
                    <a:moveTo>
                      <a:pt x="220" y="1"/>
                    </a:moveTo>
                    <a:cubicBezTo>
                      <a:pt x="111" y="1"/>
                      <a:pt x="1" y="73"/>
                      <a:pt x="1" y="216"/>
                    </a:cubicBezTo>
                    <a:lnTo>
                      <a:pt x="1" y="435"/>
                    </a:lnTo>
                    <a:cubicBezTo>
                      <a:pt x="1" y="550"/>
                      <a:pt x="96" y="654"/>
                      <a:pt x="220" y="654"/>
                    </a:cubicBezTo>
                    <a:cubicBezTo>
                      <a:pt x="335" y="654"/>
                      <a:pt x="430" y="550"/>
                      <a:pt x="440" y="435"/>
                    </a:cubicBezTo>
                    <a:lnTo>
                      <a:pt x="440" y="216"/>
                    </a:lnTo>
                    <a:cubicBezTo>
                      <a:pt x="440" y="73"/>
                      <a:pt x="330" y="1"/>
                      <a:pt x="2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49"/>
              <p:cNvSpPr/>
              <p:nvPr/>
            </p:nvSpPr>
            <p:spPr>
              <a:xfrm>
                <a:off x="5906424" y="1657438"/>
                <a:ext cx="50773" cy="17282"/>
              </a:xfrm>
              <a:custGeom>
                <a:rect b="b" l="l" r="r" t="t"/>
                <a:pathLst>
                  <a:path extrusionOk="0" h="660" w="1939">
                    <a:moveTo>
                      <a:pt x="315" y="0"/>
                    </a:moveTo>
                    <a:cubicBezTo>
                      <a:pt x="144" y="0"/>
                      <a:pt x="0" y="218"/>
                      <a:pt x="162" y="380"/>
                    </a:cubicBezTo>
                    <a:cubicBezTo>
                      <a:pt x="373" y="556"/>
                      <a:pt x="633" y="659"/>
                      <a:pt x="904" y="659"/>
                    </a:cubicBezTo>
                    <a:cubicBezTo>
                      <a:pt x="927" y="659"/>
                      <a:pt x="950" y="658"/>
                      <a:pt x="973" y="657"/>
                    </a:cubicBezTo>
                    <a:cubicBezTo>
                      <a:pt x="986" y="657"/>
                      <a:pt x="1000" y="658"/>
                      <a:pt x="1013" y="658"/>
                    </a:cubicBezTo>
                    <a:cubicBezTo>
                      <a:pt x="1294" y="658"/>
                      <a:pt x="1565" y="562"/>
                      <a:pt x="1784" y="380"/>
                    </a:cubicBezTo>
                    <a:cubicBezTo>
                      <a:pt x="1938" y="218"/>
                      <a:pt x="1792" y="0"/>
                      <a:pt x="1621" y="0"/>
                    </a:cubicBezTo>
                    <a:cubicBezTo>
                      <a:pt x="1570" y="0"/>
                      <a:pt x="1517" y="19"/>
                      <a:pt x="1469" y="65"/>
                    </a:cubicBezTo>
                    <a:cubicBezTo>
                      <a:pt x="1321" y="170"/>
                      <a:pt x="1147" y="223"/>
                      <a:pt x="972" y="223"/>
                    </a:cubicBezTo>
                    <a:cubicBezTo>
                      <a:pt x="796" y="223"/>
                      <a:pt x="620" y="170"/>
                      <a:pt x="467" y="65"/>
                    </a:cubicBezTo>
                    <a:cubicBezTo>
                      <a:pt x="419" y="19"/>
                      <a:pt x="366" y="0"/>
                      <a:pt x="31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49"/>
              <p:cNvSpPr/>
              <p:nvPr/>
            </p:nvSpPr>
            <p:spPr>
              <a:xfrm>
                <a:off x="5884429" y="1600433"/>
                <a:ext cx="26499" cy="11260"/>
              </a:xfrm>
              <a:custGeom>
                <a:rect b="b" l="l" r="r" t="t"/>
                <a:pathLst>
                  <a:path extrusionOk="0" h="430" w="1012">
                    <a:moveTo>
                      <a:pt x="286" y="1"/>
                    </a:moveTo>
                    <a:cubicBezTo>
                      <a:pt x="0" y="1"/>
                      <a:pt x="0" y="430"/>
                      <a:pt x="286" y="430"/>
                    </a:cubicBezTo>
                    <a:lnTo>
                      <a:pt x="725" y="430"/>
                    </a:lnTo>
                    <a:cubicBezTo>
                      <a:pt x="1011" y="430"/>
                      <a:pt x="1011" y="1"/>
                      <a:pt x="72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49"/>
              <p:cNvSpPr/>
              <p:nvPr/>
            </p:nvSpPr>
            <p:spPr>
              <a:xfrm>
                <a:off x="5953112" y="1600433"/>
                <a:ext cx="26499" cy="11260"/>
              </a:xfrm>
              <a:custGeom>
                <a:rect b="b" l="l" r="r" t="t"/>
                <a:pathLst>
                  <a:path extrusionOk="0" h="430" w="1012">
                    <a:moveTo>
                      <a:pt x="287" y="1"/>
                    </a:moveTo>
                    <a:cubicBezTo>
                      <a:pt x="1" y="1"/>
                      <a:pt x="1" y="430"/>
                      <a:pt x="287" y="430"/>
                    </a:cubicBezTo>
                    <a:lnTo>
                      <a:pt x="726" y="430"/>
                    </a:lnTo>
                    <a:cubicBezTo>
                      <a:pt x="1012" y="430"/>
                      <a:pt x="1012" y="1"/>
                      <a:pt x="72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49"/>
              <p:cNvSpPr/>
              <p:nvPr/>
            </p:nvSpPr>
            <p:spPr>
              <a:xfrm>
                <a:off x="5846199" y="1748326"/>
                <a:ext cx="171643" cy="109427"/>
              </a:xfrm>
              <a:custGeom>
                <a:rect b="b" l="l" r="r" t="t"/>
                <a:pathLst>
                  <a:path extrusionOk="0" h="4179" w="6555">
                    <a:moveTo>
                      <a:pt x="1088" y="0"/>
                    </a:moveTo>
                    <a:lnTo>
                      <a:pt x="1" y="324"/>
                    </a:lnTo>
                    <a:lnTo>
                      <a:pt x="1" y="4179"/>
                    </a:lnTo>
                    <a:lnTo>
                      <a:pt x="6555" y="4179"/>
                    </a:lnTo>
                    <a:lnTo>
                      <a:pt x="6555" y="324"/>
                    </a:lnTo>
                    <a:lnTo>
                      <a:pt x="5467" y="0"/>
                    </a:lnTo>
                    <a:lnTo>
                      <a:pt x="5467" y="468"/>
                    </a:lnTo>
                    <a:cubicBezTo>
                      <a:pt x="5467" y="1670"/>
                      <a:pt x="4484" y="2652"/>
                      <a:pt x="3282" y="2652"/>
                    </a:cubicBezTo>
                    <a:cubicBezTo>
                      <a:pt x="2071" y="2652"/>
                      <a:pt x="1098" y="1670"/>
                      <a:pt x="1098" y="468"/>
                    </a:cubicBezTo>
                    <a:lnTo>
                      <a:pt x="1088" y="468"/>
                    </a:lnTo>
                    <a:lnTo>
                      <a:pt x="1088"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49"/>
              <p:cNvSpPr/>
              <p:nvPr/>
            </p:nvSpPr>
            <p:spPr>
              <a:xfrm>
                <a:off x="5845439" y="1548979"/>
                <a:ext cx="177901" cy="28489"/>
              </a:xfrm>
              <a:custGeom>
                <a:rect b="b" l="l" r="r" t="t"/>
                <a:pathLst>
                  <a:path extrusionOk="0" h="1088" w="6794">
                    <a:moveTo>
                      <a:pt x="1" y="0"/>
                    </a:moveTo>
                    <a:cubicBezTo>
                      <a:pt x="1" y="58"/>
                      <a:pt x="1" y="115"/>
                      <a:pt x="11" y="172"/>
                    </a:cubicBezTo>
                    <a:lnTo>
                      <a:pt x="96" y="1088"/>
                    </a:lnTo>
                    <a:lnTo>
                      <a:pt x="6479" y="1088"/>
                    </a:lnTo>
                    <a:lnTo>
                      <a:pt x="6545" y="258"/>
                    </a:lnTo>
                    <a:lnTo>
                      <a:pt x="6526" y="258"/>
                    </a:lnTo>
                    <a:cubicBezTo>
                      <a:pt x="6631" y="182"/>
                      <a:pt x="6727" y="96"/>
                      <a:pt x="6793"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49"/>
              <p:cNvSpPr/>
              <p:nvPr/>
            </p:nvSpPr>
            <p:spPr>
              <a:xfrm>
                <a:off x="5932635" y="1548979"/>
                <a:ext cx="90941" cy="22781"/>
              </a:xfrm>
              <a:custGeom>
                <a:rect b="b" l="l" r="r" t="t"/>
                <a:pathLst>
                  <a:path extrusionOk="0" h="870" w="3473">
                    <a:moveTo>
                      <a:pt x="0" y="0"/>
                    </a:moveTo>
                    <a:cubicBezTo>
                      <a:pt x="105" y="506"/>
                      <a:pt x="554" y="868"/>
                      <a:pt x="1069" y="868"/>
                    </a:cubicBezTo>
                    <a:cubicBezTo>
                      <a:pt x="1317" y="868"/>
                      <a:pt x="1565" y="783"/>
                      <a:pt x="1756" y="620"/>
                    </a:cubicBezTo>
                    <a:cubicBezTo>
                      <a:pt x="2006" y="785"/>
                      <a:pt x="2298" y="869"/>
                      <a:pt x="2591" y="869"/>
                    </a:cubicBezTo>
                    <a:cubicBezTo>
                      <a:pt x="2789" y="869"/>
                      <a:pt x="2989" y="831"/>
                      <a:pt x="3177" y="754"/>
                    </a:cubicBezTo>
                    <a:lnTo>
                      <a:pt x="3215" y="258"/>
                    </a:lnTo>
                    <a:lnTo>
                      <a:pt x="3206" y="258"/>
                    </a:lnTo>
                    <a:cubicBezTo>
                      <a:pt x="3301" y="182"/>
                      <a:pt x="3397" y="96"/>
                      <a:pt x="3473"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49"/>
              <p:cNvSpPr/>
              <p:nvPr/>
            </p:nvSpPr>
            <p:spPr>
              <a:xfrm>
                <a:off x="5932373" y="1537484"/>
                <a:ext cx="17282" cy="11521"/>
              </a:xfrm>
              <a:custGeom>
                <a:rect b="b" l="l" r="r" t="t"/>
                <a:pathLst>
                  <a:path extrusionOk="0" h="440" w="660">
                    <a:moveTo>
                      <a:pt x="440" y="0"/>
                    </a:moveTo>
                    <a:cubicBezTo>
                      <a:pt x="201" y="0"/>
                      <a:pt x="1" y="191"/>
                      <a:pt x="10" y="439"/>
                    </a:cubicBezTo>
                    <a:lnTo>
                      <a:pt x="659" y="439"/>
                    </a:lnTo>
                    <a:lnTo>
                      <a:pt x="659"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49"/>
              <p:cNvSpPr/>
              <p:nvPr/>
            </p:nvSpPr>
            <p:spPr>
              <a:xfrm>
                <a:off x="5972096" y="1502999"/>
                <a:ext cx="57240" cy="57240"/>
              </a:xfrm>
              <a:custGeom>
                <a:rect b="b" l="l" r="r" t="t"/>
                <a:pathLst>
                  <a:path extrusionOk="0" h="2186" w="2186">
                    <a:moveTo>
                      <a:pt x="1088" y="1"/>
                    </a:moveTo>
                    <a:cubicBezTo>
                      <a:pt x="487" y="1"/>
                      <a:pt x="1" y="497"/>
                      <a:pt x="1" y="1098"/>
                    </a:cubicBezTo>
                    <a:cubicBezTo>
                      <a:pt x="1" y="1699"/>
                      <a:pt x="487" y="2186"/>
                      <a:pt x="1088" y="2186"/>
                    </a:cubicBezTo>
                    <a:cubicBezTo>
                      <a:pt x="1689" y="2186"/>
                      <a:pt x="2185" y="1699"/>
                      <a:pt x="2185" y="1098"/>
                    </a:cubicBezTo>
                    <a:cubicBezTo>
                      <a:pt x="2185" y="497"/>
                      <a:pt x="1689" y="1"/>
                      <a:pt x="1088"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49"/>
              <p:cNvSpPr/>
              <p:nvPr/>
            </p:nvSpPr>
            <p:spPr>
              <a:xfrm>
                <a:off x="5943371" y="1525989"/>
                <a:ext cx="34250" cy="34250"/>
              </a:xfrm>
              <a:custGeom>
                <a:rect b="b" l="l" r="r" t="t"/>
                <a:pathLst>
                  <a:path extrusionOk="0" h="1308" w="1308">
                    <a:moveTo>
                      <a:pt x="659" y="1"/>
                    </a:moveTo>
                    <a:cubicBezTo>
                      <a:pt x="296" y="1"/>
                      <a:pt x="1" y="296"/>
                      <a:pt x="1" y="659"/>
                    </a:cubicBezTo>
                    <a:cubicBezTo>
                      <a:pt x="1" y="1021"/>
                      <a:pt x="296" y="1308"/>
                      <a:pt x="659" y="1308"/>
                    </a:cubicBezTo>
                    <a:cubicBezTo>
                      <a:pt x="1021" y="1308"/>
                      <a:pt x="1308" y="1021"/>
                      <a:pt x="1308" y="659"/>
                    </a:cubicBezTo>
                    <a:cubicBezTo>
                      <a:pt x="1308" y="296"/>
                      <a:pt x="1021" y="1"/>
                      <a:pt x="65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49"/>
              <p:cNvSpPr/>
              <p:nvPr/>
            </p:nvSpPr>
            <p:spPr>
              <a:xfrm>
                <a:off x="5845204" y="1548979"/>
                <a:ext cx="23750" cy="28489"/>
              </a:xfrm>
              <a:custGeom>
                <a:rect b="b" l="l" r="r" t="t"/>
                <a:pathLst>
                  <a:path extrusionOk="0" h="1088" w="907">
                    <a:moveTo>
                      <a:pt x="0" y="0"/>
                    </a:moveTo>
                    <a:cubicBezTo>
                      <a:pt x="0" y="58"/>
                      <a:pt x="0" y="115"/>
                      <a:pt x="10" y="172"/>
                    </a:cubicBezTo>
                    <a:lnTo>
                      <a:pt x="105" y="1088"/>
                    </a:lnTo>
                    <a:lnTo>
                      <a:pt x="907" y="1088"/>
                    </a:lnTo>
                    <a:lnTo>
                      <a:pt x="907"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49"/>
              <p:cNvSpPr/>
              <p:nvPr/>
            </p:nvSpPr>
            <p:spPr>
              <a:xfrm>
                <a:off x="5863428" y="1748326"/>
                <a:ext cx="137419" cy="80964"/>
              </a:xfrm>
              <a:custGeom>
                <a:rect b="b" l="l" r="r" t="t"/>
                <a:pathLst>
                  <a:path extrusionOk="0" h="3092" w="5248">
                    <a:moveTo>
                      <a:pt x="430" y="0"/>
                    </a:moveTo>
                    <a:lnTo>
                      <a:pt x="1" y="134"/>
                    </a:lnTo>
                    <a:lnTo>
                      <a:pt x="1" y="468"/>
                    </a:lnTo>
                    <a:cubicBezTo>
                      <a:pt x="1" y="1918"/>
                      <a:pt x="1174" y="3091"/>
                      <a:pt x="2624" y="3091"/>
                    </a:cubicBezTo>
                    <a:cubicBezTo>
                      <a:pt x="4065" y="3091"/>
                      <a:pt x="5248" y="1918"/>
                      <a:pt x="5248" y="468"/>
                    </a:cubicBezTo>
                    <a:lnTo>
                      <a:pt x="5248" y="134"/>
                    </a:lnTo>
                    <a:lnTo>
                      <a:pt x="4799" y="0"/>
                    </a:lnTo>
                    <a:lnTo>
                      <a:pt x="4799" y="468"/>
                    </a:lnTo>
                    <a:cubicBezTo>
                      <a:pt x="4799" y="1670"/>
                      <a:pt x="3826" y="2652"/>
                      <a:pt x="2615" y="2652"/>
                    </a:cubicBezTo>
                    <a:cubicBezTo>
                      <a:pt x="1413" y="2652"/>
                      <a:pt x="430" y="1670"/>
                      <a:pt x="430" y="468"/>
                    </a:cubicBezTo>
                    <a:lnTo>
                      <a:pt x="430"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49"/>
              <p:cNvSpPr/>
              <p:nvPr/>
            </p:nvSpPr>
            <p:spPr>
              <a:xfrm>
                <a:off x="5828969" y="1817768"/>
                <a:ext cx="17256" cy="39984"/>
              </a:xfrm>
              <a:custGeom>
                <a:rect b="b" l="l" r="r" t="t"/>
                <a:pathLst>
                  <a:path extrusionOk="0" h="1527" w="659">
                    <a:moveTo>
                      <a:pt x="659" y="0"/>
                    </a:moveTo>
                    <a:cubicBezTo>
                      <a:pt x="296" y="0"/>
                      <a:pt x="0" y="286"/>
                      <a:pt x="0" y="649"/>
                    </a:cubicBezTo>
                    <a:lnTo>
                      <a:pt x="0" y="1527"/>
                    </a:lnTo>
                    <a:lnTo>
                      <a:pt x="659" y="1527"/>
                    </a:lnTo>
                    <a:lnTo>
                      <a:pt x="659"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49"/>
              <p:cNvSpPr/>
              <p:nvPr/>
            </p:nvSpPr>
            <p:spPr>
              <a:xfrm>
                <a:off x="5846199" y="1817768"/>
                <a:ext cx="11521" cy="39984"/>
              </a:xfrm>
              <a:custGeom>
                <a:rect b="b" l="l" r="r" t="t"/>
                <a:pathLst>
                  <a:path extrusionOk="0" h="1527" w="440">
                    <a:moveTo>
                      <a:pt x="1" y="0"/>
                    </a:moveTo>
                    <a:lnTo>
                      <a:pt x="1" y="1527"/>
                    </a:lnTo>
                    <a:lnTo>
                      <a:pt x="439" y="1527"/>
                    </a:lnTo>
                    <a:lnTo>
                      <a:pt x="439" y="439"/>
                    </a:lnTo>
                    <a:cubicBezTo>
                      <a:pt x="439" y="191"/>
                      <a:pt x="239" y="0"/>
                      <a:pt x="1"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49"/>
              <p:cNvSpPr/>
              <p:nvPr/>
            </p:nvSpPr>
            <p:spPr>
              <a:xfrm>
                <a:off x="6017815" y="1817768"/>
                <a:ext cx="17256" cy="39984"/>
              </a:xfrm>
              <a:custGeom>
                <a:rect b="b" l="l" r="r" t="t"/>
                <a:pathLst>
                  <a:path extrusionOk="0" h="1527" w="659">
                    <a:moveTo>
                      <a:pt x="1" y="0"/>
                    </a:moveTo>
                    <a:lnTo>
                      <a:pt x="1" y="1527"/>
                    </a:lnTo>
                    <a:lnTo>
                      <a:pt x="659" y="1527"/>
                    </a:lnTo>
                    <a:lnTo>
                      <a:pt x="659" y="649"/>
                    </a:lnTo>
                    <a:cubicBezTo>
                      <a:pt x="649" y="286"/>
                      <a:pt x="363" y="0"/>
                      <a:pt x="1"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49"/>
              <p:cNvSpPr/>
              <p:nvPr/>
            </p:nvSpPr>
            <p:spPr>
              <a:xfrm>
                <a:off x="6006320" y="1817768"/>
                <a:ext cx="11521" cy="39984"/>
              </a:xfrm>
              <a:custGeom>
                <a:rect b="b" l="l" r="r" t="t"/>
                <a:pathLst>
                  <a:path extrusionOk="0" h="1527" w="440">
                    <a:moveTo>
                      <a:pt x="440" y="0"/>
                    </a:moveTo>
                    <a:cubicBezTo>
                      <a:pt x="192" y="0"/>
                      <a:pt x="1" y="191"/>
                      <a:pt x="1" y="439"/>
                    </a:cubicBezTo>
                    <a:lnTo>
                      <a:pt x="1" y="1527"/>
                    </a:lnTo>
                    <a:lnTo>
                      <a:pt x="440" y="1527"/>
                    </a:lnTo>
                    <a:lnTo>
                      <a:pt x="440"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58" name="Google Shape;1858;p49"/>
          <p:cNvGrpSpPr/>
          <p:nvPr/>
        </p:nvGrpSpPr>
        <p:grpSpPr>
          <a:xfrm>
            <a:off x="713225" y="3001747"/>
            <a:ext cx="1496902" cy="1324996"/>
            <a:chOff x="713225" y="3001747"/>
            <a:chExt cx="1496902" cy="1324996"/>
          </a:xfrm>
        </p:grpSpPr>
        <p:sp>
          <p:nvSpPr>
            <p:cNvPr id="1859" name="Google Shape;1859;p49"/>
            <p:cNvSpPr/>
            <p:nvPr/>
          </p:nvSpPr>
          <p:spPr>
            <a:xfrm rot="-794955">
              <a:off x="817284" y="3135356"/>
              <a:ext cx="1288784" cy="1057776"/>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60" name="Google Shape;1860;p49"/>
            <p:cNvGrpSpPr/>
            <p:nvPr/>
          </p:nvGrpSpPr>
          <p:grpSpPr>
            <a:xfrm>
              <a:off x="1203454" y="3312631"/>
              <a:ext cx="588617" cy="615083"/>
              <a:chOff x="5310611" y="1502972"/>
              <a:chExt cx="339515" cy="354781"/>
            </a:xfrm>
          </p:grpSpPr>
          <p:sp>
            <p:nvSpPr>
              <p:cNvPr id="1861" name="Google Shape;1861;p49"/>
              <p:cNvSpPr/>
              <p:nvPr/>
            </p:nvSpPr>
            <p:spPr>
              <a:xfrm>
                <a:off x="5310611" y="1502972"/>
                <a:ext cx="339515" cy="343285"/>
              </a:xfrm>
              <a:custGeom>
                <a:rect b="b" l="l" r="r" t="t"/>
                <a:pathLst>
                  <a:path extrusionOk="0" h="13110" w="12966">
                    <a:moveTo>
                      <a:pt x="5684" y="1"/>
                    </a:moveTo>
                    <a:cubicBezTo>
                      <a:pt x="5669" y="1"/>
                      <a:pt x="5654" y="1"/>
                      <a:pt x="5639" y="2"/>
                    </a:cubicBezTo>
                    <a:cubicBezTo>
                      <a:pt x="4656" y="2"/>
                      <a:pt x="2672" y="956"/>
                      <a:pt x="2453" y="2788"/>
                    </a:cubicBezTo>
                    <a:cubicBezTo>
                      <a:pt x="2329" y="3875"/>
                      <a:pt x="1909" y="4009"/>
                      <a:pt x="1670" y="4772"/>
                    </a:cubicBezTo>
                    <a:cubicBezTo>
                      <a:pt x="1422" y="5592"/>
                      <a:pt x="1642" y="6098"/>
                      <a:pt x="1432" y="6842"/>
                    </a:cubicBezTo>
                    <a:cubicBezTo>
                      <a:pt x="1222" y="7586"/>
                      <a:pt x="802" y="7796"/>
                      <a:pt x="821" y="9055"/>
                    </a:cubicBezTo>
                    <a:cubicBezTo>
                      <a:pt x="840" y="10505"/>
                      <a:pt x="1" y="10839"/>
                      <a:pt x="325" y="11793"/>
                    </a:cubicBezTo>
                    <a:cubicBezTo>
                      <a:pt x="573" y="12509"/>
                      <a:pt x="1890" y="13110"/>
                      <a:pt x="1890" y="13110"/>
                    </a:cubicBezTo>
                    <a:lnTo>
                      <a:pt x="11067" y="13110"/>
                    </a:lnTo>
                    <a:cubicBezTo>
                      <a:pt x="11067" y="13110"/>
                      <a:pt x="12393" y="12509"/>
                      <a:pt x="12632" y="11793"/>
                    </a:cubicBezTo>
                    <a:cubicBezTo>
                      <a:pt x="12966" y="10839"/>
                      <a:pt x="12117" y="10515"/>
                      <a:pt x="12145" y="9055"/>
                    </a:cubicBezTo>
                    <a:cubicBezTo>
                      <a:pt x="12164" y="7796"/>
                      <a:pt x="11745" y="7577"/>
                      <a:pt x="11535" y="6842"/>
                    </a:cubicBezTo>
                    <a:cubicBezTo>
                      <a:pt x="11325" y="6098"/>
                      <a:pt x="11535" y="5592"/>
                      <a:pt x="11287" y="4772"/>
                    </a:cubicBezTo>
                    <a:cubicBezTo>
                      <a:pt x="11058" y="4009"/>
                      <a:pt x="10638" y="3875"/>
                      <a:pt x="10504" y="2788"/>
                    </a:cubicBezTo>
                    <a:cubicBezTo>
                      <a:pt x="10285" y="956"/>
                      <a:pt x="8301" y="2"/>
                      <a:pt x="7318" y="2"/>
                    </a:cubicBezTo>
                    <a:cubicBezTo>
                      <a:pt x="7303" y="1"/>
                      <a:pt x="7288" y="1"/>
                      <a:pt x="7273" y="1"/>
                    </a:cubicBezTo>
                    <a:cubicBezTo>
                      <a:pt x="7078" y="1"/>
                      <a:pt x="6886" y="58"/>
                      <a:pt x="6727" y="164"/>
                    </a:cubicBezTo>
                    <a:cubicBezTo>
                      <a:pt x="6650" y="212"/>
                      <a:pt x="6564" y="236"/>
                      <a:pt x="6480" y="236"/>
                    </a:cubicBezTo>
                    <a:cubicBezTo>
                      <a:pt x="6395" y="236"/>
                      <a:pt x="6312" y="212"/>
                      <a:pt x="6240" y="164"/>
                    </a:cubicBezTo>
                    <a:cubicBezTo>
                      <a:pt x="6072" y="58"/>
                      <a:pt x="5879" y="1"/>
                      <a:pt x="568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49"/>
              <p:cNvSpPr/>
              <p:nvPr/>
            </p:nvSpPr>
            <p:spPr>
              <a:xfrm>
                <a:off x="5310611" y="1502972"/>
                <a:ext cx="169914" cy="343285"/>
              </a:xfrm>
              <a:custGeom>
                <a:rect b="b" l="l" r="r" t="t"/>
                <a:pathLst>
                  <a:path extrusionOk="0" h="13110" w="6489">
                    <a:moveTo>
                      <a:pt x="5694" y="1"/>
                    </a:moveTo>
                    <a:cubicBezTo>
                      <a:pt x="5679" y="1"/>
                      <a:pt x="5664" y="1"/>
                      <a:pt x="5649" y="2"/>
                    </a:cubicBezTo>
                    <a:cubicBezTo>
                      <a:pt x="4666" y="2"/>
                      <a:pt x="2682" y="956"/>
                      <a:pt x="2462" y="2788"/>
                    </a:cubicBezTo>
                    <a:cubicBezTo>
                      <a:pt x="2329" y="3875"/>
                      <a:pt x="1909" y="4009"/>
                      <a:pt x="1680" y="4772"/>
                    </a:cubicBezTo>
                    <a:cubicBezTo>
                      <a:pt x="1432" y="5592"/>
                      <a:pt x="1642" y="6098"/>
                      <a:pt x="1432" y="6842"/>
                    </a:cubicBezTo>
                    <a:cubicBezTo>
                      <a:pt x="1222" y="7586"/>
                      <a:pt x="802" y="7796"/>
                      <a:pt x="821" y="9055"/>
                    </a:cubicBezTo>
                    <a:cubicBezTo>
                      <a:pt x="850" y="10505"/>
                      <a:pt x="1" y="10839"/>
                      <a:pt x="335" y="11793"/>
                    </a:cubicBezTo>
                    <a:cubicBezTo>
                      <a:pt x="573" y="12509"/>
                      <a:pt x="1899" y="13110"/>
                      <a:pt x="1899" y="13110"/>
                    </a:cubicBezTo>
                    <a:lnTo>
                      <a:pt x="6488" y="13110"/>
                    </a:lnTo>
                    <a:lnTo>
                      <a:pt x="6479" y="231"/>
                    </a:lnTo>
                    <a:cubicBezTo>
                      <a:pt x="6393" y="231"/>
                      <a:pt x="6316" y="212"/>
                      <a:pt x="6240" y="164"/>
                    </a:cubicBezTo>
                    <a:cubicBezTo>
                      <a:pt x="6072" y="58"/>
                      <a:pt x="5887" y="1"/>
                      <a:pt x="569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49"/>
              <p:cNvSpPr/>
              <p:nvPr/>
            </p:nvSpPr>
            <p:spPr>
              <a:xfrm>
                <a:off x="5348841" y="1709101"/>
                <a:ext cx="263081" cy="148652"/>
              </a:xfrm>
              <a:custGeom>
                <a:rect b="b" l="l" r="r" t="t"/>
                <a:pathLst>
                  <a:path extrusionOk="0" h="5677" w="10047">
                    <a:moveTo>
                      <a:pt x="3712" y="0"/>
                    </a:moveTo>
                    <a:lnTo>
                      <a:pt x="3712" y="1126"/>
                    </a:lnTo>
                    <a:cubicBezTo>
                      <a:pt x="3712" y="1498"/>
                      <a:pt x="3473" y="1822"/>
                      <a:pt x="3130" y="1946"/>
                    </a:cubicBezTo>
                    <a:lnTo>
                      <a:pt x="869" y="2748"/>
                    </a:lnTo>
                    <a:cubicBezTo>
                      <a:pt x="344" y="2929"/>
                      <a:pt x="1" y="3425"/>
                      <a:pt x="1" y="3978"/>
                    </a:cubicBezTo>
                    <a:lnTo>
                      <a:pt x="1" y="5028"/>
                    </a:lnTo>
                    <a:cubicBezTo>
                      <a:pt x="1" y="5381"/>
                      <a:pt x="287" y="5677"/>
                      <a:pt x="649" y="5677"/>
                    </a:cubicBezTo>
                    <a:lnTo>
                      <a:pt x="9388" y="5677"/>
                    </a:lnTo>
                    <a:cubicBezTo>
                      <a:pt x="9750" y="5677"/>
                      <a:pt x="10046" y="5381"/>
                      <a:pt x="10046" y="5028"/>
                    </a:cubicBezTo>
                    <a:lnTo>
                      <a:pt x="10046" y="3988"/>
                    </a:lnTo>
                    <a:cubicBezTo>
                      <a:pt x="10046" y="3425"/>
                      <a:pt x="9693" y="2929"/>
                      <a:pt x="9178" y="2748"/>
                    </a:cubicBezTo>
                    <a:lnTo>
                      <a:pt x="6917" y="1946"/>
                    </a:lnTo>
                    <a:cubicBezTo>
                      <a:pt x="6564" y="1822"/>
                      <a:pt x="6335" y="1498"/>
                      <a:pt x="6335" y="1126"/>
                    </a:cubicBezTo>
                    <a:lnTo>
                      <a:pt x="6335"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p49"/>
              <p:cNvSpPr/>
              <p:nvPr/>
            </p:nvSpPr>
            <p:spPr>
              <a:xfrm>
                <a:off x="5348841" y="1767048"/>
                <a:ext cx="263081" cy="90705"/>
              </a:xfrm>
              <a:custGeom>
                <a:rect b="b" l="l" r="r" t="t"/>
                <a:pathLst>
                  <a:path extrusionOk="0" h="3464" w="10047">
                    <a:moveTo>
                      <a:pt x="2376" y="1"/>
                    </a:moveTo>
                    <a:lnTo>
                      <a:pt x="878" y="535"/>
                    </a:lnTo>
                    <a:cubicBezTo>
                      <a:pt x="354" y="716"/>
                      <a:pt x="1" y="1212"/>
                      <a:pt x="1" y="1765"/>
                    </a:cubicBezTo>
                    <a:lnTo>
                      <a:pt x="1" y="2815"/>
                    </a:lnTo>
                    <a:cubicBezTo>
                      <a:pt x="1" y="3168"/>
                      <a:pt x="296" y="3464"/>
                      <a:pt x="659" y="3464"/>
                    </a:cubicBezTo>
                    <a:lnTo>
                      <a:pt x="9397" y="3464"/>
                    </a:lnTo>
                    <a:cubicBezTo>
                      <a:pt x="9760" y="3464"/>
                      <a:pt x="10046" y="3168"/>
                      <a:pt x="10046" y="2815"/>
                    </a:cubicBezTo>
                    <a:lnTo>
                      <a:pt x="10046" y="1775"/>
                    </a:lnTo>
                    <a:cubicBezTo>
                      <a:pt x="10046" y="1212"/>
                      <a:pt x="9703" y="716"/>
                      <a:pt x="9178" y="535"/>
                    </a:cubicBezTo>
                    <a:lnTo>
                      <a:pt x="7671" y="1"/>
                    </a:lnTo>
                    <a:cubicBezTo>
                      <a:pt x="7070" y="821"/>
                      <a:pt x="6268" y="1727"/>
                      <a:pt x="5333" y="2223"/>
                    </a:cubicBezTo>
                    <a:cubicBezTo>
                      <a:pt x="5238" y="2276"/>
                      <a:pt x="5131" y="2302"/>
                      <a:pt x="5023" y="2302"/>
                    </a:cubicBezTo>
                    <a:cubicBezTo>
                      <a:pt x="4916" y="2302"/>
                      <a:pt x="4809" y="2276"/>
                      <a:pt x="4713" y="2223"/>
                    </a:cubicBezTo>
                    <a:cubicBezTo>
                      <a:pt x="3778" y="1727"/>
                      <a:pt x="2977" y="821"/>
                      <a:pt x="23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p49"/>
              <p:cNvSpPr/>
              <p:nvPr/>
            </p:nvSpPr>
            <p:spPr>
              <a:xfrm>
                <a:off x="5446013" y="1708839"/>
                <a:ext cx="68736" cy="23069"/>
              </a:xfrm>
              <a:custGeom>
                <a:rect b="b" l="l" r="r" t="t"/>
                <a:pathLst>
                  <a:path extrusionOk="0" h="881" w="2625">
                    <a:moveTo>
                      <a:pt x="1" y="1"/>
                    </a:moveTo>
                    <a:lnTo>
                      <a:pt x="1" y="602"/>
                    </a:lnTo>
                    <a:cubicBezTo>
                      <a:pt x="416" y="788"/>
                      <a:pt x="862" y="881"/>
                      <a:pt x="1309" y="881"/>
                    </a:cubicBezTo>
                    <a:cubicBezTo>
                      <a:pt x="1756" y="881"/>
                      <a:pt x="2204" y="788"/>
                      <a:pt x="2624" y="602"/>
                    </a:cubicBezTo>
                    <a:lnTo>
                      <a:pt x="2624" y="1"/>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49"/>
              <p:cNvSpPr/>
              <p:nvPr/>
            </p:nvSpPr>
            <p:spPr>
              <a:xfrm>
                <a:off x="5406055" y="1548979"/>
                <a:ext cx="148652" cy="171381"/>
              </a:xfrm>
              <a:custGeom>
                <a:rect b="b" l="l" r="r" t="t"/>
                <a:pathLst>
                  <a:path extrusionOk="0" h="6545" w="5677">
                    <a:moveTo>
                      <a:pt x="0" y="0"/>
                    </a:moveTo>
                    <a:lnTo>
                      <a:pt x="0" y="3711"/>
                    </a:lnTo>
                    <a:cubicBezTo>
                      <a:pt x="0" y="5276"/>
                      <a:pt x="1269" y="6545"/>
                      <a:pt x="2834" y="6545"/>
                    </a:cubicBezTo>
                    <a:cubicBezTo>
                      <a:pt x="4408" y="6545"/>
                      <a:pt x="5676" y="5276"/>
                      <a:pt x="5676" y="3711"/>
                    </a:cubicBezTo>
                    <a:lnTo>
                      <a:pt x="5676"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49"/>
              <p:cNvSpPr/>
              <p:nvPr/>
            </p:nvSpPr>
            <p:spPr>
              <a:xfrm>
                <a:off x="5405584" y="1548979"/>
                <a:ext cx="149124" cy="171590"/>
              </a:xfrm>
              <a:custGeom>
                <a:rect b="b" l="l" r="r" t="t"/>
                <a:pathLst>
                  <a:path extrusionOk="0" h="6553" w="5695">
                    <a:moveTo>
                      <a:pt x="18" y="0"/>
                    </a:moveTo>
                    <a:lnTo>
                      <a:pt x="18" y="3711"/>
                    </a:lnTo>
                    <a:cubicBezTo>
                      <a:pt x="1" y="5302"/>
                      <a:pt x="1299" y="6552"/>
                      <a:pt x="2836" y="6552"/>
                    </a:cubicBezTo>
                    <a:cubicBezTo>
                      <a:pt x="2985" y="6552"/>
                      <a:pt x="3137" y="6541"/>
                      <a:pt x="3290" y="6516"/>
                    </a:cubicBezTo>
                    <a:cubicBezTo>
                      <a:pt x="1907" y="6297"/>
                      <a:pt x="886" y="5104"/>
                      <a:pt x="886" y="3711"/>
                    </a:cubicBezTo>
                    <a:lnTo>
                      <a:pt x="886" y="2576"/>
                    </a:lnTo>
                    <a:cubicBezTo>
                      <a:pt x="886" y="2395"/>
                      <a:pt x="944" y="2223"/>
                      <a:pt x="1039" y="2070"/>
                    </a:cubicBezTo>
                    <a:cubicBezTo>
                      <a:pt x="1392" y="1489"/>
                      <a:pt x="1735" y="1412"/>
                      <a:pt x="2117" y="1307"/>
                    </a:cubicBezTo>
                    <a:cubicBezTo>
                      <a:pt x="2384" y="1260"/>
                      <a:pt x="2632" y="1164"/>
                      <a:pt x="2852" y="1021"/>
                    </a:cubicBezTo>
                    <a:cubicBezTo>
                      <a:pt x="3081" y="1164"/>
                      <a:pt x="3329" y="1260"/>
                      <a:pt x="3586" y="1307"/>
                    </a:cubicBezTo>
                    <a:cubicBezTo>
                      <a:pt x="3977" y="1412"/>
                      <a:pt x="4311" y="1489"/>
                      <a:pt x="4664" y="2070"/>
                    </a:cubicBezTo>
                    <a:cubicBezTo>
                      <a:pt x="4931" y="2490"/>
                      <a:pt x="5284" y="2853"/>
                      <a:pt x="5694" y="3129"/>
                    </a:cubicBezTo>
                    <a:lnTo>
                      <a:pt x="5694"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49"/>
              <p:cNvSpPr/>
              <p:nvPr/>
            </p:nvSpPr>
            <p:spPr>
              <a:xfrm>
                <a:off x="5455047" y="1668802"/>
                <a:ext cx="50668" cy="17361"/>
              </a:xfrm>
              <a:custGeom>
                <a:rect b="b" l="l" r="r" t="t"/>
                <a:pathLst>
                  <a:path extrusionOk="0" h="663" w="1935">
                    <a:moveTo>
                      <a:pt x="312" y="1"/>
                    </a:moveTo>
                    <a:cubicBezTo>
                      <a:pt x="143" y="1"/>
                      <a:pt x="0" y="224"/>
                      <a:pt x="161" y="385"/>
                    </a:cubicBezTo>
                    <a:cubicBezTo>
                      <a:pt x="371" y="567"/>
                      <a:pt x="641" y="662"/>
                      <a:pt x="922" y="662"/>
                    </a:cubicBezTo>
                    <a:cubicBezTo>
                      <a:pt x="936" y="662"/>
                      <a:pt x="949" y="662"/>
                      <a:pt x="963" y="662"/>
                    </a:cubicBezTo>
                    <a:cubicBezTo>
                      <a:pt x="976" y="662"/>
                      <a:pt x="990" y="662"/>
                      <a:pt x="1003" y="662"/>
                    </a:cubicBezTo>
                    <a:cubicBezTo>
                      <a:pt x="1284" y="662"/>
                      <a:pt x="1555" y="567"/>
                      <a:pt x="1773" y="385"/>
                    </a:cubicBezTo>
                    <a:cubicBezTo>
                      <a:pt x="1935" y="224"/>
                      <a:pt x="1792" y="1"/>
                      <a:pt x="1622" y="1"/>
                    </a:cubicBezTo>
                    <a:cubicBezTo>
                      <a:pt x="1571" y="1"/>
                      <a:pt x="1517" y="21"/>
                      <a:pt x="1468" y="70"/>
                    </a:cubicBezTo>
                    <a:cubicBezTo>
                      <a:pt x="1316" y="175"/>
                      <a:pt x="1139" y="228"/>
                      <a:pt x="964" y="228"/>
                    </a:cubicBezTo>
                    <a:cubicBezTo>
                      <a:pt x="788" y="228"/>
                      <a:pt x="614" y="175"/>
                      <a:pt x="467" y="70"/>
                    </a:cubicBezTo>
                    <a:cubicBezTo>
                      <a:pt x="418" y="21"/>
                      <a:pt x="364" y="1"/>
                      <a:pt x="31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49"/>
              <p:cNvSpPr/>
              <p:nvPr/>
            </p:nvSpPr>
            <p:spPr>
              <a:xfrm>
                <a:off x="5440279" y="1628844"/>
                <a:ext cx="11521" cy="17334"/>
              </a:xfrm>
              <a:custGeom>
                <a:rect b="b" l="l" r="r" t="t"/>
                <a:pathLst>
                  <a:path extrusionOk="0" h="662" w="440">
                    <a:moveTo>
                      <a:pt x="220" y="1"/>
                    </a:moveTo>
                    <a:cubicBezTo>
                      <a:pt x="110" y="1"/>
                      <a:pt x="0" y="75"/>
                      <a:pt x="0" y="222"/>
                    </a:cubicBezTo>
                    <a:lnTo>
                      <a:pt x="0" y="442"/>
                    </a:lnTo>
                    <a:cubicBezTo>
                      <a:pt x="0" y="566"/>
                      <a:pt x="96" y="661"/>
                      <a:pt x="220" y="661"/>
                    </a:cubicBezTo>
                    <a:cubicBezTo>
                      <a:pt x="344" y="661"/>
                      <a:pt x="439" y="556"/>
                      <a:pt x="439" y="432"/>
                    </a:cubicBezTo>
                    <a:lnTo>
                      <a:pt x="439" y="222"/>
                    </a:lnTo>
                    <a:cubicBezTo>
                      <a:pt x="439" y="75"/>
                      <a:pt x="329"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49"/>
              <p:cNvSpPr/>
              <p:nvPr/>
            </p:nvSpPr>
            <p:spPr>
              <a:xfrm>
                <a:off x="5508962" y="1628844"/>
                <a:ext cx="11521" cy="17334"/>
              </a:xfrm>
              <a:custGeom>
                <a:rect b="b" l="l" r="r" t="t"/>
                <a:pathLst>
                  <a:path extrusionOk="0" h="662" w="440">
                    <a:moveTo>
                      <a:pt x="220" y="1"/>
                    </a:moveTo>
                    <a:cubicBezTo>
                      <a:pt x="110" y="1"/>
                      <a:pt x="1" y="75"/>
                      <a:pt x="1" y="222"/>
                    </a:cubicBezTo>
                    <a:lnTo>
                      <a:pt x="1" y="442"/>
                    </a:lnTo>
                    <a:cubicBezTo>
                      <a:pt x="1" y="566"/>
                      <a:pt x="96" y="661"/>
                      <a:pt x="220" y="661"/>
                    </a:cubicBezTo>
                    <a:cubicBezTo>
                      <a:pt x="335" y="661"/>
                      <a:pt x="440" y="556"/>
                      <a:pt x="440" y="432"/>
                    </a:cubicBezTo>
                    <a:lnTo>
                      <a:pt x="440" y="222"/>
                    </a:lnTo>
                    <a:cubicBezTo>
                      <a:pt x="440" y="75"/>
                      <a:pt x="330" y="1"/>
                      <a:pt x="2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49"/>
              <p:cNvSpPr/>
              <p:nvPr/>
            </p:nvSpPr>
            <p:spPr>
              <a:xfrm>
                <a:off x="5432528" y="1611666"/>
                <a:ext cx="26761" cy="11521"/>
              </a:xfrm>
              <a:custGeom>
                <a:rect b="b" l="l" r="r" t="t"/>
                <a:pathLst>
                  <a:path extrusionOk="0" h="440" w="1022">
                    <a:moveTo>
                      <a:pt x="296" y="1"/>
                    </a:moveTo>
                    <a:cubicBezTo>
                      <a:pt x="0" y="1"/>
                      <a:pt x="0" y="440"/>
                      <a:pt x="296" y="440"/>
                    </a:cubicBezTo>
                    <a:lnTo>
                      <a:pt x="735" y="440"/>
                    </a:lnTo>
                    <a:cubicBezTo>
                      <a:pt x="1021" y="440"/>
                      <a:pt x="1021" y="1"/>
                      <a:pt x="7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49"/>
              <p:cNvSpPr/>
              <p:nvPr/>
            </p:nvSpPr>
            <p:spPr>
              <a:xfrm>
                <a:off x="5501211" y="1611666"/>
                <a:ext cx="26761" cy="11521"/>
              </a:xfrm>
              <a:custGeom>
                <a:rect b="b" l="l" r="r" t="t"/>
                <a:pathLst>
                  <a:path extrusionOk="0" h="440" w="1022">
                    <a:moveTo>
                      <a:pt x="297" y="1"/>
                    </a:moveTo>
                    <a:cubicBezTo>
                      <a:pt x="1" y="1"/>
                      <a:pt x="1" y="440"/>
                      <a:pt x="297" y="440"/>
                    </a:cubicBezTo>
                    <a:lnTo>
                      <a:pt x="736" y="440"/>
                    </a:lnTo>
                    <a:cubicBezTo>
                      <a:pt x="1022" y="440"/>
                      <a:pt x="1022" y="1"/>
                      <a:pt x="73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49"/>
              <p:cNvSpPr/>
              <p:nvPr/>
            </p:nvSpPr>
            <p:spPr>
              <a:xfrm>
                <a:off x="5353842" y="1786792"/>
                <a:ext cx="46740" cy="70961"/>
              </a:xfrm>
              <a:custGeom>
                <a:rect b="b" l="l" r="r" t="t"/>
                <a:pathLst>
                  <a:path extrusionOk="0" h="2710" w="1785">
                    <a:moveTo>
                      <a:pt x="287" y="0"/>
                    </a:moveTo>
                    <a:cubicBezTo>
                      <a:pt x="172" y="96"/>
                      <a:pt x="77" y="210"/>
                      <a:pt x="0" y="334"/>
                    </a:cubicBezTo>
                    <a:lnTo>
                      <a:pt x="1117" y="1298"/>
                    </a:lnTo>
                    <a:cubicBezTo>
                      <a:pt x="1260" y="1422"/>
                      <a:pt x="1346" y="1603"/>
                      <a:pt x="1346" y="1794"/>
                    </a:cubicBezTo>
                    <a:lnTo>
                      <a:pt x="1346" y="2710"/>
                    </a:lnTo>
                    <a:lnTo>
                      <a:pt x="1784" y="2710"/>
                    </a:lnTo>
                    <a:lnTo>
                      <a:pt x="1784" y="1794"/>
                    </a:lnTo>
                    <a:cubicBezTo>
                      <a:pt x="1784" y="1479"/>
                      <a:pt x="1641" y="1174"/>
                      <a:pt x="1403" y="973"/>
                    </a:cubicBezTo>
                    <a:lnTo>
                      <a:pt x="28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49"/>
              <p:cNvSpPr/>
              <p:nvPr/>
            </p:nvSpPr>
            <p:spPr>
              <a:xfrm>
                <a:off x="5560415" y="1786792"/>
                <a:ext cx="46740" cy="70961"/>
              </a:xfrm>
              <a:custGeom>
                <a:rect b="b" l="l" r="r" t="t"/>
                <a:pathLst>
                  <a:path extrusionOk="0" h="2710" w="1785">
                    <a:moveTo>
                      <a:pt x="1489" y="0"/>
                    </a:moveTo>
                    <a:lnTo>
                      <a:pt x="383" y="973"/>
                    </a:lnTo>
                    <a:cubicBezTo>
                      <a:pt x="134" y="1174"/>
                      <a:pt x="1" y="1479"/>
                      <a:pt x="1" y="1794"/>
                    </a:cubicBezTo>
                    <a:lnTo>
                      <a:pt x="1" y="2710"/>
                    </a:lnTo>
                    <a:lnTo>
                      <a:pt x="440" y="2710"/>
                    </a:lnTo>
                    <a:lnTo>
                      <a:pt x="440" y="1794"/>
                    </a:lnTo>
                    <a:cubicBezTo>
                      <a:pt x="440" y="1603"/>
                      <a:pt x="516" y="1422"/>
                      <a:pt x="669" y="1298"/>
                    </a:cubicBezTo>
                    <a:lnTo>
                      <a:pt x="1785" y="334"/>
                    </a:lnTo>
                    <a:cubicBezTo>
                      <a:pt x="1699" y="210"/>
                      <a:pt x="1604" y="96"/>
                      <a:pt x="1489"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49"/>
              <p:cNvSpPr/>
              <p:nvPr/>
            </p:nvSpPr>
            <p:spPr>
              <a:xfrm>
                <a:off x="5480499" y="1502972"/>
                <a:ext cx="149909" cy="256613"/>
              </a:xfrm>
              <a:custGeom>
                <a:rect b="b" l="l" r="r" t="t"/>
                <a:pathLst>
                  <a:path extrusionOk="0" h="9800" w="5725">
                    <a:moveTo>
                      <a:pt x="785" y="1"/>
                    </a:moveTo>
                    <a:cubicBezTo>
                      <a:pt x="590" y="1"/>
                      <a:pt x="398" y="58"/>
                      <a:pt x="239" y="164"/>
                    </a:cubicBezTo>
                    <a:cubicBezTo>
                      <a:pt x="162" y="212"/>
                      <a:pt x="76" y="231"/>
                      <a:pt x="0" y="231"/>
                    </a:cubicBezTo>
                    <a:lnTo>
                      <a:pt x="0" y="2187"/>
                    </a:lnTo>
                    <a:cubicBezTo>
                      <a:pt x="563" y="2902"/>
                      <a:pt x="1393" y="2330"/>
                      <a:pt x="2185" y="3589"/>
                    </a:cubicBezTo>
                    <a:cubicBezTo>
                      <a:pt x="2843" y="4667"/>
                      <a:pt x="3683" y="4629"/>
                      <a:pt x="3969" y="5468"/>
                    </a:cubicBezTo>
                    <a:cubicBezTo>
                      <a:pt x="4055" y="5707"/>
                      <a:pt x="4007" y="5974"/>
                      <a:pt x="4026" y="6222"/>
                    </a:cubicBezTo>
                    <a:cubicBezTo>
                      <a:pt x="4150" y="7653"/>
                      <a:pt x="5238" y="8302"/>
                      <a:pt x="5724" y="9799"/>
                    </a:cubicBezTo>
                    <a:cubicBezTo>
                      <a:pt x="5676" y="9551"/>
                      <a:pt x="5648" y="9303"/>
                      <a:pt x="5657" y="9055"/>
                    </a:cubicBezTo>
                    <a:cubicBezTo>
                      <a:pt x="5676" y="7796"/>
                      <a:pt x="5257" y="7577"/>
                      <a:pt x="5047" y="6842"/>
                    </a:cubicBezTo>
                    <a:cubicBezTo>
                      <a:pt x="4837" y="6098"/>
                      <a:pt x="5047" y="5592"/>
                      <a:pt x="4799" y="4772"/>
                    </a:cubicBezTo>
                    <a:cubicBezTo>
                      <a:pt x="4570" y="4009"/>
                      <a:pt x="4150" y="3875"/>
                      <a:pt x="4016" y="2788"/>
                    </a:cubicBezTo>
                    <a:cubicBezTo>
                      <a:pt x="3797" y="956"/>
                      <a:pt x="1813" y="2"/>
                      <a:pt x="830" y="2"/>
                    </a:cubicBezTo>
                    <a:cubicBezTo>
                      <a:pt x="815" y="1"/>
                      <a:pt x="800" y="1"/>
                      <a:pt x="78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49"/>
              <p:cNvSpPr/>
              <p:nvPr/>
            </p:nvSpPr>
            <p:spPr>
              <a:xfrm>
                <a:off x="5330354" y="1502972"/>
                <a:ext cx="149909" cy="256351"/>
              </a:xfrm>
              <a:custGeom>
                <a:rect b="b" l="l" r="r" t="t"/>
                <a:pathLst>
                  <a:path extrusionOk="0" h="9790" w="5725">
                    <a:moveTo>
                      <a:pt x="4938" y="1"/>
                    </a:moveTo>
                    <a:cubicBezTo>
                      <a:pt x="4923" y="1"/>
                      <a:pt x="4909" y="1"/>
                      <a:pt x="4895" y="2"/>
                    </a:cubicBezTo>
                    <a:cubicBezTo>
                      <a:pt x="3902" y="2"/>
                      <a:pt x="1928" y="956"/>
                      <a:pt x="1699" y="2788"/>
                    </a:cubicBezTo>
                    <a:cubicBezTo>
                      <a:pt x="1575" y="3875"/>
                      <a:pt x="1155" y="4009"/>
                      <a:pt x="926" y="4772"/>
                    </a:cubicBezTo>
                    <a:cubicBezTo>
                      <a:pt x="678" y="5592"/>
                      <a:pt x="888" y="6098"/>
                      <a:pt x="678" y="6842"/>
                    </a:cubicBezTo>
                    <a:cubicBezTo>
                      <a:pt x="468" y="7577"/>
                      <a:pt x="48" y="7796"/>
                      <a:pt x="67" y="9055"/>
                    </a:cubicBezTo>
                    <a:cubicBezTo>
                      <a:pt x="77" y="9303"/>
                      <a:pt x="48" y="9551"/>
                      <a:pt x="1" y="9790"/>
                    </a:cubicBezTo>
                    <a:cubicBezTo>
                      <a:pt x="487" y="8302"/>
                      <a:pt x="1584" y="7653"/>
                      <a:pt x="1689" y="6222"/>
                    </a:cubicBezTo>
                    <a:cubicBezTo>
                      <a:pt x="1718" y="5974"/>
                      <a:pt x="1670" y="5707"/>
                      <a:pt x="1756" y="5468"/>
                    </a:cubicBezTo>
                    <a:cubicBezTo>
                      <a:pt x="2042" y="4629"/>
                      <a:pt x="2872" y="4667"/>
                      <a:pt x="3540" y="3589"/>
                    </a:cubicBezTo>
                    <a:cubicBezTo>
                      <a:pt x="4322" y="2330"/>
                      <a:pt x="5162" y="2902"/>
                      <a:pt x="5725" y="2187"/>
                    </a:cubicBezTo>
                    <a:lnTo>
                      <a:pt x="5725" y="231"/>
                    </a:lnTo>
                    <a:cubicBezTo>
                      <a:pt x="5639" y="231"/>
                      <a:pt x="5553" y="212"/>
                      <a:pt x="5486" y="164"/>
                    </a:cubicBezTo>
                    <a:cubicBezTo>
                      <a:pt x="5318" y="58"/>
                      <a:pt x="5125" y="1"/>
                      <a:pt x="493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877" name="Google Shape;1877;p49"/>
          <p:cNvGrpSpPr/>
          <p:nvPr/>
        </p:nvGrpSpPr>
        <p:grpSpPr>
          <a:xfrm>
            <a:off x="2282305" y="2059358"/>
            <a:ext cx="441059" cy="698893"/>
            <a:chOff x="3456940" y="1430603"/>
            <a:chExt cx="2010295" cy="3185472"/>
          </a:xfrm>
        </p:grpSpPr>
        <p:sp>
          <p:nvSpPr>
            <p:cNvPr id="1878" name="Google Shape;1878;p49"/>
            <p:cNvSpPr/>
            <p:nvPr/>
          </p:nvSpPr>
          <p:spPr>
            <a:xfrm rot="2700000">
              <a:off x="3608512" y="2056541"/>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49"/>
            <p:cNvSpPr/>
            <p:nvPr/>
          </p:nvSpPr>
          <p:spPr>
            <a:xfrm rot="8100000">
              <a:off x="4096160" y="1582175"/>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49"/>
            <p:cNvSpPr/>
            <p:nvPr/>
          </p:nvSpPr>
          <p:spPr>
            <a:xfrm rot="-8100000">
              <a:off x="4583807" y="2083103"/>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49"/>
            <p:cNvSpPr/>
            <p:nvPr/>
          </p:nvSpPr>
          <p:spPr>
            <a:xfrm rot="-2700000">
              <a:off x="4096160" y="2557470"/>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83" name="Google Shape;1883;p49"/>
            <p:cNvCxnSpPr>
              <a:stCxn id="1881" idx="3"/>
              <a:endCxn id="1882"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884" name="Google Shape;1884;p49"/>
            <p:cNvCxnSpPr>
              <a:stCxn id="1882"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grpSp>
        <p:nvGrpSpPr>
          <p:cNvPr id="1885" name="Google Shape;1885;p49"/>
          <p:cNvGrpSpPr/>
          <p:nvPr/>
        </p:nvGrpSpPr>
        <p:grpSpPr>
          <a:xfrm>
            <a:off x="2764480" y="2059358"/>
            <a:ext cx="441059" cy="698893"/>
            <a:chOff x="3456940" y="1430603"/>
            <a:chExt cx="2010295" cy="3185472"/>
          </a:xfrm>
        </p:grpSpPr>
        <p:sp>
          <p:nvSpPr>
            <p:cNvPr id="1886" name="Google Shape;1886;p49"/>
            <p:cNvSpPr/>
            <p:nvPr/>
          </p:nvSpPr>
          <p:spPr>
            <a:xfrm rot="2700000">
              <a:off x="3608512" y="2056541"/>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49"/>
            <p:cNvSpPr/>
            <p:nvPr/>
          </p:nvSpPr>
          <p:spPr>
            <a:xfrm rot="8100000">
              <a:off x="4096160" y="1582175"/>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49"/>
            <p:cNvSpPr/>
            <p:nvPr/>
          </p:nvSpPr>
          <p:spPr>
            <a:xfrm rot="-8100000">
              <a:off x="4583807" y="2083103"/>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49"/>
            <p:cNvSpPr/>
            <p:nvPr/>
          </p:nvSpPr>
          <p:spPr>
            <a:xfrm rot="-2700000">
              <a:off x="4096160" y="2557470"/>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91" name="Google Shape;1891;p49"/>
            <p:cNvCxnSpPr>
              <a:stCxn id="1889" idx="3"/>
              <a:endCxn id="1890"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892" name="Google Shape;1892;p49"/>
            <p:cNvCxnSpPr>
              <a:stCxn id="1890"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grpSp>
        <p:nvGrpSpPr>
          <p:cNvPr id="1893" name="Google Shape;1893;p49"/>
          <p:cNvGrpSpPr/>
          <p:nvPr/>
        </p:nvGrpSpPr>
        <p:grpSpPr>
          <a:xfrm>
            <a:off x="2323405" y="3288205"/>
            <a:ext cx="441059" cy="698893"/>
            <a:chOff x="3456940" y="1430603"/>
            <a:chExt cx="2010295" cy="3185472"/>
          </a:xfrm>
        </p:grpSpPr>
        <p:sp>
          <p:nvSpPr>
            <p:cNvPr id="1894" name="Google Shape;1894;p49"/>
            <p:cNvSpPr/>
            <p:nvPr/>
          </p:nvSpPr>
          <p:spPr>
            <a:xfrm rot="2700000">
              <a:off x="3608512" y="2056541"/>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49"/>
            <p:cNvSpPr/>
            <p:nvPr/>
          </p:nvSpPr>
          <p:spPr>
            <a:xfrm rot="8100000">
              <a:off x="4096160" y="1582175"/>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49"/>
            <p:cNvSpPr/>
            <p:nvPr/>
          </p:nvSpPr>
          <p:spPr>
            <a:xfrm rot="-8100000">
              <a:off x="4583807" y="2083103"/>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49"/>
            <p:cNvSpPr/>
            <p:nvPr/>
          </p:nvSpPr>
          <p:spPr>
            <a:xfrm rot="-2700000">
              <a:off x="4096160" y="2557470"/>
              <a:ext cx="731856" cy="731856"/>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899" name="Google Shape;1899;p49"/>
            <p:cNvCxnSpPr>
              <a:stCxn id="1897" idx="3"/>
              <a:endCxn id="1898"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900" name="Google Shape;1900;p49"/>
            <p:cNvCxnSpPr>
              <a:stCxn id="1898"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grpSp>
        <p:nvGrpSpPr>
          <p:cNvPr id="1901" name="Google Shape;1901;p49"/>
          <p:cNvGrpSpPr/>
          <p:nvPr/>
        </p:nvGrpSpPr>
        <p:grpSpPr>
          <a:xfrm>
            <a:off x="2764480" y="3288205"/>
            <a:ext cx="441059" cy="698893"/>
            <a:chOff x="3456940" y="1430603"/>
            <a:chExt cx="2010295" cy="3185472"/>
          </a:xfrm>
        </p:grpSpPr>
        <p:sp>
          <p:nvSpPr>
            <p:cNvPr id="1902" name="Google Shape;1902;p49"/>
            <p:cNvSpPr/>
            <p:nvPr/>
          </p:nvSpPr>
          <p:spPr>
            <a:xfrm rot="2700000">
              <a:off x="3608512" y="2056541"/>
              <a:ext cx="731856" cy="731856"/>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49"/>
            <p:cNvSpPr/>
            <p:nvPr/>
          </p:nvSpPr>
          <p:spPr>
            <a:xfrm rot="8100000">
              <a:off x="4096160" y="1582175"/>
              <a:ext cx="731856" cy="731856"/>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49"/>
            <p:cNvSpPr/>
            <p:nvPr/>
          </p:nvSpPr>
          <p:spPr>
            <a:xfrm rot="-8100000">
              <a:off x="4583807" y="2083103"/>
              <a:ext cx="731856" cy="731856"/>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49"/>
            <p:cNvSpPr/>
            <p:nvPr/>
          </p:nvSpPr>
          <p:spPr>
            <a:xfrm rot="-2700000">
              <a:off x="4096160" y="2557470"/>
              <a:ext cx="731856" cy="731856"/>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07" name="Google Shape;1907;p49"/>
            <p:cNvCxnSpPr>
              <a:stCxn id="1905" idx="3"/>
              <a:endCxn id="1906"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908" name="Google Shape;1908;p49"/>
            <p:cNvCxnSpPr>
              <a:stCxn id="1906"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grpSp>
        <p:nvGrpSpPr>
          <p:cNvPr id="1909" name="Google Shape;1909;p49"/>
          <p:cNvGrpSpPr/>
          <p:nvPr/>
        </p:nvGrpSpPr>
        <p:grpSpPr>
          <a:xfrm>
            <a:off x="3205555" y="3288208"/>
            <a:ext cx="441059" cy="698893"/>
            <a:chOff x="3456940" y="1430603"/>
            <a:chExt cx="2010295" cy="3185472"/>
          </a:xfrm>
        </p:grpSpPr>
        <p:sp>
          <p:nvSpPr>
            <p:cNvPr id="1910" name="Google Shape;1910;p49"/>
            <p:cNvSpPr/>
            <p:nvPr/>
          </p:nvSpPr>
          <p:spPr>
            <a:xfrm rot="2700000">
              <a:off x="3608512" y="2056541"/>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49"/>
            <p:cNvSpPr/>
            <p:nvPr/>
          </p:nvSpPr>
          <p:spPr>
            <a:xfrm rot="8100000">
              <a:off x="4096160" y="1582175"/>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49"/>
            <p:cNvSpPr/>
            <p:nvPr/>
          </p:nvSpPr>
          <p:spPr>
            <a:xfrm rot="-8100000">
              <a:off x="4583807" y="2083103"/>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49"/>
            <p:cNvSpPr/>
            <p:nvPr/>
          </p:nvSpPr>
          <p:spPr>
            <a:xfrm rot="-2700000">
              <a:off x="4096160" y="2557470"/>
              <a:ext cx="731856" cy="731856"/>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15" name="Google Shape;1915;p49"/>
            <p:cNvCxnSpPr>
              <a:stCxn id="1913" idx="3"/>
              <a:endCxn id="1914"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916" name="Google Shape;1916;p49"/>
            <p:cNvCxnSpPr>
              <a:stCxn id="1914"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grpSp>
        <p:nvGrpSpPr>
          <p:cNvPr id="1917" name="Google Shape;1917;p49"/>
          <p:cNvGrpSpPr/>
          <p:nvPr/>
        </p:nvGrpSpPr>
        <p:grpSpPr>
          <a:xfrm>
            <a:off x="3646630" y="3288208"/>
            <a:ext cx="441059" cy="698893"/>
            <a:chOff x="3456940" y="1430603"/>
            <a:chExt cx="2010295" cy="3185472"/>
          </a:xfrm>
        </p:grpSpPr>
        <p:sp>
          <p:nvSpPr>
            <p:cNvPr id="1918" name="Google Shape;1918;p49"/>
            <p:cNvSpPr/>
            <p:nvPr/>
          </p:nvSpPr>
          <p:spPr>
            <a:xfrm rot="2700000">
              <a:off x="3608512" y="2056541"/>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49"/>
            <p:cNvSpPr/>
            <p:nvPr/>
          </p:nvSpPr>
          <p:spPr>
            <a:xfrm rot="8100000">
              <a:off x="4096160" y="1582175"/>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49"/>
            <p:cNvSpPr/>
            <p:nvPr/>
          </p:nvSpPr>
          <p:spPr>
            <a:xfrm rot="-8100000">
              <a:off x="4583807" y="2083103"/>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49"/>
            <p:cNvSpPr/>
            <p:nvPr/>
          </p:nvSpPr>
          <p:spPr>
            <a:xfrm rot="-2700000">
              <a:off x="4096160" y="2557470"/>
              <a:ext cx="731856" cy="731856"/>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49"/>
            <p:cNvSpPr/>
            <p:nvPr/>
          </p:nvSpPr>
          <p:spPr>
            <a:xfrm>
              <a:off x="4136893" y="3703775"/>
              <a:ext cx="650400" cy="594900"/>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23" name="Google Shape;1923;p49"/>
            <p:cNvCxnSpPr>
              <a:stCxn id="1921" idx="3"/>
              <a:endCxn id="1922" idx="1"/>
            </p:cNvCxnSpPr>
            <p:nvPr/>
          </p:nvCxnSpPr>
          <p:spPr>
            <a:xfrm>
              <a:off x="4462088" y="3289325"/>
              <a:ext cx="0" cy="1009200"/>
            </a:xfrm>
            <a:prstGeom prst="straightConnector1">
              <a:avLst/>
            </a:prstGeom>
            <a:noFill/>
            <a:ln cap="flat" cmpd="sng" w="28575">
              <a:solidFill>
                <a:schemeClr val="accent4"/>
              </a:solidFill>
              <a:prstDash val="solid"/>
              <a:round/>
              <a:headEnd len="med" w="med" type="none"/>
              <a:tailEnd len="med" w="med" type="none"/>
            </a:ln>
          </p:spPr>
        </p:cxnSp>
        <p:cxnSp>
          <p:nvCxnSpPr>
            <p:cNvPr id="1924" name="Google Shape;1924;p49"/>
            <p:cNvCxnSpPr>
              <a:stCxn id="1922" idx="1"/>
            </p:cNvCxnSpPr>
            <p:nvPr/>
          </p:nvCxnSpPr>
          <p:spPr>
            <a:xfrm>
              <a:off x="4462093" y="4298675"/>
              <a:ext cx="0" cy="317400"/>
            </a:xfrm>
            <a:prstGeom prst="straightConnector1">
              <a:avLst/>
            </a:prstGeom>
            <a:noFill/>
            <a:ln cap="flat" cmpd="sng" w="28575">
              <a:solidFill>
                <a:schemeClr val="accent4"/>
              </a:solidFill>
              <a:prstDash val="solid"/>
              <a:round/>
              <a:headEnd len="med" w="med" type="none"/>
              <a:tailEnd len="med" w="med" type="none"/>
            </a:ln>
          </p:spPr>
        </p:cxnSp>
      </p:grpSp>
      <p:cxnSp>
        <p:nvCxnSpPr>
          <p:cNvPr id="1925" name="Google Shape;1925;p49"/>
          <p:cNvCxnSpPr/>
          <p:nvPr/>
        </p:nvCxnSpPr>
        <p:spPr>
          <a:xfrm rot="10800000">
            <a:off x="2210125" y="3987100"/>
            <a:ext cx="1961100" cy="0"/>
          </a:xfrm>
          <a:prstGeom prst="straightConnector1">
            <a:avLst/>
          </a:prstGeom>
          <a:noFill/>
          <a:ln cap="flat" cmpd="sng" w="19050">
            <a:solidFill>
              <a:schemeClr val="accent4"/>
            </a:solidFill>
            <a:prstDash val="solid"/>
            <a:round/>
            <a:headEnd len="med" w="med" type="none"/>
            <a:tailEnd len="med" w="med" type="none"/>
          </a:ln>
        </p:spPr>
      </p:cxnSp>
      <p:cxnSp>
        <p:nvCxnSpPr>
          <p:cNvPr id="1926" name="Google Shape;1926;p49"/>
          <p:cNvCxnSpPr/>
          <p:nvPr/>
        </p:nvCxnSpPr>
        <p:spPr>
          <a:xfrm rot="10800000">
            <a:off x="2210250" y="2756725"/>
            <a:ext cx="1880400" cy="0"/>
          </a:xfrm>
          <a:prstGeom prst="straightConnector1">
            <a:avLst/>
          </a:prstGeom>
          <a:noFill/>
          <a:ln cap="flat" cmpd="sng" w="19050">
            <a:solidFill>
              <a:schemeClr val="accent4"/>
            </a:solidFill>
            <a:prstDash val="solid"/>
            <a:round/>
            <a:headEnd len="med" w="med" type="none"/>
            <a:tailEnd len="med" w="med" type="none"/>
          </a:ln>
        </p:spPr>
      </p:cxnSp>
      <p:sp>
        <p:nvSpPr>
          <p:cNvPr id="1927" name="Google Shape;1927;p49"/>
          <p:cNvSpPr txBox="1"/>
          <p:nvPr/>
        </p:nvSpPr>
        <p:spPr>
          <a:xfrm>
            <a:off x="713225" y="1121700"/>
            <a:ext cx="7717500" cy="407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DM Sans"/>
                <a:ea typeface="DM Sans"/>
                <a:cs typeface="DM Sans"/>
                <a:sym typeface="DM Sans"/>
              </a:rPr>
              <a:t>Things they </a:t>
            </a:r>
            <a:r>
              <a:rPr b="1" lang="en">
                <a:solidFill>
                  <a:schemeClr val="accent6"/>
                </a:solidFill>
                <a:latin typeface="DM Sans"/>
                <a:ea typeface="DM Sans"/>
                <a:cs typeface="DM Sans"/>
                <a:sym typeface="DM Sans"/>
              </a:rPr>
              <a:t>like to do</a:t>
            </a:r>
            <a:r>
              <a:rPr lang="en">
                <a:solidFill>
                  <a:schemeClr val="accent6"/>
                </a:solidFill>
                <a:latin typeface="DM Sans"/>
                <a:ea typeface="DM Sans"/>
                <a:cs typeface="DM Sans"/>
                <a:sym typeface="DM Sans"/>
              </a:rPr>
              <a:t> as a </a:t>
            </a:r>
            <a:r>
              <a:rPr b="1" lang="en">
                <a:solidFill>
                  <a:schemeClr val="accent6"/>
                </a:solidFill>
                <a:latin typeface="DM Sans"/>
                <a:ea typeface="DM Sans"/>
                <a:cs typeface="DM Sans"/>
                <a:sym typeface="DM Sans"/>
              </a:rPr>
              <a:t>couple</a:t>
            </a:r>
            <a:endParaRPr b="1">
              <a:solidFill>
                <a:schemeClr val="accent6"/>
              </a:solidFill>
              <a:latin typeface="DM Sans"/>
              <a:ea typeface="DM Sans"/>
              <a:cs typeface="DM Sans"/>
              <a:sym typeface="DM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1" name="Shape 1931"/>
        <p:cNvGrpSpPr/>
        <p:nvPr/>
      </p:nvGrpSpPr>
      <p:grpSpPr>
        <a:xfrm>
          <a:off x="0" y="0"/>
          <a:ext cx="0" cy="0"/>
          <a:chOff x="0" y="0"/>
          <a:chExt cx="0" cy="0"/>
        </a:xfrm>
      </p:grpSpPr>
      <p:sp>
        <p:nvSpPr>
          <p:cNvPr id="1932" name="Google Shape;1932;p50"/>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sp>
        <p:nvSpPr>
          <p:cNvPr id="1933" name="Google Shape;1933;p50"/>
          <p:cNvSpPr/>
          <p:nvPr/>
        </p:nvSpPr>
        <p:spPr>
          <a:xfrm rot="-2460175">
            <a:off x="3885488" y="2066151"/>
            <a:ext cx="1369461" cy="1369461"/>
          </a:xfrm>
          <a:prstGeom prst="ellipse">
            <a:avLst/>
          </a:prstGeom>
          <a:noFill/>
          <a:ln cap="flat" cmpd="sng" w="19050">
            <a:solidFill>
              <a:schemeClr val="accent5"/>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50"/>
          <p:cNvSpPr txBox="1"/>
          <p:nvPr/>
        </p:nvSpPr>
        <p:spPr>
          <a:xfrm>
            <a:off x="713225" y="2053275"/>
            <a:ext cx="2267700" cy="58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1935" name="Google Shape;1935;p50"/>
          <p:cNvSpPr txBox="1"/>
          <p:nvPr/>
        </p:nvSpPr>
        <p:spPr>
          <a:xfrm>
            <a:off x="713228" y="1662525"/>
            <a:ext cx="2267700" cy="4344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cxnSp>
        <p:nvCxnSpPr>
          <p:cNvPr id="1936" name="Google Shape;1936;p50"/>
          <p:cNvCxnSpPr>
            <a:stCxn id="1935" idx="3"/>
          </p:cNvCxnSpPr>
          <p:nvPr/>
        </p:nvCxnSpPr>
        <p:spPr>
          <a:xfrm>
            <a:off x="2980928" y="1879725"/>
            <a:ext cx="1025100" cy="388200"/>
          </a:xfrm>
          <a:prstGeom prst="bentConnector3">
            <a:avLst>
              <a:gd fmla="val 41054" name="adj1"/>
            </a:avLst>
          </a:prstGeom>
          <a:noFill/>
          <a:ln cap="flat" cmpd="sng" w="19050">
            <a:solidFill>
              <a:schemeClr val="accent6"/>
            </a:solidFill>
            <a:prstDash val="solid"/>
            <a:round/>
            <a:headEnd len="med" w="med" type="none"/>
            <a:tailEnd len="med" w="med" type="none"/>
          </a:ln>
        </p:spPr>
      </p:cxnSp>
      <p:sp>
        <p:nvSpPr>
          <p:cNvPr id="1937" name="Google Shape;1937;p50"/>
          <p:cNvSpPr txBox="1"/>
          <p:nvPr/>
        </p:nvSpPr>
        <p:spPr>
          <a:xfrm>
            <a:off x="6159500" y="2053275"/>
            <a:ext cx="2271300" cy="584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Despite being red, it is actually a cold place</a:t>
            </a:r>
            <a:endParaRPr>
              <a:solidFill>
                <a:schemeClr val="accent6"/>
              </a:solidFill>
              <a:latin typeface="Poppins"/>
              <a:ea typeface="Poppins"/>
              <a:cs typeface="Poppins"/>
              <a:sym typeface="Poppins"/>
            </a:endParaRPr>
          </a:p>
          <a:p>
            <a:pPr indent="0" lvl="0" marL="0" rtl="0" algn="r">
              <a:spcBef>
                <a:spcPts val="0"/>
              </a:spcBef>
              <a:spcAft>
                <a:spcPts val="0"/>
              </a:spcAft>
              <a:buNone/>
            </a:pPr>
            <a:r>
              <a:t/>
            </a:r>
            <a:endParaRPr>
              <a:solidFill>
                <a:schemeClr val="accent6"/>
              </a:solidFill>
              <a:latin typeface="Poppins"/>
              <a:ea typeface="Poppins"/>
              <a:cs typeface="Poppins"/>
              <a:sym typeface="Poppins"/>
            </a:endParaRPr>
          </a:p>
        </p:txBody>
      </p:sp>
      <p:sp>
        <p:nvSpPr>
          <p:cNvPr id="1938" name="Google Shape;1938;p50"/>
          <p:cNvSpPr txBox="1"/>
          <p:nvPr/>
        </p:nvSpPr>
        <p:spPr>
          <a:xfrm>
            <a:off x="6159509" y="1662525"/>
            <a:ext cx="2271300" cy="434400"/>
          </a:xfrm>
          <a:prstGeom prst="rect">
            <a:avLst/>
          </a:prstGeom>
          <a:solidFill>
            <a:schemeClr val="accent5"/>
          </a:solid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Mars</a:t>
            </a:r>
            <a:endParaRPr sz="1800">
              <a:solidFill>
                <a:schemeClr val="accent6"/>
              </a:solidFill>
              <a:latin typeface="Elsie Black"/>
              <a:ea typeface="Elsie Black"/>
              <a:cs typeface="Elsie Black"/>
              <a:sym typeface="Elsie Black"/>
            </a:endParaRPr>
          </a:p>
        </p:txBody>
      </p:sp>
      <p:cxnSp>
        <p:nvCxnSpPr>
          <p:cNvPr id="1939" name="Google Shape;1939;p50"/>
          <p:cNvCxnSpPr>
            <a:stCxn id="1933" idx="6"/>
            <a:endCxn id="1938" idx="1"/>
          </p:cNvCxnSpPr>
          <p:nvPr/>
        </p:nvCxnSpPr>
        <p:spPr>
          <a:xfrm flipH="1" rot="10800000">
            <a:off x="5086969" y="1879831"/>
            <a:ext cx="1072500" cy="421800"/>
          </a:xfrm>
          <a:prstGeom prst="bentConnector3">
            <a:avLst>
              <a:gd fmla="val 57834" name="adj1"/>
            </a:avLst>
          </a:prstGeom>
          <a:noFill/>
          <a:ln cap="flat" cmpd="sng" w="19050">
            <a:solidFill>
              <a:schemeClr val="accent6"/>
            </a:solidFill>
            <a:prstDash val="solid"/>
            <a:round/>
            <a:headEnd len="med" w="med" type="none"/>
            <a:tailEnd len="med" w="med" type="none"/>
          </a:ln>
        </p:spPr>
      </p:cxnSp>
      <p:sp>
        <p:nvSpPr>
          <p:cNvPr id="1940" name="Google Shape;1940;p50"/>
          <p:cNvSpPr/>
          <p:nvPr/>
        </p:nvSpPr>
        <p:spPr>
          <a:xfrm flipH="1" rot="2383615">
            <a:off x="4624911" y="1582375"/>
            <a:ext cx="923288" cy="921912"/>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41" name="Google Shape;1941;p50"/>
          <p:cNvGrpSpPr/>
          <p:nvPr/>
        </p:nvGrpSpPr>
        <p:grpSpPr>
          <a:xfrm>
            <a:off x="713217" y="3200157"/>
            <a:ext cx="3340200" cy="1171345"/>
            <a:chOff x="713217" y="3200157"/>
            <a:chExt cx="3340200" cy="1171345"/>
          </a:xfrm>
        </p:grpSpPr>
        <p:sp>
          <p:nvSpPr>
            <p:cNvPr id="1942" name="Google Shape;1942;p50"/>
            <p:cNvSpPr txBox="1"/>
            <p:nvPr/>
          </p:nvSpPr>
          <p:spPr>
            <a:xfrm>
              <a:off x="713225" y="3787102"/>
              <a:ext cx="2267700" cy="58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Saturn is the ringed one and a gas giant</a:t>
              </a:r>
              <a:endParaRPr>
                <a:solidFill>
                  <a:schemeClr val="accent6"/>
                </a:solidFill>
                <a:latin typeface="Poppins"/>
                <a:ea typeface="Poppins"/>
                <a:cs typeface="Poppins"/>
                <a:sym typeface="Poppins"/>
              </a:endParaRPr>
            </a:p>
          </p:txBody>
        </p:sp>
        <p:sp>
          <p:nvSpPr>
            <p:cNvPr id="1943" name="Google Shape;1943;p50"/>
            <p:cNvSpPr txBox="1"/>
            <p:nvPr/>
          </p:nvSpPr>
          <p:spPr>
            <a:xfrm>
              <a:off x="713217" y="3396357"/>
              <a:ext cx="2267700" cy="412800"/>
            </a:xfrm>
            <a:prstGeom prst="rect">
              <a:avLst/>
            </a:prstGeom>
            <a:solidFill>
              <a:schemeClr val="accent1"/>
            </a:solid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cxnSp>
          <p:nvCxnSpPr>
            <p:cNvPr id="1944" name="Google Shape;1944;p50"/>
            <p:cNvCxnSpPr>
              <a:stCxn id="1943" idx="3"/>
              <a:endCxn id="1933" idx="2"/>
            </p:cNvCxnSpPr>
            <p:nvPr/>
          </p:nvCxnSpPr>
          <p:spPr>
            <a:xfrm flipH="1" rot="10800000">
              <a:off x="2980917" y="3200157"/>
              <a:ext cx="1072500" cy="402600"/>
            </a:xfrm>
            <a:prstGeom prst="bentConnector3">
              <a:avLst>
                <a:gd fmla="val 42171" name="adj1"/>
              </a:avLst>
            </a:prstGeom>
            <a:noFill/>
            <a:ln cap="flat" cmpd="sng" w="19050">
              <a:solidFill>
                <a:schemeClr val="accent6"/>
              </a:solidFill>
              <a:prstDash val="solid"/>
              <a:round/>
              <a:headEnd len="med" w="med" type="none"/>
              <a:tailEnd len="med" w="med" type="none"/>
            </a:ln>
          </p:spPr>
        </p:cxnSp>
      </p:grpSp>
      <p:sp>
        <p:nvSpPr>
          <p:cNvPr id="1945" name="Google Shape;1945;p50"/>
          <p:cNvSpPr/>
          <p:nvPr/>
        </p:nvSpPr>
        <p:spPr>
          <a:xfrm flipH="1" rot="-8416385">
            <a:off x="3593416" y="2997476"/>
            <a:ext cx="923288" cy="921912"/>
          </a:xfrm>
          <a:prstGeom prst="hear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6" name="Google Shape;1946;p50"/>
          <p:cNvSpPr txBox="1"/>
          <p:nvPr/>
        </p:nvSpPr>
        <p:spPr>
          <a:xfrm>
            <a:off x="6159501" y="3787102"/>
            <a:ext cx="2271300" cy="584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1947" name="Google Shape;1947;p50"/>
          <p:cNvSpPr txBox="1"/>
          <p:nvPr/>
        </p:nvSpPr>
        <p:spPr>
          <a:xfrm>
            <a:off x="6159499" y="3396357"/>
            <a:ext cx="2271300" cy="412800"/>
          </a:xfrm>
          <a:prstGeom prst="rect">
            <a:avLst/>
          </a:prstGeom>
          <a:solidFill>
            <a:schemeClr val="accent3"/>
          </a:solid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cxnSp>
        <p:nvCxnSpPr>
          <p:cNvPr id="1948" name="Google Shape;1948;p50"/>
          <p:cNvCxnSpPr>
            <a:stCxn id="1933" idx="4"/>
            <a:endCxn id="1947" idx="1"/>
          </p:cNvCxnSpPr>
          <p:nvPr/>
        </p:nvCxnSpPr>
        <p:spPr>
          <a:xfrm flipH="1" rot="-5400000">
            <a:off x="5421919" y="2865181"/>
            <a:ext cx="335100" cy="1140000"/>
          </a:xfrm>
          <a:prstGeom prst="bentConnector2">
            <a:avLst/>
          </a:prstGeom>
          <a:noFill/>
          <a:ln cap="flat" cmpd="sng" w="19050">
            <a:solidFill>
              <a:schemeClr val="accent6"/>
            </a:solidFill>
            <a:prstDash val="solid"/>
            <a:round/>
            <a:headEnd len="med" w="med" type="none"/>
            <a:tailEnd len="med" w="med" type="none"/>
          </a:ln>
        </p:spPr>
      </p:cxnSp>
      <p:sp>
        <p:nvSpPr>
          <p:cNvPr id="1949" name="Google Shape;1949;p50"/>
          <p:cNvSpPr/>
          <p:nvPr/>
        </p:nvSpPr>
        <p:spPr>
          <a:xfrm rot="8416385">
            <a:off x="4624911" y="2997476"/>
            <a:ext cx="923288" cy="921912"/>
          </a:xfrm>
          <a:prstGeom prst="hear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0" name="Google Shape;1950;p50"/>
          <p:cNvSpPr/>
          <p:nvPr/>
        </p:nvSpPr>
        <p:spPr>
          <a:xfrm rot="-2383615">
            <a:off x="3593416" y="1582375"/>
            <a:ext cx="923288" cy="921912"/>
          </a:xfrm>
          <a:prstGeom prst="hear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954" name="Shape 1954"/>
        <p:cNvGrpSpPr/>
        <p:nvPr/>
      </p:nvGrpSpPr>
      <p:grpSpPr>
        <a:xfrm>
          <a:off x="0" y="0"/>
          <a:ext cx="0" cy="0"/>
          <a:chOff x="0" y="0"/>
          <a:chExt cx="0" cy="0"/>
        </a:xfrm>
      </p:grpSpPr>
      <p:sp>
        <p:nvSpPr>
          <p:cNvPr id="1955" name="Google Shape;1955;p51"/>
          <p:cNvSpPr txBox="1"/>
          <p:nvPr/>
        </p:nvSpPr>
        <p:spPr>
          <a:xfrm>
            <a:off x="1048350" y="323850"/>
            <a:ext cx="70473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FFFFFF"/>
                </a:solidFill>
              </a:rPr>
              <a:t>Instructions for use</a:t>
            </a:r>
            <a:endParaRPr sz="2400">
              <a:solidFill>
                <a:srgbClr val="FFFFFF"/>
              </a:solidFill>
            </a:endParaRPr>
          </a:p>
        </p:txBody>
      </p:sp>
      <p:sp>
        <p:nvSpPr>
          <p:cNvPr id="1956" name="Google Shape;1956;p51"/>
          <p:cNvSpPr txBox="1"/>
          <p:nvPr/>
        </p:nvSpPr>
        <p:spPr>
          <a:xfrm>
            <a:off x="1048350" y="4314290"/>
            <a:ext cx="7047300" cy="440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000">
                <a:solidFill>
                  <a:srgbClr val="FFFFFF"/>
                </a:solidFill>
              </a:rPr>
              <a:t>For more information about editing slides, please read</a:t>
            </a:r>
            <a:r>
              <a:rPr lang="en" sz="900">
                <a:solidFill>
                  <a:srgbClr val="FFFFFF"/>
                </a:solidFill>
              </a:rPr>
              <a:t> </a:t>
            </a:r>
            <a:r>
              <a:rPr lang="en" sz="1000">
                <a:solidFill>
                  <a:srgbClr val="FFFFFF"/>
                </a:solidFill>
              </a:rPr>
              <a:t>our FAQs or visit our blog:</a:t>
            </a:r>
            <a:endParaRPr sz="1000">
              <a:solidFill>
                <a:srgbClr val="FFFFFF"/>
              </a:solidFill>
            </a:endParaRPr>
          </a:p>
          <a:p>
            <a:pPr indent="0" lvl="0" marL="0" rtl="0" algn="ctr">
              <a:lnSpc>
                <a:spcPct val="115000"/>
              </a:lnSpc>
              <a:spcBef>
                <a:spcPts val="0"/>
              </a:spcBef>
              <a:spcAft>
                <a:spcPts val="0"/>
              </a:spcAft>
              <a:buNone/>
            </a:pPr>
            <a:r>
              <a:rPr lang="en" sz="1000" u="sng">
                <a:solidFill>
                  <a:srgbClr val="869FB2"/>
                </a:solidFill>
                <a:hlinkClick r:id="rId3">
                  <a:extLst>
                    <a:ext uri="{A12FA001-AC4F-418D-AE19-62706E023703}">
                      <ahyp:hlinkClr val="tx"/>
                    </a:ext>
                  </a:extLst>
                </a:hlinkClick>
              </a:rPr>
              <a:t>https://slidesgo.com/faqs</a:t>
            </a:r>
            <a:r>
              <a:rPr lang="en" sz="1200">
                <a:solidFill>
                  <a:srgbClr val="FFFFFF"/>
                </a:solidFill>
              </a:rPr>
              <a:t> </a:t>
            </a:r>
            <a:r>
              <a:rPr lang="en" sz="1000">
                <a:solidFill>
                  <a:srgbClr val="FFFFFF"/>
                </a:solidFill>
              </a:rPr>
              <a:t>and</a:t>
            </a:r>
            <a:r>
              <a:rPr lang="en" sz="1200">
                <a:solidFill>
                  <a:srgbClr val="FFFFFF"/>
                </a:solidFill>
              </a:rPr>
              <a:t> </a:t>
            </a:r>
            <a:r>
              <a:rPr lang="en" sz="1000" u="sng">
                <a:solidFill>
                  <a:srgbClr val="869FB2"/>
                </a:solidFill>
                <a:hlinkClick r:id="rId4">
                  <a:extLst>
                    <a:ext uri="{A12FA001-AC4F-418D-AE19-62706E023703}">
                      <ahyp:hlinkClr val="tx"/>
                    </a:ext>
                  </a:extLst>
                </a:hlinkClick>
              </a:rPr>
              <a:t>https://slidesgo.com/slidesgo-school</a:t>
            </a:r>
            <a:endParaRPr sz="1000" u="sng">
              <a:solidFill>
                <a:srgbClr val="869FB2"/>
              </a:solidFill>
            </a:endParaRPr>
          </a:p>
        </p:txBody>
      </p:sp>
      <p:sp>
        <p:nvSpPr>
          <p:cNvPr id="1957" name="Google Shape;1957;p51"/>
          <p:cNvSpPr txBox="1"/>
          <p:nvPr/>
        </p:nvSpPr>
        <p:spPr>
          <a:xfrm>
            <a:off x="1048350" y="902900"/>
            <a:ext cx="7047300" cy="2686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rgbClr val="000000"/>
              </a:buClr>
              <a:buSzPts val="1100"/>
              <a:buFont typeface="Arial"/>
              <a:buNone/>
            </a:pPr>
            <a:r>
              <a:rPr lang="en" sz="1000">
                <a:solidFill>
                  <a:srgbClr val="FFFFFF"/>
                </a:solidFill>
              </a:rPr>
              <a:t>If you have a free account, in order to use this template, you must credit </a:t>
            </a:r>
            <a:r>
              <a:rPr b="1" lang="en" sz="1000" u="sng">
                <a:solidFill>
                  <a:srgbClr val="869FB2"/>
                </a:solidFill>
                <a:hlinkClick r:id="rId5">
                  <a:extLst>
                    <a:ext uri="{A12FA001-AC4F-418D-AE19-62706E023703}">
                      <ahyp:hlinkClr val="tx"/>
                    </a:ext>
                  </a:extLst>
                </a:hlinkClick>
              </a:rPr>
              <a:t>Slidesgo</a:t>
            </a:r>
            <a:r>
              <a:rPr lang="en" sz="1000">
                <a:solidFill>
                  <a:srgbClr val="435D74"/>
                </a:solidFill>
              </a:rPr>
              <a:t> </a:t>
            </a:r>
            <a:r>
              <a:rPr lang="en" sz="1000">
                <a:solidFill>
                  <a:srgbClr val="FFFFFF"/>
                </a:solidFill>
              </a:rPr>
              <a:t>in your final presentation. Please refer to the next slide to read the instructions for premium users.</a:t>
            </a:r>
            <a:endParaRPr sz="1000">
              <a:solidFill>
                <a:srgbClr val="FFFFFF"/>
              </a:solidFill>
            </a:endParaRPr>
          </a:p>
          <a:p>
            <a:pPr indent="0" lvl="0" marL="0" rtl="0" algn="l">
              <a:lnSpc>
                <a:spcPct val="115000"/>
              </a:lnSpc>
              <a:spcBef>
                <a:spcPts val="1400"/>
              </a:spcBef>
              <a:spcAft>
                <a:spcPts val="0"/>
              </a:spcAft>
              <a:buClr>
                <a:srgbClr val="000000"/>
              </a:buClr>
              <a:buSzPts val="1100"/>
              <a:buFont typeface="Arial"/>
              <a:buNone/>
            </a:pPr>
            <a:r>
              <a:rPr b="1" lang="en" sz="1000">
                <a:solidFill>
                  <a:srgbClr val="869FB2"/>
                </a:solidFill>
              </a:rPr>
              <a:t>As a Free user, you are allowed to:</a:t>
            </a:r>
            <a:endParaRPr b="1" sz="1000">
              <a:solidFill>
                <a:srgbClr val="869FB2"/>
              </a:solidFill>
            </a:endParaRPr>
          </a:p>
          <a:p>
            <a:pPr indent="0" lvl="0" marL="0" rtl="0" algn="l">
              <a:lnSpc>
                <a:spcPct val="115000"/>
              </a:lnSpc>
              <a:spcBef>
                <a:spcPts val="400"/>
              </a:spcBef>
              <a:spcAft>
                <a:spcPts val="0"/>
              </a:spcAft>
              <a:buClr>
                <a:srgbClr val="000000"/>
              </a:buClr>
              <a:buSzPts val="1100"/>
              <a:buFont typeface="Arial"/>
              <a:buNone/>
            </a:pPr>
            <a:r>
              <a:rPr lang="en" sz="1000">
                <a:solidFill>
                  <a:srgbClr val="FFFFFF"/>
                </a:solidFill>
              </a:rPr>
              <a:t>- Modify this template.</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Use it for both personal and commercial projects.</a:t>
            </a:r>
            <a:endParaRPr sz="1000">
              <a:solidFill>
                <a:srgbClr val="FFFFFF"/>
              </a:solidFill>
            </a:endParaRPr>
          </a:p>
          <a:p>
            <a:pPr indent="0" lvl="0" marL="0" rtl="0" algn="l">
              <a:lnSpc>
                <a:spcPct val="115000"/>
              </a:lnSpc>
              <a:spcBef>
                <a:spcPts val="1400"/>
              </a:spcBef>
              <a:spcAft>
                <a:spcPts val="0"/>
              </a:spcAft>
              <a:buClr>
                <a:srgbClr val="000000"/>
              </a:buClr>
              <a:buSzPts val="1100"/>
              <a:buFont typeface="Arial"/>
              <a:buNone/>
            </a:pPr>
            <a:r>
              <a:rPr b="1" lang="en" sz="1000">
                <a:solidFill>
                  <a:srgbClr val="869FB2"/>
                </a:solidFill>
              </a:rPr>
              <a:t>You are not allowed to:</a:t>
            </a:r>
            <a:endParaRPr b="1" sz="1000">
              <a:solidFill>
                <a:srgbClr val="869FB2"/>
              </a:solidFill>
            </a:endParaRPr>
          </a:p>
          <a:p>
            <a:pPr indent="0" lvl="0" marL="0" rtl="0" algn="l">
              <a:lnSpc>
                <a:spcPct val="115000"/>
              </a:lnSpc>
              <a:spcBef>
                <a:spcPts val="400"/>
              </a:spcBef>
              <a:spcAft>
                <a:spcPts val="0"/>
              </a:spcAft>
              <a:buClr>
                <a:srgbClr val="000000"/>
              </a:buClr>
              <a:buSzPts val="1100"/>
              <a:buFont typeface="Arial"/>
              <a:buNone/>
            </a:pPr>
            <a:r>
              <a:rPr lang="en" sz="1000">
                <a:solidFill>
                  <a:srgbClr val="FFFFFF"/>
                </a:solidFill>
              </a:rPr>
              <a:t>- Sublicense, sell or rent any of Slidesgo Content (or a modified version of Slidesgo Content).</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Distribute Slidesgo Content unless it has been expressly authorized by Slidesgo.</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Include Slidesgo Content in an online or offline database or file.</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Offer Slidesgo templates (or modified versions of Slidesgo templates) for download.</a:t>
            </a:r>
            <a:endParaRPr sz="1000">
              <a:solidFill>
                <a:srgbClr val="FFFFFF"/>
              </a:solidFill>
            </a:endParaRPr>
          </a:p>
          <a:p>
            <a:pPr indent="0" lvl="0" marL="0" rtl="0" algn="l">
              <a:lnSpc>
                <a:spcPct val="115000"/>
              </a:lnSpc>
              <a:spcBef>
                <a:spcPts val="0"/>
              </a:spcBef>
              <a:spcAft>
                <a:spcPts val="0"/>
              </a:spcAft>
              <a:buClr>
                <a:srgbClr val="000000"/>
              </a:buClr>
              <a:buSzPts val="1100"/>
              <a:buFont typeface="Arial"/>
              <a:buNone/>
            </a:pPr>
            <a:r>
              <a:rPr lang="en" sz="1000">
                <a:solidFill>
                  <a:srgbClr val="FFFFFF"/>
                </a:solidFill>
              </a:rPr>
              <a:t>- Acquire the copyright of Slidesgo Content.</a:t>
            </a:r>
            <a:endParaRPr sz="1000">
              <a:solidFill>
                <a:srgbClr val="FFFF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961" name="Shape 1961"/>
        <p:cNvGrpSpPr/>
        <p:nvPr/>
      </p:nvGrpSpPr>
      <p:grpSpPr>
        <a:xfrm>
          <a:off x="0" y="0"/>
          <a:ext cx="0" cy="0"/>
          <a:chOff x="0" y="0"/>
          <a:chExt cx="0" cy="0"/>
        </a:xfrm>
      </p:grpSpPr>
      <p:sp>
        <p:nvSpPr>
          <p:cNvPr id="1962" name="Google Shape;1962;p52"/>
          <p:cNvSpPr txBox="1"/>
          <p:nvPr/>
        </p:nvSpPr>
        <p:spPr>
          <a:xfrm>
            <a:off x="1048350" y="323850"/>
            <a:ext cx="70473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FFFFFF"/>
                </a:solidFill>
              </a:rPr>
              <a:t>Instructions for use (premium users)</a:t>
            </a:r>
            <a:endParaRPr sz="2400">
              <a:solidFill>
                <a:srgbClr val="FFFFFF"/>
              </a:solidFill>
            </a:endParaRPr>
          </a:p>
        </p:txBody>
      </p:sp>
      <p:sp>
        <p:nvSpPr>
          <p:cNvPr id="1963" name="Google Shape;1963;p52"/>
          <p:cNvSpPr txBox="1"/>
          <p:nvPr/>
        </p:nvSpPr>
        <p:spPr>
          <a:xfrm>
            <a:off x="1048350" y="902900"/>
            <a:ext cx="7047300" cy="3929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lang="en" sz="1000">
                <a:solidFill>
                  <a:schemeClr val="lt1"/>
                </a:solidFill>
              </a:rPr>
              <a:t>As a Premium user, you can use this template without attributing </a:t>
            </a:r>
            <a:r>
              <a:rPr b="1" lang="en" sz="1000">
                <a:solidFill>
                  <a:schemeClr val="hlink"/>
                </a:solidFill>
                <a:uFill>
                  <a:noFill/>
                </a:uFill>
                <a:hlinkClick r:id="rId3"/>
              </a:rPr>
              <a:t>Slidesgo</a:t>
            </a:r>
            <a:r>
              <a:rPr lang="en" sz="900">
                <a:solidFill>
                  <a:schemeClr val="lt1"/>
                </a:solidFill>
              </a:rPr>
              <a:t>.</a:t>
            </a:r>
            <a:endParaRPr sz="900">
              <a:solidFill>
                <a:schemeClr val="lt1"/>
              </a:solidFill>
            </a:endParaRPr>
          </a:p>
          <a:p>
            <a:pPr indent="0" lvl="0" marL="0" rtl="0" algn="l">
              <a:lnSpc>
                <a:spcPct val="115000"/>
              </a:lnSpc>
              <a:spcBef>
                <a:spcPts val="1400"/>
              </a:spcBef>
              <a:spcAft>
                <a:spcPts val="0"/>
              </a:spcAft>
              <a:buClr>
                <a:schemeClr val="dk1"/>
              </a:buClr>
              <a:buSzPts val="1100"/>
              <a:buFont typeface="Arial"/>
              <a:buNone/>
            </a:pPr>
            <a:r>
              <a:rPr b="1" lang="en" sz="1000">
                <a:solidFill>
                  <a:srgbClr val="869FB2"/>
                </a:solidFill>
              </a:rPr>
              <a:t>You are allowed to:</a:t>
            </a:r>
            <a:endParaRPr b="1" sz="1000">
              <a:solidFill>
                <a:srgbClr val="869FB2"/>
              </a:solidFill>
            </a:endParaRPr>
          </a:p>
          <a:p>
            <a:pPr indent="-292100" lvl="0" marL="457200" rtl="0" algn="l">
              <a:lnSpc>
                <a:spcPct val="115000"/>
              </a:lnSpc>
              <a:spcBef>
                <a:spcPts val="400"/>
              </a:spcBef>
              <a:spcAft>
                <a:spcPts val="0"/>
              </a:spcAft>
              <a:buClr>
                <a:srgbClr val="FFFFFF"/>
              </a:buClr>
              <a:buSzPts val="1000"/>
              <a:buFont typeface="Arial"/>
              <a:buChar char="●"/>
            </a:pPr>
            <a:r>
              <a:rPr lang="en" sz="1000">
                <a:solidFill>
                  <a:srgbClr val="FFFFFF"/>
                </a:solidFill>
              </a:rPr>
              <a:t>Modify this template.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Use it for both personal and commercial purposes.</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Share this template in an editable format with people who are not part of your team.</a:t>
            </a:r>
            <a:endParaRPr sz="1000">
              <a:solidFill>
                <a:srgbClr val="FFFFFF"/>
              </a:solidFill>
            </a:endParaRPr>
          </a:p>
          <a:p>
            <a:pPr indent="0" lvl="0" marL="0" rtl="0" algn="l">
              <a:lnSpc>
                <a:spcPct val="115000"/>
              </a:lnSpc>
              <a:spcBef>
                <a:spcPts val="1400"/>
              </a:spcBef>
              <a:spcAft>
                <a:spcPts val="0"/>
              </a:spcAft>
              <a:buNone/>
            </a:pPr>
            <a:r>
              <a:rPr b="1" lang="en" sz="1000">
                <a:solidFill>
                  <a:srgbClr val="869FB2"/>
                </a:solidFill>
              </a:rPr>
              <a:t>You are not allowed to:</a:t>
            </a:r>
            <a:endParaRPr b="1" sz="1000">
              <a:solidFill>
                <a:srgbClr val="869FB2"/>
              </a:solidFill>
            </a:endParaRPr>
          </a:p>
          <a:p>
            <a:pPr indent="-292100" lvl="0" marL="457200" rtl="0" algn="l">
              <a:lnSpc>
                <a:spcPct val="115000"/>
              </a:lnSpc>
              <a:spcBef>
                <a:spcPts val="400"/>
              </a:spcBef>
              <a:spcAft>
                <a:spcPts val="0"/>
              </a:spcAft>
              <a:buClr>
                <a:srgbClr val="FFFFFF"/>
              </a:buClr>
              <a:buSzPts val="1000"/>
              <a:buFont typeface="Arial"/>
              <a:buChar char="●"/>
            </a:pPr>
            <a:r>
              <a:rPr lang="en" sz="1000">
                <a:solidFill>
                  <a:srgbClr val="FFFFFF"/>
                </a:solidFill>
              </a:rPr>
              <a:t>Sublicense, sell or rent this Slidesgo Template (or a modified version of this Slidesgo Template).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Distribute this Slidesgo Template (or a modified version of this Slidesgo Template) or include it in a database or in any other product or service that offers downloadable images, icons or presentations that may be subject to distribution or resale.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Use any of the elements that are part of this Slidesgo Template in an isolated and separated way from this Template.</a:t>
            </a:r>
            <a:endParaRPr sz="1000">
              <a:solidFill>
                <a:srgbClr val="FFFFFF"/>
              </a:solidFill>
            </a:endParaRPr>
          </a:p>
          <a:p>
            <a:pPr indent="-292100" lvl="0" marL="457200" rtl="0" algn="l">
              <a:lnSpc>
                <a:spcPct val="115000"/>
              </a:lnSpc>
              <a:spcBef>
                <a:spcPts val="0"/>
              </a:spcBef>
              <a:spcAft>
                <a:spcPts val="0"/>
              </a:spcAft>
              <a:buClr>
                <a:srgbClr val="FFFFFF"/>
              </a:buClr>
              <a:buSzPts val="1000"/>
              <a:buFont typeface="Arial"/>
              <a:buChar char="●"/>
            </a:pPr>
            <a:r>
              <a:rPr lang="en" sz="1000">
                <a:solidFill>
                  <a:srgbClr val="FFFFFF"/>
                </a:solidFill>
              </a:rPr>
              <a:t>Register any of the elements that are part of this template as a trademark or logo, or register it as a work in an intellectual property registry or similar.</a:t>
            </a:r>
            <a:endParaRPr sz="1000">
              <a:solidFill>
                <a:srgbClr val="FFFFFF"/>
              </a:solidFill>
            </a:endParaRPr>
          </a:p>
          <a:p>
            <a:pPr indent="0" lvl="0" marL="0" rtl="0" algn="l">
              <a:lnSpc>
                <a:spcPct val="115000"/>
              </a:lnSpc>
              <a:spcBef>
                <a:spcPts val="0"/>
              </a:spcBef>
              <a:spcAft>
                <a:spcPts val="0"/>
              </a:spcAft>
              <a:buNone/>
            </a:pPr>
            <a:r>
              <a:t/>
            </a:r>
            <a:endParaRPr sz="1000">
              <a:solidFill>
                <a:srgbClr val="FFFFFF"/>
              </a:solidFill>
            </a:endParaRPr>
          </a:p>
          <a:p>
            <a:pPr indent="0" lvl="0" marL="0" rtl="0" algn="l">
              <a:lnSpc>
                <a:spcPct val="115000"/>
              </a:lnSpc>
              <a:spcBef>
                <a:spcPts val="0"/>
              </a:spcBef>
              <a:spcAft>
                <a:spcPts val="0"/>
              </a:spcAft>
              <a:buNone/>
            </a:pPr>
            <a:r>
              <a:t/>
            </a:r>
            <a:endParaRPr sz="1000">
              <a:solidFill>
                <a:srgbClr val="FFFFFF"/>
              </a:solidFill>
            </a:endParaRPr>
          </a:p>
        </p:txBody>
      </p:sp>
      <p:sp>
        <p:nvSpPr>
          <p:cNvPr id="1964" name="Google Shape;1964;p52"/>
          <p:cNvSpPr txBox="1"/>
          <p:nvPr/>
        </p:nvSpPr>
        <p:spPr>
          <a:xfrm>
            <a:off x="1048350" y="4314290"/>
            <a:ext cx="7047300" cy="440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000">
                <a:solidFill>
                  <a:srgbClr val="FFFFFF"/>
                </a:solidFill>
              </a:rPr>
              <a:t>For more information about editing slides, please read</a:t>
            </a:r>
            <a:r>
              <a:rPr lang="en" sz="900">
                <a:solidFill>
                  <a:srgbClr val="FFFFFF"/>
                </a:solidFill>
              </a:rPr>
              <a:t> </a:t>
            </a:r>
            <a:r>
              <a:rPr lang="en" sz="1000">
                <a:solidFill>
                  <a:srgbClr val="FFFFFF"/>
                </a:solidFill>
              </a:rPr>
              <a:t>our FAQs or visit our blog:</a:t>
            </a:r>
            <a:endParaRPr sz="1000">
              <a:solidFill>
                <a:srgbClr val="FFFFFF"/>
              </a:solidFill>
            </a:endParaRPr>
          </a:p>
          <a:p>
            <a:pPr indent="0" lvl="0" marL="0" rtl="0" algn="ctr">
              <a:lnSpc>
                <a:spcPct val="115000"/>
              </a:lnSpc>
              <a:spcBef>
                <a:spcPts val="0"/>
              </a:spcBef>
              <a:spcAft>
                <a:spcPts val="0"/>
              </a:spcAft>
              <a:buNone/>
            </a:pPr>
            <a:r>
              <a:rPr lang="en" sz="1000" u="sng">
                <a:solidFill>
                  <a:srgbClr val="869FB2"/>
                </a:solidFill>
                <a:hlinkClick r:id="rId4">
                  <a:extLst>
                    <a:ext uri="{A12FA001-AC4F-418D-AE19-62706E023703}">
                      <ahyp:hlinkClr val="tx"/>
                    </a:ext>
                  </a:extLst>
                </a:hlinkClick>
              </a:rPr>
              <a:t>https://slidesgo.com/faqs</a:t>
            </a:r>
            <a:r>
              <a:rPr lang="en" sz="1200">
                <a:solidFill>
                  <a:srgbClr val="FFFFFF"/>
                </a:solidFill>
              </a:rPr>
              <a:t> </a:t>
            </a:r>
            <a:r>
              <a:rPr lang="en" sz="1000">
                <a:solidFill>
                  <a:srgbClr val="FFFFFF"/>
                </a:solidFill>
              </a:rPr>
              <a:t>and</a:t>
            </a:r>
            <a:r>
              <a:rPr lang="en" sz="1200">
                <a:solidFill>
                  <a:srgbClr val="FFFFFF"/>
                </a:solidFill>
              </a:rPr>
              <a:t> </a:t>
            </a:r>
            <a:r>
              <a:rPr lang="en" sz="1000" u="sng">
                <a:solidFill>
                  <a:srgbClr val="869FB2"/>
                </a:solidFill>
                <a:hlinkClick r:id="rId5">
                  <a:extLst>
                    <a:ext uri="{A12FA001-AC4F-418D-AE19-62706E023703}">
                      <ahyp:hlinkClr val="tx"/>
                    </a:ext>
                  </a:extLst>
                </a:hlinkClick>
              </a:rPr>
              <a:t>https://slidesgo.com/slidesgo-school</a:t>
            </a:r>
            <a:endParaRPr sz="1000" u="sng">
              <a:solidFill>
                <a:srgbClr val="869FB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968" name="Shape 1968"/>
        <p:cNvGrpSpPr/>
        <p:nvPr/>
      </p:nvGrpSpPr>
      <p:grpSpPr>
        <a:xfrm>
          <a:off x="0" y="0"/>
          <a:ext cx="0" cy="0"/>
          <a:chOff x="0" y="0"/>
          <a:chExt cx="0" cy="0"/>
        </a:xfrm>
      </p:grpSpPr>
      <p:sp>
        <p:nvSpPr>
          <p:cNvPr id="1969" name="Google Shape;1969;p53"/>
          <p:cNvSpPr txBox="1"/>
          <p:nvPr>
            <p:ph idx="4294967295" type="title"/>
          </p:nvPr>
        </p:nvSpPr>
        <p:spPr>
          <a:xfrm>
            <a:off x="1048350" y="32004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Infographics</a:t>
            </a:r>
            <a:endParaRPr>
              <a:solidFill>
                <a:srgbClr val="FFFFFF"/>
              </a:solidFill>
              <a:latin typeface="Arial"/>
              <a:ea typeface="Arial"/>
              <a:cs typeface="Arial"/>
              <a:sym typeface="Arial"/>
            </a:endParaRPr>
          </a:p>
        </p:txBody>
      </p:sp>
      <p:sp>
        <p:nvSpPr>
          <p:cNvPr id="1970" name="Google Shape;1970;p53"/>
          <p:cNvSpPr txBox="1"/>
          <p:nvPr>
            <p:ph idx="4294967295" type="body"/>
          </p:nvPr>
        </p:nvSpPr>
        <p:spPr>
          <a:xfrm>
            <a:off x="943675" y="1084204"/>
            <a:ext cx="7079400" cy="318300"/>
          </a:xfrm>
          <a:prstGeom prst="rect">
            <a:avLst/>
          </a:prstGeom>
        </p:spPr>
        <p:txBody>
          <a:bodyPr anchorCtr="0" anchor="t" bIns="91425" lIns="91425" spcFirstLastPara="1" rIns="91425" wrap="square" tIns="91425">
            <a:noAutofit/>
          </a:bodyPr>
          <a:lstStyle/>
          <a:p>
            <a:pPr indent="0" lvl="0" marL="114300" rtl="0" algn="l">
              <a:spcBef>
                <a:spcPts val="0"/>
              </a:spcBef>
              <a:spcAft>
                <a:spcPts val="0"/>
              </a:spcAft>
              <a:buNone/>
            </a:pPr>
            <a:r>
              <a:rPr lang="en">
                <a:solidFill>
                  <a:schemeClr val="lt1"/>
                </a:solidFill>
                <a:latin typeface="Arial"/>
                <a:ea typeface="Arial"/>
                <a:cs typeface="Arial"/>
                <a:sym typeface="Arial"/>
              </a:rPr>
              <a:t>You can add and edit some </a:t>
            </a:r>
            <a:r>
              <a:rPr b="1" lang="en">
                <a:solidFill>
                  <a:srgbClr val="869FB2"/>
                </a:solidFill>
                <a:uFill>
                  <a:noFill/>
                </a:uFill>
                <a:latin typeface="Arial"/>
                <a:ea typeface="Arial"/>
                <a:cs typeface="Arial"/>
                <a:sym typeface="Arial"/>
                <a:hlinkClick r:id="rId3">
                  <a:extLst>
                    <a:ext uri="{A12FA001-AC4F-418D-AE19-62706E023703}">
                      <ahyp:hlinkClr val="tx"/>
                    </a:ext>
                  </a:extLst>
                </a:hlinkClick>
              </a:rPr>
              <a:t>i</a:t>
            </a:r>
            <a:r>
              <a:rPr b="1" lang="en">
                <a:solidFill>
                  <a:srgbClr val="869FB2"/>
                </a:solidFill>
                <a:uFill>
                  <a:noFill/>
                </a:uFill>
                <a:latin typeface="Arial"/>
                <a:ea typeface="Arial"/>
                <a:cs typeface="Arial"/>
                <a:sym typeface="Arial"/>
                <a:hlinkClick r:id="rId4">
                  <a:extLst>
                    <a:ext uri="{A12FA001-AC4F-418D-AE19-62706E023703}">
                      <ahyp:hlinkClr val="tx"/>
                    </a:ext>
                  </a:extLst>
                </a:hlinkClick>
              </a:rPr>
              <a:t>nfographics</a:t>
            </a:r>
            <a:r>
              <a:rPr lang="en">
                <a:solidFill>
                  <a:schemeClr val="lt1"/>
                </a:solidFill>
                <a:latin typeface="Arial"/>
                <a:ea typeface="Arial"/>
                <a:cs typeface="Arial"/>
                <a:sym typeface="Arial"/>
              </a:rPr>
              <a:t> </a:t>
            </a:r>
            <a:r>
              <a:rPr lang="en">
                <a:solidFill>
                  <a:schemeClr val="lt1"/>
                </a:solidFill>
                <a:latin typeface="Arial"/>
                <a:ea typeface="Arial"/>
                <a:cs typeface="Arial"/>
                <a:sym typeface="Arial"/>
              </a:rPr>
              <a:t>to your presentation to present your data in a visual way.</a:t>
            </a:r>
            <a:endParaRPr>
              <a:solidFill>
                <a:srgbClr val="FFFFFF"/>
              </a:solidFill>
              <a:latin typeface="Arial"/>
              <a:ea typeface="Arial"/>
              <a:cs typeface="Arial"/>
              <a:sym typeface="Arial"/>
            </a:endParaRPr>
          </a:p>
          <a:p>
            <a:pPr indent="0" lvl="0" marL="0" marR="0" rtl="0" algn="l">
              <a:lnSpc>
                <a:spcPct val="115000"/>
              </a:lnSpc>
              <a:spcBef>
                <a:spcPts val="0"/>
              </a:spcBef>
              <a:spcAft>
                <a:spcPts val="0"/>
              </a:spcAft>
              <a:buNone/>
            </a:pPr>
            <a:r>
              <a:t/>
            </a:r>
            <a:endParaRPr>
              <a:solidFill>
                <a:srgbClr val="869FB2"/>
              </a:solidFill>
              <a:latin typeface="Arial"/>
              <a:ea typeface="Arial"/>
              <a:cs typeface="Arial"/>
              <a:sym typeface="Arial"/>
            </a:endParaRPr>
          </a:p>
        </p:txBody>
      </p:sp>
      <p:sp>
        <p:nvSpPr>
          <p:cNvPr id="1971" name="Google Shape;1971;p53"/>
          <p:cNvSpPr txBox="1"/>
          <p:nvPr/>
        </p:nvSpPr>
        <p:spPr>
          <a:xfrm>
            <a:off x="943675" y="1487934"/>
            <a:ext cx="5571300" cy="29319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FFFFFF"/>
              </a:buClr>
              <a:buSzPts val="1100"/>
              <a:buChar char="●"/>
            </a:pPr>
            <a:r>
              <a:rPr lang="en" sz="1100">
                <a:solidFill>
                  <a:srgbClr val="FFFFFF"/>
                </a:solidFill>
              </a:rPr>
              <a:t>Choose your favourite infographic and insert it in your presentation using Ctrl C + Ctrl V or Cmd C + Cmd V in Mac.</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lang="en" sz="1100">
                <a:solidFill>
                  <a:srgbClr val="FFFFFF"/>
                </a:solidFill>
              </a:rPr>
              <a:t>Select one of the parts and </a:t>
            </a:r>
            <a:r>
              <a:rPr b="1" lang="en" sz="1100">
                <a:solidFill>
                  <a:srgbClr val="869FB2"/>
                </a:solidFill>
              </a:rPr>
              <a:t>ungroup</a:t>
            </a:r>
            <a:r>
              <a:rPr lang="en" sz="1100">
                <a:solidFill>
                  <a:srgbClr val="FFFFFF"/>
                </a:solidFill>
              </a:rPr>
              <a:t> it by right-clicking and choosing “Ungroup”. </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b="1" lang="en" sz="1100">
                <a:solidFill>
                  <a:srgbClr val="869FB2"/>
                </a:solidFill>
              </a:rPr>
              <a:t>Change the color</a:t>
            </a:r>
            <a:r>
              <a:rPr lang="en" sz="1100">
                <a:solidFill>
                  <a:srgbClr val="FFFFFF"/>
                </a:solidFill>
              </a:rPr>
              <a:t> by clicking on the paint bucket. </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lang="en" sz="1100">
                <a:solidFill>
                  <a:srgbClr val="FFFFFF"/>
                </a:solidFill>
              </a:rPr>
              <a:t>Then </a:t>
            </a:r>
            <a:r>
              <a:rPr b="1" lang="en" sz="1100">
                <a:solidFill>
                  <a:srgbClr val="869FB2"/>
                </a:solidFill>
              </a:rPr>
              <a:t>resize</a:t>
            </a:r>
            <a:r>
              <a:rPr lang="en" sz="1100">
                <a:solidFill>
                  <a:srgbClr val="FFFFFF"/>
                </a:solidFill>
              </a:rPr>
              <a:t> the element by clicking and dragging one of the square-shaped points of its bounding box (the cursor should look like a double-headed arrow). Remember to hold Shift while dragging to keep the proportions.</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b="1" lang="en" sz="1100">
                <a:solidFill>
                  <a:srgbClr val="869FB2"/>
                </a:solidFill>
              </a:rPr>
              <a:t>Group</a:t>
            </a:r>
            <a:r>
              <a:rPr lang="en" sz="1100">
                <a:solidFill>
                  <a:srgbClr val="FFFFFF"/>
                </a:solidFill>
              </a:rPr>
              <a:t> the elements again by selecting them, right-clicking and choosing “Group”.</a:t>
            </a:r>
            <a:endParaRPr sz="1100">
              <a:solidFill>
                <a:srgbClr val="FFFFFF"/>
              </a:solidFill>
            </a:endParaRPr>
          </a:p>
          <a:p>
            <a:pPr indent="-298450" lvl="0" marL="457200" rtl="0" algn="l">
              <a:lnSpc>
                <a:spcPct val="115000"/>
              </a:lnSpc>
              <a:spcBef>
                <a:spcPts val="0"/>
              </a:spcBef>
              <a:spcAft>
                <a:spcPts val="0"/>
              </a:spcAft>
              <a:buClr>
                <a:srgbClr val="FFFFFF"/>
              </a:buClr>
              <a:buSzPts val="1100"/>
              <a:buChar char="●"/>
            </a:pPr>
            <a:r>
              <a:rPr lang="en" sz="1100">
                <a:solidFill>
                  <a:srgbClr val="FFFFFF"/>
                </a:solidFill>
              </a:rPr>
              <a:t>Repeat the steps above with the other parts and when you’re done editing, copy the end result and paste it into your presentation.</a:t>
            </a:r>
            <a:endParaRPr sz="1100">
              <a:solidFill>
                <a:srgbClr val="FFFFFF"/>
              </a:solidFill>
            </a:endParaRPr>
          </a:p>
          <a:p>
            <a:pPr indent="-298450" lvl="0" marL="457200" rtl="0" algn="l">
              <a:lnSpc>
                <a:spcPct val="115000"/>
              </a:lnSpc>
              <a:spcBef>
                <a:spcPts val="0"/>
              </a:spcBef>
              <a:spcAft>
                <a:spcPts val="0"/>
              </a:spcAft>
              <a:buClr>
                <a:srgbClr val="FFFFFF"/>
              </a:buClr>
              <a:buSzPts val="1100"/>
              <a:buFont typeface="Proxima Nova"/>
              <a:buChar char="●"/>
            </a:pPr>
            <a:r>
              <a:rPr lang="en" sz="1100">
                <a:solidFill>
                  <a:srgbClr val="FFFFFF"/>
                </a:solidFill>
              </a:rPr>
              <a:t>Remember to choose the</a:t>
            </a:r>
            <a:r>
              <a:rPr lang="en" sz="1100">
                <a:solidFill>
                  <a:srgbClr val="78909C"/>
                </a:solidFill>
              </a:rPr>
              <a:t> </a:t>
            </a:r>
            <a:r>
              <a:rPr lang="en" sz="1100">
                <a:solidFill>
                  <a:srgbClr val="869FB2"/>
                </a:solidFill>
              </a:rPr>
              <a:t>“</a:t>
            </a:r>
            <a:r>
              <a:rPr b="1" lang="en" sz="1100">
                <a:solidFill>
                  <a:srgbClr val="869FB2"/>
                </a:solidFill>
              </a:rPr>
              <a:t>Keep source formatting</a:t>
            </a:r>
            <a:r>
              <a:rPr lang="en" sz="1100">
                <a:solidFill>
                  <a:srgbClr val="869FB2"/>
                </a:solidFill>
              </a:rPr>
              <a:t>”</a:t>
            </a:r>
            <a:r>
              <a:rPr lang="en" sz="1100">
                <a:solidFill>
                  <a:srgbClr val="FFFFFF"/>
                </a:solidFill>
              </a:rPr>
              <a:t> option so that it keeps the design. For more info, please visit </a:t>
            </a:r>
            <a:r>
              <a:rPr b="1" lang="en" sz="1100">
                <a:solidFill>
                  <a:srgbClr val="869FB2"/>
                </a:solidFill>
                <a:uFill>
                  <a:noFill/>
                </a:uFill>
                <a:hlinkClick r:id="rId5">
                  <a:extLst>
                    <a:ext uri="{A12FA001-AC4F-418D-AE19-62706E023703}">
                      <ahyp:hlinkClr val="tx"/>
                    </a:ext>
                  </a:extLst>
                </a:hlinkClick>
              </a:rPr>
              <a:t>our blog</a:t>
            </a:r>
            <a:r>
              <a:rPr lang="en" sz="1100">
                <a:solidFill>
                  <a:srgbClr val="FFFFFF"/>
                </a:solidFill>
              </a:rPr>
              <a:t>.</a:t>
            </a:r>
            <a:endParaRPr sz="1100"/>
          </a:p>
        </p:txBody>
      </p:sp>
      <p:grpSp>
        <p:nvGrpSpPr>
          <p:cNvPr id="1972" name="Google Shape;1972;p53"/>
          <p:cNvGrpSpPr/>
          <p:nvPr/>
        </p:nvGrpSpPr>
        <p:grpSpPr>
          <a:xfrm>
            <a:off x="6874322" y="1571957"/>
            <a:ext cx="1446116" cy="2863897"/>
            <a:chOff x="6529419" y="1724307"/>
            <a:chExt cx="1480463" cy="2931917"/>
          </a:xfrm>
        </p:grpSpPr>
        <p:grpSp>
          <p:nvGrpSpPr>
            <p:cNvPr id="1973" name="Google Shape;1973;p53"/>
            <p:cNvGrpSpPr/>
            <p:nvPr/>
          </p:nvGrpSpPr>
          <p:grpSpPr>
            <a:xfrm>
              <a:off x="6556827" y="1724307"/>
              <a:ext cx="956596" cy="944294"/>
              <a:chOff x="3800349" y="1238762"/>
              <a:chExt cx="1098904" cy="1084772"/>
            </a:xfrm>
          </p:grpSpPr>
          <p:grpSp>
            <p:nvGrpSpPr>
              <p:cNvPr id="1974" name="Google Shape;1974;p53"/>
              <p:cNvGrpSpPr/>
              <p:nvPr/>
            </p:nvGrpSpPr>
            <p:grpSpPr>
              <a:xfrm>
                <a:off x="3800349" y="1238762"/>
                <a:ext cx="1098904" cy="1084772"/>
                <a:chOff x="3800349" y="1238762"/>
                <a:chExt cx="1098904" cy="1084772"/>
              </a:xfrm>
            </p:grpSpPr>
            <p:sp>
              <p:nvSpPr>
                <p:cNvPr id="1975" name="Google Shape;1975;p53"/>
                <p:cNvSpPr/>
                <p:nvPr/>
              </p:nvSpPr>
              <p:spPr>
                <a:xfrm>
                  <a:off x="3800349" y="1238762"/>
                  <a:ext cx="1098904" cy="1084772"/>
                </a:xfrm>
                <a:custGeom>
                  <a:rect b="b" l="l" r="r" t="t"/>
                  <a:pathLst>
                    <a:path extrusionOk="0" h="45133" w="45721">
                      <a:moveTo>
                        <a:pt x="22825" y="1"/>
                      </a:moveTo>
                      <a:cubicBezTo>
                        <a:pt x="22054" y="1"/>
                        <a:pt x="21283" y="295"/>
                        <a:pt x="20693" y="885"/>
                      </a:cubicBezTo>
                      <a:lnTo>
                        <a:pt x="1179" y="20482"/>
                      </a:lnTo>
                      <a:cubicBezTo>
                        <a:pt x="0" y="21661"/>
                        <a:pt x="0" y="23566"/>
                        <a:pt x="1179" y="24733"/>
                      </a:cubicBezTo>
                      <a:lnTo>
                        <a:pt x="20777" y="44259"/>
                      </a:lnTo>
                      <a:cubicBezTo>
                        <a:pt x="21364" y="44841"/>
                        <a:pt x="22133" y="45133"/>
                        <a:pt x="22900" y="45133"/>
                      </a:cubicBezTo>
                      <a:cubicBezTo>
                        <a:pt x="23672" y="45133"/>
                        <a:pt x="24442" y="44838"/>
                        <a:pt x="25027" y="44247"/>
                      </a:cubicBezTo>
                      <a:lnTo>
                        <a:pt x="32873" y="36377"/>
                      </a:lnTo>
                      <a:cubicBezTo>
                        <a:pt x="33053" y="36197"/>
                        <a:pt x="33283" y="36110"/>
                        <a:pt x="33511" y="36110"/>
                      </a:cubicBezTo>
                      <a:cubicBezTo>
                        <a:pt x="33810" y="36110"/>
                        <a:pt x="34108" y="36260"/>
                        <a:pt x="34290" y="36544"/>
                      </a:cubicBezTo>
                      <a:cubicBezTo>
                        <a:pt x="34743" y="37246"/>
                        <a:pt x="35112" y="38020"/>
                        <a:pt x="35409" y="38806"/>
                      </a:cubicBezTo>
                      <a:cubicBezTo>
                        <a:pt x="35588" y="39294"/>
                        <a:pt x="35909" y="39735"/>
                        <a:pt x="36362" y="40080"/>
                      </a:cubicBezTo>
                      <a:cubicBezTo>
                        <a:pt x="36890" y="40489"/>
                        <a:pt x="37508" y="40695"/>
                        <a:pt x="38128" y="40695"/>
                      </a:cubicBezTo>
                      <a:cubicBezTo>
                        <a:pt x="38682" y="40695"/>
                        <a:pt x="39237" y="40530"/>
                        <a:pt x="39731" y="40199"/>
                      </a:cubicBezTo>
                      <a:cubicBezTo>
                        <a:pt x="41303" y="39127"/>
                        <a:pt x="41446" y="36984"/>
                        <a:pt x="40172" y="35710"/>
                      </a:cubicBezTo>
                      <a:cubicBezTo>
                        <a:pt x="39862" y="35401"/>
                        <a:pt x="39505" y="35186"/>
                        <a:pt x="39112" y="35044"/>
                      </a:cubicBezTo>
                      <a:cubicBezTo>
                        <a:pt x="38326" y="34758"/>
                        <a:pt x="37564" y="34401"/>
                        <a:pt x="36862" y="33948"/>
                      </a:cubicBezTo>
                      <a:cubicBezTo>
                        <a:pt x="36374" y="33639"/>
                        <a:pt x="36279" y="32960"/>
                        <a:pt x="36695" y="32543"/>
                      </a:cubicBezTo>
                      <a:lnTo>
                        <a:pt x="44553" y="24661"/>
                      </a:lnTo>
                      <a:cubicBezTo>
                        <a:pt x="45720" y="23483"/>
                        <a:pt x="45720" y="21578"/>
                        <a:pt x="44542" y="20399"/>
                      </a:cubicBezTo>
                      <a:lnTo>
                        <a:pt x="24956" y="885"/>
                      </a:lnTo>
                      <a:cubicBezTo>
                        <a:pt x="24366" y="295"/>
                        <a:pt x="23595" y="1"/>
                        <a:pt x="22825" y="1"/>
                      </a:cubicBezTo>
                      <a:close/>
                    </a:path>
                  </a:pathLst>
                </a:custGeom>
                <a:solidFill>
                  <a:srgbClr val="5EB2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6" name="Google Shape;1976;p53"/>
                <p:cNvSpPr/>
                <p:nvPr/>
              </p:nvSpPr>
              <p:spPr>
                <a:xfrm>
                  <a:off x="3884758" y="1311226"/>
                  <a:ext cx="287338" cy="287050"/>
                </a:xfrm>
                <a:custGeom>
                  <a:rect b="b" l="l" r="r" t="t"/>
                  <a:pathLst>
                    <a:path extrusionOk="0" h="11943" w="11955">
                      <a:moveTo>
                        <a:pt x="5978" y="1"/>
                      </a:moveTo>
                      <a:cubicBezTo>
                        <a:pt x="2679" y="1"/>
                        <a:pt x="1" y="2668"/>
                        <a:pt x="1" y="5966"/>
                      </a:cubicBezTo>
                      <a:cubicBezTo>
                        <a:pt x="1" y="9276"/>
                        <a:pt x="2679" y="11943"/>
                        <a:pt x="5978" y="11943"/>
                      </a:cubicBezTo>
                      <a:cubicBezTo>
                        <a:pt x="9276" y="11943"/>
                        <a:pt x="11954" y="9276"/>
                        <a:pt x="11954" y="5966"/>
                      </a:cubicBezTo>
                      <a:cubicBezTo>
                        <a:pt x="11954" y="2668"/>
                        <a:pt x="9276" y="1"/>
                        <a:pt x="5978" y="1"/>
                      </a:cubicBezTo>
                      <a:close/>
                    </a:path>
                  </a:pathLst>
                </a:custGeom>
                <a:solidFill>
                  <a:srgbClr val="5EB2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77" name="Google Shape;1977;p53"/>
              <p:cNvSpPr/>
              <p:nvPr/>
            </p:nvSpPr>
            <p:spPr>
              <a:xfrm>
                <a:off x="4162525" y="1593650"/>
                <a:ext cx="374561" cy="374975"/>
              </a:xfrm>
              <a:custGeom>
                <a:rect b="b" l="l" r="r" t="t"/>
                <a:pathLst>
                  <a:path extrusionOk="0" h="10872" w="1086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78" name="Google Shape;1978;p53"/>
            <p:cNvGrpSpPr/>
            <p:nvPr/>
          </p:nvGrpSpPr>
          <p:grpSpPr>
            <a:xfrm>
              <a:off x="7053286" y="2227254"/>
              <a:ext cx="956596" cy="944252"/>
              <a:chOff x="4370663" y="1816530"/>
              <a:chExt cx="1098904" cy="1084724"/>
            </a:xfrm>
          </p:grpSpPr>
          <p:grpSp>
            <p:nvGrpSpPr>
              <p:cNvPr id="1979" name="Google Shape;1979;p53"/>
              <p:cNvGrpSpPr/>
              <p:nvPr/>
            </p:nvGrpSpPr>
            <p:grpSpPr>
              <a:xfrm>
                <a:off x="4370663" y="1816530"/>
                <a:ext cx="1098904" cy="1084724"/>
                <a:chOff x="4370663" y="1816530"/>
                <a:chExt cx="1098904" cy="1084724"/>
              </a:xfrm>
            </p:grpSpPr>
            <p:sp>
              <p:nvSpPr>
                <p:cNvPr id="1980" name="Google Shape;1980;p53"/>
                <p:cNvSpPr/>
                <p:nvPr/>
              </p:nvSpPr>
              <p:spPr>
                <a:xfrm>
                  <a:off x="4370663" y="1816530"/>
                  <a:ext cx="1098904" cy="1084724"/>
                </a:xfrm>
                <a:custGeom>
                  <a:rect b="b" l="l" r="r" t="t"/>
                  <a:pathLst>
                    <a:path extrusionOk="0" h="45131" w="45721">
                      <a:moveTo>
                        <a:pt x="22862" y="0"/>
                      </a:moveTo>
                      <a:cubicBezTo>
                        <a:pt x="22092" y="0"/>
                        <a:pt x="21324" y="295"/>
                        <a:pt x="20741" y="884"/>
                      </a:cubicBezTo>
                      <a:lnTo>
                        <a:pt x="12871" y="8742"/>
                      </a:lnTo>
                      <a:cubicBezTo>
                        <a:pt x="12698" y="8921"/>
                        <a:pt x="12472" y="9005"/>
                        <a:pt x="12246" y="9005"/>
                      </a:cubicBezTo>
                      <a:cubicBezTo>
                        <a:pt x="11945" y="9005"/>
                        <a:pt x="11643" y="8855"/>
                        <a:pt x="11466" y="8576"/>
                      </a:cubicBezTo>
                      <a:cubicBezTo>
                        <a:pt x="11014" y="7861"/>
                        <a:pt x="10645" y="7099"/>
                        <a:pt x="10347" y="6302"/>
                      </a:cubicBezTo>
                      <a:cubicBezTo>
                        <a:pt x="10168" y="5813"/>
                        <a:pt x="9847" y="5373"/>
                        <a:pt x="9394" y="5028"/>
                      </a:cubicBezTo>
                      <a:cubicBezTo>
                        <a:pt x="8866" y="4619"/>
                        <a:pt x="8248" y="4413"/>
                        <a:pt x="7630" y="4413"/>
                      </a:cubicBezTo>
                      <a:cubicBezTo>
                        <a:pt x="7078" y="4413"/>
                        <a:pt x="6526" y="4577"/>
                        <a:pt x="6037" y="4909"/>
                      </a:cubicBezTo>
                      <a:cubicBezTo>
                        <a:pt x="4465" y="5968"/>
                        <a:pt x="4310" y="8123"/>
                        <a:pt x="5584" y="9385"/>
                      </a:cubicBezTo>
                      <a:cubicBezTo>
                        <a:pt x="5894" y="9695"/>
                        <a:pt x="6251" y="9921"/>
                        <a:pt x="6632" y="10064"/>
                      </a:cubicBezTo>
                      <a:cubicBezTo>
                        <a:pt x="7418" y="10350"/>
                        <a:pt x="8180" y="10707"/>
                        <a:pt x="8882" y="11159"/>
                      </a:cubicBezTo>
                      <a:cubicBezTo>
                        <a:pt x="9383" y="11469"/>
                        <a:pt x="9466" y="12148"/>
                        <a:pt x="9049" y="12564"/>
                      </a:cubicBezTo>
                      <a:lnTo>
                        <a:pt x="1179" y="20434"/>
                      </a:lnTo>
                      <a:cubicBezTo>
                        <a:pt x="0" y="21613"/>
                        <a:pt x="0" y="23518"/>
                        <a:pt x="1179" y="24697"/>
                      </a:cubicBezTo>
                      <a:lnTo>
                        <a:pt x="20741" y="44247"/>
                      </a:lnTo>
                      <a:cubicBezTo>
                        <a:pt x="21324" y="44836"/>
                        <a:pt x="22092" y="45131"/>
                        <a:pt x="22862" y="45131"/>
                      </a:cubicBezTo>
                      <a:cubicBezTo>
                        <a:pt x="23631" y="45131"/>
                        <a:pt x="24402" y="44836"/>
                        <a:pt x="24992" y="44247"/>
                      </a:cubicBezTo>
                      <a:lnTo>
                        <a:pt x="44554" y="24697"/>
                      </a:lnTo>
                      <a:cubicBezTo>
                        <a:pt x="45720" y="23518"/>
                        <a:pt x="45720" y="21613"/>
                        <a:pt x="44554" y="20434"/>
                      </a:cubicBezTo>
                      <a:lnTo>
                        <a:pt x="24992" y="884"/>
                      </a:lnTo>
                      <a:cubicBezTo>
                        <a:pt x="24402" y="295"/>
                        <a:pt x="23631" y="0"/>
                        <a:pt x="22862" y="0"/>
                      </a:cubicBezTo>
                      <a:close/>
                    </a:path>
                  </a:pathLst>
                </a:custGeom>
                <a:solidFill>
                  <a:srgbClr val="69E7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53"/>
                <p:cNvSpPr/>
                <p:nvPr/>
              </p:nvSpPr>
              <p:spPr>
                <a:xfrm>
                  <a:off x="5055718" y="1904160"/>
                  <a:ext cx="287338" cy="287338"/>
                </a:xfrm>
                <a:custGeom>
                  <a:rect b="b" l="l" r="r" t="t"/>
                  <a:pathLst>
                    <a:path extrusionOk="0" h="11955" w="11955">
                      <a:moveTo>
                        <a:pt x="5978" y="0"/>
                      </a:moveTo>
                      <a:cubicBezTo>
                        <a:pt x="2680" y="0"/>
                        <a:pt x="1" y="2679"/>
                        <a:pt x="1" y="5977"/>
                      </a:cubicBezTo>
                      <a:cubicBezTo>
                        <a:pt x="1" y="9275"/>
                        <a:pt x="2680" y="11954"/>
                        <a:pt x="5978" y="11954"/>
                      </a:cubicBezTo>
                      <a:cubicBezTo>
                        <a:pt x="9276" y="11954"/>
                        <a:pt x="11955" y="9275"/>
                        <a:pt x="11955" y="5977"/>
                      </a:cubicBezTo>
                      <a:cubicBezTo>
                        <a:pt x="11955" y="2679"/>
                        <a:pt x="9276" y="0"/>
                        <a:pt x="5978" y="0"/>
                      </a:cubicBezTo>
                      <a:close/>
                    </a:path>
                  </a:pathLst>
                </a:custGeom>
                <a:solidFill>
                  <a:srgbClr val="69E7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2" name="Google Shape;1982;p53"/>
              <p:cNvGrpSpPr/>
              <p:nvPr/>
            </p:nvGrpSpPr>
            <p:grpSpPr>
              <a:xfrm>
                <a:off x="4732628" y="2171596"/>
                <a:ext cx="374986" cy="374572"/>
                <a:chOff x="3303268" y="3817349"/>
                <a:chExt cx="346056" cy="345674"/>
              </a:xfrm>
            </p:grpSpPr>
            <p:sp>
              <p:nvSpPr>
                <p:cNvPr id="1983" name="Google Shape;1983;p53"/>
                <p:cNvSpPr/>
                <p:nvPr/>
              </p:nvSpPr>
              <p:spPr>
                <a:xfrm>
                  <a:off x="3303268" y="3817349"/>
                  <a:ext cx="346056" cy="345674"/>
                </a:xfrm>
                <a:custGeom>
                  <a:rect b="b" l="l" r="r" t="t"/>
                  <a:pathLst>
                    <a:path extrusionOk="0" h="10860" w="10872">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4" name="Google Shape;1984;p53"/>
                <p:cNvSpPr/>
                <p:nvPr/>
              </p:nvSpPr>
              <p:spPr>
                <a:xfrm>
                  <a:off x="3368074" y="3882537"/>
                  <a:ext cx="215298" cy="215298"/>
                </a:xfrm>
                <a:custGeom>
                  <a:rect b="b" l="l" r="r" t="t"/>
                  <a:pathLst>
                    <a:path extrusionOk="0" h="6764" w="6764">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5" name="Google Shape;1985;p53"/>
                <p:cNvSpPr/>
                <p:nvPr/>
              </p:nvSpPr>
              <p:spPr>
                <a:xfrm>
                  <a:off x="3418143" y="3933656"/>
                  <a:ext cx="114811" cy="112742"/>
                </a:xfrm>
                <a:custGeom>
                  <a:rect b="b" l="l" r="r" t="t"/>
                  <a:pathLst>
                    <a:path extrusionOk="0" h="3542" w="3607">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53"/>
                <p:cNvSpPr/>
                <p:nvPr/>
              </p:nvSpPr>
              <p:spPr>
                <a:xfrm>
                  <a:off x="3519298" y="3910197"/>
                  <a:ext cx="29570" cy="29220"/>
                </a:xfrm>
                <a:custGeom>
                  <a:rect b="b" l="l" r="r" t="t"/>
                  <a:pathLst>
                    <a:path extrusionOk="0" h="918" w="929">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987" name="Google Shape;1987;p53"/>
            <p:cNvGrpSpPr/>
            <p:nvPr/>
          </p:nvGrpSpPr>
          <p:grpSpPr>
            <a:xfrm>
              <a:off x="6547098" y="2715744"/>
              <a:ext cx="956596" cy="944315"/>
              <a:chOff x="3789173" y="2377690"/>
              <a:chExt cx="1098904" cy="1084796"/>
            </a:xfrm>
          </p:grpSpPr>
          <p:grpSp>
            <p:nvGrpSpPr>
              <p:cNvPr id="1988" name="Google Shape;1988;p53"/>
              <p:cNvGrpSpPr/>
              <p:nvPr/>
            </p:nvGrpSpPr>
            <p:grpSpPr>
              <a:xfrm>
                <a:off x="3789173" y="2377690"/>
                <a:ext cx="1098904" cy="1084796"/>
                <a:chOff x="3789173" y="2377690"/>
                <a:chExt cx="1098904" cy="1084796"/>
              </a:xfrm>
            </p:grpSpPr>
            <p:sp>
              <p:nvSpPr>
                <p:cNvPr id="1989" name="Google Shape;1989;p53"/>
                <p:cNvSpPr/>
                <p:nvPr/>
              </p:nvSpPr>
              <p:spPr>
                <a:xfrm>
                  <a:off x="3789173" y="2377690"/>
                  <a:ext cx="1098904" cy="1084796"/>
                </a:xfrm>
                <a:custGeom>
                  <a:rect b="b" l="l" r="r" t="t"/>
                  <a:pathLst>
                    <a:path extrusionOk="0" h="45134" w="45721">
                      <a:moveTo>
                        <a:pt x="22861" y="0"/>
                      </a:moveTo>
                      <a:cubicBezTo>
                        <a:pt x="22090" y="0"/>
                        <a:pt x="21319" y="295"/>
                        <a:pt x="20730" y="884"/>
                      </a:cubicBezTo>
                      <a:lnTo>
                        <a:pt x="1180" y="20446"/>
                      </a:lnTo>
                      <a:cubicBezTo>
                        <a:pt x="1" y="21613"/>
                        <a:pt x="1" y="23518"/>
                        <a:pt x="1180" y="24697"/>
                      </a:cubicBezTo>
                      <a:lnTo>
                        <a:pt x="20730" y="44259"/>
                      </a:lnTo>
                      <a:cubicBezTo>
                        <a:pt x="21319" y="44842"/>
                        <a:pt x="22090" y="45134"/>
                        <a:pt x="22861" y="45134"/>
                      </a:cubicBezTo>
                      <a:cubicBezTo>
                        <a:pt x="23632" y="45134"/>
                        <a:pt x="24403" y="44842"/>
                        <a:pt x="24992" y="44259"/>
                      </a:cubicBezTo>
                      <a:lnTo>
                        <a:pt x="44542" y="24697"/>
                      </a:lnTo>
                      <a:cubicBezTo>
                        <a:pt x="45721" y="23518"/>
                        <a:pt x="45721" y="21613"/>
                        <a:pt x="44542" y="20446"/>
                      </a:cubicBezTo>
                      <a:lnTo>
                        <a:pt x="36684" y="12576"/>
                      </a:lnTo>
                      <a:cubicBezTo>
                        <a:pt x="36267" y="12171"/>
                        <a:pt x="36363" y="11481"/>
                        <a:pt x="36851" y="11171"/>
                      </a:cubicBezTo>
                      <a:cubicBezTo>
                        <a:pt x="37565" y="10719"/>
                        <a:pt x="38327" y="10350"/>
                        <a:pt x="39125" y="10052"/>
                      </a:cubicBezTo>
                      <a:cubicBezTo>
                        <a:pt x="39613" y="9874"/>
                        <a:pt x="40054" y="9552"/>
                        <a:pt x="40399" y="9100"/>
                      </a:cubicBezTo>
                      <a:cubicBezTo>
                        <a:pt x="41173" y="8099"/>
                        <a:pt x="41220" y="6778"/>
                        <a:pt x="40518" y="5730"/>
                      </a:cubicBezTo>
                      <a:cubicBezTo>
                        <a:pt x="39932" y="4868"/>
                        <a:pt x="39013" y="4436"/>
                        <a:pt x="38094" y="4436"/>
                      </a:cubicBezTo>
                      <a:cubicBezTo>
                        <a:pt x="37349" y="4436"/>
                        <a:pt x="36606" y="4720"/>
                        <a:pt x="36041" y="5290"/>
                      </a:cubicBezTo>
                      <a:cubicBezTo>
                        <a:pt x="35732" y="5587"/>
                        <a:pt x="35505" y="5956"/>
                        <a:pt x="35362" y="6337"/>
                      </a:cubicBezTo>
                      <a:cubicBezTo>
                        <a:pt x="35077" y="7123"/>
                        <a:pt x="34720" y="7885"/>
                        <a:pt x="34267" y="8588"/>
                      </a:cubicBezTo>
                      <a:cubicBezTo>
                        <a:pt x="34091" y="8872"/>
                        <a:pt x="33797" y="9021"/>
                        <a:pt x="33498" y="9021"/>
                      </a:cubicBezTo>
                      <a:cubicBezTo>
                        <a:pt x="33271" y="9021"/>
                        <a:pt x="33042" y="8934"/>
                        <a:pt x="32862" y="8754"/>
                      </a:cubicBezTo>
                      <a:lnTo>
                        <a:pt x="24992" y="884"/>
                      </a:lnTo>
                      <a:cubicBezTo>
                        <a:pt x="24403" y="295"/>
                        <a:pt x="23632" y="0"/>
                        <a:pt x="22861" y="0"/>
                      </a:cubicBezTo>
                      <a:close/>
                    </a:path>
                  </a:pathLst>
                </a:custGeom>
                <a:solidFill>
                  <a:srgbClr val="4949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53"/>
                <p:cNvSpPr/>
                <p:nvPr/>
              </p:nvSpPr>
              <p:spPr>
                <a:xfrm>
                  <a:off x="3885623" y="2465897"/>
                  <a:ext cx="287050" cy="287338"/>
                </a:xfrm>
                <a:custGeom>
                  <a:rect b="b" l="l" r="r" t="t"/>
                  <a:pathLst>
                    <a:path extrusionOk="0" h="11955" w="11943">
                      <a:moveTo>
                        <a:pt x="5977" y="0"/>
                      </a:moveTo>
                      <a:cubicBezTo>
                        <a:pt x="2679" y="0"/>
                        <a:pt x="0" y="2679"/>
                        <a:pt x="0" y="5977"/>
                      </a:cubicBezTo>
                      <a:cubicBezTo>
                        <a:pt x="0" y="9275"/>
                        <a:pt x="2679" y="11954"/>
                        <a:pt x="5977" y="11954"/>
                      </a:cubicBezTo>
                      <a:cubicBezTo>
                        <a:pt x="9275" y="11954"/>
                        <a:pt x="11942" y="9275"/>
                        <a:pt x="11942" y="5977"/>
                      </a:cubicBezTo>
                      <a:cubicBezTo>
                        <a:pt x="11942" y="2679"/>
                        <a:pt x="9275" y="0"/>
                        <a:pt x="5977" y="0"/>
                      </a:cubicBezTo>
                      <a:close/>
                    </a:path>
                  </a:pathLst>
                </a:custGeom>
                <a:solidFill>
                  <a:srgbClr val="4949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91" name="Google Shape;1991;p53"/>
              <p:cNvGrpSpPr/>
              <p:nvPr/>
            </p:nvGrpSpPr>
            <p:grpSpPr>
              <a:xfrm>
                <a:off x="4151137" y="2732796"/>
                <a:ext cx="374986" cy="374572"/>
                <a:chOff x="3752358" y="3817349"/>
                <a:chExt cx="346056" cy="345674"/>
              </a:xfrm>
            </p:grpSpPr>
            <p:sp>
              <p:nvSpPr>
                <p:cNvPr id="1992" name="Google Shape;1992;p53"/>
                <p:cNvSpPr/>
                <p:nvPr/>
              </p:nvSpPr>
              <p:spPr>
                <a:xfrm>
                  <a:off x="3752358" y="3817349"/>
                  <a:ext cx="346056" cy="345674"/>
                </a:xfrm>
                <a:custGeom>
                  <a:rect b="b" l="l" r="r" t="t"/>
                  <a:pathLst>
                    <a:path extrusionOk="0" h="10860" w="10872">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3" name="Google Shape;1993;p53"/>
                <p:cNvSpPr/>
                <p:nvPr/>
              </p:nvSpPr>
              <p:spPr>
                <a:xfrm>
                  <a:off x="3831933" y="3955682"/>
                  <a:ext cx="47809" cy="120540"/>
                </a:xfrm>
                <a:custGeom>
                  <a:rect b="b" l="l" r="r" t="t"/>
                  <a:pathLst>
                    <a:path extrusionOk="0" h="3787" w="1502">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4" name="Google Shape;1994;p53"/>
                <p:cNvSpPr/>
                <p:nvPr/>
              </p:nvSpPr>
              <p:spPr>
                <a:xfrm>
                  <a:off x="3824739" y="3890112"/>
                  <a:ext cx="55002" cy="55002"/>
                </a:xfrm>
                <a:custGeom>
                  <a:rect b="b" l="l" r="r" t="t"/>
                  <a:pathLst>
                    <a:path extrusionOk="0" h="1728" w="1728">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53"/>
                <p:cNvSpPr/>
                <p:nvPr/>
              </p:nvSpPr>
              <p:spPr>
                <a:xfrm>
                  <a:off x="3904696" y="3955682"/>
                  <a:ext cx="128148" cy="120540"/>
                </a:xfrm>
                <a:custGeom>
                  <a:rect b="b" l="l" r="r" t="t"/>
                  <a:pathLst>
                    <a:path extrusionOk="0" h="3787" w="4026">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996" name="Google Shape;1996;p53"/>
            <p:cNvGrpSpPr/>
            <p:nvPr/>
          </p:nvGrpSpPr>
          <p:grpSpPr>
            <a:xfrm>
              <a:off x="7034853" y="3222917"/>
              <a:ext cx="956596" cy="944252"/>
              <a:chOff x="4349489" y="2960313"/>
              <a:chExt cx="1098904" cy="1084724"/>
            </a:xfrm>
          </p:grpSpPr>
          <p:grpSp>
            <p:nvGrpSpPr>
              <p:cNvPr id="1997" name="Google Shape;1997;p53"/>
              <p:cNvGrpSpPr/>
              <p:nvPr/>
            </p:nvGrpSpPr>
            <p:grpSpPr>
              <a:xfrm>
                <a:off x="4349489" y="2960313"/>
                <a:ext cx="1098904" cy="1084724"/>
                <a:chOff x="4349489" y="2960313"/>
                <a:chExt cx="1098904" cy="1084724"/>
              </a:xfrm>
            </p:grpSpPr>
            <p:sp>
              <p:nvSpPr>
                <p:cNvPr id="1998" name="Google Shape;1998;p53"/>
                <p:cNvSpPr/>
                <p:nvPr/>
              </p:nvSpPr>
              <p:spPr>
                <a:xfrm>
                  <a:off x="4349489" y="2960313"/>
                  <a:ext cx="1098904" cy="1084724"/>
                </a:xfrm>
                <a:custGeom>
                  <a:rect b="b" l="l" r="r" t="t"/>
                  <a:pathLst>
                    <a:path extrusionOk="0" h="45131" w="45721">
                      <a:moveTo>
                        <a:pt x="22862" y="0"/>
                      </a:moveTo>
                      <a:cubicBezTo>
                        <a:pt x="22092" y="0"/>
                        <a:pt x="21324" y="295"/>
                        <a:pt x="20741" y="884"/>
                      </a:cubicBezTo>
                      <a:lnTo>
                        <a:pt x="12871" y="8743"/>
                      </a:lnTo>
                      <a:cubicBezTo>
                        <a:pt x="12697" y="8917"/>
                        <a:pt x="12470" y="9001"/>
                        <a:pt x="12243" y="9001"/>
                      </a:cubicBezTo>
                      <a:cubicBezTo>
                        <a:pt x="11942" y="9001"/>
                        <a:pt x="11642" y="8854"/>
                        <a:pt x="11466" y="8576"/>
                      </a:cubicBezTo>
                      <a:cubicBezTo>
                        <a:pt x="11014" y="7861"/>
                        <a:pt x="10645" y="7099"/>
                        <a:pt x="10347" y="6302"/>
                      </a:cubicBezTo>
                      <a:cubicBezTo>
                        <a:pt x="10168" y="5814"/>
                        <a:pt x="9847" y="5373"/>
                        <a:pt x="9394" y="5028"/>
                      </a:cubicBezTo>
                      <a:cubicBezTo>
                        <a:pt x="8866" y="4619"/>
                        <a:pt x="8248" y="4413"/>
                        <a:pt x="7630" y="4413"/>
                      </a:cubicBezTo>
                      <a:cubicBezTo>
                        <a:pt x="7078" y="4413"/>
                        <a:pt x="6525" y="4577"/>
                        <a:pt x="6037" y="4909"/>
                      </a:cubicBezTo>
                      <a:cubicBezTo>
                        <a:pt x="4465" y="5968"/>
                        <a:pt x="4310" y="8123"/>
                        <a:pt x="5584" y="9385"/>
                      </a:cubicBezTo>
                      <a:cubicBezTo>
                        <a:pt x="5894" y="9695"/>
                        <a:pt x="6251" y="9921"/>
                        <a:pt x="6632" y="10064"/>
                      </a:cubicBezTo>
                      <a:cubicBezTo>
                        <a:pt x="7418" y="10350"/>
                        <a:pt x="8180" y="10707"/>
                        <a:pt x="8882" y="11159"/>
                      </a:cubicBezTo>
                      <a:cubicBezTo>
                        <a:pt x="9382" y="11469"/>
                        <a:pt x="9466" y="12148"/>
                        <a:pt x="9049" y="12564"/>
                      </a:cubicBezTo>
                      <a:lnTo>
                        <a:pt x="1179" y="20434"/>
                      </a:lnTo>
                      <a:cubicBezTo>
                        <a:pt x="0" y="21613"/>
                        <a:pt x="0" y="23518"/>
                        <a:pt x="1179" y="24697"/>
                      </a:cubicBezTo>
                      <a:lnTo>
                        <a:pt x="20741" y="44247"/>
                      </a:lnTo>
                      <a:cubicBezTo>
                        <a:pt x="21324" y="44836"/>
                        <a:pt x="22092" y="45131"/>
                        <a:pt x="22862" y="45131"/>
                      </a:cubicBezTo>
                      <a:cubicBezTo>
                        <a:pt x="23631" y="45131"/>
                        <a:pt x="24402" y="44836"/>
                        <a:pt x="24992" y="44247"/>
                      </a:cubicBezTo>
                      <a:lnTo>
                        <a:pt x="44554" y="24697"/>
                      </a:lnTo>
                      <a:cubicBezTo>
                        <a:pt x="45720" y="23518"/>
                        <a:pt x="45720" y="21613"/>
                        <a:pt x="44554" y="20434"/>
                      </a:cubicBezTo>
                      <a:lnTo>
                        <a:pt x="24992" y="884"/>
                      </a:lnTo>
                      <a:cubicBezTo>
                        <a:pt x="24402" y="295"/>
                        <a:pt x="23631" y="0"/>
                        <a:pt x="22862" y="0"/>
                      </a:cubicBezTo>
                      <a:close/>
                    </a:path>
                  </a:pathLst>
                </a:custGeom>
                <a:solidFill>
                  <a:srgbClr val="FCBD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53"/>
                <p:cNvSpPr/>
                <p:nvPr/>
              </p:nvSpPr>
              <p:spPr>
                <a:xfrm>
                  <a:off x="5065741" y="3026769"/>
                  <a:ext cx="287338" cy="287338"/>
                </a:xfrm>
                <a:custGeom>
                  <a:rect b="b" l="l" r="r" t="t"/>
                  <a:pathLst>
                    <a:path extrusionOk="0" h="11955" w="11955">
                      <a:moveTo>
                        <a:pt x="5978" y="1"/>
                      </a:moveTo>
                      <a:cubicBezTo>
                        <a:pt x="2680" y="1"/>
                        <a:pt x="1" y="2679"/>
                        <a:pt x="1" y="5978"/>
                      </a:cubicBezTo>
                      <a:cubicBezTo>
                        <a:pt x="1" y="9276"/>
                        <a:pt x="2680" y="11954"/>
                        <a:pt x="5978" y="11954"/>
                      </a:cubicBezTo>
                      <a:cubicBezTo>
                        <a:pt x="9276" y="11954"/>
                        <a:pt x="11955" y="9276"/>
                        <a:pt x="11955" y="5978"/>
                      </a:cubicBezTo>
                      <a:cubicBezTo>
                        <a:pt x="11955" y="2679"/>
                        <a:pt x="9276" y="1"/>
                        <a:pt x="5978" y="1"/>
                      </a:cubicBezTo>
                      <a:close/>
                    </a:path>
                  </a:pathLst>
                </a:custGeom>
                <a:solidFill>
                  <a:srgbClr val="FCBD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00" name="Google Shape;2000;p53"/>
              <p:cNvGrpSpPr/>
              <p:nvPr/>
            </p:nvGrpSpPr>
            <p:grpSpPr>
              <a:xfrm>
                <a:off x="4732657" y="3315384"/>
                <a:ext cx="374952" cy="374572"/>
                <a:chOff x="4201447" y="3817349"/>
                <a:chExt cx="346024" cy="345674"/>
              </a:xfrm>
            </p:grpSpPr>
            <p:sp>
              <p:nvSpPr>
                <p:cNvPr id="2001" name="Google Shape;2001;p53"/>
                <p:cNvSpPr/>
                <p:nvPr/>
              </p:nvSpPr>
              <p:spPr>
                <a:xfrm>
                  <a:off x="4201447" y="3817349"/>
                  <a:ext cx="346024" cy="345674"/>
                </a:xfrm>
                <a:custGeom>
                  <a:rect b="b" l="l" r="r" t="t"/>
                  <a:pathLst>
                    <a:path extrusionOk="0" h="10860" w="10871">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53"/>
                <p:cNvSpPr/>
                <p:nvPr/>
              </p:nvSpPr>
              <p:spPr>
                <a:xfrm>
                  <a:off x="4271569" y="3904531"/>
                  <a:ext cx="227394" cy="185728"/>
                </a:xfrm>
                <a:custGeom>
                  <a:rect b="b" l="l" r="r" t="t"/>
                  <a:pathLst>
                    <a:path extrusionOk="0" h="5835" w="7144">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03" name="Google Shape;2003;p53"/>
            <p:cNvGrpSpPr/>
            <p:nvPr/>
          </p:nvGrpSpPr>
          <p:grpSpPr>
            <a:xfrm>
              <a:off x="6529419" y="3711909"/>
              <a:ext cx="956596" cy="944315"/>
              <a:chOff x="3768864" y="3522050"/>
              <a:chExt cx="1098904" cy="1084796"/>
            </a:xfrm>
          </p:grpSpPr>
          <p:grpSp>
            <p:nvGrpSpPr>
              <p:cNvPr id="2004" name="Google Shape;2004;p53"/>
              <p:cNvGrpSpPr/>
              <p:nvPr/>
            </p:nvGrpSpPr>
            <p:grpSpPr>
              <a:xfrm>
                <a:off x="3768864" y="3522050"/>
                <a:ext cx="1098904" cy="1084796"/>
                <a:chOff x="3768864" y="3522050"/>
                <a:chExt cx="1098904" cy="1084796"/>
              </a:xfrm>
            </p:grpSpPr>
            <p:sp>
              <p:nvSpPr>
                <p:cNvPr id="2005" name="Google Shape;2005;p53"/>
                <p:cNvSpPr/>
                <p:nvPr/>
              </p:nvSpPr>
              <p:spPr>
                <a:xfrm>
                  <a:off x="3768864" y="3522050"/>
                  <a:ext cx="1098904" cy="1084796"/>
                </a:xfrm>
                <a:custGeom>
                  <a:rect b="b" l="l" r="r" t="t"/>
                  <a:pathLst>
                    <a:path extrusionOk="0" h="45134" w="45721">
                      <a:moveTo>
                        <a:pt x="22862" y="0"/>
                      </a:moveTo>
                      <a:cubicBezTo>
                        <a:pt x="22093" y="0"/>
                        <a:pt x="21325" y="295"/>
                        <a:pt x="20741" y="884"/>
                      </a:cubicBezTo>
                      <a:lnTo>
                        <a:pt x="1179" y="20446"/>
                      </a:lnTo>
                      <a:cubicBezTo>
                        <a:pt x="1" y="21613"/>
                        <a:pt x="1" y="23518"/>
                        <a:pt x="1179" y="24697"/>
                      </a:cubicBezTo>
                      <a:lnTo>
                        <a:pt x="20741" y="44259"/>
                      </a:lnTo>
                      <a:cubicBezTo>
                        <a:pt x="21325" y="44842"/>
                        <a:pt x="22093" y="45134"/>
                        <a:pt x="22862" y="45134"/>
                      </a:cubicBezTo>
                      <a:cubicBezTo>
                        <a:pt x="23631" y="45134"/>
                        <a:pt x="24402" y="44842"/>
                        <a:pt x="24992" y="44259"/>
                      </a:cubicBezTo>
                      <a:lnTo>
                        <a:pt x="44554" y="24697"/>
                      </a:lnTo>
                      <a:cubicBezTo>
                        <a:pt x="45721" y="23518"/>
                        <a:pt x="45721" y="21613"/>
                        <a:pt x="44554" y="20446"/>
                      </a:cubicBezTo>
                      <a:lnTo>
                        <a:pt x="36684" y="12576"/>
                      </a:lnTo>
                      <a:cubicBezTo>
                        <a:pt x="36279" y="12171"/>
                        <a:pt x="36362" y="11481"/>
                        <a:pt x="36850" y="11171"/>
                      </a:cubicBezTo>
                      <a:cubicBezTo>
                        <a:pt x="37565" y="10719"/>
                        <a:pt x="38327" y="10362"/>
                        <a:pt x="39124" y="10052"/>
                      </a:cubicBezTo>
                      <a:cubicBezTo>
                        <a:pt x="39613" y="9874"/>
                        <a:pt x="40053" y="9552"/>
                        <a:pt x="40410" y="9100"/>
                      </a:cubicBezTo>
                      <a:cubicBezTo>
                        <a:pt x="41172" y="8111"/>
                        <a:pt x="41220" y="6778"/>
                        <a:pt x="40518" y="5742"/>
                      </a:cubicBezTo>
                      <a:cubicBezTo>
                        <a:pt x="39931" y="4872"/>
                        <a:pt x="39013" y="4437"/>
                        <a:pt x="38094" y="4437"/>
                      </a:cubicBezTo>
                      <a:cubicBezTo>
                        <a:pt x="37352" y="4437"/>
                        <a:pt x="36610" y="4721"/>
                        <a:pt x="36041" y="5290"/>
                      </a:cubicBezTo>
                      <a:cubicBezTo>
                        <a:pt x="35731" y="5599"/>
                        <a:pt x="35505" y="5956"/>
                        <a:pt x="35362" y="6337"/>
                      </a:cubicBezTo>
                      <a:cubicBezTo>
                        <a:pt x="35076" y="7135"/>
                        <a:pt x="34719" y="7885"/>
                        <a:pt x="34267" y="8588"/>
                      </a:cubicBezTo>
                      <a:cubicBezTo>
                        <a:pt x="34091" y="8872"/>
                        <a:pt x="33796" y="9021"/>
                        <a:pt x="33498" y="9021"/>
                      </a:cubicBezTo>
                      <a:cubicBezTo>
                        <a:pt x="33271" y="9021"/>
                        <a:pt x="33042" y="8934"/>
                        <a:pt x="32862" y="8754"/>
                      </a:cubicBezTo>
                      <a:lnTo>
                        <a:pt x="24992" y="884"/>
                      </a:lnTo>
                      <a:cubicBezTo>
                        <a:pt x="24402" y="295"/>
                        <a:pt x="23631" y="0"/>
                        <a:pt x="22862" y="0"/>
                      </a:cubicBezTo>
                      <a:close/>
                    </a:path>
                  </a:pathLst>
                </a:custGeom>
                <a:solidFill>
                  <a:srgbClr val="EC3A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53"/>
                <p:cNvSpPr/>
                <p:nvPr/>
              </p:nvSpPr>
              <p:spPr>
                <a:xfrm>
                  <a:off x="3887041" y="3641743"/>
                  <a:ext cx="287338" cy="287026"/>
                </a:xfrm>
                <a:custGeom>
                  <a:rect b="b" l="l" r="r" t="t"/>
                  <a:pathLst>
                    <a:path extrusionOk="0" h="11942" w="11955">
                      <a:moveTo>
                        <a:pt x="5978" y="0"/>
                      </a:moveTo>
                      <a:cubicBezTo>
                        <a:pt x="2680" y="0"/>
                        <a:pt x="1" y="2667"/>
                        <a:pt x="1" y="5977"/>
                      </a:cubicBezTo>
                      <a:cubicBezTo>
                        <a:pt x="1" y="9275"/>
                        <a:pt x="2680" y="11942"/>
                        <a:pt x="5978" y="11942"/>
                      </a:cubicBezTo>
                      <a:cubicBezTo>
                        <a:pt x="9276" y="11942"/>
                        <a:pt x="11955" y="9275"/>
                        <a:pt x="11955" y="5977"/>
                      </a:cubicBezTo>
                      <a:cubicBezTo>
                        <a:pt x="11955" y="2667"/>
                        <a:pt x="9276" y="0"/>
                        <a:pt x="5978" y="0"/>
                      </a:cubicBezTo>
                      <a:close/>
                    </a:path>
                  </a:pathLst>
                </a:custGeom>
                <a:solidFill>
                  <a:srgbClr val="EC3A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07" name="Google Shape;2007;p53"/>
              <p:cNvGrpSpPr/>
              <p:nvPr/>
            </p:nvGrpSpPr>
            <p:grpSpPr>
              <a:xfrm>
                <a:off x="4139616" y="3871555"/>
                <a:ext cx="357419" cy="357005"/>
                <a:chOff x="7482229" y="3351230"/>
                <a:chExt cx="357419" cy="357005"/>
              </a:xfrm>
            </p:grpSpPr>
            <p:sp>
              <p:nvSpPr>
                <p:cNvPr id="2008" name="Google Shape;2008;p53"/>
                <p:cNvSpPr/>
                <p:nvPr/>
              </p:nvSpPr>
              <p:spPr>
                <a:xfrm>
                  <a:off x="7482229" y="3351230"/>
                  <a:ext cx="357419" cy="357005"/>
                </a:xfrm>
                <a:custGeom>
                  <a:rect b="b" l="l" r="r" t="t"/>
                  <a:pathLst>
                    <a:path extrusionOk="0" h="11216" w="11229">
                      <a:moveTo>
                        <a:pt x="5633" y="357"/>
                      </a:moveTo>
                      <a:cubicBezTo>
                        <a:pt x="8538" y="357"/>
                        <a:pt x="10883" y="2703"/>
                        <a:pt x="10883" y="5608"/>
                      </a:cubicBezTo>
                      <a:cubicBezTo>
                        <a:pt x="10883" y="8513"/>
                        <a:pt x="8538" y="10859"/>
                        <a:pt x="5633" y="10859"/>
                      </a:cubicBezTo>
                      <a:cubicBezTo>
                        <a:pt x="2728" y="10859"/>
                        <a:pt x="382" y="8513"/>
                        <a:pt x="382" y="5608"/>
                      </a:cubicBezTo>
                      <a:cubicBezTo>
                        <a:pt x="382" y="2703"/>
                        <a:pt x="2728" y="357"/>
                        <a:pt x="5633" y="357"/>
                      </a:cubicBezTo>
                      <a:close/>
                      <a:moveTo>
                        <a:pt x="5621" y="0"/>
                      </a:moveTo>
                      <a:cubicBezTo>
                        <a:pt x="4109" y="0"/>
                        <a:pt x="2716" y="572"/>
                        <a:pt x="1644" y="1631"/>
                      </a:cubicBezTo>
                      <a:cubicBezTo>
                        <a:pt x="584" y="2691"/>
                        <a:pt x="1" y="4108"/>
                        <a:pt x="1" y="5608"/>
                      </a:cubicBezTo>
                      <a:cubicBezTo>
                        <a:pt x="1" y="7108"/>
                        <a:pt x="584" y="8513"/>
                        <a:pt x="1644" y="9585"/>
                      </a:cubicBezTo>
                      <a:cubicBezTo>
                        <a:pt x="2704" y="10632"/>
                        <a:pt x="4109" y="11216"/>
                        <a:pt x="5621" y="11216"/>
                      </a:cubicBezTo>
                      <a:cubicBezTo>
                        <a:pt x="7121" y="11216"/>
                        <a:pt x="8526" y="10632"/>
                        <a:pt x="9597" y="9585"/>
                      </a:cubicBezTo>
                      <a:cubicBezTo>
                        <a:pt x="10645" y="8525"/>
                        <a:pt x="11229" y="7108"/>
                        <a:pt x="11229" y="5608"/>
                      </a:cubicBezTo>
                      <a:cubicBezTo>
                        <a:pt x="11229" y="4108"/>
                        <a:pt x="10669" y="2703"/>
                        <a:pt x="9597" y="1631"/>
                      </a:cubicBezTo>
                      <a:cubicBezTo>
                        <a:pt x="8538" y="572"/>
                        <a:pt x="7121" y="0"/>
                        <a:pt x="56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53"/>
                <p:cNvSpPr/>
                <p:nvPr/>
              </p:nvSpPr>
              <p:spPr>
                <a:xfrm>
                  <a:off x="7592138" y="3605616"/>
                  <a:ext cx="137983" cy="32530"/>
                </a:xfrm>
                <a:custGeom>
                  <a:rect b="b" l="l" r="r" t="t"/>
                  <a:pathLst>
                    <a:path extrusionOk="0" h="1022" w="4335">
                      <a:moveTo>
                        <a:pt x="202" y="1"/>
                      </a:moveTo>
                      <a:cubicBezTo>
                        <a:pt x="147" y="1"/>
                        <a:pt x="94" y="21"/>
                        <a:pt x="60" y="69"/>
                      </a:cubicBezTo>
                      <a:cubicBezTo>
                        <a:pt x="1" y="140"/>
                        <a:pt x="1" y="259"/>
                        <a:pt x="96" y="319"/>
                      </a:cubicBezTo>
                      <a:cubicBezTo>
                        <a:pt x="644" y="783"/>
                        <a:pt x="1370" y="1021"/>
                        <a:pt x="2168" y="1021"/>
                      </a:cubicBezTo>
                      <a:cubicBezTo>
                        <a:pt x="2954" y="1021"/>
                        <a:pt x="3680" y="771"/>
                        <a:pt x="4239" y="319"/>
                      </a:cubicBezTo>
                      <a:cubicBezTo>
                        <a:pt x="4323" y="259"/>
                        <a:pt x="4335" y="140"/>
                        <a:pt x="4263" y="69"/>
                      </a:cubicBezTo>
                      <a:cubicBezTo>
                        <a:pt x="4228" y="26"/>
                        <a:pt x="4170" y="4"/>
                        <a:pt x="4115" y="4"/>
                      </a:cubicBezTo>
                      <a:cubicBezTo>
                        <a:pt x="4078" y="4"/>
                        <a:pt x="4042" y="14"/>
                        <a:pt x="4013" y="33"/>
                      </a:cubicBezTo>
                      <a:cubicBezTo>
                        <a:pt x="3537" y="438"/>
                        <a:pt x="2882" y="664"/>
                        <a:pt x="2168" y="664"/>
                      </a:cubicBezTo>
                      <a:cubicBezTo>
                        <a:pt x="1465" y="664"/>
                        <a:pt x="810" y="438"/>
                        <a:pt x="322" y="33"/>
                      </a:cubicBezTo>
                      <a:cubicBezTo>
                        <a:pt x="286" y="12"/>
                        <a:pt x="244" y="1"/>
                        <a:pt x="20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53"/>
                <p:cNvSpPr/>
                <p:nvPr/>
              </p:nvSpPr>
              <p:spPr>
                <a:xfrm>
                  <a:off x="7513709" y="3387962"/>
                  <a:ext cx="295987" cy="282014"/>
                </a:xfrm>
                <a:custGeom>
                  <a:rect b="b" l="l" r="r" t="t"/>
                  <a:pathLst>
                    <a:path extrusionOk="0" h="8860" w="9299">
                      <a:moveTo>
                        <a:pt x="6060" y="370"/>
                      </a:moveTo>
                      <a:cubicBezTo>
                        <a:pt x="6358" y="370"/>
                        <a:pt x="6596" y="608"/>
                        <a:pt x="6596" y="906"/>
                      </a:cubicBezTo>
                      <a:cubicBezTo>
                        <a:pt x="6596" y="1204"/>
                        <a:pt x="6358" y="1442"/>
                        <a:pt x="6060" y="1442"/>
                      </a:cubicBezTo>
                      <a:cubicBezTo>
                        <a:pt x="5763" y="1442"/>
                        <a:pt x="5525" y="1204"/>
                        <a:pt x="5525" y="906"/>
                      </a:cubicBezTo>
                      <a:cubicBezTo>
                        <a:pt x="5525" y="608"/>
                        <a:pt x="5763" y="370"/>
                        <a:pt x="6060" y="370"/>
                      </a:cubicBezTo>
                      <a:close/>
                      <a:moveTo>
                        <a:pt x="1322" y="2989"/>
                      </a:moveTo>
                      <a:cubicBezTo>
                        <a:pt x="1596" y="2989"/>
                        <a:pt x="1834" y="3097"/>
                        <a:pt x="2012" y="3263"/>
                      </a:cubicBezTo>
                      <a:cubicBezTo>
                        <a:pt x="1477" y="3680"/>
                        <a:pt x="1072" y="4240"/>
                        <a:pt x="881" y="4883"/>
                      </a:cubicBezTo>
                      <a:cubicBezTo>
                        <a:pt x="548" y="4716"/>
                        <a:pt x="334" y="4359"/>
                        <a:pt x="334" y="3990"/>
                      </a:cubicBezTo>
                      <a:cubicBezTo>
                        <a:pt x="334" y="3442"/>
                        <a:pt x="774" y="2989"/>
                        <a:pt x="1322" y="2989"/>
                      </a:cubicBezTo>
                      <a:close/>
                      <a:moveTo>
                        <a:pt x="7954" y="2989"/>
                      </a:moveTo>
                      <a:cubicBezTo>
                        <a:pt x="8501" y="2989"/>
                        <a:pt x="8942" y="3442"/>
                        <a:pt x="8942" y="3990"/>
                      </a:cubicBezTo>
                      <a:cubicBezTo>
                        <a:pt x="8966" y="4359"/>
                        <a:pt x="8739" y="4704"/>
                        <a:pt x="8394" y="4883"/>
                      </a:cubicBezTo>
                      <a:cubicBezTo>
                        <a:pt x="8216" y="4240"/>
                        <a:pt x="7811" y="3680"/>
                        <a:pt x="7263" y="3263"/>
                      </a:cubicBezTo>
                      <a:cubicBezTo>
                        <a:pt x="7442" y="3085"/>
                        <a:pt x="7692" y="2989"/>
                        <a:pt x="7954" y="2989"/>
                      </a:cubicBezTo>
                      <a:close/>
                      <a:moveTo>
                        <a:pt x="6072" y="1"/>
                      </a:moveTo>
                      <a:cubicBezTo>
                        <a:pt x="5632" y="1"/>
                        <a:pt x="5251" y="334"/>
                        <a:pt x="5191" y="763"/>
                      </a:cubicBezTo>
                      <a:lnTo>
                        <a:pt x="4596" y="953"/>
                      </a:lnTo>
                      <a:cubicBezTo>
                        <a:pt x="4525" y="989"/>
                        <a:pt x="4477" y="1049"/>
                        <a:pt x="4477" y="1120"/>
                      </a:cubicBezTo>
                      <a:lnTo>
                        <a:pt x="4477" y="2370"/>
                      </a:lnTo>
                      <a:cubicBezTo>
                        <a:pt x="3679" y="2394"/>
                        <a:pt x="2929" y="2632"/>
                        <a:pt x="2334" y="3025"/>
                      </a:cubicBezTo>
                      <a:cubicBezTo>
                        <a:pt x="2084" y="2751"/>
                        <a:pt x="1727" y="2608"/>
                        <a:pt x="1358" y="2608"/>
                      </a:cubicBezTo>
                      <a:cubicBezTo>
                        <a:pt x="607" y="2608"/>
                        <a:pt x="0" y="3216"/>
                        <a:pt x="0" y="3966"/>
                      </a:cubicBezTo>
                      <a:cubicBezTo>
                        <a:pt x="0" y="4513"/>
                        <a:pt x="345" y="5002"/>
                        <a:pt x="834" y="5216"/>
                      </a:cubicBezTo>
                      <a:cubicBezTo>
                        <a:pt x="822" y="5347"/>
                        <a:pt x="798" y="5478"/>
                        <a:pt x="798" y="5609"/>
                      </a:cubicBezTo>
                      <a:cubicBezTo>
                        <a:pt x="798" y="7395"/>
                        <a:pt x="2524" y="8859"/>
                        <a:pt x="4667" y="8859"/>
                      </a:cubicBezTo>
                      <a:cubicBezTo>
                        <a:pt x="5763" y="8859"/>
                        <a:pt x="6739" y="8490"/>
                        <a:pt x="7442" y="7871"/>
                      </a:cubicBezTo>
                      <a:cubicBezTo>
                        <a:pt x="7513" y="7811"/>
                        <a:pt x="7513" y="7692"/>
                        <a:pt x="7454" y="7621"/>
                      </a:cubicBezTo>
                      <a:cubicBezTo>
                        <a:pt x="7421" y="7588"/>
                        <a:pt x="7374" y="7570"/>
                        <a:pt x="7326" y="7570"/>
                      </a:cubicBezTo>
                      <a:cubicBezTo>
                        <a:pt x="7287" y="7570"/>
                        <a:pt x="7248" y="7582"/>
                        <a:pt x="7215" y="7609"/>
                      </a:cubicBezTo>
                      <a:cubicBezTo>
                        <a:pt x="6572" y="8157"/>
                        <a:pt x="5668" y="8514"/>
                        <a:pt x="4667" y="8514"/>
                      </a:cubicBezTo>
                      <a:cubicBezTo>
                        <a:pt x="2739" y="8514"/>
                        <a:pt x="1167" y="7216"/>
                        <a:pt x="1167" y="5633"/>
                      </a:cubicBezTo>
                      <a:cubicBezTo>
                        <a:pt x="1167" y="4037"/>
                        <a:pt x="2739" y="2739"/>
                        <a:pt x="4667" y="2739"/>
                      </a:cubicBezTo>
                      <a:cubicBezTo>
                        <a:pt x="6608" y="2739"/>
                        <a:pt x="8180" y="4037"/>
                        <a:pt x="8180" y="5633"/>
                      </a:cubicBezTo>
                      <a:cubicBezTo>
                        <a:pt x="8180" y="6133"/>
                        <a:pt x="8037" y="6597"/>
                        <a:pt x="7751" y="7014"/>
                      </a:cubicBezTo>
                      <a:cubicBezTo>
                        <a:pt x="7704" y="7085"/>
                        <a:pt x="7727" y="7169"/>
                        <a:pt x="7787" y="7228"/>
                      </a:cubicBezTo>
                      <a:cubicBezTo>
                        <a:pt x="7818" y="7264"/>
                        <a:pt x="7859" y="7280"/>
                        <a:pt x="7902" y="7280"/>
                      </a:cubicBezTo>
                      <a:cubicBezTo>
                        <a:pt x="7958" y="7280"/>
                        <a:pt x="8015" y="7252"/>
                        <a:pt x="8049" y="7204"/>
                      </a:cubicBezTo>
                      <a:cubicBezTo>
                        <a:pt x="8358" y="6740"/>
                        <a:pt x="8537" y="6192"/>
                        <a:pt x="8537" y="5621"/>
                      </a:cubicBezTo>
                      <a:cubicBezTo>
                        <a:pt x="8537" y="5490"/>
                        <a:pt x="8525" y="5359"/>
                        <a:pt x="8513" y="5228"/>
                      </a:cubicBezTo>
                      <a:cubicBezTo>
                        <a:pt x="8978" y="5014"/>
                        <a:pt x="9299" y="4525"/>
                        <a:pt x="9299" y="3978"/>
                      </a:cubicBezTo>
                      <a:cubicBezTo>
                        <a:pt x="9299" y="3228"/>
                        <a:pt x="8692" y="2620"/>
                        <a:pt x="7954" y="2620"/>
                      </a:cubicBezTo>
                      <a:cubicBezTo>
                        <a:pt x="7573" y="2620"/>
                        <a:pt x="7215" y="2775"/>
                        <a:pt x="6965" y="3037"/>
                      </a:cubicBezTo>
                      <a:cubicBezTo>
                        <a:pt x="6358" y="2656"/>
                        <a:pt x="5632" y="2406"/>
                        <a:pt x="4822" y="2382"/>
                      </a:cubicBezTo>
                      <a:lnTo>
                        <a:pt x="4822" y="1263"/>
                      </a:lnTo>
                      <a:lnTo>
                        <a:pt x="5215" y="1132"/>
                      </a:lnTo>
                      <a:cubicBezTo>
                        <a:pt x="5303" y="1507"/>
                        <a:pt x="5647" y="1780"/>
                        <a:pt x="6048" y="1780"/>
                      </a:cubicBezTo>
                      <a:cubicBezTo>
                        <a:pt x="6080" y="1780"/>
                        <a:pt x="6112" y="1779"/>
                        <a:pt x="6144" y="1775"/>
                      </a:cubicBezTo>
                      <a:cubicBezTo>
                        <a:pt x="6584" y="1727"/>
                        <a:pt x="6918" y="1382"/>
                        <a:pt x="6953" y="953"/>
                      </a:cubicBezTo>
                      <a:cubicBezTo>
                        <a:pt x="6977" y="430"/>
                        <a:pt x="6584" y="1"/>
                        <a:pt x="607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53"/>
                <p:cNvSpPr/>
                <p:nvPr/>
              </p:nvSpPr>
              <p:spPr>
                <a:xfrm>
                  <a:off x="7580393" y="3516460"/>
                  <a:ext cx="56880" cy="56880"/>
                </a:xfrm>
                <a:custGeom>
                  <a:rect b="b" l="l" r="r" t="t"/>
                  <a:pathLst>
                    <a:path extrusionOk="0" h="1787" w="1787">
                      <a:moveTo>
                        <a:pt x="894" y="345"/>
                      </a:moveTo>
                      <a:cubicBezTo>
                        <a:pt x="1191" y="345"/>
                        <a:pt x="1429" y="584"/>
                        <a:pt x="1429" y="881"/>
                      </a:cubicBezTo>
                      <a:cubicBezTo>
                        <a:pt x="1418" y="1179"/>
                        <a:pt x="1179" y="1417"/>
                        <a:pt x="894" y="1417"/>
                      </a:cubicBezTo>
                      <a:cubicBezTo>
                        <a:pt x="596" y="1417"/>
                        <a:pt x="358" y="1179"/>
                        <a:pt x="358" y="881"/>
                      </a:cubicBezTo>
                      <a:cubicBezTo>
                        <a:pt x="358" y="584"/>
                        <a:pt x="596" y="345"/>
                        <a:pt x="894" y="345"/>
                      </a:cubicBezTo>
                      <a:close/>
                      <a:moveTo>
                        <a:pt x="894" y="0"/>
                      </a:moveTo>
                      <a:cubicBezTo>
                        <a:pt x="406" y="0"/>
                        <a:pt x="1" y="405"/>
                        <a:pt x="1" y="893"/>
                      </a:cubicBezTo>
                      <a:cubicBezTo>
                        <a:pt x="1" y="1381"/>
                        <a:pt x="406" y="1786"/>
                        <a:pt x="894" y="1786"/>
                      </a:cubicBezTo>
                      <a:cubicBezTo>
                        <a:pt x="1394" y="1786"/>
                        <a:pt x="1787" y="1381"/>
                        <a:pt x="1787" y="893"/>
                      </a:cubicBezTo>
                      <a:cubicBezTo>
                        <a:pt x="1775" y="405"/>
                        <a:pt x="1394" y="0"/>
                        <a:pt x="89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53"/>
                <p:cNvSpPr/>
                <p:nvPr/>
              </p:nvSpPr>
              <p:spPr>
                <a:xfrm>
                  <a:off x="7685750" y="3516460"/>
                  <a:ext cx="56880" cy="56880"/>
                </a:xfrm>
                <a:custGeom>
                  <a:rect b="b" l="l" r="r" t="t"/>
                  <a:pathLst>
                    <a:path extrusionOk="0" h="1787" w="1787">
                      <a:moveTo>
                        <a:pt x="894" y="345"/>
                      </a:moveTo>
                      <a:cubicBezTo>
                        <a:pt x="1191" y="345"/>
                        <a:pt x="1429" y="584"/>
                        <a:pt x="1429" y="881"/>
                      </a:cubicBezTo>
                      <a:cubicBezTo>
                        <a:pt x="1429" y="1179"/>
                        <a:pt x="1191" y="1417"/>
                        <a:pt x="894" y="1417"/>
                      </a:cubicBezTo>
                      <a:cubicBezTo>
                        <a:pt x="596" y="1417"/>
                        <a:pt x="358" y="1179"/>
                        <a:pt x="358" y="881"/>
                      </a:cubicBezTo>
                      <a:cubicBezTo>
                        <a:pt x="358" y="584"/>
                        <a:pt x="596" y="345"/>
                        <a:pt x="894" y="345"/>
                      </a:cubicBezTo>
                      <a:close/>
                      <a:moveTo>
                        <a:pt x="894" y="0"/>
                      </a:moveTo>
                      <a:cubicBezTo>
                        <a:pt x="405" y="0"/>
                        <a:pt x="1" y="405"/>
                        <a:pt x="1" y="893"/>
                      </a:cubicBezTo>
                      <a:cubicBezTo>
                        <a:pt x="1" y="1381"/>
                        <a:pt x="405" y="1786"/>
                        <a:pt x="894" y="1786"/>
                      </a:cubicBezTo>
                      <a:cubicBezTo>
                        <a:pt x="1382" y="1786"/>
                        <a:pt x="1787" y="1381"/>
                        <a:pt x="1787" y="893"/>
                      </a:cubicBezTo>
                      <a:cubicBezTo>
                        <a:pt x="1775" y="405"/>
                        <a:pt x="1382" y="0"/>
                        <a:pt x="89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2"/>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sp>
        <p:nvSpPr>
          <p:cNvPr id="233" name="Google Shape;233;p22"/>
          <p:cNvSpPr/>
          <p:nvPr/>
        </p:nvSpPr>
        <p:spPr>
          <a:xfrm>
            <a:off x="3067113" y="1549400"/>
            <a:ext cx="3009779" cy="2552425"/>
          </a:xfrm>
          <a:custGeom>
            <a:rect b="b" l="l" r="r" t="t"/>
            <a:pathLst>
              <a:path extrusionOk="0" h="30025" w="35405">
                <a:moveTo>
                  <a:pt x="7081" y="0"/>
                </a:moveTo>
                <a:cubicBezTo>
                  <a:pt x="3238" y="0"/>
                  <a:pt x="4" y="2099"/>
                  <a:pt x="2" y="7088"/>
                </a:cubicBezTo>
                <a:cubicBezTo>
                  <a:pt x="0" y="19122"/>
                  <a:pt x="11620" y="27012"/>
                  <a:pt x="16031" y="29574"/>
                </a:cubicBezTo>
                <a:cubicBezTo>
                  <a:pt x="16548" y="29874"/>
                  <a:pt x="17125" y="30024"/>
                  <a:pt x="17702" y="30024"/>
                </a:cubicBezTo>
                <a:cubicBezTo>
                  <a:pt x="18279" y="30024"/>
                  <a:pt x="18856" y="29874"/>
                  <a:pt x="19373" y="29574"/>
                </a:cubicBezTo>
                <a:cubicBezTo>
                  <a:pt x="23784" y="27012"/>
                  <a:pt x="35405" y="19122"/>
                  <a:pt x="35402" y="7088"/>
                </a:cubicBezTo>
                <a:cubicBezTo>
                  <a:pt x="35400" y="2099"/>
                  <a:pt x="32166" y="0"/>
                  <a:pt x="28323" y="0"/>
                </a:cubicBezTo>
                <a:cubicBezTo>
                  <a:pt x="24536" y="0"/>
                  <a:pt x="20159" y="2038"/>
                  <a:pt x="17703" y="5355"/>
                </a:cubicBezTo>
                <a:cubicBezTo>
                  <a:pt x="15245" y="2038"/>
                  <a:pt x="10868" y="0"/>
                  <a:pt x="7081" y="0"/>
                </a:cubicBezTo>
                <a:close/>
              </a:path>
            </a:pathLst>
          </a:custGeom>
          <a:solidFill>
            <a:srgbClr val="FBB4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2"/>
          <p:cNvSpPr/>
          <p:nvPr/>
        </p:nvSpPr>
        <p:spPr>
          <a:xfrm>
            <a:off x="3434130" y="1928078"/>
            <a:ext cx="2275745" cy="1929932"/>
          </a:xfrm>
          <a:custGeom>
            <a:rect b="b" l="l" r="r" t="t"/>
            <a:pathLst>
              <a:path extrusionOk="0" h="30025" w="35405">
                <a:moveTo>
                  <a:pt x="7081" y="0"/>
                </a:moveTo>
                <a:cubicBezTo>
                  <a:pt x="3238" y="0"/>
                  <a:pt x="4" y="2099"/>
                  <a:pt x="2" y="7088"/>
                </a:cubicBezTo>
                <a:cubicBezTo>
                  <a:pt x="0" y="19122"/>
                  <a:pt x="11620" y="27012"/>
                  <a:pt x="16031" y="29574"/>
                </a:cubicBezTo>
                <a:cubicBezTo>
                  <a:pt x="16548" y="29874"/>
                  <a:pt x="17125" y="30024"/>
                  <a:pt x="17702" y="30024"/>
                </a:cubicBezTo>
                <a:cubicBezTo>
                  <a:pt x="18279" y="30024"/>
                  <a:pt x="18856" y="29874"/>
                  <a:pt x="19373" y="29574"/>
                </a:cubicBezTo>
                <a:cubicBezTo>
                  <a:pt x="23784" y="27012"/>
                  <a:pt x="35405" y="19122"/>
                  <a:pt x="35402" y="7088"/>
                </a:cubicBezTo>
                <a:cubicBezTo>
                  <a:pt x="35400" y="2099"/>
                  <a:pt x="32166" y="0"/>
                  <a:pt x="28323" y="0"/>
                </a:cubicBezTo>
                <a:cubicBezTo>
                  <a:pt x="24536" y="0"/>
                  <a:pt x="20159" y="2038"/>
                  <a:pt x="17703" y="5355"/>
                </a:cubicBezTo>
                <a:cubicBezTo>
                  <a:pt x="15245" y="2038"/>
                  <a:pt x="10868" y="0"/>
                  <a:pt x="708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2"/>
          <p:cNvSpPr/>
          <p:nvPr/>
        </p:nvSpPr>
        <p:spPr>
          <a:xfrm>
            <a:off x="3768541" y="2280354"/>
            <a:ext cx="1606944" cy="1362760"/>
          </a:xfrm>
          <a:custGeom>
            <a:rect b="b" l="l" r="r" t="t"/>
            <a:pathLst>
              <a:path extrusionOk="0" h="30025" w="35405">
                <a:moveTo>
                  <a:pt x="7081" y="0"/>
                </a:moveTo>
                <a:cubicBezTo>
                  <a:pt x="3238" y="0"/>
                  <a:pt x="4" y="2099"/>
                  <a:pt x="2" y="7088"/>
                </a:cubicBezTo>
                <a:cubicBezTo>
                  <a:pt x="0" y="19122"/>
                  <a:pt x="11620" y="27012"/>
                  <a:pt x="16031" y="29574"/>
                </a:cubicBezTo>
                <a:cubicBezTo>
                  <a:pt x="16548" y="29874"/>
                  <a:pt x="17125" y="30024"/>
                  <a:pt x="17702" y="30024"/>
                </a:cubicBezTo>
                <a:cubicBezTo>
                  <a:pt x="18279" y="30024"/>
                  <a:pt x="18856" y="29874"/>
                  <a:pt x="19373" y="29574"/>
                </a:cubicBezTo>
                <a:cubicBezTo>
                  <a:pt x="23784" y="27012"/>
                  <a:pt x="35405" y="19122"/>
                  <a:pt x="35402" y="7088"/>
                </a:cubicBezTo>
                <a:cubicBezTo>
                  <a:pt x="35400" y="2099"/>
                  <a:pt x="32166" y="0"/>
                  <a:pt x="28323" y="0"/>
                </a:cubicBezTo>
                <a:cubicBezTo>
                  <a:pt x="24536" y="0"/>
                  <a:pt x="20159" y="2038"/>
                  <a:pt x="17703" y="5355"/>
                </a:cubicBezTo>
                <a:cubicBezTo>
                  <a:pt x="15245" y="2038"/>
                  <a:pt x="10868" y="0"/>
                  <a:pt x="708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2"/>
          <p:cNvSpPr/>
          <p:nvPr/>
        </p:nvSpPr>
        <p:spPr>
          <a:xfrm>
            <a:off x="4070644" y="2602684"/>
            <a:ext cx="1002758" cy="850383"/>
          </a:xfrm>
          <a:custGeom>
            <a:rect b="b" l="l" r="r" t="t"/>
            <a:pathLst>
              <a:path extrusionOk="0" h="30025" w="35405">
                <a:moveTo>
                  <a:pt x="7081" y="0"/>
                </a:moveTo>
                <a:cubicBezTo>
                  <a:pt x="3238" y="0"/>
                  <a:pt x="4" y="2099"/>
                  <a:pt x="2" y="7088"/>
                </a:cubicBezTo>
                <a:cubicBezTo>
                  <a:pt x="0" y="19122"/>
                  <a:pt x="11620" y="27012"/>
                  <a:pt x="16031" y="29574"/>
                </a:cubicBezTo>
                <a:cubicBezTo>
                  <a:pt x="16548" y="29874"/>
                  <a:pt x="17125" y="30024"/>
                  <a:pt x="17702" y="30024"/>
                </a:cubicBezTo>
                <a:cubicBezTo>
                  <a:pt x="18279" y="30024"/>
                  <a:pt x="18856" y="29874"/>
                  <a:pt x="19373" y="29574"/>
                </a:cubicBezTo>
                <a:cubicBezTo>
                  <a:pt x="23784" y="27012"/>
                  <a:pt x="35405" y="19122"/>
                  <a:pt x="35402" y="7088"/>
                </a:cubicBezTo>
                <a:cubicBezTo>
                  <a:pt x="35400" y="2099"/>
                  <a:pt x="32166" y="0"/>
                  <a:pt x="28323" y="0"/>
                </a:cubicBezTo>
                <a:cubicBezTo>
                  <a:pt x="24536" y="0"/>
                  <a:pt x="20159" y="2038"/>
                  <a:pt x="17703" y="5355"/>
                </a:cubicBezTo>
                <a:cubicBezTo>
                  <a:pt x="15245" y="2038"/>
                  <a:pt x="10868" y="0"/>
                  <a:pt x="708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7" name="Google Shape;237;p22"/>
          <p:cNvGrpSpPr/>
          <p:nvPr/>
        </p:nvGrpSpPr>
        <p:grpSpPr>
          <a:xfrm>
            <a:off x="6771700" y="1643529"/>
            <a:ext cx="1659013" cy="999671"/>
            <a:chOff x="6771638" y="1643529"/>
            <a:chExt cx="1659013" cy="999671"/>
          </a:xfrm>
        </p:grpSpPr>
        <p:sp>
          <p:nvSpPr>
            <p:cNvPr id="238" name="Google Shape;238;p22"/>
            <p:cNvSpPr txBox="1"/>
            <p:nvPr/>
          </p:nvSpPr>
          <p:spPr>
            <a:xfrm>
              <a:off x="6771650" y="1927400"/>
              <a:ext cx="1659000" cy="715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It’s the ringed planet and a gas giant</a:t>
              </a:r>
              <a:endParaRPr>
                <a:solidFill>
                  <a:schemeClr val="accent6"/>
                </a:solidFill>
                <a:latin typeface="Poppins"/>
                <a:ea typeface="Poppins"/>
                <a:cs typeface="Poppins"/>
                <a:sym typeface="Poppins"/>
              </a:endParaRPr>
            </a:p>
          </p:txBody>
        </p:sp>
        <p:sp>
          <p:nvSpPr>
            <p:cNvPr id="239" name="Google Shape;239;p22"/>
            <p:cNvSpPr txBox="1"/>
            <p:nvPr/>
          </p:nvSpPr>
          <p:spPr>
            <a:xfrm>
              <a:off x="6771638" y="1643529"/>
              <a:ext cx="1659000" cy="4380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grpSp>
        <p:nvGrpSpPr>
          <p:cNvPr id="240" name="Google Shape;240;p22"/>
          <p:cNvGrpSpPr/>
          <p:nvPr/>
        </p:nvGrpSpPr>
        <p:grpSpPr>
          <a:xfrm>
            <a:off x="6771700" y="3121629"/>
            <a:ext cx="1659013" cy="999671"/>
            <a:chOff x="6771638" y="3121629"/>
            <a:chExt cx="1659013" cy="999671"/>
          </a:xfrm>
        </p:grpSpPr>
        <p:sp>
          <p:nvSpPr>
            <p:cNvPr id="241" name="Google Shape;241;p22"/>
            <p:cNvSpPr txBox="1"/>
            <p:nvPr/>
          </p:nvSpPr>
          <p:spPr>
            <a:xfrm>
              <a:off x="6771650" y="3405500"/>
              <a:ext cx="1659000" cy="715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242" name="Google Shape;242;p22"/>
            <p:cNvSpPr txBox="1"/>
            <p:nvPr/>
          </p:nvSpPr>
          <p:spPr>
            <a:xfrm>
              <a:off x="6771638" y="3121629"/>
              <a:ext cx="1659000" cy="4380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grpSp>
      <p:grpSp>
        <p:nvGrpSpPr>
          <p:cNvPr id="243" name="Google Shape;243;p22"/>
          <p:cNvGrpSpPr/>
          <p:nvPr/>
        </p:nvGrpSpPr>
        <p:grpSpPr>
          <a:xfrm>
            <a:off x="713288" y="1643529"/>
            <a:ext cx="1659013" cy="999671"/>
            <a:chOff x="713225" y="1643529"/>
            <a:chExt cx="1659013" cy="999671"/>
          </a:xfrm>
        </p:grpSpPr>
        <p:sp>
          <p:nvSpPr>
            <p:cNvPr id="244" name="Google Shape;244;p22"/>
            <p:cNvSpPr txBox="1"/>
            <p:nvPr/>
          </p:nvSpPr>
          <p:spPr>
            <a:xfrm>
              <a:off x="713225" y="1927400"/>
              <a:ext cx="1659000" cy="7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Jupiter is the biggest planet of them all</a:t>
              </a:r>
              <a:endParaRPr>
                <a:solidFill>
                  <a:schemeClr val="accent6"/>
                </a:solidFill>
                <a:latin typeface="Poppins"/>
                <a:ea typeface="Poppins"/>
                <a:cs typeface="Poppins"/>
                <a:sym typeface="Poppins"/>
              </a:endParaRPr>
            </a:p>
          </p:txBody>
        </p:sp>
        <p:sp>
          <p:nvSpPr>
            <p:cNvPr id="245" name="Google Shape;245;p22"/>
            <p:cNvSpPr txBox="1"/>
            <p:nvPr/>
          </p:nvSpPr>
          <p:spPr>
            <a:xfrm>
              <a:off x="713238" y="1643529"/>
              <a:ext cx="1659000" cy="4380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Jupiter</a:t>
              </a:r>
              <a:endParaRPr sz="1800">
                <a:solidFill>
                  <a:schemeClr val="accent6"/>
                </a:solidFill>
                <a:latin typeface="Elsie Black"/>
                <a:ea typeface="Elsie Black"/>
                <a:cs typeface="Elsie Black"/>
                <a:sym typeface="Elsie Black"/>
              </a:endParaRPr>
            </a:p>
          </p:txBody>
        </p:sp>
      </p:grpSp>
      <p:grpSp>
        <p:nvGrpSpPr>
          <p:cNvPr id="246" name="Google Shape;246;p22"/>
          <p:cNvGrpSpPr/>
          <p:nvPr/>
        </p:nvGrpSpPr>
        <p:grpSpPr>
          <a:xfrm>
            <a:off x="713288" y="3121629"/>
            <a:ext cx="1659013" cy="999671"/>
            <a:chOff x="713225" y="3121629"/>
            <a:chExt cx="1659013" cy="999671"/>
          </a:xfrm>
        </p:grpSpPr>
        <p:sp>
          <p:nvSpPr>
            <p:cNvPr id="247" name="Google Shape;247;p22"/>
            <p:cNvSpPr txBox="1"/>
            <p:nvPr/>
          </p:nvSpPr>
          <p:spPr>
            <a:xfrm>
              <a:off x="713225" y="3405500"/>
              <a:ext cx="1659000" cy="7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248" name="Google Shape;248;p22"/>
            <p:cNvSpPr txBox="1"/>
            <p:nvPr/>
          </p:nvSpPr>
          <p:spPr>
            <a:xfrm>
              <a:off x="713238" y="3121629"/>
              <a:ext cx="1659000" cy="4380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cxnSp>
        <p:nvCxnSpPr>
          <p:cNvPr id="249" name="Google Shape;249;p22"/>
          <p:cNvCxnSpPr>
            <a:stCxn id="245" idx="3"/>
          </p:cNvCxnSpPr>
          <p:nvPr/>
        </p:nvCxnSpPr>
        <p:spPr>
          <a:xfrm>
            <a:off x="2372300" y="1862529"/>
            <a:ext cx="912000" cy="253800"/>
          </a:xfrm>
          <a:prstGeom prst="bentConnector3">
            <a:avLst>
              <a:gd fmla="val 50000" name="adj1"/>
            </a:avLst>
          </a:prstGeom>
          <a:noFill/>
          <a:ln cap="flat" cmpd="sng" w="19050">
            <a:solidFill>
              <a:schemeClr val="accent6"/>
            </a:solidFill>
            <a:prstDash val="solid"/>
            <a:round/>
            <a:headEnd len="med" w="med" type="none"/>
            <a:tailEnd len="med" w="med" type="oval"/>
          </a:ln>
        </p:spPr>
      </p:cxnSp>
      <p:cxnSp>
        <p:nvCxnSpPr>
          <p:cNvPr id="250" name="Google Shape;250;p22"/>
          <p:cNvCxnSpPr>
            <a:stCxn id="248" idx="3"/>
          </p:cNvCxnSpPr>
          <p:nvPr/>
        </p:nvCxnSpPr>
        <p:spPr>
          <a:xfrm flipH="1" rot="10800000">
            <a:off x="2372300" y="2583429"/>
            <a:ext cx="1230900" cy="757200"/>
          </a:xfrm>
          <a:prstGeom prst="bentConnector3">
            <a:avLst>
              <a:gd fmla="val 50000" name="adj1"/>
            </a:avLst>
          </a:prstGeom>
          <a:noFill/>
          <a:ln cap="flat" cmpd="sng" w="19050">
            <a:solidFill>
              <a:schemeClr val="accent6"/>
            </a:solidFill>
            <a:prstDash val="solid"/>
            <a:round/>
            <a:headEnd len="med" w="med" type="none"/>
            <a:tailEnd len="med" w="med" type="oval"/>
          </a:ln>
        </p:spPr>
      </p:cxnSp>
      <p:cxnSp>
        <p:nvCxnSpPr>
          <p:cNvPr id="251" name="Google Shape;251;p22"/>
          <p:cNvCxnSpPr>
            <a:stCxn id="239" idx="1"/>
          </p:cNvCxnSpPr>
          <p:nvPr/>
        </p:nvCxnSpPr>
        <p:spPr>
          <a:xfrm flipH="1">
            <a:off x="5208400" y="1862529"/>
            <a:ext cx="1563300" cy="781200"/>
          </a:xfrm>
          <a:prstGeom prst="bentConnector3">
            <a:avLst>
              <a:gd fmla="val 50000" name="adj1"/>
            </a:avLst>
          </a:prstGeom>
          <a:noFill/>
          <a:ln cap="flat" cmpd="sng" w="19050">
            <a:solidFill>
              <a:schemeClr val="accent6"/>
            </a:solidFill>
            <a:prstDash val="solid"/>
            <a:round/>
            <a:headEnd len="med" w="med" type="none"/>
            <a:tailEnd len="med" w="med" type="oval"/>
          </a:ln>
        </p:spPr>
      </p:cxnSp>
      <p:cxnSp>
        <p:nvCxnSpPr>
          <p:cNvPr id="252" name="Google Shape;252;p22"/>
          <p:cNvCxnSpPr>
            <a:stCxn id="242" idx="1"/>
          </p:cNvCxnSpPr>
          <p:nvPr/>
        </p:nvCxnSpPr>
        <p:spPr>
          <a:xfrm rot="10800000">
            <a:off x="4593100" y="2902629"/>
            <a:ext cx="2178600" cy="438000"/>
          </a:xfrm>
          <a:prstGeom prst="bentConnector3">
            <a:avLst>
              <a:gd fmla="val 50000" name="adj1"/>
            </a:avLst>
          </a:prstGeom>
          <a:noFill/>
          <a:ln cap="flat" cmpd="sng" w="19050">
            <a:solidFill>
              <a:schemeClr val="accent6"/>
            </a:solidFill>
            <a:prstDash val="solid"/>
            <a:round/>
            <a:headEnd len="med" w="med" type="none"/>
            <a:tailEnd len="med" w="med" type="oval"/>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3"/>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sp>
        <p:nvSpPr>
          <p:cNvPr id="258" name="Google Shape;258;p23"/>
          <p:cNvSpPr/>
          <p:nvPr/>
        </p:nvSpPr>
        <p:spPr>
          <a:xfrm>
            <a:off x="4745709" y="1796289"/>
            <a:ext cx="1447500" cy="1447500"/>
          </a:xfrm>
          <a:prstGeom prst="blockArc">
            <a:avLst>
              <a:gd fmla="val 10800000" name="adj1"/>
              <a:gd fmla="val 0" name="adj2"/>
              <a:gd fmla="val 25000" name="adj3"/>
            </a:avLst>
          </a:prstGeom>
          <a:solidFill>
            <a:schemeClr val="accent4"/>
          </a:solid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3"/>
          <p:cNvSpPr/>
          <p:nvPr/>
        </p:nvSpPr>
        <p:spPr>
          <a:xfrm>
            <a:off x="4791822" y="1839908"/>
            <a:ext cx="1360200" cy="1360200"/>
          </a:xfrm>
          <a:prstGeom prst="blockArc">
            <a:avLst>
              <a:gd fmla="val 10800000" name="adj1"/>
              <a:gd fmla="val 13975925" name="adj2"/>
              <a:gd fmla="val 18966"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3"/>
          <p:cNvSpPr/>
          <p:nvPr/>
        </p:nvSpPr>
        <p:spPr>
          <a:xfrm>
            <a:off x="5323815" y="2353568"/>
            <a:ext cx="291300" cy="28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3"/>
          <p:cNvSpPr/>
          <p:nvPr/>
        </p:nvSpPr>
        <p:spPr>
          <a:xfrm>
            <a:off x="5069879" y="2003233"/>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3"/>
          <p:cNvSpPr/>
          <p:nvPr/>
        </p:nvSpPr>
        <p:spPr>
          <a:xfrm>
            <a:off x="4864909" y="2344525"/>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3"/>
          <p:cNvSpPr/>
          <p:nvPr/>
        </p:nvSpPr>
        <p:spPr>
          <a:xfrm>
            <a:off x="5951217" y="2344525"/>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3"/>
          <p:cNvSpPr/>
          <p:nvPr/>
        </p:nvSpPr>
        <p:spPr>
          <a:xfrm>
            <a:off x="5782126" y="2003233"/>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3"/>
          <p:cNvSpPr/>
          <p:nvPr/>
        </p:nvSpPr>
        <p:spPr>
          <a:xfrm>
            <a:off x="5408063" y="1893062"/>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66" name="Google Shape;266;p23"/>
          <p:cNvCxnSpPr>
            <a:stCxn id="260" idx="0"/>
            <a:endCxn id="261" idx="1"/>
          </p:cNvCxnSpPr>
          <p:nvPr/>
        </p:nvCxnSpPr>
        <p:spPr>
          <a:xfrm rot="10800000">
            <a:off x="5131365" y="2126768"/>
            <a:ext cx="338100" cy="298200"/>
          </a:xfrm>
          <a:prstGeom prst="straightConnector1">
            <a:avLst/>
          </a:prstGeom>
          <a:noFill/>
          <a:ln cap="rnd" cmpd="sng" w="38100">
            <a:solidFill>
              <a:schemeClr val="accent6"/>
            </a:solidFill>
            <a:prstDash val="solid"/>
            <a:round/>
            <a:headEnd len="med" w="med" type="none"/>
            <a:tailEnd len="med" w="med" type="none"/>
          </a:ln>
        </p:spPr>
      </p:cxnSp>
      <p:sp>
        <p:nvSpPr>
          <p:cNvPr id="267" name="Google Shape;267;p23"/>
          <p:cNvSpPr/>
          <p:nvPr/>
        </p:nvSpPr>
        <p:spPr>
          <a:xfrm>
            <a:off x="713234" y="3361639"/>
            <a:ext cx="1447500" cy="1447500"/>
          </a:xfrm>
          <a:prstGeom prst="blockArc">
            <a:avLst>
              <a:gd fmla="val 10800000" name="adj1"/>
              <a:gd fmla="val 0" name="adj2"/>
              <a:gd fmla="val 25000" name="adj3"/>
            </a:avLst>
          </a:prstGeom>
          <a:solidFill>
            <a:schemeClr val="accent4"/>
          </a:solid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3"/>
          <p:cNvSpPr/>
          <p:nvPr/>
        </p:nvSpPr>
        <p:spPr>
          <a:xfrm>
            <a:off x="759347" y="3405258"/>
            <a:ext cx="1360200" cy="1360200"/>
          </a:xfrm>
          <a:prstGeom prst="blockArc">
            <a:avLst>
              <a:gd fmla="val 10800000" name="adj1"/>
              <a:gd fmla="val 18790266" name="adj2"/>
              <a:gd fmla="val 18365"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3"/>
          <p:cNvSpPr/>
          <p:nvPr/>
        </p:nvSpPr>
        <p:spPr>
          <a:xfrm>
            <a:off x="1291340" y="3918918"/>
            <a:ext cx="291300" cy="28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3"/>
          <p:cNvSpPr/>
          <p:nvPr/>
        </p:nvSpPr>
        <p:spPr>
          <a:xfrm>
            <a:off x="1037404" y="3568583"/>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3"/>
          <p:cNvSpPr/>
          <p:nvPr/>
        </p:nvSpPr>
        <p:spPr>
          <a:xfrm>
            <a:off x="832434" y="3909875"/>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3"/>
          <p:cNvSpPr/>
          <p:nvPr/>
        </p:nvSpPr>
        <p:spPr>
          <a:xfrm>
            <a:off x="1918742" y="3909875"/>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3"/>
          <p:cNvSpPr/>
          <p:nvPr/>
        </p:nvSpPr>
        <p:spPr>
          <a:xfrm>
            <a:off x="1749651" y="3568583"/>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3"/>
          <p:cNvSpPr/>
          <p:nvPr/>
        </p:nvSpPr>
        <p:spPr>
          <a:xfrm>
            <a:off x="1375588" y="3458412"/>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75" name="Google Shape;275;p23"/>
          <p:cNvCxnSpPr>
            <a:stCxn id="269" idx="0"/>
            <a:endCxn id="273" idx="1"/>
          </p:cNvCxnSpPr>
          <p:nvPr/>
        </p:nvCxnSpPr>
        <p:spPr>
          <a:xfrm flipH="1" rot="10800000">
            <a:off x="1436990" y="3692118"/>
            <a:ext cx="374100" cy="298200"/>
          </a:xfrm>
          <a:prstGeom prst="straightConnector1">
            <a:avLst/>
          </a:prstGeom>
          <a:noFill/>
          <a:ln cap="rnd" cmpd="sng" w="38100">
            <a:solidFill>
              <a:schemeClr val="accent6"/>
            </a:solidFill>
            <a:prstDash val="solid"/>
            <a:round/>
            <a:headEnd len="med" w="med" type="none"/>
            <a:tailEnd len="med" w="med" type="none"/>
          </a:ln>
        </p:spPr>
      </p:cxnSp>
      <p:sp>
        <p:nvSpPr>
          <p:cNvPr id="276" name="Google Shape;276;p23"/>
          <p:cNvSpPr/>
          <p:nvPr/>
        </p:nvSpPr>
        <p:spPr>
          <a:xfrm>
            <a:off x="713234" y="1796289"/>
            <a:ext cx="1447500" cy="1447500"/>
          </a:xfrm>
          <a:prstGeom prst="blockArc">
            <a:avLst>
              <a:gd fmla="val 10800000" name="adj1"/>
              <a:gd fmla="val 0" name="adj2"/>
              <a:gd fmla="val 25000" name="adj3"/>
            </a:avLst>
          </a:prstGeom>
          <a:solidFill>
            <a:schemeClr val="accent4"/>
          </a:solid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3"/>
          <p:cNvSpPr/>
          <p:nvPr/>
        </p:nvSpPr>
        <p:spPr>
          <a:xfrm>
            <a:off x="759347" y="1839908"/>
            <a:ext cx="1360200" cy="1360200"/>
          </a:xfrm>
          <a:prstGeom prst="blockArc">
            <a:avLst>
              <a:gd fmla="val 10800000" name="adj1"/>
              <a:gd fmla="val 16190420" name="adj2"/>
              <a:gd fmla="val 18762"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3"/>
          <p:cNvSpPr/>
          <p:nvPr/>
        </p:nvSpPr>
        <p:spPr>
          <a:xfrm>
            <a:off x="1291340" y="2353568"/>
            <a:ext cx="291300" cy="28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3"/>
          <p:cNvSpPr/>
          <p:nvPr/>
        </p:nvSpPr>
        <p:spPr>
          <a:xfrm>
            <a:off x="1037404" y="2003233"/>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3"/>
          <p:cNvSpPr/>
          <p:nvPr/>
        </p:nvSpPr>
        <p:spPr>
          <a:xfrm>
            <a:off x="832434" y="2344525"/>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3"/>
          <p:cNvSpPr/>
          <p:nvPr/>
        </p:nvSpPr>
        <p:spPr>
          <a:xfrm>
            <a:off x="1918742" y="2344525"/>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3"/>
          <p:cNvSpPr/>
          <p:nvPr/>
        </p:nvSpPr>
        <p:spPr>
          <a:xfrm>
            <a:off x="1749651" y="2003233"/>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3"/>
          <p:cNvSpPr/>
          <p:nvPr/>
        </p:nvSpPr>
        <p:spPr>
          <a:xfrm>
            <a:off x="1375588" y="1893062"/>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4" name="Google Shape;284;p23"/>
          <p:cNvCxnSpPr>
            <a:stCxn id="278" idx="0"/>
            <a:endCxn id="283" idx="1"/>
          </p:cNvCxnSpPr>
          <p:nvPr/>
        </p:nvCxnSpPr>
        <p:spPr>
          <a:xfrm rot="10800000">
            <a:off x="1436990" y="2016668"/>
            <a:ext cx="0" cy="408300"/>
          </a:xfrm>
          <a:prstGeom prst="straightConnector1">
            <a:avLst/>
          </a:prstGeom>
          <a:noFill/>
          <a:ln cap="rnd" cmpd="sng" w="38100">
            <a:solidFill>
              <a:schemeClr val="accent6"/>
            </a:solidFill>
            <a:prstDash val="solid"/>
            <a:round/>
            <a:headEnd len="med" w="med" type="none"/>
            <a:tailEnd len="med" w="med" type="none"/>
          </a:ln>
        </p:spPr>
      </p:cxnSp>
      <p:grpSp>
        <p:nvGrpSpPr>
          <p:cNvPr id="285" name="Google Shape;285;p23"/>
          <p:cNvGrpSpPr/>
          <p:nvPr/>
        </p:nvGrpSpPr>
        <p:grpSpPr>
          <a:xfrm>
            <a:off x="2278038" y="1718465"/>
            <a:ext cx="2130619" cy="924535"/>
            <a:chOff x="2278038" y="1718465"/>
            <a:chExt cx="2130619" cy="924535"/>
          </a:xfrm>
        </p:grpSpPr>
        <p:sp>
          <p:nvSpPr>
            <p:cNvPr id="286" name="Google Shape;286;p23"/>
            <p:cNvSpPr txBox="1"/>
            <p:nvPr/>
          </p:nvSpPr>
          <p:spPr>
            <a:xfrm>
              <a:off x="2278038" y="2070300"/>
              <a:ext cx="2130600" cy="572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Jupiter is the biggest planet of them all</a:t>
              </a:r>
              <a:endParaRPr>
                <a:solidFill>
                  <a:schemeClr val="accent6"/>
                </a:solidFill>
                <a:latin typeface="Poppins"/>
                <a:ea typeface="Poppins"/>
                <a:cs typeface="Poppins"/>
                <a:sym typeface="Poppins"/>
              </a:endParaRPr>
            </a:p>
          </p:txBody>
        </p:sp>
        <p:sp>
          <p:nvSpPr>
            <p:cNvPr id="287" name="Google Shape;287;p23"/>
            <p:cNvSpPr txBox="1"/>
            <p:nvPr/>
          </p:nvSpPr>
          <p:spPr>
            <a:xfrm>
              <a:off x="2278050" y="1718465"/>
              <a:ext cx="2130600" cy="408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Jupiter</a:t>
              </a:r>
              <a:endParaRPr sz="1800">
                <a:solidFill>
                  <a:schemeClr val="accent6"/>
                </a:solidFill>
                <a:latin typeface="Elsie Black"/>
                <a:ea typeface="Elsie Black"/>
                <a:cs typeface="Elsie Black"/>
                <a:sym typeface="Elsie Black"/>
              </a:endParaRPr>
            </a:p>
          </p:txBody>
        </p:sp>
        <p:sp>
          <p:nvSpPr>
            <p:cNvPr id="288" name="Google Shape;288;p23"/>
            <p:cNvSpPr txBox="1"/>
            <p:nvPr/>
          </p:nvSpPr>
          <p:spPr>
            <a:xfrm>
              <a:off x="3226957" y="1718482"/>
              <a:ext cx="1181700" cy="408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2000">
                  <a:solidFill>
                    <a:srgbClr val="FE9D9D"/>
                  </a:solidFill>
                  <a:latin typeface="Elsie Black"/>
                  <a:ea typeface="Elsie Black"/>
                  <a:cs typeface="Elsie Black"/>
                  <a:sym typeface="Elsie Black"/>
                </a:rPr>
                <a:t>50</a:t>
              </a:r>
              <a:r>
                <a:rPr lang="en" sz="2000">
                  <a:solidFill>
                    <a:srgbClr val="FE9D9D"/>
                  </a:solidFill>
                  <a:latin typeface="Elsie Black"/>
                  <a:ea typeface="Elsie Black"/>
                  <a:cs typeface="Elsie Black"/>
                  <a:sym typeface="Elsie Black"/>
                </a:rPr>
                <a:t>%</a:t>
              </a:r>
              <a:endParaRPr sz="2000">
                <a:solidFill>
                  <a:srgbClr val="FE9D9D"/>
                </a:solidFill>
                <a:latin typeface="Elsie Black"/>
                <a:ea typeface="Elsie Black"/>
                <a:cs typeface="Elsie Black"/>
                <a:sym typeface="Elsie Black"/>
              </a:endParaRPr>
            </a:p>
          </p:txBody>
        </p:sp>
      </p:grpSp>
      <p:grpSp>
        <p:nvGrpSpPr>
          <p:cNvPr id="289" name="Google Shape;289;p23"/>
          <p:cNvGrpSpPr/>
          <p:nvPr/>
        </p:nvGrpSpPr>
        <p:grpSpPr>
          <a:xfrm>
            <a:off x="6300175" y="1749775"/>
            <a:ext cx="2130608" cy="893225"/>
            <a:chOff x="6300175" y="1749775"/>
            <a:chExt cx="2130608" cy="893225"/>
          </a:xfrm>
        </p:grpSpPr>
        <p:grpSp>
          <p:nvGrpSpPr>
            <p:cNvPr id="290" name="Google Shape;290;p23"/>
            <p:cNvGrpSpPr/>
            <p:nvPr/>
          </p:nvGrpSpPr>
          <p:grpSpPr>
            <a:xfrm>
              <a:off x="6300175" y="1749800"/>
              <a:ext cx="2130608" cy="893200"/>
              <a:chOff x="6085525" y="1749800"/>
              <a:chExt cx="2130608" cy="893200"/>
            </a:xfrm>
          </p:grpSpPr>
          <p:sp>
            <p:nvSpPr>
              <p:cNvPr id="291" name="Google Shape;291;p23"/>
              <p:cNvSpPr txBox="1"/>
              <p:nvPr/>
            </p:nvSpPr>
            <p:spPr>
              <a:xfrm>
                <a:off x="6085533" y="2070300"/>
                <a:ext cx="2130600" cy="572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It’s the ringed planet and a gas giant</a:t>
                </a:r>
                <a:endParaRPr>
                  <a:solidFill>
                    <a:schemeClr val="accent6"/>
                  </a:solidFill>
                  <a:latin typeface="Poppins"/>
                  <a:ea typeface="Poppins"/>
                  <a:cs typeface="Poppins"/>
                  <a:sym typeface="Poppins"/>
                </a:endParaRPr>
              </a:p>
            </p:txBody>
          </p:sp>
          <p:sp>
            <p:nvSpPr>
              <p:cNvPr id="292" name="Google Shape;292;p23"/>
              <p:cNvSpPr txBox="1"/>
              <p:nvPr/>
            </p:nvSpPr>
            <p:spPr>
              <a:xfrm>
                <a:off x="6085525" y="1749800"/>
                <a:ext cx="2130600" cy="408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sp>
          <p:nvSpPr>
            <p:cNvPr id="293" name="Google Shape;293;p23"/>
            <p:cNvSpPr txBox="1"/>
            <p:nvPr/>
          </p:nvSpPr>
          <p:spPr>
            <a:xfrm>
              <a:off x="7249075" y="1749775"/>
              <a:ext cx="1181700" cy="408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2000">
                  <a:solidFill>
                    <a:srgbClr val="FE9D9D"/>
                  </a:solidFill>
                  <a:latin typeface="Elsie Black"/>
                  <a:ea typeface="Elsie Black"/>
                  <a:cs typeface="Elsie Black"/>
                  <a:sym typeface="Elsie Black"/>
                </a:rPr>
                <a:t>25</a:t>
              </a:r>
              <a:r>
                <a:rPr lang="en" sz="2000">
                  <a:solidFill>
                    <a:srgbClr val="FE9D9D"/>
                  </a:solidFill>
                  <a:latin typeface="Elsie Black"/>
                  <a:ea typeface="Elsie Black"/>
                  <a:cs typeface="Elsie Black"/>
                  <a:sym typeface="Elsie Black"/>
                </a:rPr>
                <a:t>%</a:t>
              </a:r>
              <a:endParaRPr sz="2000">
                <a:solidFill>
                  <a:srgbClr val="FE9D9D"/>
                </a:solidFill>
                <a:latin typeface="Elsie Black"/>
                <a:ea typeface="Elsie Black"/>
                <a:cs typeface="Elsie Black"/>
                <a:sym typeface="Elsie Black"/>
              </a:endParaRPr>
            </a:p>
          </p:txBody>
        </p:sp>
      </p:grpSp>
      <p:grpSp>
        <p:nvGrpSpPr>
          <p:cNvPr id="294" name="Google Shape;294;p23"/>
          <p:cNvGrpSpPr/>
          <p:nvPr/>
        </p:nvGrpSpPr>
        <p:grpSpPr>
          <a:xfrm>
            <a:off x="2277238" y="3341050"/>
            <a:ext cx="2130613" cy="886925"/>
            <a:chOff x="4385513" y="3341050"/>
            <a:chExt cx="2130613" cy="886925"/>
          </a:xfrm>
        </p:grpSpPr>
        <p:grpSp>
          <p:nvGrpSpPr>
            <p:cNvPr id="295" name="Google Shape;295;p23"/>
            <p:cNvGrpSpPr/>
            <p:nvPr/>
          </p:nvGrpSpPr>
          <p:grpSpPr>
            <a:xfrm>
              <a:off x="4385513" y="3341050"/>
              <a:ext cx="2130613" cy="886925"/>
              <a:chOff x="2108263" y="3100525"/>
              <a:chExt cx="2130613" cy="886925"/>
            </a:xfrm>
          </p:grpSpPr>
          <p:sp>
            <p:nvSpPr>
              <p:cNvPr id="296" name="Google Shape;296;p23"/>
              <p:cNvSpPr txBox="1"/>
              <p:nvPr/>
            </p:nvSpPr>
            <p:spPr>
              <a:xfrm>
                <a:off x="2108263" y="3414750"/>
                <a:ext cx="2130600" cy="572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297" name="Google Shape;297;p23"/>
              <p:cNvSpPr txBox="1"/>
              <p:nvPr/>
            </p:nvSpPr>
            <p:spPr>
              <a:xfrm>
                <a:off x="2108275" y="3100525"/>
                <a:ext cx="2130600" cy="408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sp>
          <p:nvSpPr>
            <p:cNvPr id="298" name="Google Shape;298;p23"/>
            <p:cNvSpPr txBox="1"/>
            <p:nvPr/>
          </p:nvSpPr>
          <p:spPr>
            <a:xfrm>
              <a:off x="5322750" y="3341050"/>
              <a:ext cx="1181700" cy="408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2000">
                  <a:solidFill>
                    <a:srgbClr val="FE9D9D"/>
                  </a:solidFill>
                  <a:latin typeface="Elsie Black"/>
                  <a:ea typeface="Elsie Black"/>
                  <a:cs typeface="Elsie Black"/>
                  <a:sym typeface="Elsie Black"/>
                </a:rPr>
                <a:t>75</a:t>
              </a:r>
              <a:r>
                <a:rPr lang="en" sz="2000">
                  <a:solidFill>
                    <a:srgbClr val="FE9D9D"/>
                  </a:solidFill>
                  <a:latin typeface="Elsie Black"/>
                  <a:ea typeface="Elsie Black"/>
                  <a:cs typeface="Elsie Black"/>
                  <a:sym typeface="Elsie Black"/>
                </a:rPr>
                <a:t>%</a:t>
              </a:r>
              <a:endParaRPr sz="2000">
                <a:solidFill>
                  <a:srgbClr val="FE9D9D"/>
                </a:solidFill>
                <a:latin typeface="Elsie Black"/>
                <a:ea typeface="Elsie Black"/>
                <a:cs typeface="Elsie Black"/>
                <a:sym typeface="Elsie Black"/>
              </a:endParaRPr>
            </a:p>
          </p:txBody>
        </p:sp>
      </p:grpSp>
      <p:sp>
        <p:nvSpPr>
          <p:cNvPr id="299" name="Google Shape;299;p23"/>
          <p:cNvSpPr/>
          <p:nvPr/>
        </p:nvSpPr>
        <p:spPr>
          <a:xfrm>
            <a:off x="4621684" y="3361639"/>
            <a:ext cx="1447500" cy="1447500"/>
          </a:xfrm>
          <a:prstGeom prst="blockArc">
            <a:avLst>
              <a:gd fmla="val 10800000" name="adj1"/>
              <a:gd fmla="val 0" name="adj2"/>
              <a:gd fmla="val 25000" name="adj3"/>
            </a:avLst>
          </a:prstGeom>
          <a:solidFill>
            <a:schemeClr val="accent4"/>
          </a:solidFill>
          <a:ln cap="flat" cmpd="sng" w="762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3"/>
          <p:cNvSpPr/>
          <p:nvPr/>
        </p:nvSpPr>
        <p:spPr>
          <a:xfrm>
            <a:off x="4667797" y="3405258"/>
            <a:ext cx="1360200" cy="1360200"/>
          </a:xfrm>
          <a:prstGeom prst="blockArc">
            <a:avLst>
              <a:gd fmla="val 10800000" name="adj1"/>
              <a:gd fmla="val 64218" name="adj2"/>
              <a:gd fmla="val 17661"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3"/>
          <p:cNvSpPr/>
          <p:nvPr/>
        </p:nvSpPr>
        <p:spPr>
          <a:xfrm>
            <a:off x="5199790" y="3918918"/>
            <a:ext cx="291300" cy="28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3"/>
          <p:cNvSpPr/>
          <p:nvPr/>
        </p:nvSpPr>
        <p:spPr>
          <a:xfrm>
            <a:off x="4945854" y="3568583"/>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3"/>
          <p:cNvSpPr/>
          <p:nvPr/>
        </p:nvSpPr>
        <p:spPr>
          <a:xfrm>
            <a:off x="4740884" y="3909875"/>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3"/>
          <p:cNvSpPr/>
          <p:nvPr/>
        </p:nvSpPr>
        <p:spPr>
          <a:xfrm>
            <a:off x="5827192" y="3909875"/>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3"/>
          <p:cNvSpPr/>
          <p:nvPr/>
        </p:nvSpPr>
        <p:spPr>
          <a:xfrm>
            <a:off x="5658101" y="3568583"/>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3"/>
          <p:cNvSpPr/>
          <p:nvPr/>
        </p:nvSpPr>
        <p:spPr>
          <a:xfrm>
            <a:off x="5284038" y="3458412"/>
            <a:ext cx="122700" cy="123600"/>
          </a:xfrm>
          <a:prstGeom prst="hear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07" name="Google Shape;307;p23"/>
          <p:cNvCxnSpPr>
            <a:stCxn id="301" idx="0"/>
            <a:endCxn id="304" idx="0"/>
          </p:cNvCxnSpPr>
          <p:nvPr/>
        </p:nvCxnSpPr>
        <p:spPr>
          <a:xfrm flipH="1" rot="10800000">
            <a:off x="5345440" y="3940818"/>
            <a:ext cx="543000" cy="49500"/>
          </a:xfrm>
          <a:prstGeom prst="straightConnector1">
            <a:avLst/>
          </a:prstGeom>
          <a:noFill/>
          <a:ln cap="rnd" cmpd="sng" w="38100">
            <a:solidFill>
              <a:schemeClr val="accent6"/>
            </a:solidFill>
            <a:prstDash val="solid"/>
            <a:round/>
            <a:headEnd len="med" w="med" type="none"/>
            <a:tailEnd len="med" w="med" type="none"/>
          </a:ln>
        </p:spPr>
      </p:cxnSp>
      <p:grpSp>
        <p:nvGrpSpPr>
          <p:cNvPr id="308" name="Google Shape;308;p23"/>
          <p:cNvGrpSpPr/>
          <p:nvPr/>
        </p:nvGrpSpPr>
        <p:grpSpPr>
          <a:xfrm>
            <a:off x="6185688" y="3341050"/>
            <a:ext cx="2130613" cy="886925"/>
            <a:chOff x="4385513" y="3341050"/>
            <a:chExt cx="2130613" cy="886925"/>
          </a:xfrm>
        </p:grpSpPr>
        <p:grpSp>
          <p:nvGrpSpPr>
            <p:cNvPr id="309" name="Google Shape;309;p23"/>
            <p:cNvGrpSpPr/>
            <p:nvPr/>
          </p:nvGrpSpPr>
          <p:grpSpPr>
            <a:xfrm>
              <a:off x="4385513" y="3341050"/>
              <a:ext cx="2130613" cy="886925"/>
              <a:chOff x="2108263" y="3100525"/>
              <a:chExt cx="2130613" cy="886925"/>
            </a:xfrm>
          </p:grpSpPr>
          <p:sp>
            <p:nvSpPr>
              <p:cNvPr id="310" name="Google Shape;310;p23"/>
              <p:cNvSpPr txBox="1"/>
              <p:nvPr/>
            </p:nvSpPr>
            <p:spPr>
              <a:xfrm>
                <a:off x="2108263" y="3414750"/>
                <a:ext cx="2130600" cy="572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311" name="Google Shape;311;p23"/>
              <p:cNvSpPr txBox="1"/>
              <p:nvPr/>
            </p:nvSpPr>
            <p:spPr>
              <a:xfrm>
                <a:off x="2108275" y="3100525"/>
                <a:ext cx="2130600" cy="408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sp>
          <p:nvSpPr>
            <p:cNvPr id="312" name="Google Shape;312;p23"/>
            <p:cNvSpPr txBox="1"/>
            <p:nvPr/>
          </p:nvSpPr>
          <p:spPr>
            <a:xfrm>
              <a:off x="5322750" y="3341050"/>
              <a:ext cx="1181700" cy="408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lang="en" sz="2000">
                  <a:solidFill>
                    <a:srgbClr val="FE9D9D"/>
                  </a:solidFill>
                  <a:latin typeface="Elsie Black"/>
                  <a:ea typeface="Elsie Black"/>
                  <a:cs typeface="Elsie Black"/>
                  <a:sym typeface="Elsie Black"/>
                </a:rPr>
                <a:t>100</a:t>
              </a:r>
              <a:r>
                <a:rPr lang="en" sz="2000">
                  <a:solidFill>
                    <a:srgbClr val="FE9D9D"/>
                  </a:solidFill>
                  <a:latin typeface="Elsie Black"/>
                  <a:ea typeface="Elsie Black"/>
                  <a:cs typeface="Elsie Black"/>
                  <a:sym typeface="Elsie Black"/>
                </a:rPr>
                <a:t>%</a:t>
              </a:r>
              <a:endParaRPr sz="2000">
                <a:solidFill>
                  <a:srgbClr val="FE9D9D"/>
                </a:solidFill>
                <a:latin typeface="Elsie Black"/>
                <a:ea typeface="Elsie Black"/>
                <a:cs typeface="Elsie Black"/>
                <a:sym typeface="Elsie Black"/>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24"/>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318" name="Google Shape;318;p24"/>
          <p:cNvGrpSpPr/>
          <p:nvPr/>
        </p:nvGrpSpPr>
        <p:grpSpPr>
          <a:xfrm>
            <a:off x="1417914" y="2015150"/>
            <a:ext cx="1927852" cy="747949"/>
            <a:chOff x="1417914" y="2015150"/>
            <a:chExt cx="1927852" cy="747949"/>
          </a:xfrm>
        </p:grpSpPr>
        <p:sp>
          <p:nvSpPr>
            <p:cNvPr id="319" name="Google Shape;319;p24"/>
            <p:cNvSpPr txBox="1"/>
            <p:nvPr/>
          </p:nvSpPr>
          <p:spPr>
            <a:xfrm flipH="1">
              <a:off x="1417914" y="2015150"/>
              <a:ext cx="1927800" cy="424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Step 1</a:t>
              </a:r>
              <a:endParaRPr b="1" sz="1800">
                <a:solidFill>
                  <a:schemeClr val="accent6"/>
                </a:solidFill>
                <a:latin typeface="Elsie"/>
                <a:ea typeface="Elsie"/>
                <a:cs typeface="Elsie"/>
                <a:sym typeface="Elsie"/>
              </a:endParaRPr>
            </a:p>
          </p:txBody>
        </p:sp>
        <p:sp>
          <p:nvSpPr>
            <p:cNvPr id="320" name="Google Shape;320;p24"/>
            <p:cNvSpPr txBox="1"/>
            <p:nvPr/>
          </p:nvSpPr>
          <p:spPr>
            <a:xfrm flipH="1">
              <a:off x="1417966" y="2443299"/>
              <a:ext cx="19278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Venus is a hot planet</a:t>
              </a:r>
              <a:endParaRPr sz="1200">
                <a:solidFill>
                  <a:schemeClr val="accent6"/>
                </a:solidFill>
                <a:latin typeface="Poppins"/>
                <a:ea typeface="Poppins"/>
                <a:cs typeface="Poppins"/>
                <a:sym typeface="Poppins"/>
              </a:endParaRPr>
            </a:p>
          </p:txBody>
        </p:sp>
      </p:grpSp>
      <p:grpSp>
        <p:nvGrpSpPr>
          <p:cNvPr id="321" name="Google Shape;321;p24"/>
          <p:cNvGrpSpPr/>
          <p:nvPr/>
        </p:nvGrpSpPr>
        <p:grpSpPr>
          <a:xfrm>
            <a:off x="3507013" y="2015150"/>
            <a:ext cx="1927851" cy="747949"/>
            <a:chOff x="3507013" y="2015150"/>
            <a:chExt cx="1927851" cy="747949"/>
          </a:xfrm>
        </p:grpSpPr>
        <p:sp>
          <p:nvSpPr>
            <p:cNvPr id="322" name="Google Shape;322;p24"/>
            <p:cNvSpPr txBox="1"/>
            <p:nvPr/>
          </p:nvSpPr>
          <p:spPr>
            <a:xfrm flipH="1">
              <a:off x="3507013" y="2015150"/>
              <a:ext cx="1927800" cy="424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Step 2</a:t>
              </a:r>
              <a:endParaRPr b="1" sz="1800">
                <a:solidFill>
                  <a:schemeClr val="accent6"/>
                </a:solidFill>
                <a:latin typeface="Elsie"/>
                <a:ea typeface="Elsie"/>
                <a:cs typeface="Elsie"/>
                <a:sym typeface="Elsie"/>
              </a:endParaRPr>
            </a:p>
          </p:txBody>
        </p:sp>
        <p:sp>
          <p:nvSpPr>
            <p:cNvPr id="323" name="Google Shape;323;p24"/>
            <p:cNvSpPr txBox="1"/>
            <p:nvPr/>
          </p:nvSpPr>
          <p:spPr>
            <a:xfrm flipH="1">
              <a:off x="3507064" y="2443299"/>
              <a:ext cx="19278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Mercury is very small</a:t>
              </a:r>
              <a:endParaRPr sz="1200">
                <a:solidFill>
                  <a:schemeClr val="accent6"/>
                </a:solidFill>
                <a:latin typeface="Poppins"/>
                <a:ea typeface="Poppins"/>
                <a:cs typeface="Poppins"/>
                <a:sym typeface="Poppins"/>
              </a:endParaRPr>
            </a:p>
          </p:txBody>
        </p:sp>
      </p:grpSp>
      <p:grpSp>
        <p:nvGrpSpPr>
          <p:cNvPr id="324" name="Google Shape;324;p24"/>
          <p:cNvGrpSpPr/>
          <p:nvPr/>
        </p:nvGrpSpPr>
        <p:grpSpPr>
          <a:xfrm>
            <a:off x="5596113" y="2015150"/>
            <a:ext cx="1927850" cy="747949"/>
            <a:chOff x="5596113" y="2015150"/>
            <a:chExt cx="1927850" cy="747949"/>
          </a:xfrm>
        </p:grpSpPr>
        <p:sp>
          <p:nvSpPr>
            <p:cNvPr id="325" name="Google Shape;325;p24"/>
            <p:cNvSpPr txBox="1"/>
            <p:nvPr/>
          </p:nvSpPr>
          <p:spPr>
            <a:xfrm flipH="1">
              <a:off x="5596113" y="2015150"/>
              <a:ext cx="1927800" cy="424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Step 3</a:t>
              </a:r>
              <a:endParaRPr b="1" sz="1800">
                <a:solidFill>
                  <a:schemeClr val="accent6"/>
                </a:solidFill>
                <a:latin typeface="Elsie"/>
                <a:ea typeface="Elsie"/>
                <a:cs typeface="Elsie"/>
                <a:sym typeface="Elsie"/>
              </a:endParaRPr>
            </a:p>
          </p:txBody>
        </p:sp>
        <p:sp>
          <p:nvSpPr>
            <p:cNvPr id="326" name="Google Shape;326;p24"/>
            <p:cNvSpPr txBox="1"/>
            <p:nvPr/>
          </p:nvSpPr>
          <p:spPr>
            <a:xfrm flipH="1">
              <a:off x="5596163" y="2443299"/>
              <a:ext cx="19278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Mars is made of basalt</a:t>
              </a:r>
              <a:endParaRPr sz="1200">
                <a:solidFill>
                  <a:schemeClr val="accent6"/>
                </a:solidFill>
                <a:latin typeface="Poppins"/>
                <a:ea typeface="Poppins"/>
                <a:cs typeface="Poppins"/>
                <a:sym typeface="Poppins"/>
              </a:endParaRPr>
            </a:p>
          </p:txBody>
        </p:sp>
      </p:grpSp>
      <p:sp>
        <p:nvSpPr>
          <p:cNvPr id="327" name="Google Shape;327;p24"/>
          <p:cNvSpPr/>
          <p:nvPr/>
        </p:nvSpPr>
        <p:spPr>
          <a:xfrm>
            <a:off x="2254013" y="142240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4"/>
          <p:cNvSpPr/>
          <p:nvPr/>
        </p:nvSpPr>
        <p:spPr>
          <a:xfrm>
            <a:off x="4339388" y="142240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4"/>
          <p:cNvSpPr/>
          <p:nvPr/>
        </p:nvSpPr>
        <p:spPr>
          <a:xfrm>
            <a:off x="6432263" y="142240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30" name="Google Shape;330;p24"/>
          <p:cNvCxnSpPr>
            <a:stCxn id="327" idx="1"/>
            <a:endCxn id="328" idx="1"/>
          </p:cNvCxnSpPr>
          <p:nvPr/>
        </p:nvCxnSpPr>
        <p:spPr>
          <a:xfrm>
            <a:off x="2381813" y="1678000"/>
            <a:ext cx="2085300" cy="0"/>
          </a:xfrm>
          <a:prstGeom prst="straightConnector1">
            <a:avLst/>
          </a:prstGeom>
          <a:noFill/>
          <a:ln cap="flat" cmpd="sng" w="19050">
            <a:solidFill>
              <a:schemeClr val="accent5"/>
            </a:solidFill>
            <a:prstDash val="dash"/>
            <a:round/>
            <a:headEnd len="med" w="med" type="none"/>
            <a:tailEnd len="med" w="med" type="stealth"/>
          </a:ln>
        </p:spPr>
      </p:cxnSp>
      <p:cxnSp>
        <p:nvCxnSpPr>
          <p:cNvPr id="331" name="Google Shape;331;p24"/>
          <p:cNvCxnSpPr>
            <a:stCxn id="328" idx="1"/>
            <a:endCxn id="329" idx="1"/>
          </p:cNvCxnSpPr>
          <p:nvPr/>
        </p:nvCxnSpPr>
        <p:spPr>
          <a:xfrm>
            <a:off x="4467188" y="1678000"/>
            <a:ext cx="2092800" cy="0"/>
          </a:xfrm>
          <a:prstGeom prst="straightConnector1">
            <a:avLst/>
          </a:prstGeom>
          <a:noFill/>
          <a:ln cap="flat" cmpd="sng" w="19050">
            <a:solidFill>
              <a:schemeClr val="accent5"/>
            </a:solidFill>
            <a:prstDash val="dash"/>
            <a:round/>
            <a:headEnd len="med" w="med" type="none"/>
            <a:tailEnd len="med" w="med" type="stealth"/>
          </a:ln>
        </p:spPr>
      </p:cxnSp>
      <p:cxnSp>
        <p:nvCxnSpPr>
          <p:cNvPr id="332" name="Google Shape;332;p24"/>
          <p:cNvCxnSpPr>
            <a:stCxn id="327" idx="1"/>
            <a:endCxn id="319" idx="0"/>
          </p:cNvCxnSpPr>
          <p:nvPr/>
        </p:nvCxnSpPr>
        <p:spPr>
          <a:xfrm>
            <a:off x="2381813" y="1678000"/>
            <a:ext cx="0" cy="337200"/>
          </a:xfrm>
          <a:prstGeom prst="straightConnector1">
            <a:avLst/>
          </a:prstGeom>
          <a:noFill/>
          <a:ln cap="flat" cmpd="sng" w="19050">
            <a:solidFill>
              <a:schemeClr val="accent6"/>
            </a:solidFill>
            <a:prstDash val="solid"/>
            <a:round/>
            <a:headEnd len="med" w="med" type="none"/>
            <a:tailEnd len="med" w="med" type="none"/>
          </a:ln>
        </p:spPr>
      </p:cxnSp>
      <p:cxnSp>
        <p:nvCxnSpPr>
          <p:cNvPr id="333" name="Google Shape;333;p24"/>
          <p:cNvCxnSpPr>
            <a:stCxn id="328" idx="1"/>
            <a:endCxn id="322" idx="0"/>
          </p:cNvCxnSpPr>
          <p:nvPr/>
        </p:nvCxnSpPr>
        <p:spPr>
          <a:xfrm>
            <a:off x="4467188" y="1678000"/>
            <a:ext cx="3600" cy="337200"/>
          </a:xfrm>
          <a:prstGeom prst="straightConnector1">
            <a:avLst/>
          </a:prstGeom>
          <a:noFill/>
          <a:ln cap="flat" cmpd="sng" w="19050">
            <a:solidFill>
              <a:schemeClr val="accent6"/>
            </a:solidFill>
            <a:prstDash val="solid"/>
            <a:round/>
            <a:headEnd len="med" w="med" type="none"/>
            <a:tailEnd len="med" w="med" type="none"/>
          </a:ln>
        </p:spPr>
      </p:cxnSp>
      <p:cxnSp>
        <p:nvCxnSpPr>
          <p:cNvPr id="334" name="Google Shape;334;p24"/>
          <p:cNvCxnSpPr>
            <a:stCxn id="329" idx="1"/>
            <a:endCxn id="325" idx="0"/>
          </p:cNvCxnSpPr>
          <p:nvPr/>
        </p:nvCxnSpPr>
        <p:spPr>
          <a:xfrm>
            <a:off x="6560063" y="1678000"/>
            <a:ext cx="0" cy="337200"/>
          </a:xfrm>
          <a:prstGeom prst="straightConnector1">
            <a:avLst/>
          </a:prstGeom>
          <a:noFill/>
          <a:ln cap="flat" cmpd="sng" w="19050">
            <a:solidFill>
              <a:schemeClr val="accent6"/>
            </a:solidFill>
            <a:prstDash val="solid"/>
            <a:round/>
            <a:headEnd len="med" w="med" type="none"/>
            <a:tailEnd len="med" w="med" type="none"/>
          </a:ln>
        </p:spPr>
      </p:cxnSp>
      <p:grpSp>
        <p:nvGrpSpPr>
          <p:cNvPr id="335" name="Google Shape;335;p24"/>
          <p:cNvGrpSpPr/>
          <p:nvPr/>
        </p:nvGrpSpPr>
        <p:grpSpPr>
          <a:xfrm>
            <a:off x="1417914" y="3653100"/>
            <a:ext cx="1927852" cy="747949"/>
            <a:chOff x="1417914" y="3653100"/>
            <a:chExt cx="1927852" cy="747949"/>
          </a:xfrm>
        </p:grpSpPr>
        <p:sp>
          <p:nvSpPr>
            <p:cNvPr id="336" name="Google Shape;336;p24"/>
            <p:cNvSpPr txBox="1"/>
            <p:nvPr/>
          </p:nvSpPr>
          <p:spPr>
            <a:xfrm flipH="1">
              <a:off x="1417914" y="3653100"/>
              <a:ext cx="1927800" cy="424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Step 6</a:t>
              </a:r>
              <a:endParaRPr b="1" sz="1800">
                <a:solidFill>
                  <a:schemeClr val="accent6"/>
                </a:solidFill>
                <a:latin typeface="Elsie"/>
                <a:ea typeface="Elsie"/>
                <a:cs typeface="Elsie"/>
                <a:sym typeface="Elsie"/>
              </a:endParaRPr>
            </a:p>
          </p:txBody>
        </p:sp>
        <p:sp>
          <p:nvSpPr>
            <p:cNvPr id="337" name="Google Shape;337;p24"/>
            <p:cNvSpPr txBox="1"/>
            <p:nvPr/>
          </p:nvSpPr>
          <p:spPr>
            <a:xfrm flipH="1">
              <a:off x="1417966" y="4081249"/>
              <a:ext cx="19278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Saturn has rings</a:t>
              </a:r>
              <a:endParaRPr sz="1200">
                <a:solidFill>
                  <a:schemeClr val="accent6"/>
                </a:solidFill>
                <a:latin typeface="Poppins"/>
                <a:ea typeface="Poppins"/>
                <a:cs typeface="Poppins"/>
                <a:sym typeface="Poppins"/>
              </a:endParaRPr>
            </a:p>
          </p:txBody>
        </p:sp>
      </p:grpSp>
      <p:grpSp>
        <p:nvGrpSpPr>
          <p:cNvPr id="338" name="Google Shape;338;p24"/>
          <p:cNvGrpSpPr/>
          <p:nvPr/>
        </p:nvGrpSpPr>
        <p:grpSpPr>
          <a:xfrm>
            <a:off x="3507013" y="3653100"/>
            <a:ext cx="1927851" cy="747949"/>
            <a:chOff x="3507013" y="3653100"/>
            <a:chExt cx="1927851" cy="747949"/>
          </a:xfrm>
        </p:grpSpPr>
        <p:sp>
          <p:nvSpPr>
            <p:cNvPr id="339" name="Google Shape;339;p24"/>
            <p:cNvSpPr txBox="1"/>
            <p:nvPr/>
          </p:nvSpPr>
          <p:spPr>
            <a:xfrm flipH="1">
              <a:off x="3507013" y="3653100"/>
              <a:ext cx="1927800" cy="424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Step 5</a:t>
              </a:r>
              <a:endParaRPr b="1" sz="1800">
                <a:solidFill>
                  <a:schemeClr val="accent6"/>
                </a:solidFill>
                <a:latin typeface="Elsie"/>
                <a:ea typeface="Elsie"/>
                <a:cs typeface="Elsie"/>
                <a:sym typeface="Elsie"/>
              </a:endParaRPr>
            </a:p>
          </p:txBody>
        </p:sp>
        <p:sp>
          <p:nvSpPr>
            <p:cNvPr id="340" name="Google Shape;340;p24"/>
            <p:cNvSpPr txBox="1"/>
            <p:nvPr/>
          </p:nvSpPr>
          <p:spPr>
            <a:xfrm flipH="1">
              <a:off x="3507064" y="4081249"/>
              <a:ext cx="19278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The Sun is a star</a:t>
              </a:r>
              <a:endParaRPr sz="1200">
                <a:solidFill>
                  <a:schemeClr val="accent6"/>
                </a:solidFill>
                <a:latin typeface="Poppins"/>
                <a:ea typeface="Poppins"/>
                <a:cs typeface="Poppins"/>
                <a:sym typeface="Poppins"/>
              </a:endParaRPr>
            </a:p>
          </p:txBody>
        </p:sp>
      </p:grpSp>
      <p:grpSp>
        <p:nvGrpSpPr>
          <p:cNvPr id="341" name="Google Shape;341;p24"/>
          <p:cNvGrpSpPr/>
          <p:nvPr/>
        </p:nvGrpSpPr>
        <p:grpSpPr>
          <a:xfrm>
            <a:off x="5596113" y="3653100"/>
            <a:ext cx="1927850" cy="747949"/>
            <a:chOff x="5596113" y="3653100"/>
            <a:chExt cx="1927850" cy="747949"/>
          </a:xfrm>
        </p:grpSpPr>
        <p:sp>
          <p:nvSpPr>
            <p:cNvPr id="342" name="Google Shape;342;p24"/>
            <p:cNvSpPr txBox="1"/>
            <p:nvPr/>
          </p:nvSpPr>
          <p:spPr>
            <a:xfrm flipH="1">
              <a:off x="5596113" y="3653100"/>
              <a:ext cx="1927800" cy="424200"/>
            </a:xfrm>
            <a:prstGeom prst="rect">
              <a:avLst/>
            </a:prstGeom>
            <a:solidFill>
              <a:schemeClr val="accent4"/>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chemeClr val="accent6"/>
                  </a:solidFill>
                  <a:latin typeface="Elsie"/>
                  <a:ea typeface="Elsie"/>
                  <a:cs typeface="Elsie"/>
                  <a:sym typeface="Elsie"/>
                </a:rPr>
                <a:t>Step 4</a:t>
              </a:r>
              <a:endParaRPr b="1" sz="1800">
                <a:solidFill>
                  <a:schemeClr val="accent6"/>
                </a:solidFill>
                <a:latin typeface="Elsie"/>
                <a:ea typeface="Elsie"/>
                <a:cs typeface="Elsie"/>
                <a:sym typeface="Elsie"/>
              </a:endParaRPr>
            </a:p>
          </p:txBody>
        </p:sp>
        <p:sp>
          <p:nvSpPr>
            <p:cNvPr id="343" name="Google Shape;343;p24"/>
            <p:cNvSpPr txBox="1"/>
            <p:nvPr/>
          </p:nvSpPr>
          <p:spPr>
            <a:xfrm flipH="1">
              <a:off x="5596163" y="4081249"/>
              <a:ext cx="1927800" cy="31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accent6"/>
                  </a:solidFill>
                  <a:latin typeface="Poppins"/>
                  <a:ea typeface="Poppins"/>
                  <a:cs typeface="Poppins"/>
                  <a:sym typeface="Poppins"/>
                </a:rPr>
                <a:t>We live on Earth</a:t>
              </a:r>
              <a:endParaRPr sz="1200">
                <a:solidFill>
                  <a:schemeClr val="accent6"/>
                </a:solidFill>
                <a:latin typeface="Poppins"/>
                <a:ea typeface="Poppins"/>
                <a:cs typeface="Poppins"/>
                <a:sym typeface="Poppins"/>
              </a:endParaRPr>
            </a:p>
          </p:txBody>
        </p:sp>
      </p:grpSp>
      <p:sp>
        <p:nvSpPr>
          <p:cNvPr id="344" name="Google Shape;344;p24"/>
          <p:cNvSpPr/>
          <p:nvPr/>
        </p:nvSpPr>
        <p:spPr>
          <a:xfrm>
            <a:off x="2254013" y="306035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4"/>
          <p:cNvSpPr/>
          <p:nvPr/>
        </p:nvSpPr>
        <p:spPr>
          <a:xfrm>
            <a:off x="4339388" y="306035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4"/>
          <p:cNvSpPr/>
          <p:nvPr/>
        </p:nvSpPr>
        <p:spPr>
          <a:xfrm>
            <a:off x="6432263" y="3060350"/>
            <a:ext cx="255600" cy="255600"/>
          </a:xfrm>
          <a:prstGeom prst="hear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47" name="Google Shape;347;p24"/>
          <p:cNvCxnSpPr>
            <a:stCxn id="344" idx="1"/>
            <a:endCxn id="345" idx="1"/>
          </p:cNvCxnSpPr>
          <p:nvPr/>
        </p:nvCxnSpPr>
        <p:spPr>
          <a:xfrm>
            <a:off x="2381813" y="3315950"/>
            <a:ext cx="2085300" cy="0"/>
          </a:xfrm>
          <a:prstGeom prst="straightConnector1">
            <a:avLst/>
          </a:prstGeom>
          <a:noFill/>
          <a:ln cap="flat" cmpd="sng" w="19050">
            <a:solidFill>
              <a:schemeClr val="accent5"/>
            </a:solidFill>
            <a:prstDash val="dash"/>
            <a:round/>
            <a:headEnd len="med" w="med" type="stealth"/>
            <a:tailEnd len="med" w="med" type="none"/>
          </a:ln>
        </p:spPr>
      </p:cxnSp>
      <p:cxnSp>
        <p:nvCxnSpPr>
          <p:cNvPr id="348" name="Google Shape;348;p24"/>
          <p:cNvCxnSpPr>
            <a:stCxn id="345" idx="1"/>
            <a:endCxn id="346" idx="1"/>
          </p:cNvCxnSpPr>
          <p:nvPr/>
        </p:nvCxnSpPr>
        <p:spPr>
          <a:xfrm>
            <a:off x="4467188" y="3315950"/>
            <a:ext cx="2092800" cy="0"/>
          </a:xfrm>
          <a:prstGeom prst="straightConnector1">
            <a:avLst/>
          </a:prstGeom>
          <a:noFill/>
          <a:ln cap="flat" cmpd="sng" w="19050">
            <a:solidFill>
              <a:schemeClr val="accent5"/>
            </a:solidFill>
            <a:prstDash val="dash"/>
            <a:round/>
            <a:headEnd len="med" w="med" type="stealth"/>
            <a:tailEnd len="med" w="med" type="none"/>
          </a:ln>
        </p:spPr>
      </p:cxnSp>
      <p:cxnSp>
        <p:nvCxnSpPr>
          <p:cNvPr id="349" name="Google Shape;349;p24"/>
          <p:cNvCxnSpPr>
            <a:stCxn id="344" idx="1"/>
            <a:endCxn id="336" idx="0"/>
          </p:cNvCxnSpPr>
          <p:nvPr/>
        </p:nvCxnSpPr>
        <p:spPr>
          <a:xfrm>
            <a:off x="2381813" y="3315950"/>
            <a:ext cx="0" cy="337200"/>
          </a:xfrm>
          <a:prstGeom prst="straightConnector1">
            <a:avLst/>
          </a:prstGeom>
          <a:noFill/>
          <a:ln cap="flat" cmpd="sng" w="19050">
            <a:solidFill>
              <a:schemeClr val="accent6"/>
            </a:solidFill>
            <a:prstDash val="solid"/>
            <a:round/>
            <a:headEnd len="med" w="med" type="none"/>
            <a:tailEnd len="med" w="med" type="none"/>
          </a:ln>
        </p:spPr>
      </p:cxnSp>
      <p:cxnSp>
        <p:nvCxnSpPr>
          <p:cNvPr id="350" name="Google Shape;350;p24"/>
          <p:cNvCxnSpPr>
            <a:stCxn id="345" idx="1"/>
            <a:endCxn id="339" idx="0"/>
          </p:cNvCxnSpPr>
          <p:nvPr/>
        </p:nvCxnSpPr>
        <p:spPr>
          <a:xfrm>
            <a:off x="4467188" y="3315950"/>
            <a:ext cx="3600" cy="337200"/>
          </a:xfrm>
          <a:prstGeom prst="straightConnector1">
            <a:avLst/>
          </a:prstGeom>
          <a:noFill/>
          <a:ln cap="flat" cmpd="sng" w="19050">
            <a:solidFill>
              <a:schemeClr val="accent6"/>
            </a:solidFill>
            <a:prstDash val="solid"/>
            <a:round/>
            <a:headEnd len="med" w="med" type="none"/>
            <a:tailEnd len="med" w="med" type="none"/>
          </a:ln>
        </p:spPr>
      </p:cxnSp>
      <p:cxnSp>
        <p:nvCxnSpPr>
          <p:cNvPr id="351" name="Google Shape;351;p24"/>
          <p:cNvCxnSpPr>
            <a:stCxn id="346" idx="1"/>
            <a:endCxn id="342" idx="0"/>
          </p:cNvCxnSpPr>
          <p:nvPr/>
        </p:nvCxnSpPr>
        <p:spPr>
          <a:xfrm>
            <a:off x="6560063" y="3315950"/>
            <a:ext cx="0" cy="337200"/>
          </a:xfrm>
          <a:prstGeom prst="straightConnector1">
            <a:avLst/>
          </a:prstGeom>
          <a:noFill/>
          <a:ln cap="flat" cmpd="sng" w="19050">
            <a:solidFill>
              <a:schemeClr val="accent6"/>
            </a:solidFill>
            <a:prstDash val="solid"/>
            <a:round/>
            <a:headEnd len="med" w="med" type="none"/>
            <a:tailEnd len="med" w="med" type="none"/>
          </a:ln>
        </p:spPr>
      </p:cxnSp>
      <p:cxnSp>
        <p:nvCxnSpPr>
          <p:cNvPr id="352" name="Google Shape;352;p24"/>
          <p:cNvCxnSpPr>
            <a:stCxn id="329" idx="1"/>
            <a:endCxn id="346" idx="1"/>
          </p:cNvCxnSpPr>
          <p:nvPr/>
        </p:nvCxnSpPr>
        <p:spPr>
          <a:xfrm flipH="1" rot="-5400000">
            <a:off x="5741363" y="2496700"/>
            <a:ext cx="1638000" cy="600"/>
          </a:xfrm>
          <a:prstGeom prst="bentConnector5">
            <a:avLst>
              <a:gd fmla="val 467" name="adj1"/>
              <a:gd fmla="val 236035417" name="adj2"/>
              <a:gd fmla="val 100502" name="adj3"/>
            </a:avLst>
          </a:prstGeom>
          <a:noFill/>
          <a:ln cap="flat" cmpd="sng" w="19050">
            <a:solidFill>
              <a:schemeClr val="accent5"/>
            </a:solidFill>
            <a:prstDash val="dash"/>
            <a:round/>
            <a:headEnd len="med" w="med" type="none"/>
            <a:tailEnd len="med" w="med" type="stealth"/>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25"/>
          <p:cNvSpPr/>
          <p:nvPr/>
        </p:nvSpPr>
        <p:spPr>
          <a:xfrm>
            <a:off x="928763" y="3024089"/>
            <a:ext cx="1066200" cy="1066200"/>
          </a:xfrm>
          <a:prstGeom prst="donut">
            <a:avLst>
              <a:gd fmla="val 25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5"/>
          <p:cNvSpPr/>
          <p:nvPr/>
        </p:nvSpPr>
        <p:spPr>
          <a:xfrm>
            <a:off x="927863" y="3024000"/>
            <a:ext cx="1066200" cy="1066200"/>
          </a:xfrm>
          <a:prstGeom prst="blockArc">
            <a:avLst>
              <a:gd fmla="val 16208588" name="adj1"/>
              <a:gd fmla="val 0" name="adj2"/>
              <a:gd fmla="val 25000"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5"/>
          <p:cNvSpPr/>
          <p:nvPr/>
        </p:nvSpPr>
        <p:spPr>
          <a:xfrm>
            <a:off x="928763" y="1661814"/>
            <a:ext cx="1066200" cy="1066200"/>
          </a:xfrm>
          <a:prstGeom prst="donut">
            <a:avLst>
              <a:gd fmla="val 25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5"/>
          <p:cNvSpPr/>
          <p:nvPr/>
        </p:nvSpPr>
        <p:spPr>
          <a:xfrm>
            <a:off x="927863" y="1661725"/>
            <a:ext cx="1066200" cy="1066200"/>
          </a:xfrm>
          <a:prstGeom prst="blockArc">
            <a:avLst>
              <a:gd fmla="val 16189136" name="adj1"/>
              <a:gd fmla="val 20036185" name="adj2"/>
              <a:gd fmla="val 25259"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5"/>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362" name="Google Shape;362;p25"/>
          <p:cNvGrpSpPr/>
          <p:nvPr/>
        </p:nvGrpSpPr>
        <p:grpSpPr>
          <a:xfrm>
            <a:off x="6085525" y="1679550"/>
            <a:ext cx="2130608" cy="963450"/>
            <a:chOff x="6085525" y="1679550"/>
            <a:chExt cx="2130608" cy="963450"/>
          </a:xfrm>
        </p:grpSpPr>
        <p:sp>
          <p:nvSpPr>
            <p:cNvPr id="363" name="Google Shape;363;p25"/>
            <p:cNvSpPr txBox="1"/>
            <p:nvPr/>
          </p:nvSpPr>
          <p:spPr>
            <a:xfrm>
              <a:off x="6085533" y="207030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It’s the ringed planet and a gas giant</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364" name="Google Shape;364;p25"/>
            <p:cNvSpPr txBox="1"/>
            <p:nvPr/>
          </p:nvSpPr>
          <p:spPr>
            <a:xfrm>
              <a:off x="6085525" y="1679550"/>
              <a:ext cx="2130600" cy="466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Saturn</a:t>
              </a:r>
              <a:endParaRPr sz="1800">
                <a:solidFill>
                  <a:schemeClr val="accent6"/>
                </a:solidFill>
                <a:latin typeface="Elsie Black"/>
                <a:ea typeface="Elsie Black"/>
                <a:cs typeface="Elsie Black"/>
                <a:sym typeface="Elsie Black"/>
              </a:endParaRPr>
            </a:p>
          </p:txBody>
        </p:sp>
      </p:grpSp>
      <p:grpSp>
        <p:nvGrpSpPr>
          <p:cNvPr id="365" name="Google Shape;365;p25"/>
          <p:cNvGrpSpPr/>
          <p:nvPr/>
        </p:nvGrpSpPr>
        <p:grpSpPr>
          <a:xfrm>
            <a:off x="6085533" y="3024000"/>
            <a:ext cx="2130600" cy="963450"/>
            <a:chOff x="6085533" y="3024000"/>
            <a:chExt cx="2130600" cy="963450"/>
          </a:xfrm>
        </p:grpSpPr>
        <p:sp>
          <p:nvSpPr>
            <p:cNvPr id="366" name="Google Shape;366;p25"/>
            <p:cNvSpPr txBox="1"/>
            <p:nvPr/>
          </p:nvSpPr>
          <p:spPr>
            <a:xfrm>
              <a:off x="6085533" y="341475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Mercury is the closest planet to the Sun</a:t>
              </a:r>
              <a:endParaRPr>
                <a:solidFill>
                  <a:schemeClr val="accent6"/>
                </a:solidFill>
                <a:latin typeface="Poppins"/>
                <a:ea typeface="Poppins"/>
                <a:cs typeface="Poppins"/>
                <a:sym typeface="Poppins"/>
              </a:endParaRPr>
            </a:p>
          </p:txBody>
        </p:sp>
        <p:sp>
          <p:nvSpPr>
            <p:cNvPr id="367" name="Google Shape;367;p25"/>
            <p:cNvSpPr txBox="1"/>
            <p:nvPr/>
          </p:nvSpPr>
          <p:spPr>
            <a:xfrm>
              <a:off x="6085533" y="3024000"/>
              <a:ext cx="2130600" cy="466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Mercury</a:t>
              </a:r>
              <a:endParaRPr sz="1800">
                <a:solidFill>
                  <a:schemeClr val="accent6"/>
                </a:solidFill>
                <a:latin typeface="Elsie Black"/>
                <a:ea typeface="Elsie Black"/>
                <a:cs typeface="Elsie Black"/>
                <a:sym typeface="Elsie Black"/>
              </a:endParaRPr>
            </a:p>
          </p:txBody>
        </p:sp>
      </p:grpSp>
      <p:grpSp>
        <p:nvGrpSpPr>
          <p:cNvPr id="368" name="Google Shape;368;p25"/>
          <p:cNvGrpSpPr/>
          <p:nvPr/>
        </p:nvGrpSpPr>
        <p:grpSpPr>
          <a:xfrm>
            <a:off x="2108263" y="1679550"/>
            <a:ext cx="2130613" cy="963450"/>
            <a:chOff x="2108263" y="1679550"/>
            <a:chExt cx="2130613" cy="963450"/>
          </a:xfrm>
        </p:grpSpPr>
        <p:sp>
          <p:nvSpPr>
            <p:cNvPr id="369" name="Google Shape;369;p25"/>
            <p:cNvSpPr txBox="1"/>
            <p:nvPr/>
          </p:nvSpPr>
          <p:spPr>
            <a:xfrm>
              <a:off x="2108263" y="207030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Jupiter is the biggest planet of them all</a:t>
              </a:r>
              <a:endParaRPr>
                <a:solidFill>
                  <a:schemeClr val="accent6"/>
                </a:solidFill>
                <a:latin typeface="Poppins"/>
                <a:ea typeface="Poppins"/>
                <a:cs typeface="Poppins"/>
                <a:sym typeface="Poppins"/>
              </a:endParaRPr>
            </a:p>
          </p:txBody>
        </p:sp>
        <p:sp>
          <p:nvSpPr>
            <p:cNvPr id="370" name="Google Shape;370;p25"/>
            <p:cNvSpPr txBox="1"/>
            <p:nvPr/>
          </p:nvSpPr>
          <p:spPr>
            <a:xfrm>
              <a:off x="2108275" y="1679550"/>
              <a:ext cx="2130600" cy="4626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Jupiter</a:t>
              </a:r>
              <a:endParaRPr sz="1800">
                <a:solidFill>
                  <a:schemeClr val="accent6"/>
                </a:solidFill>
                <a:latin typeface="Elsie Black"/>
                <a:ea typeface="Elsie Black"/>
                <a:cs typeface="Elsie Black"/>
                <a:sym typeface="Elsie Black"/>
              </a:endParaRPr>
            </a:p>
          </p:txBody>
        </p:sp>
      </p:grpSp>
      <p:grpSp>
        <p:nvGrpSpPr>
          <p:cNvPr id="371" name="Google Shape;371;p25"/>
          <p:cNvGrpSpPr/>
          <p:nvPr/>
        </p:nvGrpSpPr>
        <p:grpSpPr>
          <a:xfrm>
            <a:off x="2108263" y="3024000"/>
            <a:ext cx="2130600" cy="963450"/>
            <a:chOff x="2108263" y="3024000"/>
            <a:chExt cx="2130600" cy="963450"/>
          </a:xfrm>
        </p:grpSpPr>
        <p:sp>
          <p:nvSpPr>
            <p:cNvPr id="372" name="Google Shape;372;p25"/>
            <p:cNvSpPr txBox="1"/>
            <p:nvPr/>
          </p:nvSpPr>
          <p:spPr>
            <a:xfrm>
              <a:off x="2108263" y="3414750"/>
              <a:ext cx="213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a:p>
              <a:pPr indent="0" lvl="0" marL="0" rtl="0" algn="l">
                <a:spcBef>
                  <a:spcPts val="0"/>
                </a:spcBef>
                <a:spcAft>
                  <a:spcPts val="0"/>
                </a:spcAft>
                <a:buNone/>
              </a:pPr>
              <a:r>
                <a:t/>
              </a:r>
              <a:endParaRPr>
                <a:solidFill>
                  <a:schemeClr val="accent6"/>
                </a:solidFill>
                <a:latin typeface="Poppins"/>
                <a:ea typeface="Poppins"/>
                <a:cs typeface="Poppins"/>
                <a:sym typeface="Poppins"/>
              </a:endParaRPr>
            </a:p>
          </p:txBody>
        </p:sp>
        <p:sp>
          <p:nvSpPr>
            <p:cNvPr id="373" name="Google Shape;373;p25"/>
            <p:cNvSpPr txBox="1"/>
            <p:nvPr/>
          </p:nvSpPr>
          <p:spPr>
            <a:xfrm>
              <a:off x="2108263" y="3024000"/>
              <a:ext cx="2130600" cy="4662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n" sz="1800">
                  <a:solidFill>
                    <a:schemeClr val="accent6"/>
                  </a:solidFill>
                  <a:latin typeface="Elsie Black"/>
                  <a:ea typeface="Elsie Black"/>
                  <a:cs typeface="Elsie Black"/>
                  <a:sym typeface="Elsie Black"/>
                </a:rPr>
                <a:t>Venus</a:t>
              </a:r>
              <a:endParaRPr sz="1800">
                <a:solidFill>
                  <a:schemeClr val="accent6"/>
                </a:solidFill>
                <a:latin typeface="Elsie Black"/>
                <a:ea typeface="Elsie Black"/>
                <a:cs typeface="Elsie Black"/>
                <a:sym typeface="Elsie Black"/>
              </a:endParaRPr>
            </a:p>
          </p:txBody>
        </p:sp>
      </p:grpSp>
      <p:sp>
        <p:nvSpPr>
          <p:cNvPr id="374" name="Google Shape;374;p25"/>
          <p:cNvSpPr txBox="1"/>
          <p:nvPr/>
        </p:nvSpPr>
        <p:spPr>
          <a:xfrm>
            <a:off x="1079525" y="1999575"/>
            <a:ext cx="764700" cy="32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1</a:t>
            </a:r>
            <a:r>
              <a:rPr lang="en" sz="1800">
                <a:solidFill>
                  <a:schemeClr val="accent6"/>
                </a:solidFill>
                <a:latin typeface="Elsie Black"/>
                <a:ea typeface="Elsie Black"/>
                <a:cs typeface="Elsie Black"/>
                <a:sym typeface="Elsie Black"/>
              </a:rPr>
              <a:t>5%</a:t>
            </a:r>
            <a:endParaRPr sz="1800">
              <a:solidFill>
                <a:schemeClr val="accent6"/>
              </a:solidFill>
              <a:latin typeface="Elsie Black"/>
              <a:ea typeface="Elsie Black"/>
              <a:cs typeface="Elsie Black"/>
              <a:sym typeface="Elsie Black"/>
            </a:endParaRPr>
          </a:p>
        </p:txBody>
      </p:sp>
      <p:sp>
        <p:nvSpPr>
          <p:cNvPr id="375" name="Google Shape;375;p25"/>
          <p:cNvSpPr txBox="1"/>
          <p:nvPr/>
        </p:nvSpPr>
        <p:spPr>
          <a:xfrm>
            <a:off x="928762" y="3295900"/>
            <a:ext cx="1066200" cy="42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25</a:t>
            </a:r>
            <a:r>
              <a:rPr lang="en" sz="1800">
                <a:solidFill>
                  <a:schemeClr val="accent6"/>
                </a:solidFill>
                <a:latin typeface="Elsie Black"/>
                <a:ea typeface="Elsie Black"/>
                <a:cs typeface="Elsie Black"/>
                <a:sym typeface="Elsie Black"/>
              </a:rPr>
              <a:t>%</a:t>
            </a:r>
            <a:endParaRPr sz="1800">
              <a:solidFill>
                <a:schemeClr val="accent6"/>
              </a:solidFill>
              <a:latin typeface="Elsie Black"/>
              <a:ea typeface="Elsie Black"/>
              <a:cs typeface="Elsie Black"/>
              <a:sym typeface="Elsie Black"/>
            </a:endParaRPr>
          </a:p>
        </p:txBody>
      </p:sp>
      <p:sp>
        <p:nvSpPr>
          <p:cNvPr id="376" name="Google Shape;376;p25"/>
          <p:cNvSpPr/>
          <p:nvPr/>
        </p:nvSpPr>
        <p:spPr>
          <a:xfrm>
            <a:off x="4892763" y="3024089"/>
            <a:ext cx="1066200" cy="1066200"/>
          </a:xfrm>
          <a:prstGeom prst="donut">
            <a:avLst>
              <a:gd fmla="val 25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5"/>
          <p:cNvSpPr/>
          <p:nvPr/>
        </p:nvSpPr>
        <p:spPr>
          <a:xfrm>
            <a:off x="4891863" y="3024000"/>
            <a:ext cx="1066200" cy="1066200"/>
          </a:xfrm>
          <a:prstGeom prst="blockArc">
            <a:avLst>
              <a:gd fmla="val 16171945" name="adj1"/>
              <a:gd fmla="val 18677506" name="adj2"/>
              <a:gd fmla="val 25761"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5"/>
          <p:cNvSpPr/>
          <p:nvPr/>
        </p:nvSpPr>
        <p:spPr>
          <a:xfrm>
            <a:off x="4892763" y="1661814"/>
            <a:ext cx="1066200" cy="1066200"/>
          </a:xfrm>
          <a:prstGeom prst="donut">
            <a:avLst>
              <a:gd fmla="val 25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5"/>
          <p:cNvSpPr/>
          <p:nvPr/>
        </p:nvSpPr>
        <p:spPr>
          <a:xfrm>
            <a:off x="4891863" y="1661725"/>
            <a:ext cx="1066200" cy="1066200"/>
          </a:xfrm>
          <a:prstGeom prst="blockArc">
            <a:avLst>
              <a:gd fmla="val 16174357" name="adj1"/>
              <a:gd fmla="val 5376942" name="adj2"/>
              <a:gd fmla="val 24305" name="adj3"/>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5"/>
          <p:cNvSpPr txBox="1"/>
          <p:nvPr/>
        </p:nvSpPr>
        <p:spPr>
          <a:xfrm>
            <a:off x="4892762" y="1909600"/>
            <a:ext cx="1066200" cy="42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50</a:t>
            </a:r>
            <a:r>
              <a:rPr lang="en" sz="1800">
                <a:solidFill>
                  <a:schemeClr val="accent6"/>
                </a:solidFill>
                <a:latin typeface="Elsie Black"/>
                <a:ea typeface="Elsie Black"/>
                <a:cs typeface="Elsie Black"/>
                <a:sym typeface="Elsie Black"/>
              </a:rPr>
              <a:t>%</a:t>
            </a:r>
            <a:endParaRPr sz="1800">
              <a:solidFill>
                <a:schemeClr val="accent6"/>
              </a:solidFill>
              <a:latin typeface="Elsie Black"/>
              <a:ea typeface="Elsie Black"/>
              <a:cs typeface="Elsie Black"/>
              <a:sym typeface="Elsie Black"/>
            </a:endParaRPr>
          </a:p>
        </p:txBody>
      </p:sp>
      <p:sp>
        <p:nvSpPr>
          <p:cNvPr id="381" name="Google Shape;381;p25"/>
          <p:cNvSpPr txBox="1"/>
          <p:nvPr/>
        </p:nvSpPr>
        <p:spPr>
          <a:xfrm>
            <a:off x="4892762" y="3295900"/>
            <a:ext cx="1066200" cy="42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10</a:t>
            </a:r>
            <a:r>
              <a:rPr lang="en" sz="1800">
                <a:solidFill>
                  <a:schemeClr val="accent6"/>
                </a:solidFill>
                <a:latin typeface="Elsie Black"/>
                <a:ea typeface="Elsie Black"/>
                <a:cs typeface="Elsie Black"/>
                <a:sym typeface="Elsie Black"/>
              </a:rPr>
              <a:t>%</a:t>
            </a:r>
            <a:endParaRPr sz="1800">
              <a:solidFill>
                <a:schemeClr val="accent6"/>
              </a:solidFill>
              <a:latin typeface="Elsie Black"/>
              <a:ea typeface="Elsie Black"/>
              <a:cs typeface="Elsie Black"/>
              <a:sym typeface="Elsie Black"/>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6"/>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387" name="Google Shape;387;p26"/>
          <p:cNvGrpSpPr/>
          <p:nvPr/>
        </p:nvGrpSpPr>
        <p:grpSpPr>
          <a:xfrm>
            <a:off x="960775" y="1498650"/>
            <a:ext cx="7222500" cy="744600"/>
            <a:chOff x="960775" y="1498650"/>
            <a:chExt cx="7222500" cy="744600"/>
          </a:xfrm>
        </p:grpSpPr>
        <p:sp>
          <p:nvSpPr>
            <p:cNvPr id="388" name="Google Shape;388;p26"/>
            <p:cNvSpPr/>
            <p:nvPr/>
          </p:nvSpPr>
          <p:spPr>
            <a:xfrm>
              <a:off x="960775" y="1498650"/>
              <a:ext cx="7222500" cy="744600"/>
            </a:xfrm>
            <a:prstGeom prst="rect">
              <a:avLst/>
            </a:prstGeom>
            <a:solidFill>
              <a:schemeClr val="accent4"/>
            </a:solid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6"/>
            <p:cNvSpPr/>
            <p:nvPr/>
          </p:nvSpPr>
          <p:spPr>
            <a:xfrm>
              <a:off x="1114827" y="1584600"/>
              <a:ext cx="1730100" cy="572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6"/>
            <p:cNvSpPr/>
            <p:nvPr/>
          </p:nvSpPr>
          <p:spPr>
            <a:xfrm>
              <a:off x="2844948" y="1584600"/>
              <a:ext cx="1730100" cy="5727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6"/>
            <p:cNvSpPr/>
            <p:nvPr/>
          </p:nvSpPr>
          <p:spPr>
            <a:xfrm>
              <a:off x="4575077" y="1584600"/>
              <a:ext cx="1730100" cy="5727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6"/>
            <p:cNvSpPr/>
            <p:nvPr/>
          </p:nvSpPr>
          <p:spPr>
            <a:xfrm>
              <a:off x="6305189" y="1584600"/>
              <a:ext cx="1730100" cy="572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3" name="Google Shape;393;p26"/>
            <p:cNvCxnSpPr>
              <a:stCxn id="388" idx="1"/>
              <a:endCxn id="388" idx="3"/>
            </p:cNvCxnSpPr>
            <p:nvPr/>
          </p:nvCxnSpPr>
          <p:spPr>
            <a:xfrm>
              <a:off x="960775" y="1870950"/>
              <a:ext cx="7222500" cy="0"/>
            </a:xfrm>
            <a:prstGeom prst="straightConnector1">
              <a:avLst/>
            </a:prstGeom>
            <a:noFill/>
            <a:ln cap="rnd" cmpd="sng" w="28575">
              <a:solidFill>
                <a:schemeClr val="accent6"/>
              </a:solidFill>
              <a:prstDash val="solid"/>
              <a:round/>
              <a:headEnd len="med" w="med" type="none"/>
              <a:tailEnd len="med" w="med" type="none"/>
            </a:ln>
          </p:spPr>
        </p:cxnSp>
      </p:grpSp>
      <p:sp>
        <p:nvSpPr>
          <p:cNvPr id="394" name="Google Shape;394;p26"/>
          <p:cNvSpPr/>
          <p:nvPr/>
        </p:nvSpPr>
        <p:spPr>
          <a:xfrm>
            <a:off x="1855300" y="1749738"/>
            <a:ext cx="255600" cy="255600"/>
          </a:xfrm>
          <a:prstGeom prst="heart">
            <a:avLst/>
          </a:prstGeom>
          <a:solidFill>
            <a:schemeClr val="accent5"/>
          </a:solidFill>
          <a:ln cap="flat" cmpd="sng" w="381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5" name="Google Shape;395;p26"/>
          <p:cNvGrpSpPr/>
          <p:nvPr/>
        </p:nvGrpSpPr>
        <p:grpSpPr>
          <a:xfrm>
            <a:off x="921097" y="2664325"/>
            <a:ext cx="2130603" cy="844838"/>
            <a:chOff x="1405788" y="2664325"/>
            <a:chExt cx="2130603" cy="844838"/>
          </a:xfrm>
        </p:grpSpPr>
        <p:sp>
          <p:nvSpPr>
            <p:cNvPr id="396" name="Google Shape;396;p26"/>
            <p:cNvSpPr txBox="1"/>
            <p:nvPr/>
          </p:nvSpPr>
          <p:spPr>
            <a:xfrm>
              <a:off x="1405788" y="2936463"/>
              <a:ext cx="2130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Jupiter is the biggest planet of them all</a:t>
              </a:r>
              <a:endParaRPr>
                <a:solidFill>
                  <a:schemeClr val="accent6"/>
                </a:solidFill>
                <a:latin typeface="Poppins"/>
                <a:ea typeface="Poppins"/>
                <a:cs typeface="Poppins"/>
                <a:sym typeface="Poppins"/>
              </a:endParaRPr>
            </a:p>
          </p:txBody>
        </p:sp>
        <p:sp>
          <p:nvSpPr>
            <p:cNvPr id="397" name="Google Shape;397;p26"/>
            <p:cNvSpPr txBox="1"/>
            <p:nvPr/>
          </p:nvSpPr>
          <p:spPr>
            <a:xfrm>
              <a:off x="1405790" y="2664325"/>
              <a:ext cx="2130600" cy="4128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0%-25%</a:t>
              </a:r>
              <a:endParaRPr sz="1800">
                <a:solidFill>
                  <a:schemeClr val="accent6"/>
                </a:solidFill>
                <a:latin typeface="Elsie Black"/>
                <a:ea typeface="Elsie Black"/>
                <a:cs typeface="Elsie Black"/>
                <a:sym typeface="Elsie Black"/>
              </a:endParaRPr>
            </a:p>
          </p:txBody>
        </p:sp>
      </p:grpSp>
      <p:grpSp>
        <p:nvGrpSpPr>
          <p:cNvPr id="398" name="Google Shape;398;p26"/>
          <p:cNvGrpSpPr/>
          <p:nvPr/>
        </p:nvGrpSpPr>
        <p:grpSpPr>
          <a:xfrm>
            <a:off x="4382325" y="2664325"/>
            <a:ext cx="2130608" cy="844838"/>
            <a:chOff x="6085525" y="1798162"/>
            <a:chExt cx="2130608" cy="844838"/>
          </a:xfrm>
        </p:grpSpPr>
        <p:sp>
          <p:nvSpPr>
            <p:cNvPr id="399" name="Google Shape;399;p26"/>
            <p:cNvSpPr txBox="1"/>
            <p:nvPr/>
          </p:nvSpPr>
          <p:spPr>
            <a:xfrm>
              <a:off x="6085533" y="2070300"/>
              <a:ext cx="2130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It’s the ringed planet and a gas giant</a:t>
              </a:r>
              <a:endParaRPr>
                <a:solidFill>
                  <a:schemeClr val="accent6"/>
                </a:solidFill>
                <a:latin typeface="Poppins"/>
                <a:ea typeface="Poppins"/>
                <a:cs typeface="Poppins"/>
                <a:sym typeface="Poppins"/>
              </a:endParaRPr>
            </a:p>
          </p:txBody>
        </p:sp>
        <p:sp>
          <p:nvSpPr>
            <p:cNvPr id="400" name="Google Shape;400;p26"/>
            <p:cNvSpPr txBox="1"/>
            <p:nvPr/>
          </p:nvSpPr>
          <p:spPr>
            <a:xfrm>
              <a:off x="6085525" y="1798162"/>
              <a:ext cx="2130600" cy="4128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51%-75%</a:t>
              </a:r>
              <a:endParaRPr sz="1800">
                <a:solidFill>
                  <a:schemeClr val="accent6"/>
                </a:solidFill>
                <a:latin typeface="Elsie Black"/>
                <a:ea typeface="Elsie Black"/>
                <a:cs typeface="Elsie Black"/>
                <a:sym typeface="Elsie Black"/>
              </a:endParaRPr>
            </a:p>
          </p:txBody>
        </p:sp>
      </p:grpSp>
      <p:grpSp>
        <p:nvGrpSpPr>
          <p:cNvPr id="401" name="Google Shape;401;p26"/>
          <p:cNvGrpSpPr/>
          <p:nvPr/>
        </p:nvGrpSpPr>
        <p:grpSpPr>
          <a:xfrm>
            <a:off x="2642150" y="3768665"/>
            <a:ext cx="2130607" cy="839910"/>
            <a:chOff x="2108255" y="3188953"/>
            <a:chExt cx="2130607" cy="839910"/>
          </a:xfrm>
        </p:grpSpPr>
        <p:sp>
          <p:nvSpPr>
            <p:cNvPr id="402" name="Google Shape;402;p26"/>
            <p:cNvSpPr txBox="1"/>
            <p:nvPr/>
          </p:nvSpPr>
          <p:spPr>
            <a:xfrm>
              <a:off x="2108263" y="3456163"/>
              <a:ext cx="2130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403" name="Google Shape;403;p26"/>
            <p:cNvSpPr txBox="1"/>
            <p:nvPr/>
          </p:nvSpPr>
          <p:spPr>
            <a:xfrm>
              <a:off x="2108255" y="3188953"/>
              <a:ext cx="2130600" cy="411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26%-50%</a:t>
              </a:r>
              <a:endParaRPr sz="1800">
                <a:solidFill>
                  <a:schemeClr val="accent6"/>
                </a:solidFill>
                <a:latin typeface="Elsie Black"/>
                <a:ea typeface="Elsie Black"/>
                <a:cs typeface="Elsie Black"/>
                <a:sym typeface="Elsie Black"/>
              </a:endParaRPr>
            </a:p>
          </p:txBody>
        </p:sp>
      </p:grpSp>
      <p:grpSp>
        <p:nvGrpSpPr>
          <p:cNvPr id="404" name="Google Shape;404;p26"/>
          <p:cNvGrpSpPr/>
          <p:nvPr/>
        </p:nvGrpSpPr>
        <p:grpSpPr>
          <a:xfrm>
            <a:off x="6128722" y="3768668"/>
            <a:ext cx="2130603" cy="839907"/>
            <a:chOff x="2108263" y="3147543"/>
            <a:chExt cx="2130603" cy="839907"/>
          </a:xfrm>
        </p:grpSpPr>
        <p:sp>
          <p:nvSpPr>
            <p:cNvPr id="405" name="Google Shape;405;p26"/>
            <p:cNvSpPr txBox="1"/>
            <p:nvPr/>
          </p:nvSpPr>
          <p:spPr>
            <a:xfrm>
              <a:off x="2108263" y="3414750"/>
              <a:ext cx="2130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oppins"/>
                  <a:ea typeface="Poppins"/>
                  <a:cs typeface="Poppins"/>
                  <a:sym typeface="Poppins"/>
                </a:rPr>
                <a:t>Venus has a beautiful name, but it’s hot</a:t>
              </a:r>
              <a:endParaRPr>
                <a:solidFill>
                  <a:schemeClr val="accent6"/>
                </a:solidFill>
                <a:latin typeface="Poppins"/>
                <a:ea typeface="Poppins"/>
                <a:cs typeface="Poppins"/>
                <a:sym typeface="Poppins"/>
              </a:endParaRPr>
            </a:p>
          </p:txBody>
        </p:sp>
        <p:sp>
          <p:nvSpPr>
            <p:cNvPr id="406" name="Google Shape;406;p26"/>
            <p:cNvSpPr txBox="1"/>
            <p:nvPr/>
          </p:nvSpPr>
          <p:spPr>
            <a:xfrm>
              <a:off x="2108265" y="3147543"/>
              <a:ext cx="2130600" cy="4116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chemeClr val="accent6"/>
                  </a:solidFill>
                  <a:latin typeface="Elsie Black"/>
                  <a:ea typeface="Elsie Black"/>
                  <a:cs typeface="Elsie Black"/>
                  <a:sym typeface="Elsie Black"/>
                </a:rPr>
                <a:t>76%-100%</a:t>
              </a:r>
              <a:endParaRPr sz="1800">
                <a:solidFill>
                  <a:schemeClr val="accent6"/>
                </a:solidFill>
                <a:latin typeface="Elsie Black"/>
                <a:ea typeface="Elsie Black"/>
                <a:cs typeface="Elsie Black"/>
                <a:sym typeface="Elsie Black"/>
              </a:endParaRPr>
            </a:p>
          </p:txBody>
        </p:sp>
      </p:grpSp>
      <p:cxnSp>
        <p:nvCxnSpPr>
          <p:cNvPr id="407" name="Google Shape;407;p26"/>
          <p:cNvCxnSpPr>
            <a:stCxn id="397" idx="0"/>
            <a:endCxn id="389" idx="2"/>
          </p:cNvCxnSpPr>
          <p:nvPr/>
        </p:nvCxnSpPr>
        <p:spPr>
          <a:xfrm rot="10800000">
            <a:off x="1979800" y="2157325"/>
            <a:ext cx="6600" cy="507000"/>
          </a:xfrm>
          <a:prstGeom prst="straightConnector1">
            <a:avLst/>
          </a:prstGeom>
          <a:noFill/>
          <a:ln cap="flat" cmpd="sng" w="19050">
            <a:solidFill>
              <a:schemeClr val="accent5"/>
            </a:solidFill>
            <a:prstDash val="dash"/>
            <a:round/>
            <a:headEnd len="med" w="med" type="none"/>
            <a:tailEnd len="med" w="med" type="none"/>
          </a:ln>
        </p:spPr>
      </p:cxnSp>
      <p:cxnSp>
        <p:nvCxnSpPr>
          <p:cNvPr id="408" name="Google Shape;408;p26"/>
          <p:cNvCxnSpPr>
            <a:stCxn id="390" idx="2"/>
            <a:endCxn id="403" idx="0"/>
          </p:cNvCxnSpPr>
          <p:nvPr/>
        </p:nvCxnSpPr>
        <p:spPr>
          <a:xfrm flipH="1">
            <a:off x="3707598" y="2157300"/>
            <a:ext cx="2400" cy="1611300"/>
          </a:xfrm>
          <a:prstGeom prst="straightConnector1">
            <a:avLst/>
          </a:prstGeom>
          <a:noFill/>
          <a:ln cap="flat" cmpd="sng" w="19050">
            <a:solidFill>
              <a:schemeClr val="accent5"/>
            </a:solidFill>
            <a:prstDash val="dash"/>
            <a:round/>
            <a:headEnd len="med" w="med" type="none"/>
            <a:tailEnd len="med" w="med" type="none"/>
          </a:ln>
        </p:spPr>
      </p:cxnSp>
      <p:cxnSp>
        <p:nvCxnSpPr>
          <p:cNvPr id="409" name="Google Shape;409;p26"/>
          <p:cNvCxnSpPr>
            <a:stCxn id="400" idx="0"/>
            <a:endCxn id="391" idx="2"/>
          </p:cNvCxnSpPr>
          <p:nvPr/>
        </p:nvCxnSpPr>
        <p:spPr>
          <a:xfrm rot="10800000">
            <a:off x="5440125" y="2157325"/>
            <a:ext cx="7500" cy="507000"/>
          </a:xfrm>
          <a:prstGeom prst="straightConnector1">
            <a:avLst/>
          </a:prstGeom>
          <a:noFill/>
          <a:ln cap="flat" cmpd="sng" w="19050">
            <a:solidFill>
              <a:schemeClr val="accent5"/>
            </a:solidFill>
            <a:prstDash val="dash"/>
            <a:round/>
            <a:headEnd len="med" w="med" type="none"/>
            <a:tailEnd len="med" w="med" type="none"/>
          </a:ln>
        </p:spPr>
      </p:cxnSp>
      <p:cxnSp>
        <p:nvCxnSpPr>
          <p:cNvPr id="410" name="Google Shape;410;p26"/>
          <p:cNvCxnSpPr>
            <a:stCxn id="392" idx="2"/>
            <a:endCxn id="406" idx="0"/>
          </p:cNvCxnSpPr>
          <p:nvPr/>
        </p:nvCxnSpPr>
        <p:spPr>
          <a:xfrm>
            <a:off x="7170239" y="2157300"/>
            <a:ext cx="23700" cy="1611300"/>
          </a:xfrm>
          <a:prstGeom prst="straightConnector1">
            <a:avLst/>
          </a:prstGeom>
          <a:noFill/>
          <a:ln cap="flat" cmpd="sng" w="19050">
            <a:solidFill>
              <a:schemeClr val="accent5"/>
            </a:solidFill>
            <a:prstDash val="dash"/>
            <a:round/>
            <a:headEnd len="med" w="med" type="none"/>
            <a:tailEnd len="med" w="med" type="none"/>
          </a:ln>
        </p:spPr>
      </p:cxnSp>
      <p:sp>
        <p:nvSpPr>
          <p:cNvPr id="411" name="Google Shape;411;p26"/>
          <p:cNvSpPr/>
          <p:nvPr/>
        </p:nvSpPr>
        <p:spPr>
          <a:xfrm>
            <a:off x="3581000" y="1749738"/>
            <a:ext cx="255600" cy="255600"/>
          </a:xfrm>
          <a:prstGeom prst="heart">
            <a:avLst/>
          </a:prstGeom>
          <a:solidFill>
            <a:schemeClr val="accent3"/>
          </a:solidFill>
          <a:ln cap="flat" cmpd="sng" w="381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6"/>
          <p:cNvSpPr/>
          <p:nvPr/>
        </p:nvSpPr>
        <p:spPr>
          <a:xfrm>
            <a:off x="5306700" y="1749738"/>
            <a:ext cx="255600" cy="255600"/>
          </a:xfrm>
          <a:prstGeom prst="heart">
            <a:avLst/>
          </a:prstGeom>
          <a:solidFill>
            <a:schemeClr val="accent1"/>
          </a:solidFill>
          <a:ln cap="flat" cmpd="sng" w="381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6"/>
          <p:cNvSpPr/>
          <p:nvPr/>
        </p:nvSpPr>
        <p:spPr>
          <a:xfrm>
            <a:off x="7032400" y="1749738"/>
            <a:ext cx="255600" cy="255600"/>
          </a:xfrm>
          <a:prstGeom prst="heart">
            <a:avLst/>
          </a:prstGeom>
          <a:solidFill>
            <a:schemeClr val="accent2"/>
          </a:solidFill>
          <a:ln cap="flat" cmpd="sng" w="381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27"/>
          <p:cNvSpPr/>
          <p:nvPr/>
        </p:nvSpPr>
        <p:spPr>
          <a:xfrm rot="-1826692">
            <a:off x="1078742" y="1180216"/>
            <a:ext cx="1964695" cy="1612544"/>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27"/>
          <p:cNvSpPr txBox="1"/>
          <p:nvPr>
            <p:ph type="title"/>
          </p:nvPr>
        </p:nvSpPr>
        <p:spPr>
          <a:xfrm>
            <a:off x="827700" y="521225"/>
            <a:ext cx="748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Be my valentine infographics</a:t>
            </a:r>
            <a:endParaRPr/>
          </a:p>
        </p:txBody>
      </p:sp>
      <p:grpSp>
        <p:nvGrpSpPr>
          <p:cNvPr id="420" name="Google Shape;420;p27"/>
          <p:cNvGrpSpPr/>
          <p:nvPr/>
        </p:nvGrpSpPr>
        <p:grpSpPr>
          <a:xfrm>
            <a:off x="1468502" y="1367003"/>
            <a:ext cx="1185159" cy="1238738"/>
            <a:chOff x="-1515998" y="1391719"/>
            <a:chExt cx="2397651" cy="2506044"/>
          </a:xfrm>
        </p:grpSpPr>
        <p:sp>
          <p:nvSpPr>
            <p:cNvPr id="421" name="Google Shape;421;p27"/>
            <p:cNvSpPr/>
            <p:nvPr/>
          </p:nvSpPr>
          <p:spPr>
            <a:xfrm>
              <a:off x="-1507713" y="2457769"/>
              <a:ext cx="1246622" cy="1430805"/>
            </a:xfrm>
            <a:custGeom>
              <a:rect b="b" l="l" r="r" t="t"/>
              <a:pathLst>
                <a:path extrusionOk="0" h="892858" w="777923">
                  <a:moveTo>
                    <a:pt x="214765" y="0"/>
                  </a:moveTo>
                  <a:cubicBezTo>
                    <a:pt x="213703" y="0"/>
                    <a:pt x="212565" y="641"/>
                    <a:pt x="211418" y="2387"/>
                  </a:cubicBezTo>
                  <a:cubicBezTo>
                    <a:pt x="212319" y="3921"/>
                    <a:pt x="212152" y="5189"/>
                    <a:pt x="211085" y="6790"/>
                  </a:cubicBezTo>
                  <a:cubicBezTo>
                    <a:pt x="182064" y="53123"/>
                    <a:pt x="162817" y="104126"/>
                    <a:pt x="141168" y="153995"/>
                  </a:cubicBezTo>
                  <a:cubicBezTo>
                    <a:pt x="129626" y="180648"/>
                    <a:pt x="123255" y="208935"/>
                    <a:pt x="114682" y="236555"/>
                  </a:cubicBezTo>
                  <a:cubicBezTo>
                    <a:pt x="106143" y="264141"/>
                    <a:pt x="97070" y="291661"/>
                    <a:pt x="91399" y="320014"/>
                  </a:cubicBezTo>
                  <a:cubicBezTo>
                    <a:pt x="86229" y="345933"/>
                    <a:pt x="84127" y="372519"/>
                    <a:pt x="77256" y="397903"/>
                  </a:cubicBezTo>
                  <a:cubicBezTo>
                    <a:pt x="69884" y="425023"/>
                    <a:pt x="66948" y="452376"/>
                    <a:pt x="64914" y="480062"/>
                  </a:cubicBezTo>
                  <a:cubicBezTo>
                    <a:pt x="64280" y="488702"/>
                    <a:pt x="63312" y="497274"/>
                    <a:pt x="62312" y="505814"/>
                  </a:cubicBezTo>
                  <a:cubicBezTo>
                    <a:pt x="60577" y="520825"/>
                    <a:pt x="58542" y="535769"/>
                    <a:pt x="56908" y="550779"/>
                  </a:cubicBezTo>
                  <a:cubicBezTo>
                    <a:pt x="54940" y="569059"/>
                    <a:pt x="54373" y="587439"/>
                    <a:pt x="53139" y="605752"/>
                  </a:cubicBezTo>
                  <a:cubicBezTo>
                    <a:pt x="51070" y="636874"/>
                    <a:pt x="51204" y="668030"/>
                    <a:pt x="54039" y="698986"/>
                  </a:cubicBezTo>
                  <a:cubicBezTo>
                    <a:pt x="56975" y="731442"/>
                    <a:pt x="63946" y="763398"/>
                    <a:pt x="70584" y="795321"/>
                  </a:cubicBezTo>
                  <a:cubicBezTo>
                    <a:pt x="73220" y="808030"/>
                    <a:pt x="76088" y="820906"/>
                    <a:pt x="76455" y="836317"/>
                  </a:cubicBezTo>
                  <a:cubicBezTo>
                    <a:pt x="74587" y="833315"/>
                    <a:pt x="73820" y="832314"/>
                    <a:pt x="73253" y="831180"/>
                  </a:cubicBezTo>
                  <a:cubicBezTo>
                    <a:pt x="56074" y="799124"/>
                    <a:pt x="43598" y="765400"/>
                    <a:pt x="34592" y="730041"/>
                  </a:cubicBezTo>
                  <a:cubicBezTo>
                    <a:pt x="20215" y="673601"/>
                    <a:pt x="12243" y="616727"/>
                    <a:pt x="14344" y="558452"/>
                  </a:cubicBezTo>
                  <a:cubicBezTo>
                    <a:pt x="14845" y="544408"/>
                    <a:pt x="14878" y="530231"/>
                    <a:pt x="16779" y="516388"/>
                  </a:cubicBezTo>
                  <a:cubicBezTo>
                    <a:pt x="20248" y="491570"/>
                    <a:pt x="25552" y="467053"/>
                    <a:pt x="29355" y="442268"/>
                  </a:cubicBezTo>
                  <a:cubicBezTo>
                    <a:pt x="36226" y="397236"/>
                    <a:pt x="48602" y="353271"/>
                    <a:pt x="54206" y="307939"/>
                  </a:cubicBezTo>
                  <a:cubicBezTo>
                    <a:pt x="57542" y="280886"/>
                    <a:pt x="59910" y="253767"/>
                    <a:pt x="61645" y="226581"/>
                  </a:cubicBezTo>
                  <a:cubicBezTo>
                    <a:pt x="63112" y="204365"/>
                    <a:pt x="59076" y="182349"/>
                    <a:pt x="58476" y="160200"/>
                  </a:cubicBezTo>
                  <a:cubicBezTo>
                    <a:pt x="56323" y="159563"/>
                    <a:pt x="54183" y="159160"/>
                    <a:pt x="52081" y="159160"/>
                  </a:cubicBezTo>
                  <a:cubicBezTo>
                    <a:pt x="49230" y="159160"/>
                    <a:pt x="46448" y="159900"/>
                    <a:pt x="43799" y="161801"/>
                  </a:cubicBezTo>
                  <a:cubicBezTo>
                    <a:pt x="46767" y="184551"/>
                    <a:pt x="48102" y="207300"/>
                    <a:pt x="47401" y="230317"/>
                  </a:cubicBezTo>
                  <a:cubicBezTo>
                    <a:pt x="46534" y="257870"/>
                    <a:pt x="43765" y="285256"/>
                    <a:pt x="40196" y="312542"/>
                  </a:cubicBezTo>
                  <a:cubicBezTo>
                    <a:pt x="34058" y="359009"/>
                    <a:pt x="21783" y="404475"/>
                    <a:pt x="14845" y="450875"/>
                  </a:cubicBezTo>
                  <a:cubicBezTo>
                    <a:pt x="10508" y="479895"/>
                    <a:pt x="2536" y="508549"/>
                    <a:pt x="1835" y="537970"/>
                  </a:cubicBezTo>
                  <a:cubicBezTo>
                    <a:pt x="868" y="577465"/>
                    <a:pt x="1" y="616994"/>
                    <a:pt x="6172" y="656288"/>
                  </a:cubicBezTo>
                  <a:cubicBezTo>
                    <a:pt x="12343" y="695516"/>
                    <a:pt x="20916" y="734244"/>
                    <a:pt x="32857" y="772105"/>
                  </a:cubicBezTo>
                  <a:cubicBezTo>
                    <a:pt x="41630" y="800058"/>
                    <a:pt x="55540" y="825910"/>
                    <a:pt x="68916" y="851928"/>
                  </a:cubicBezTo>
                  <a:cubicBezTo>
                    <a:pt x="73920" y="861602"/>
                    <a:pt x="80291" y="870308"/>
                    <a:pt x="86062" y="879481"/>
                  </a:cubicBezTo>
                  <a:cubicBezTo>
                    <a:pt x="88097" y="882817"/>
                    <a:pt x="91232" y="883885"/>
                    <a:pt x="94768" y="884719"/>
                  </a:cubicBezTo>
                  <a:cubicBezTo>
                    <a:pt x="108011" y="887854"/>
                    <a:pt x="121754" y="887187"/>
                    <a:pt x="135097" y="887387"/>
                  </a:cubicBezTo>
                  <a:cubicBezTo>
                    <a:pt x="220191" y="888821"/>
                    <a:pt x="305285" y="887621"/>
                    <a:pt x="390446" y="889022"/>
                  </a:cubicBezTo>
                  <a:cubicBezTo>
                    <a:pt x="430379" y="889680"/>
                    <a:pt x="470318" y="889857"/>
                    <a:pt x="510263" y="889857"/>
                  </a:cubicBezTo>
                  <a:cubicBezTo>
                    <a:pt x="556938" y="889857"/>
                    <a:pt x="603622" y="889615"/>
                    <a:pt x="650315" y="889615"/>
                  </a:cubicBezTo>
                  <a:cubicBezTo>
                    <a:pt x="654824" y="889615"/>
                    <a:pt x="659333" y="889617"/>
                    <a:pt x="663841" y="889622"/>
                  </a:cubicBezTo>
                  <a:cubicBezTo>
                    <a:pt x="672748" y="872310"/>
                    <a:pt x="666477" y="851495"/>
                    <a:pt x="649231" y="841387"/>
                  </a:cubicBezTo>
                  <a:cubicBezTo>
                    <a:pt x="644327" y="838485"/>
                    <a:pt x="639057" y="836284"/>
                    <a:pt x="633453" y="835116"/>
                  </a:cubicBezTo>
                  <a:cubicBezTo>
                    <a:pt x="600696" y="828345"/>
                    <a:pt x="567606" y="824042"/>
                    <a:pt x="534315" y="822307"/>
                  </a:cubicBezTo>
                  <a:cubicBezTo>
                    <a:pt x="518437" y="821437"/>
                    <a:pt x="502528" y="820135"/>
                    <a:pt x="486589" y="820135"/>
                  </a:cubicBezTo>
                  <a:cubicBezTo>
                    <a:pt x="478688" y="820135"/>
                    <a:pt x="470780" y="820455"/>
                    <a:pt x="462864" y="821306"/>
                  </a:cubicBezTo>
                  <a:cubicBezTo>
                    <a:pt x="461273" y="821482"/>
                    <a:pt x="459897" y="821578"/>
                    <a:pt x="458707" y="821578"/>
                  </a:cubicBezTo>
                  <a:cubicBezTo>
                    <a:pt x="452192" y="821578"/>
                    <a:pt x="451292" y="818686"/>
                    <a:pt x="451490" y="809998"/>
                  </a:cubicBezTo>
                  <a:cubicBezTo>
                    <a:pt x="451923" y="787549"/>
                    <a:pt x="453591" y="765100"/>
                    <a:pt x="450422" y="742717"/>
                  </a:cubicBezTo>
                  <a:cubicBezTo>
                    <a:pt x="445819" y="709993"/>
                    <a:pt x="436879" y="678438"/>
                    <a:pt x="422302" y="648750"/>
                  </a:cubicBezTo>
                  <a:cubicBezTo>
                    <a:pt x="405457" y="614492"/>
                    <a:pt x="380372" y="587472"/>
                    <a:pt x="346681" y="569326"/>
                  </a:cubicBezTo>
                  <a:cubicBezTo>
                    <a:pt x="326334" y="558385"/>
                    <a:pt x="303984" y="551980"/>
                    <a:pt x="281435" y="546977"/>
                  </a:cubicBezTo>
                  <a:cubicBezTo>
                    <a:pt x="272259" y="544956"/>
                    <a:pt x="263076" y="544091"/>
                    <a:pt x="253885" y="544091"/>
                  </a:cubicBezTo>
                  <a:cubicBezTo>
                    <a:pt x="243963" y="544091"/>
                    <a:pt x="234033" y="545098"/>
                    <a:pt x="224094" y="546743"/>
                  </a:cubicBezTo>
                  <a:cubicBezTo>
                    <a:pt x="212853" y="548611"/>
                    <a:pt x="202045" y="552014"/>
                    <a:pt x="191571" y="557017"/>
                  </a:cubicBezTo>
                  <a:cubicBezTo>
                    <a:pt x="191471" y="555650"/>
                    <a:pt x="191737" y="555283"/>
                    <a:pt x="192305" y="554949"/>
                  </a:cubicBezTo>
                  <a:cubicBezTo>
                    <a:pt x="194139" y="553815"/>
                    <a:pt x="196074" y="552814"/>
                    <a:pt x="198042" y="551947"/>
                  </a:cubicBezTo>
                  <a:cubicBezTo>
                    <a:pt x="214846" y="544362"/>
                    <a:pt x="232491" y="541574"/>
                    <a:pt x="250600" y="541574"/>
                  </a:cubicBezTo>
                  <a:cubicBezTo>
                    <a:pt x="253197" y="541574"/>
                    <a:pt x="255803" y="541631"/>
                    <a:pt x="258418" y="541740"/>
                  </a:cubicBezTo>
                  <a:cubicBezTo>
                    <a:pt x="299047" y="543408"/>
                    <a:pt x="336641" y="555083"/>
                    <a:pt x="369164" y="579267"/>
                  </a:cubicBezTo>
                  <a:cubicBezTo>
                    <a:pt x="398051" y="600815"/>
                    <a:pt x="419834" y="628869"/>
                    <a:pt x="433177" y="662860"/>
                  </a:cubicBezTo>
                  <a:cubicBezTo>
                    <a:pt x="451757" y="710227"/>
                    <a:pt x="463098" y="758562"/>
                    <a:pt x="452924" y="809832"/>
                  </a:cubicBezTo>
                  <a:cubicBezTo>
                    <a:pt x="451489" y="817167"/>
                    <a:pt x="453316" y="819318"/>
                    <a:pt x="459747" y="819318"/>
                  </a:cubicBezTo>
                  <a:cubicBezTo>
                    <a:pt x="460043" y="819318"/>
                    <a:pt x="460348" y="819314"/>
                    <a:pt x="460663" y="819305"/>
                  </a:cubicBezTo>
                  <a:cubicBezTo>
                    <a:pt x="475886" y="818912"/>
                    <a:pt x="491063" y="817998"/>
                    <a:pt x="506331" y="817998"/>
                  </a:cubicBezTo>
                  <a:cubicBezTo>
                    <a:pt x="509196" y="817998"/>
                    <a:pt x="512063" y="818030"/>
                    <a:pt x="514935" y="818104"/>
                  </a:cubicBezTo>
                  <a:cubicBezTo>
                    <a:pt x="543489" y="818838"/>
                    <a:pt x="571642" y="822341"/>
                    <a:pt x="599862" y="825910"/>
                  </a:cubicBezTo>
                  <a:cubicBezTo>
                    <a:pt x="603651" y="826382"/>
                    <a:pt x="606614" y="826691"/>
                    <a:pt x="608855" y="826691"/>
                  </a:cubicBezTo>
                  <a:cubicBezTo>
                    <a:pt x="616261" y="826691"/>
                    <a:pt x="615780" y="823318"/>
                    <a:pt x="611170" y="811333"/>
                  </a:cubicBezTo>
                  <a:cubicBezTo>
                    <a:pt x="605833" y="797423"/>
                    <a:pt x="598962" y="784147"/>
                    <a:pt x="595292" y="769569"/>
                  </a:cubicBezTo>
                  <a:cubicBezTo>
                    <a:pt x="581949" y="716732"/>
                    <a:pt x="568974" y="663794"/>
                    <a:pt x="554230" y="611323"/>
                  </a:cubicBezTo>
                  <a:cubicBezTo>
                    <a:pt x="552095" y="603751"/>
                    <a:pt x="550327" y="596079"/>
                    <a:pt x="549159" y="588273"/>
                  </a:cubicBezTo>
                  <a:cubicBezTo>
                    <a:pt x="547058" y="573996"/>
                    <a:pt x="544156" y="559953"/>
                    <a:pt x="539986" y="546143"/>
                  </a:cubicBezTo>
                  <a:cubicBezTo>
                    <a:pt x="538919" y="542574"/>
                    <a:pt x="537584" y="538904"/>
                    <a:pt x="538385" y="534968"/>
                  </a:cubicBezTo>
                  <a:lnTo>
                    <a:pt x="538385" y="534968"/>
                  </a:lnTo>
                  <a:cubicBezTo>
                    <a:pt x="543088" y="545442"/>
                    <a:pt x="546891" y="556117"/>
                    <a:pt x="549293" y="567291"/>
                  </a:cubicBezTo>
                  <a:cubicBezTo>
                    <a:pt x="553096" y="584770"/>
                    <a:pt x="556098" y="602450"/>
                    <a:pt x="561101" y="619662"/>
                  </a:cubicBezTo>
                  <a:cubicBezTo>
                    <a:pt x="573310" y="661859"/>
                    <a:pt x="582650" y="704823"/>
                    <a:pt x="594325" y="747187"/>
                  </a:cubicBezTo>
                  <a:cubicBezTo>
                    <a:pt x="598261" y="761263"/>
                    <a:pt x="600463" y="775874"/>
                    <a:pt x="606700" y="789250"/>
                  </a:cubicBezTo>
                  <a:cubicBezTo>
                    <a:pt x="611804" y="800091"/>
                    <a:pt x="616341" y="811099"/>
                    <a:pt x="619276" y="822741"/>
                  </a:cubicBezTo>
                  <a:cubicBezTo>
                    <a:pt x="620344" y="826944"/>
                    <a:pt x="622545" y="829279"/>
                    <a:pt x="626882" y="829946"/>
                  </a:cubicBezTo>
                  <a:cubicBezTo>
                    <a:pt x="632552" y="830780"/>
                    <a:pt x="638056" y="832314"/>
                    <a:pt x="643393" y="834282"/>
                  </a:cubicBezTo>
                  <a:cubicBezTo>
                    <a:pt x="663141" y="841588"/>
                    <a:pt x="672548" y="857099"/>
                    <a:pt x="670179" y="877847"/>
                  </a:cubicBezTo>
                  <a:cubicBezTo>
                    <a:pt x="669712" y="881683"/>
                    <a:pt x="667577" y="885819"/>
                    <a:pt x="670746" y="889555"/>
                  </a:cubicBezTo>
                  <a:cubicBezTo>
                    <a:pt x="673433" y="889533"/>
                    <a:pt x="676136" y="889449"/>
                    <a:pt x="678833" y="889449"/>
                  </a:cubicBezTo>
                  <a:cubicBezTo>
                    <a:pt x="680120" y="889449"/>
                    <a:pt x="681406" y="889468"/>
                    <a:pt x="682688" y="889522"/>
                  </a:cubicBezTo>
                  <a:cubicBezTo>
                    <a:pt x="682885" y="889530"/>
                    <a:pt x="683083" y="889533"/>
                    <a:pt x="683282" y="889533"/>
                  </a:cubicBezTo>
                  <a:cubicBezTo>
                    <a:pt x="684829" y="889533"/>
                    <a:pt x="686450" y="889327"/>
                    <a:pt x="688021" y="889327"/>
                  </a:cubicBezTo>
                  <a:cubicBezTo>
                    <a:pt x="690612" y="889327"/>
                    <a:pt x="693068" y="889888"/>
                    <a:pt x="694830" y="892858"/>
                  </a:cubicBezTo>
                  <a:cubicBezTo>
                    <a:pt x="700434" y="888555"/>
                    <a:pt x="704737" y="883651"/>
                    <a:pt x="703570" y="875812"/>
                  </a:cubicBezTo>
                  <a:cubicBezTo>
                    <a:pt x="701902" y="864804"/>
                    <a:pt x="701768" y="853596"/>
                    <a:pt x="699367" y="842755"/>
                  </a:cubicBezTo>
                  <a:cubicBezTo>
                    <a:pt x="687558" y="789817"/>
                    <a:pt x="679853" y="736079"/>
                    <a:pt x="667577" y="683241"/>
                  </a:cubicBezTo>
                  <a:cubicBezTo>
                    <a:pt x="655035" y="629102"/>
                    <a:pt x="642193" y="575064"/>
                    <a:pt x="622145" y="523060"/>
                  </a:cubicBezTo>
                  <a:cubicBezTo>
                    <a:pt x="620210" y="518056"/>
                    <a:pt x="620344" y="517956"/>
                    <a:pt x="621144" y="512519"/>
                  </a:cubicBezTo>
                  <a:lnTo>
                    <a:pt x="621144" y="512519"/>
                  </a:lnTo>
                  <a:cubicBezTo>
                    <a:pt x="630784" y="528664"/>
                    <a:pt x="635855" y="546276"/>
                    <a:pt x="641492" y="563822"/>
                  </a:cubicBezTo>
                  <a:cubicBezTo>
                    <a:pt x="660739" y="624132"/>
                    <a:pt x="674416" y="685743"/>
                    <a:pt x="685890" y="747887"/>
                  </a:cubicBezTo>
                  <a:cubicBezTo>
                    <a:pt x="689426" y="767068"/>
                    <a:pt x="693029" y="786248"/>
                    <a:pt x="697332" y="805295"/>
                  </a:cubicBezTo>
                  <a:cubicBezTo>
                    <a:pt x="701935" y="825943"/>
                    <a:pt x="705671" y="846691"/>
                    <a:pt x="707873" y="867806"/>
                  </a:cubicBezTo>
                  <a:cubicBezTo>
                    <a:pt x="708607" y="874878"/>
                    <a:pt x="707339" y="882484"/>
                    <a:pt x="711108" y="889188"/>
                  </a:cubicBezTo>
                  <a:cubicBezTo>
                    <a:pt x="727183" y="889312"/>
                    <a:pt x="743201" y="889492"/>
                    <a:pt x="759241" y="889492"/>
                  </a:cubicBezTo>
                  <a:cubicBezTo>
                    <a:pt x="760542" y="889492"/>
                    <a:pt x="761844" y="889491"/>
                    <a:pt x="763146" y="889489"/>
                  </a:cubicBezTo>
                  <a:cubicBezTo>
                    <a:pt x="772586" y="889422"/>
                    <a:pt x="777923" y="883017"/>
                    <a:pt x="776889" y="873577"/>
                  </a:cubicBezTo>
                  <a:cubicBezTo>
                    <a:pt x="776322" y="868640"/>
                    <a:pt x="774153" y="864304"/>
                    <a:pt x="772252" y="859801"/>
                  </a:cubicBezTo>
                  <a:cubicBezTo>
                    <a:pt x="764113" y="840654"/>
                    <a:pt x="752304" y="823174"/>
                    <a:pt x="747134" y="802693"/>
                  </a:cubicBezTo>
                  <a:cubicBezTo>
                    <a:pt x="745466" y="796155"/>
                    <a:pt x="743131" y="789751"/>
                    <a:pt x="740563" y="783513"/>
                  </a:cubicBezTo>
                  <a:cubicBezTo>
                    <a:pt x="725052" y="746420"/>
                    <a:pt x="708106" y="709893"/>
                    <a:pt x="697032" y="670932"/>
                  </a:cubicBezTo>
                  <a:cubicBezTo>
                    <a:pt x="687191" y="636474"/>
                    <a:pt x="672848" y="603384"/>
                    <a:pt x="664475" y="568292"/>
                  </a:cubicBezTo>
                  <a:cubicBezTo>
                    <a:pt x="651966" y="516121"/>
                    <a:pt x="636855" y="464584"/>
                    <a:pt x="625614" y="412114"/>
                  </a:cubicBezTo>
                  <a:cubicBezTo>
                    <a:pt x="620043" y="386295"/>
                    <a:pt x="613305" y="360677"/>
                    <a:pt x="607134" y="334992"/>
                  </a:cubicBezTo>
                  <a:cubicBezTo>
                    <a:pt x="599862" y="304770"/>
                    <a:pt x="597994" y="273748"/>
                    <a:pt x="592424" y="243259"/>
                  </a:cubicBezTo>
                  <a:cubicBezTo>
                    <a:pt x="590489" y="232618"/>
                    <a:pt x="588854" y="222244"/>
                    <a:pt x="575945" y="218041"/>
                  </a:cubicBezTo>
                  <a:cubicBezTo>
                    <a:pt x="570942" y="216407"/>
                    <a:pt x="566572" y="211904"/>
                    <a:pt x="561335" y="209569"/>
                  </a:cubicBezTo>
                  <a:cubicBezTo>
                    <a:pt x="559734" y="208868"/>
                    <a:pt x="557299" y="208101"/>
                    <a:pt x="559834" y="205666"/>
                  </a:cubicBezTo>
                  <a:cubicBezTo>
                    <a:pt x="560568" y="202730"/>
                    <a:pt x="558066" y="202030"/>
                    <a:pt x="556431" y="200862"/>
                  </a:cubicBezTo>
                  <a:cubicBezTo>
                    <a:pt x="545590" y="193057"/>
                    <a:pt x="534115" y="186385"/>
                    <a:pt x="521373" y="182249"/>
                  </a:cubicBezTo>
                  <a:cubicBezTo>
                    <a:pt x="508197" y="178013"/>
                    <a:pt x="495755" y="172008"/>
                    <a:pt x="483279" y="166004"/>
                  </a:cubicBezTo>
                  <a:cubicBezTo>
                    <a:pt x="472772" y="160900"/>
                    <a:pt x="463899" y="152828"/>
                    <a:pt x="452824" y="148992"/>
                  </a:cubicBezTo>
                  <a:cubicBezTo>
                    <a:pt x="417966" y="136950"/>
                    <a:pt x="387377" y="116469"/>
                    <a:pt x="354987" y="99590"/>
                  </a:cubicBezTo>
                  <a:cubicBezTo>
                    <a:pt x="330270" y="86681"/>
                    <a:pt x="309655" y="66966"/>
                    <a:pt x="283737" y="55925"/>
                  </a:cubicBezTo>
                  <a:cubicBezTo>
                    <a:pt x="282536" y="55391"/>
                    <a:pt x="281368" y="54558"/>
                    <a:pt x="280401" y="53624"/>
                  </a:cubicBezTo>
                  <a:cubicBezTo>
                    <a:pt x="261220" y="35310"/>
                    <a:pt x="235402" y="25136"/>
                    <a:pt x="219157" y="3221"/>
                  </a:cubicBezTo>
                  <a:cubicBezTo>
                    <a:pt x="218113" y="1800"/>
                    <a:pt x="216545" y="0"/>
                    <a:pt x="21476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7"/>
            <p:cNvSpPr/>
            <p:nvPr/>
          </p:nvSpPr>
          <p:spPr>
            <a:xfrm>
              <a:off x="-1365951" y="1391719"/>
              <a:ext cx="1551795" cy="1498145"/>
            </a:xfrm>
            <a:custGeom>
              <a:rect b="b" l="l" r="r" t="t"/>
              <a:pathLst>
                <a:path extrusionOk="0" h="934880" w="968359">
                  <a:moveTo>
                    <a:pt x="705512" y="1"/>
                  </a:moveTo>
                  <a:cubicBezTo>
                    <a:pt x="688564" y="1"/>
                    <a:pt x="671392" y="2498"/>
                    <a:pt x="653834" y="8190"/>
                  </a:cubicBezTo>
                  <a:cubicBezTo>
                    <a:pt x="656103" y="15962"/>
                    <a:pt x="649631" y="19465"/>
                    <a:pt x="645662" y="23668"/>
                  </a:cubicBezTo>
                  <a:cubicBezTo>
                    <a:pt x="604399" y="67633"/>
                    <a:pt x="577446" y="119403"/>
                    <a:pt x="563737" y="177611"/>
                  </a:cubicBezTo>
                  <a:cubicBezTo>
                    <a:pt x="556999" y="206265"/>
                    <a:pt x="551395" y="235319"/>
                    <a:pt x="546991" y="264540"/>
                  </a:cubicBezTo>
                  <a:cubicBezTo>
                    <a:pt x="546257" y="269210"/>
                    <a:pt x="546091" y="274047"/>
                    <a:pt x="544756" y="278684"/>
                  </a:cubicBezTo>
                  <a:cubicBezTo>
                    <a:pt x="543022" y="266642"/>
                    <a:pt x="543422" y="254800"/>
                    <a:pt x="546091" y="243092"/>
                  </a:cubicBezTo>
                  <a:cubicBezTo>
                    <a:pt x="551328" y="220075"/>
                    <a:pt x="555264" y="196825"/>
                    <a:pt x="559600" y="173642"/>
                  </a:cubicBezTo>
                  <a:cubicBezTo>
                    <a:pt x="560434" y="169105"/>
                    <a:pt x="561435" y="164602"/>
                    <a:pt x="562869" y="160232"/>
                  </a:cubicBezTo>
                  <a:cubicBezTo>
                    <a:pt x="580082" y="107561"/>
                    <a:pt x="604733" y="59193"/>
                    <a:pt x="643594" y="18931"/>
                  </a:cubicBezTo>
                  <a:cubicBezTo>
                    <a:pt x="645595" y="16863"/>
                    <a:pt x="648297" y="14995"/>
                    <a:pt x="647296" y="11359"/>
                  </a:cubicBezTo>
                  <a:lnTo>
                    <a:pt x="647296" y="11359"/>
                  </a:lnTo>
                  <a:cubicBezTo>
                    <a:pt x="632919" y="15195"/>
                    <a:pt x="618309" y="18764"/>
                    <a:pt x="605033" y="25369"/>
                  </a:cubicBezTo>
                  <a:cubicBezTo>
                    <a:pt x="546724" y="54290"/>
                    <a:pt x="494220" y="90482"/>
                    <a:pt x="457694" y="145955"/>
                  </a:cubicBezTo>
                  <a:cubicBezTo>
                    <a:pt x="456380" y="147976"/>
                    <a:pt x="455262" y="148877"/>
                    <a:pt x="453784" y="148877"/>
                  </a:cubicBezTo>
                  <a:cubicBezTo>
                    <a:pt x="452749" y="148877"/>
                    <a:pt x="451536" y="148434"/>
                    <a:pt x="449955" y="147623"/>
                  </a:cubicBezTo>
                  <a:cubicBezTo>
                    <a:pt x="435145" y="140085"/>
                    <a:pt x="422402" y="129243"/>
                    <a:pt x="407492" y="122038"/>
                  </a:cubicBezTo>
                  <a:cubicBezTo>
                    <a:pt x="367109" y="102443"/>
                    <a:pt x="325093" y="92778"/>
                    <a:pt x="282504" y="92778"/>
                  </a:cubicBezTo>
                  <a:cubicBezTo>
                    <a:pt x="259553" y="92778"/>
                    <a:pt x="236436" y="95585"/>
                    <a:pt x="213320" y="101157"/>
                  </a:cubicBezTo>
                  <a:cubicBezTo>
                    <a:pt x="129793" y="121238"/>
                    <a:pt x="70718" y="175043"/>
                    <a:pt x="31657" y="250964"/>
                  </a:cubicBezTo>
                  <a:cubicBezTo>
                    <a:pt x="13477" y="286323"/>
                    <a:pt x="6839" y="324483"/>
                    <a:pt x="4337" y="363778"/>
                  </a:cubicBezTo>
                  <a:cubicBezTo>
                    <a:pt x="1" y="431260"/>
                    <a:pt x="13310" y="495272"/>
                    <a:pt x="39996" y="556916"/>
                  </a:cubicBezTo>
                  <a:cubicBezTo>
                    <a:pt x="46567" y="572161"/>
                    <a:pt x="54907" y="586371"/>
                    <a:pt x="63079" y="600748"/>
                  </a:cubicBezTo>
                  <a:cubicBezTo>
                    <a:pt x="78257" y="627467"/>
                    <a:pt x="101240" y="646981"/>
                    <a:pt x="123022" y="667662"/>
                  </a:cubicBezTo>
                  <a:cubicBezTo>
                    <a:pt x="124066" y="667059"/>
                    <a:pt x="124959" y="666808"/>
                    <a:pt x="125737" y="666808"/>
                  </a:cubicBezTo>
                  <a:cubicBezTo>
                    <a:pt x="128489" y="666808"/>
                    <a:pt x="129797" y="669952"/>
                    <a:pt x="131228" y="671799"/>
                  </a:cubicBezTo>
                  <a:cubicBezTo>
                    <a:pt x="137566" y="680104"/>
                    <a:pt x="144904" y="687143"/>
                    <a:pt x="153644" y="692747"/>
                  </a:cubicBezTo>
                  <a:cubicBezTo>
                    <a:pt x="176127" y="707090"/>
                    <a:pt x="195073" y="726871"/>
                    <a:pt x="220492" y="736778"/>
                  </a:cubicBezTo>
                  <a:cubicBezTo>
                    <a:pt x="222960" y="737712"/>
                    <a:pt x="224995" y="739781"/>
                    <a:pt x="227163" y="741348"/>
                  </a:cubicBezTo>
                  <a:cubicBezTo>
                    <a:pt x="262221" y="767033"/>
                    <a:pt x="300882" y="786481"/>
                    <a:pt x="339443" y="806028"/>
                  </a:cubicBezTo>
                  <a:cubicBezTo>
                    <a:pt x="351952" y="812366"/>
                    <a:pt x="365962" y="815501"/>
                    <a:pt x="377704" y="823574"/>
                  </a:cubicBezTo>
                  <a:cubicBezTo>
                    <a:pt x="388645" y="831113"/>
                    <a:pt x="400620" y="836850"/>
                    <a:pt x="412929" y="841887"/>
                  </a:cubicBezTo>
                  <a:cubicBezTo>
                    <a:pt x="433143" y="850126"/>
                    <a:pt x="454192" y="856631"/>
                    <a:pt x="471437" y="870941"/>
                  </a:cubicBezTo>
                  <a:cubicBezTo>
                    <a:pt x="486315" y="879214"/>
                    <a:pt x="500692" y="888420"/>
                    <a:pt x="516303" y="895992"/>
                  </a:cubicBezTo>
                  <a:cubicBezTo>
                    <a:pt x="519438" y="897460"/>
                    <a:pt x="522474" y="899662"/>
                    <a:pt x="524709" y="902264"/>
                  </a:cubicBezTo>
                  <a:cubicBezTo>
                    <a:pt x="537785" y="917308"/>
                    <a:pt x="554864" y="925814"/>
                    <a:pt x="573010" y="932752"/>
                  </a:cubicBezTo>
                  <a:cubicBezTo>
                    <a:pt x="576814" y="934193"/>
                    <a:pt x="580538" y="934880"/>
                    <a:pt x="584251" y="934880"/>
                  </a:cubicBezTo>
                  <a:cubicBezTo>
                    <a:pt x="588873" y="934880"/>
                    <a:pt x="593478" y="933816"/>
                    <a:pt x="598195" y="931818"/>
                  </a:cubicBezTo>
                  <a:cubicBezTo>
                    <a:pt x="619143" y="922945"/>
                    <a:pt x="635421" y="907401"/>
                    <a:pt x="650899" y="891923"/>
                  </a:cubicBezTo>
                  <a:cubicBezTo>
                    <a:pt x="681587" y="861134"/>
                    <a:pt x="710975" y="829078"/>
                    <a:pt x="737828" y="794753"/>
                  </a:cubicBezTo>
                  <a:cubicBezTo>
                    <a:pt x="747968" y="781744"/>
                    <a:pt x="758576" y="769135"/>
                    <a:pt x="767716" y="755358"/>
                  </a:cubicBezTo>
                  <a:cubicBezTo>
                    <a:pt x="767249" y="750488"/>
                    <a:pt x="762812" y="749954"/>
                    <a:pt x="759643" y="748620"/>
                  </a:cubicBezTo>
                  <a:cubicBezTo>
                    <a:pt x="746867" y="743216"/>
                    <a:pt x="734459" y="737446"/>
                    <a:pt x="723684" y="728506"/>
                  </a:cubicBezTo>
                  <a:cubicBezTo>
                    <a:pt x="721943" y="727079"/>
                    <a:pt x="720105" y="725530"/>
                    <a:pt x="717709" y="725530"/>
                  </a:cubicBezTo>
                  <a:cubicBezTo>
                    <a:pt x="717305" y="725530"/>
                    <a:pt x="716884" y="725574"/>
                    <a:pt x="716446" y="725670"/>
                  </a:cubicBezTo>
                  <a:cubicBezTo>
                    <a:pt x="714311" y="726604"/>
                    <a:pt x="713177" y="728506"/>
                    <a:pt x="712143" y="730374"/>
                  </a:cubicBezTo>
                  <a:cubicBezTo>
                    <a:pt x="696765" y="758027"/>
                    <a:pt x="671414" y="773171"/>
                    <a:pt x="643193" y="784079"/>
                  </a:cubicBezTo>
                  <a:cubicBezTo>
                    <a:pt x="622545" y="792085"/>
                    <a:pt x="600363" y="793152"/>
                    <a:pt x="578581" y="795754"/>
                  </a:cubicBezTo>
                  <a:cubicBezTo>
                    <a:pt x="570162" y="796764"/>
                    <a:pt x="561763" y="797357"/>
                    <a:pt x="553378" y="797357"/>
                  </a:cubicBezTo>
                  <a:cubicBezTo>
                    <a:pt x="542658" y="797357"/>
                    <a:pt x="531960" y="796388"/>
                    <a:pt x="521273" y="794086"/>
                  </a:cubicBezTo>
                  <a:cubicBezTo>
                    <a:pt x="491952" y="787815"/>
                    <a:pt x="469936" y="772804"/>
                    <a:pt x="459562" y="743650"/>
                  </a:cubicBezTo>
                  <a:cubicBezTo>
                    <a:pt x="454058" y="728172"/>
                    <a:pt x="443918" y="716464"/>
                    <a:pt x="429107" y="710760"/>
                  </a:cubicBezTo>
                  <a:cubicBezTo>
                    <a:pt x="417317" y="706252"/>
                    <a:pt x="404711" y="704213"/>
                    <a:pt x="391943" y="704213"/>
                  </a:cubicBezTo>
                  <a:cubicBezTo>
                    <a:pt x="389215" y="704213"/>
                    <a:pt x="386479" y="704307"/>
                    <a:pt x="383741" y="704489"/>
                  </a:cubicBezTo>
                  <a:cubicBezTo>
                    <a:pt x="383508" y="704489"/>
                    <a:pt x="383274" y="704789"/>
                    <a:pt x="383074" y="704956"/>
                  </a:cubicBezTo>
                  <a:cubicBezTo>
                    <a:pt x="381607" y="706657"/>
                    <a:pt x="381040" y="708758"/>
                    <a:pt x="380406" y="710826"/>
                  </a:cubicBezTo>
                  <a:cubicBezTo>
                    <a:pt x="371433" y="740648"/>
                    <a:pt x="360425" y="769969"/>
                    <a:pt x="358824" y="801525"/>
                  </a:cubicBezTo>
                  <a:cubicBezTo>
                    <a:pt x="358090" y="796555"/>
                    <a:pt x="357356" y="791851"/>
                    <a:pt x="357656" y="786881"/>
                  </a:cubicBezTo>
                  <a:cubicBezTo>
                    <a:pt x="358990" y="763531"/>
                    <a:pt x="366829" y="741949"/>
                    <a:pt x="374468" y="720200"/>
                  </a:cubicBezTo>
                  <a:cubicBezTo>
                    <a:pt x="376436" y="714696"/>
                    <a:pt x="379538" y="709425"/>
                    <a:pt x="378938" y="703188"/>
                  </a:cubicBezTo>
                  <a:cubicBezTo>
                    <a:pt x="377203" y="701653"/>
                    <a:pt x="375035" y="701587"/>
                    <a:pt x="372867" y="701353"/>
                  </a:cubicBezTo>
                  <a:cubicBezTo>
                    <a:pt x="356355" y="699685"/>
                    <a:pt x="340544" y="695482"/>
                    <a:pt x="325100" y="689278"/>
                  </a:cubicBezTo>
                  <a:cubicBezTo>
                    <a:pt x="316160" y="685642"/>
                    <a:pt x="307854" y="680271"/>
                    <a:pt x="298080" y="678637"/>
                  </a:cubicBezTo>
                  <a:cubicBezTo>
                    <a:pt x="282469" y="695482"/>
                    <a:pt x="275331" y="717298"/>
                    <a:pt x="264490" y="737012"/>
                  </a:cubicBezTo>
                  <a:cubicBezTo>
                    <a:pt x="264390" y="732475"/>
                    <a:pt x="265490" y="728306"/>
                    <a:pt x="267225" y="724336"/>
                  </a:cubicBezTo>
                  <a:cubicBezTo>
                    <a:pt x="274864" y="707157"/>
                    <a:pt x="282236" y="689778"/>
                    <a:pt x="297513" y="677503"/>
                  </a:cubicBezTo>
                  <a:cubicBezTo>
                    <a:pt x="296146" y="674967"/>
                    <a:pt x="293544" y="673933"/>
                    <a:pt x="291242" y="672566"/>
                  </a:cubicBezTo>
                  <a:cubicBezTo>
                    <a:pt x="279767" y="665627"/>
                    <a:pt x="269960" y="656754"/>
                    <a:pt x="261487" y="646380"/>
                  </a:cubicBezTo>
                  <a:cubicBezTo>
                    <a:pt x="237871" y="617460"/>
                    <a:pt x="227330" y="584036"/>
                    <a:pt x="226429" y="547143"/>
                  </a:cubicBezTo>
                  <a:cubicBezTo>
                    <a:pt x="225462" y="508048"/>
                    <a:pt x="229932" y="469287"/>
                    <a:pt x="233267" y="430459"/>
                  </a:cubicBezTo>
                  <a:cubicBezTo>
                    <a:pt x="234201" y="419084"/>
                    <a:pt x="233634" y="418651"/>
                    <a:pt x="222493" y="417817"/>
                  </a:cubicBezTo>
                  <a:cubicBezTo>
                    <a:pt x="199777" y="416082"/>
                    <a:pt x="176960" y="414381"/>
                    <a:pt x="156946" y="401605"/>
                  </a:cubicBezTo>
                  <a:cubicBezTo>
                    <a:pt x="155512" y="400690"/>
                    <a:pt x="153883" y="400054"/>
                    <a:pt x="152084" y="400054"/>
                  </a:cubicBezTo>
                  <a:cubicBezTo>
                    <a:pt x="151916" y="400054"/>
                    <a:pt x="151747" y="400059"/>
                    <a:pt x="151576" y="400071"/>
                  </a:cubicBezTo>
                  <a:cubicBezTo>
                    <a:pt x="148340" y="402424"/>
                    <a:pt x="144844" y="403532"/>
                    <a:pt x="140952" y="403532"/>
                  </a:cubicBezTo>
                  <a:cubicBezTo>
                    <a:pt x="140431" y="403532"/>
                    <a:pt x="139902" y="403513"/>
                    <a:pt x="139367" y="403473"/>
                  </a:cubicBezTo>
                  <a:cubicBezTo>
                    <a:pt x="138602" y="403426"/>
                    <a:pt x="137836" y="403402"/>
                    <a:pt x="137070" y="403402"/>
                  </a:cubicBezTo>
                  <a:cubicBezTo>
                    <a:pt x="134028" y="403402"/>
                    <a:pt x="130990" y="403781"/>
                    <a:pt x="128059" y="404607"/>
                  </a:cubicBezTo>
                  <a:cubicBezTo>
                    <a:pt x="110847" y="409577"/>
                    <a:pt x="93768" y="414948"/>
                    <a:pt x="77089" y="421419"/>
                  </a:cubicBezTo>
                  <a:cubicBezTo>
                    <a:pt x="58709" y="428558"/>
                    <a:pt x="41630" y="438598"/>
                    <a:pt x="23051" y="447605"/>
                  </a:cubicBezTo>
                  <a:cubicBezTo>
                    <a:pt x="27721" y="442735"/>
                    <a:pt x="32057" y="439099"/>
                    <a:pt x="37161" y="436397"/>
                  </a:cubicBezTo>
                  <a:cubicBezTo>
                    <a:pt x="53005" y="427991"/>
                    <a:pt x="68883" y="419651"/>
                    <a:pt x="85995" y="414147"/>
                  </a:cubicBezTo>
                  <a:cubicBezTo>
                    <a:pt x="101173" y="409277"/>
                    <a:pt x="116250" y="403940"/>
                    <a:pt x="131928" y="400438"/>
                  </a:cubicBezTo>
                  <a:cubicBezTo>
                    <a:pt x="132940" y="400210"/>
                    <a:pt x="133951" y="400126"/>
                    <a:pt x="134960" y="400126"/>
                  </a:cubicBezTo>
                  <a:cubicBezTo>
                    <a:pt x="137829" y="400126"/>
                    <a:pt x="140684" y="400805"/>
                    <a:pt x="143488" y="400805"/>
                  </a:cubicBezTo>
                  <a:cubicBezTo>
                    <a:pt x="145492" y="400805"/>
                    <a:pt x="147470" y="400458"/>
                    <a:pt x="149407" y="399270"/>
                  </a:cubicBezTo>
                  <a:cubicBezTo>
                    <a:pt x="150075" y="395534"/>
                    <a:pt x="146939" y="394133"/>
                    <a:pt x="144871" y="392232"/>
                  </a:cubicBezTo>
                  <a:cubicBezTo>
                    <a:pt x="124223" y="373018"/>
                    <a:pt x="125624" y="349101"/>
                    <a:pt x="133863" y="330354"/>
                  </a:cubicBezTo>
                  <a:cubicBezTo>
                    <a:pt x="139267" y="317912"/>
                    <a:pt x="148740" y="309306"/>
                    <a:pt x="160082" y="302334"/>
                  </a:cubicBezTo>
                  <a:cubicBezTo>
                    <a:pt x="162817" y="300666"/>
                    <a:pt x="167153" y="299832"/>
                    <a:pt x="165586" y="294829"/>
                  </a:cubicBezTo>
                  <a:cubicBezTo>
                    <a:pt x="164218" y="293328"/>
                    <a:pt x="162383" y="292827"/>
                    <a:pt x="160449" y="292694"/>
                  </a:cubicBezTo>
                  <a:cubicBezTo>
                    <a:pt x="142462" y="291460"/>
                    <a:pt x="124521" y="289009"/>
                    <a:pt x="106495" y="289009"/>
                  </a:cubicBezTo>
                  <a:cubicBezTo>
                    <a:pt x="102591" y="289009"/>
                    <a:pt x="98682" y="289124"/>
                    <a:pt x="94768" y="289391"/>
                  </a:cubicBezTo>
                  <a:cubicBezTo>
                    <a:pt x="75688" y="290692"/>
                    <a:pt x="56174" y="290292"/>
                    <a:pt x="38061" y="298331"/>
                  </a:cubicBezTo>
                  <a:cubicBezTo>
                    <a:pt x="36627" y="298998"/>
                    <a:pt x="35126" y="299665"/>
                    <a:pt x="33625" y="300299"/>
                  </a:cubicBezTo>
                  <a:cubicBezTo>
                    <a:pt x="32387" y="300795"/>
                    <a:pt x="31148" y="301426"/>
                    <a:pt x="29779" y="301426"/>
                  </a:cubicBezTo>
                  <a:cubicBezTo>
                    <a:pt x="29488" y="301426"/>
                    <a:pt x="29192" y="301398"/>
                    <a:pt x="28888" y="301333"/>
                  </a:cubicBezTo>
                  <a:cubicBezTo>
                    <a:pt x="40296" y="294228"/>
                    <a:pt x="52838" y="290959"/>
                    <a:pt x="65814" y="289358"/>
                  </a:cubicBezTo>
                  <a:cubicBezTo>
                    <a:pt x="77991" y="287857"/>
                    <a:pt x="90157" y="287198"/>
                    <a:pt x="102315" y="287198"/>
                  </a:cubicBezTo>
                  <a:cubicBezTo>
                    <a:pt x="120965" y="287198"/>
                    <a:pt x="139595" y="288749"/>
                    <a:pt x="158214" y="291193"/>
                  </a:cubicBezTo>
                  <a:cubicBezTo>
                    <a:pt x="162784" y="291793"/>
                    <a:pt x="167254" y="292727"/>
                    <a:pt x="171223" y="295362"/>
                  </a:cubicBezTo>
                  <a:cubicBezTo>
                    <a:pt x="172061" y="295602"/>
                    <a:pt x="172886" y="295694"/>
                    <a:pt x="173703" y="295694"/>
                  </a:cubicBezTo>
                  <a:cubicBezTo>
                    <a:pt x="175847" y="295694"/>
                    <a:pt x="177937" y="295061"/>
                    <a:pt x="180063" y="294795"/>
                  </a:cubicBezTo>
                  <a:cubicBezTo>
                    <a:pt x="185965" y="294073"/>
                    <a:pt x="191791" y="293647"/>
                    <a:pt x="197510" y="293647"/>
                  </a:cubicBezTo>
                  <a:cubicBezTo>
                    <a:pt x="216358" y="293647"/>
                    <a:pt x="234047" y="298271"/>
                    <a:pt x="249479" y="312141"/>
                  </a:cubicBezTo>
                  <a:cubicBezTo>
                    <a:pt x="264556" y="325684"/>
                    <a:pt x="274030" y="342896"/>
                    <a:pt x="282002" y="361176"/>
                  </a:cubicBezTo>
                  <a:cubicBezTo>
                    <a:pt x="284557" y="366989"/>
                    <a:pt x="285943" y="369431"/>
                    <a:pt x="288867" y="369431"/>
                  </a:cubicBezTo>
                  <a:cubicBezTo>
                    <a:pt x="290524" y="369431"/>
                    <a:pt x="292675" y="368647"/>
                    <a:pt x="295812" y="367247"/>
                  </a:cubicBezTo>
                  <a:cubicBezTo>
                    <a:pt x="324065" y="354571"/>
                    <a:pt x="353687" y="345532"/>
                    <a:pt x="382741" y="335191"/>
                  </a:cubicBezTo>
                  <a:cubicBezTo>
                    <a:pt x="433844" y="317011"/>
                    <a:pt x="486481" y="303735"/>
                    <a:pt x="540186" y="295162"/>
                  </a:cubicBezTo>
                  <a:cubicBezTo>
                    <a:pt x="564037" y="291326"/>
                    <a:pt x="587587" y="286022"/>
                    <a:pt x="611404" y="282153"/>
                  </a:cubicBezTo>
                  <a:cubicBezTo>
                    <a:pt x="620244" y="280719"/>
                    <a:pt x="621378" y="279051"/>
                    <a:pt x="620644" y="270344"/>
                  </a:cubicBezTo>
                  <a:cubicBezTo>
                    <a:pt x="620110" y="263540"/>
                    <a:pt x="620444" y="256768"/>
                    <a:pt x="620310" y="249997"/>
                  </a:cubicBezTo>
                  <a:cubicBezTo>
                    <a:pt x="619910" y="229248"/>
                    <a:pt x="625914" y="211569"/>
                    <a:pt x="644394" y="199894"/>
                  </a:cubicBezTo>
                  <a:cubicBezTo>
                    <a:pt x="639791" y="193890"/>
                    <a:pt x="642493" y="187952"/>
                    <a:pt x="645061" y="182415"/>
                  </a:cubicBezTo>
                  <a:cubicBezTo>
                    <a:pt x="657604" y="155029"/>
                    <a:pt x="671580" y="128376"/>
                    <a:pt x="688993" y="103725"/>
                  </a:cubicBezTo>
                  <a:cubicBezTo>
                    <a:pt x="702369" y="84845"/>
                    <a:pt x="718314" y="68333"/>
                    <a:pt x="735159" y="52522"/>
                  </a:cubicBezTo>
                  <a:cubicBezTo>
                    <a:pt x="744499" y="43782"/>
                    <a:pt x="754706" y="36210"/>
                    <a:pt x="765347" y="29205"/>
                  </a:cubicBezTo>
                  <a:cubicBezTo>
                    <a:pt x="768683" y="27004"/>
                    <a:pt x="772352" y="25469"/>
                    <a:pt x="777389" y="25169"/>
                  </a:cubicBezTo>
                  <a:lnTo>
                    <a:pt x="777389" y="25169"/>
                  </a:lnTo>
                  <a:cubicBezTo>
                    <a:pt x="775321" y="28271"/>
                    <a:pt x="773186" y="29839"/>
                    <a:pt x="770885" y="31140"/>
                  </a:cubicBezTo>
                  <a:cubicBezTo>
                    <a:pt x="753839" y="40613"/>
                    <a:pt x="740029" y="54156"/>
                    <a:pt x="726286" y="67499"/>
                  </a:cubicBezTo>
                  <a:cubicBezTo>
                    <a:pt x="691461" y="101190"/>
                    <a:pt x="668245" y="142853"/>
                    <a:pt x="647463" y="185984"/>
                  </a:cubicBezTo>
                  <a:cubicBezTo>
                    <a:pt x="646229" y="188653"/>
                    <a:pt x="644895" y="191555"/>
                    <a:pt x="647396" y="194323"/>
                  </a:cubicBezTo>
                  <a:cubicBezTo>
                    <a:pt x="648311" y="194722"/>
                    <a:pt x="649199" y="194879"/>
                    <a:pt x="650067" y="194879"/>
                  </a:cubicBezTo>
                  <a:cubicBezTo>
                    <a:pt x="652398" y="194879"/>
                    <a:pt x="654592" y="193745"/>
                    <a:pt x="656803" y="193089"/>
                  </a:cubicBezTo>
                  <a:cubicBezTo>
                    <a:pt x="662851" y="191272"/>
                    <a:pt x="669031" y="189508"/>
                    <a:pt x="675274" y="189508"/>
                  </a:cubicBezTo>
                  <a:cubicBezTo>
                    <a:pt x="676021" y="189508"/>
                    <a:pt x="676769" y="189533"/>
                    <a:pt x="677518" y="189587"/>
                  </a:cubicBezTo>
                  <a:cubicBezTo>
                    <a:pt x="714011" y="192155"/>
                    <a:pt x="740863" y="211236"/>
                    <a:pt x="761378" y="240290"/>
                  </a:cubicBezTo>
                  <a:cubicBezTo>
                    <a:pt x="766515" y="247595"/>
                    <a:pt x="766481" y="255701"/>
                    <a:pt x="761511" y="263273"/>
                  </a:cubicBezTo>
                  <a:cubicBezTo>
                    <a:pt x="756708" y="270511"/>
                    <a:pt x="751404" y="277216"/>
                    <a:pt x="743999" y="282220"/>
                  </a:cubicBezTo>
                  <a:cubicBezTo>
                    <a:pt x="735626" y="287890"/>
                    <a:pt x="726219" y="291460"/>
                    <a:pt x="717280" y="295896"/>
                  </a:cubicBezTo>
                  <a:cubicBezTo>
                    <a:pt x="710875" y="299065"/>
                    <a:pt x="710775" y="301333"/>
                    <a:pt x="716012" y="306003"/>
                  </a:cubicBezTo>
                  <a:cubicBezTo>
                    <a:pt x="722884" y="312141"/>
                    <a:pt x="730389" y="317478"/>
                    <a:pt x="737828" y="322982"/>
                  </a:cubicBezTo>
                  <a:cubicBezTo>
                    <a:pt x="752872" y="334090"/>
                    <a:pt x="766648" y="346999"/>
                    <a:pt x="778423" y="361343"/>
                  </a:cubicBezTo>
                  <a:cubicBezTo>
                    <a:pt x="786763" y="371450"/>
                    <a:pt x="796169" y="381124"/>
                    <a:pt x="802074" y="393232"/>
                  </a:cubicBezTo>
                  <a:cubicBezTo>
                    <a:pt x="802774" y="394700"/>
                    <a:pt x="804042" y="395868"/>
                    <a:pt x="805776" y="396135"/>
                  </a:cubicBezTo>
                  <a:cubicBezTo>
                    <a:pt x="810713" y="393032"/>
                    <a:pt x="809679" y="387595"/>
                    <a:pt x="810580" y="383059"/>
                  </a:cubicBezTo>
                  <a:cubicBezTo>
                    <a:pt x="813715" y="367748"/>
                    <a:pt x="820120" y="354338"/>
                    <a:pt x="831861" y="343730"/>
                  </a:cubicBezTo>
                  <a:cubicBezTo>
                    <a:pt x="844905" y="331910"/>
                    <a:pt x="859386" y="326007"/>
                    <a:pt x="873611" y="326007"/>
                  </a:cubicBezTo>
                  <a:cubicBezTo>
                    <a:pt x="889253" y="326007"/>
                    <a:pt x="904585" y="333144"/>
                    <a:pt x="917356" y="347400"/>
                  </a:cubicBezTo>
                  <a:cubicBezTo>
                    <a:pt x="927129" y="358274"/>
                    <a:pt x="936002" y="369949"/>
                    <a:pt x="942507" y="383225"/>
                  </a:cubicBezTo>
                  <a:cubicBezTo>
                    <a:pt x="944024" y="386359"/>
                    <a:pt x="944791" y="390699"/>
                    <a:pt x="949710" y="390699"/>
                  </a:cubicBezTo>
                  <a:cubicBezTo>
                    <a:pt x="949766" y="390699"/>
                    <a:pt x="949822" y="390698"/>
                    <a:pt x="949879" y="390697"/>
                  </a:cubicBezTo>
                  <a:cubicBezTo>
                    <a:pt x="953648" y="378856"/>
                    <a:pt x="956651" y="366780"/>
                    <a:pt x="959286" y="354605"/>
                  </a:cubicBezTo>
                  <a:cubicBezTo>
                    <a:pt x="968359" y="312641"/>
                    <a:pt x="966191" y="271045"/>
                    <a:pt x="955016" y="229782"/>
                  </a:cubicBezTo>
                  <a:cubicBezTo>
                    <a:pt x="953172" y="230869"/>
                    <a:pt x="951351" y="231292"/>
                    <a:pt x="949539" y="231292"/>
                  </a:cubicBezTo>
                  <a:cubicBezTo>
                    <a:pt x="946957" y="231292"/>
                    <a:pt x="944393" y="230434"/>
                    <a:pt x="941807" y="229415"/>
                  </a:cubicBezTo>
                  <a:cubicBezTo>
                    <a:pt x="927663" y="223811"/>
                    <a:pt x="913153" y="218841"/>
                    <a:pt x="897942" y="217907"/>
                  </a:cubicBezTo>
                  <a:cubicBezTo>
                    <a:pt x="891056" y="217466"/>
                    <a:pt x="884197" y="217225"/>
                    <a:pt x="877373" y="217225"/>
                  </a:cubicBezTo>
                  <a:cubicBezTo>
                    <a:pt x="846514" y="217225"/>
                    <a:pt x="816373" y="222149"/>
                    <a:pt x="787663" y="235753"/>
                  </a:cubicBezTo>
                  <a:cubicBezTo>
                    <a:pt x="783494" y="237688"/>
                    <a:pt x="779090" y="239422"/>
                    <a:pt x="774020" y="239756"/>
                  </a:cubicBezTo>
                  <a:cubicBezTo>
                    <a:pt x="774387" y="238288"/>
                    <a:pt x="774721" y="237855"/>
                    <a:pt x="775188" y="237521"/>
                  </a:cubicBezTo>
                  <a:cubicBezTo>
                    <a:pt x="776522" y="236587"/>
                    <a:pt x="778023" y="235953"/>
                    <a:pt x="779524" y="235286"/>
                  </a:cubicBezTo>
                  <a:cubicBezTo>
                    <a:pt x="804609" y="224145"/>
                    <a:pt x="830094" y="215439"/>
                    <a:pt x="858047" y="213270"/>
                  </a:cubicBezTo>
                  <a:cubicBezTo>
                    <a:pt x="864074" y="212801"/>
                    <a:pt x="870043" y="212556"/>
                    <a:pt x="875960" y="212556"/>
                  </a:cubicBezTo>
                  <a:cubicBezTo>
                    <a:pt x="900726" y="212556"/>
                    <a:pt x="924555" y="216850"/>
                    <a:pt x="947711" y="226947"/>
                  </a:cubicBezTo>
                  <a:cubicBezTo>
                    <a:pt x="949068" y="227532"/>
                    <a:pt x="950392" y="228428"/>
                    <a:pt x="951856" y="228428"/>
                  </a:cubicBezTo>
                  <a:cubicBezTo>
                    <a:pt x="952479" y="228428"/>
                    <a:pt x="953128" y="228266"/>
                    <a:pt x="953815" y="227847"/>
                  </a:cubicBezTo>
                  <a:cubicBezTo>
                    <a:pt x="946410" y="194457"/>
                    <a:pt x="937804" y="161767"/>
                    <a:pt x="918223" y="132613"/>
                  </a:cubicBezTo>
                  <a:cubicBezTo>
                    <a:pt x="886801" y="85979"/>
                    <a:pt x="852910" y="43649"/>
                    <a:pt x="798204" y="21166"/>
                  </a:cubicBezTo>
                  <a:cubicBezTo>
                    <a:pt x="767383" y="8526"/>
                    <a:pt x="736829" y="1"/>
                    <a:pt x="7055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7"/>
            <p:cNvSpPr/>
            <p:nvPr/>
          </p:nvSpPr>
          <p:spPr>
            <a:xfrm>
              <a:off x="-198283" y="2804161"/>
              <a:ext cx="1021576" cy="1093602"/>
            </a:xfrm>
            <a:custGeom>
              <a:rect b="b" l="l" r="r" t="t"/>
              <a:pathLst>
                <a:path extrusionOk="0" h="682435" w="637489">
                  <a:moveTo>
                    <a:pt x="340076" y="0"/>
                  </a:moveTo>
                  <a:cubicBezTo>
                    <a:pt x="334893" y="0"/>
                    <a:pt x="329709" y="191"/>
                    <a:pt x="324532" y="583"/>
                  </a:cubicBezTo>
                  <a:cubicBezTo>
                    <a:pt x="310022" y="1684"/>
                    <a:pt x="298213" y="8222"/>
                    <a:pt x="290041" y="20731"/>
                  </a:cubicBezTo>
                  <a:cubicBezTo>
                    <a:pt x="285604" y="27536"/>
                    <a:pt x="280734" y="34041"/>
                    <a:pt x="275997" y="40612"/>
                  </a:cubicBezTo>
                  <a:cubicBezTo>
                    <a:pt x="267925" y="51720"/>
                    <a:pt x="257151" y="57424"/>
                    <a:pt x="243808" y="58725"/>
                  </a:cubicBezTo>
                  <a:cubicBezTo>
                    <a:pt x="235556" y="59516"/>
                    <a:pt x="227345" y="59953"/>
                    <a:pt x="219182" y="59953"/>
                  </a:cubicBezTo>
                  <a:cubicBezTo>
                    <a:pt x="197413" y="59953"/>
                    <a:pt x="175990" y="56848"/>
                    <a:pt x="155078" y="49085"/>
                  </a:cubicBezTo>
                  <a:cubicBezTo>
                    <a:pt x="153149" y="48388"/>
                    <a:pt x="151236" y="47464"/>
                    <a:pt x="149204" y="47464"/>
                  </a:cubicBezTo>
                  <a:cubicBezTo>
                    <a:pt x="148320" y="47464"/>
                    <a:pt x="147413" y="47639"/>
                    <a:pt x="146472" y="48084"/>
                  </a:cubicBezTo>
                  <a:cubicBezTo>
                    <a:pt x="144804" y="68265"/>
                    <a:pt x="142802" y="88446"/>
                    <a:pt x="139000" y="108327"/>
                  </a:cubicBezTo>
                  <a:cubicBezTo>
                    <a:pt x="128726" y="162199"/>
                    <a:pt x="116150" y="215637"/>
                    <a:pt x="102707" y="268775"/>
                  </a:cubicBezTo>
                  <a:cubicBezTo>
                    <a:pt x="91599" y="312540"/>
                    <a:pt x="79257" y="355971"/>
                    <a:pt x="66948" y="399436"/>
                  </a:cubicBezTo>
                  <a:cubicBezTo>
                    <a:pt x="45566" y="475090"/>
                    <a:pt x="25819" y="551244"/>
                    <a:pt x="7339" y="627699"/>
                  </a:cubicBezTo>
                  <a:cubicBezTo>
                    <a:pt x="4203" y="640541"/>
                    <a:pt x="0" y="653284"/>
                    <a:pt x="34" y="666660"/>
                  </a:cubicBezTo>
                  <a:cubicBezTo>
                    <a:pt x="116" y="676067"/>
                    <a:pt x="7071" y="682434"/>
                    <a:pt x="15623" y="682434"/>
                  </a:cubicBezTo>
                  <a:cubicBezTo>
                    <a:pt x="17443" y="682434"/>
                    <a:pt x="19335" y="682146"/>
                    <a:pt x="21249" y="681537"/>
                  </a:cubicBezTo>
                  <a:cubicBezTo>
                    <a:pt x="20015" y="678202"/>
                    <a:pt x="21983" y="675800"/>
                    <a:pt x="23684" y="673365"/>
                  </a:cubicBezTo>
                  <a:cubicBezTo>
                    <a:pt x="35259" y="656886"/>
                    <a:pt x="44365" y="639007"/>
                    <a:pt x="53672" y="621194"/>
                  </a:cubicBezTo>
                  <a:cubicBezTo>
                    <a:pt x="56541" y="615690"/>
                    <a:pt x="60344" y="610653"/>
                    <a:pt x="62111" y="604582"/>
                  </a:cubicBezTo>
                  <a:cubicBezTo>
                    <a:pt x="69950" y="578297"/>
                    <a:pt x="77723" y="552045"/>
                    <a:pt x="85095" y="525693"/>
                  </a:cubicBezTo>
                  <a:cubicBezTo>
                    <a:pt x="95035" y="490401"/>
                    <a:pt x="103574" y="454842"/>
                    <a:pt x="113081" y="419483"/>
                  </a:cubicBezTo>
                  <a:cubicBezTo>
                    <a:pt x="123288" y="381489"/>
                    <a:pt x="133963" y="343662"/>
                    <a:pt x="140134" y="304734"/>
                  </a:cubicBezTo>
                  <a:cubicBezTo>
                    <a:pt x="141501" y="296128"/>
                    <a:pt x="141668" y="287222"/>
                    <a:pt x="144670" y="278215"/>
                  </a:cubicBezTo>
                  <a:cubicBezTo>
                    <a:pt x="146638" y="281418"/>
                    <a:pt x="146005" y="284220"/>
                    <a:pt x="145971" y="286788"/>
                  </a:cubicBezTo>
                  <a:cubicBezTo>
                    <a:pt x="145604" y="306702"/>
                    <a:pt x="142269" y="326283"/>
                    <a:pt x="137765" y="345497"/>
                  </a:cubicBezTo>
                  <a:cubicBezTo>
                    <a:pt x="119986" y="421284"/>
                    <a:pt x="100606" y="496672"/>
                    <a:pt x="78623" y="571325"/>
                  </a:cubicBezTo>
                  <a:cubicBezTo>
                    <a:pt x="71918" y="594242"/>
                    <a:pt x="65014" y="617025"/>
                    <a:pt x="62045" y="640842"/>
                  </a:cubicBezTo>
                  <a:cubicBezTo>
                    <a:pt x="61211" y="647346"/>
                    <a:pt x="61044" y="653851"/>
                    <a:pt x="61611" y="660322"/>
                  </a:cubicBezTo>
                  <a:cubicBezTo>
                    <a:pt x="62012" y="664855"/>
                    <a:pt x="63771" y="667175"/>
                    <a:pt x="66485" y="667175"/>
                  </a:cubicBezTo>
                  <a:cubicBezTo>
                    <a:pt x="68066" y="667175"/>
                    <a:pt x="69970" y="666388"/>
                    <a:pt x="72119" y="664792"/>
                  </a:cubicBezTo>
                  <a:cubicBezTo>
                    <a:pt x="76722" y="661356"/>
                    <a:pt x="80191" y="656886"/>
                    <a:pt x="83193" y="651950"/>
                  </a:cubicBezTo>
                  <a:cubicBezTo>
                    <a:pt x="95869" y="631035"/>
                    <a:pt x="106476" y="609086"/>
                    <a:pt x="118051" y="587604"/>
                  </a:cubicBezTo>
                  <a:cubicBezTo>
                    <a:pt x="132295" y="561051"/>
                    <a:pt x="145171" y="533898"/>
                    <a:pt x="156179" y="505845"/>
                  </a:cubicBezTo>
                  <a:cubicBezTo>
                    <a:pt x="168788" y="473822"/>
                    <a:pt x="180463" y="441399"/>
                    <a:pt x="193539" y="409543"/>
                  </a:cubicBezTo>
                  <a:cubicBezTo>
                    <a:pt x="194706" y="406707"/>
                    <a:pt x="195473" y="403538"/>
                    <a:pt x="198442" y="401537"/>
                  </a:cubicBezTo>
                  <a:cubicBezTo>
                    <a:pt x="199109" y="403205"/>
                    <a:pt x="198709" y="404272"/>
                    <a:pt x="198442" y="405306"/>
                  </a:cubicBezTo>
                  <a:cubicBezTo>
                    <a:pt x="190670" y="433560"/>
                    <a:pt x="179629" y="460746"/>
                    <a:pt x="169588" y="488232"/>
                  </a:cubicBezTo>
                  <a:cubicBezTo>
                    <a:pt x="164284" y="502743"/>
                    <a:pt x="158514" y="517086"/>
                    <a:pt x="152543" y="531363"/>
                  </a:cubicBezTo>
                  <a:cubicBezTo>
                    <a:pt x="139233" y="562886"/>
                    <a:pt x="121721" y="592307"/>
                    <a:pt x="106443" y="622829"/>
                  </a:cubicBezTo>
                  <a:cubicBezTo>
                    <a:pt x="96436" y="642810"/>
                    <a:pt x="87229" y="663725"/>
                    <a:pt x="67015" y="676367"/>
                  </a:cubicBezTo>
                  <a:cubicBezTo>
                    <a:pt x="66615" y="676634"/>
                    <a:pt x="66681" y="677334"/>
                    <a:pt x="66715" y="677902"/>
                  </a:cubicBezTo>
                  <a:cubicBezTo>
                    <a:pt x="87296" y="678002"/>
                    <a:pt x="107944" y="678135"/>
                    <a:pt x="128592" y="678202"/>
                  </a:cubicBezTo>
                  <a:cubicBezTo>
                    <a:pt x="129826" y="675667"/>
                    <a:pt x="128459" y="673498"/>
                    <a:pt x="127625" y="671230"/>
                  </a:cubicBezTo>
                  <a:cubicBezTo>
                    <a:pt x="120987" y="653117"/>
                    <a:pt x="125323" y="641842"/>
                    <a:pt x="143169" y="634871"/>
                  </a:cubicBezTo>
                  <a:cubicBezTo>
                    <a:pt x="158814" y="628766"/>
                    <a:pt x="174758" y="623029"/>
                    <a:pt x="191470" y="620661"/>
                  </a:cubicBezTo>
                  <a:cubicBezTo>
                    <a:pt x="208950" y="618159"/>
                    <a:pt x="226195" y="614756"/>
                    <a:pt x="243808" y="613122"/>
                  </a:cubicBezTo>
                  <a:cubicBezTo>
                    <a:pt x="258685" y="611754"/>
                    <a:pt x="259686" y="609286"/>
                    <a:pt x="251380" y="597077"/>
                  </a:cubicBezTo>
                  <a:cubicBezTo>
                    <a:pt x="236336" y="574894"/>
                    <a:pt x="224627" y="550777"/>
                    <a:pt x="217322" y="525292"/>
                  </a:cubicBezTo>
                  <a:cubicBezTo>
                    <a:pt x="205447" y="483863"/>
                    <a:pt x="203946" y="441532"/>
                    <a:pt x="213686" y="399035"/>
                  </a:cubicBezTo>
                  <a:cubicBezTo>
                    <a:pt x="227463" y="339226"/>
                    <a:pt x="260787" y="295861"/>
                    <a:pt x="317994" y="271777"/>
                  </a:cubicBezTo>
                  <a:cubicBezTo>
                    <a:pt x="330044" y="266721"/>
                    <a:pt x="342333" y="264431"/>
                    <a:pt x="354859" y="264431"/>
                  </a:cubicBezTo>
                  <a:cubicBezTo>
                    <a:pt x="361092" y="264431"/>
                    <a:pt x="367383" y="264998"/>
                    <a:pt x="373734" y="266073"/>
                  </a:cubicBezTo>
                  <a:cubicBezTo>
                    <a:pt x="377904" y="266774"/>
                    <a:pt x="382107" y="267775"/>
                    <a:pt x="385142" y="273178"/>
                  </a:cubicBezTo>
                  <a:cubicBezTo>
                    <a:pt x="375220" y="271229"/>
                    <a:pt x="366211" y="269457"/>
                    <a:pt x="357031" y="269457"/>
                  </a:cubicBezTo>
                  <a:cubicBezTo>
                    <a:pt x="355687" y="269457"/>
                    <a:pt x="354340" y="269495"/>
                    <a:pt x="352986" y="269576"/>
                  </a:cubicBezTo>
                  <a:cubicBezTo>
                    <a:pt x="337742" y="270510"/>
                    <a:pt x="323898" y="275180"/>
                    <a:pt x="310355" y="281751"/>
                  </a:cubicBezTo>
                  <a:cubicBezTo>
                    <a:pt x="276098" y="298397"/>
                    <a:pt x="250713" y="324382"/>
                    <a:pt x="234201" y="358006"/>
                  </a:cubicBezTo>
                  <a:cubicBezTo>
                    <a:pt x="219324" y="388328"/>
                    <a:pt x="214287" y="421151"/>
                    <a:pt x="214120" y="455142"/>
                  </a:cubicBezTo>
                  <a:cubicBezTo>
                    <a:pt x="213886" y="500441"/>
                    <a:pt x="226495" y="541737"/>
                    <a:pt x="249045" y="580432"/>
                  </a:cubicBezTo>
                  <a:cubicBezTo>
                    <a:pt x="255349" y="591173"/>
                    <a:pt x="262254" y="601580"/>
                    <a:pt x="268926" y="612121"/>
                  </a:cubicBezTo>
                  <a:cubicBezTo>
                    <a:pt x="271264" y="615826"/>
                    <a:pt x="270865" y="617817"/>
                    <a:pt x="266950" y="617817"/>
                  </a:cubicBezTo>
                  <a:cubicBezTo>
                    <a:pt x="266564" y="617817"/>
                    <a:pt x="266145" y="617797"/>
                    <a:pt x="265690" y="617758"/>
                  </a:cubicBezTo>
                  <a:cubicBezTo>
                    <a:pt x="262709" y="617484"/>
                    <a:pt x="259737" y="617270"/>
                    <a:pt x="256775" y="617270"/>
                  </a:cubicBezTo>
                  <a:cubicBezTo>
                    <a:pt x="254336" y="617270"/>
                    <a:pt x="251904" y="617415"/>
                    <a:pt x="249479" y="617792"/>
                  </a:cubicBezTo>
                  <a:cubicBezTo>
                    <a:pt x="231232" y="620627"/>
                    <a:pt x="213019" y="623629"/>
                    <a:pt x="194806" y="626365"/>
                  </a:cubicBezTo>
                  <a:cubicBezTo>
                    <a:pt x="177794" y="628933"/>
                    <a:pt x="161682" y="634804"/>
                    <a:pt x="145771" y="640942"/>
                  </a:cubicBezTo>
                  <a:cubicBezTo>
                    <a:pt x="135430" y="644945"/>
                    <a:pt x="125824" y="653884"/>
                    <a:pt x="132495" y="666827"/>
                  </a:cubicBezTo>
                  <a:cubicBezTo>
                    <a:pt x="135130" y="671964"/>
                    <a:pt x="133229" y="675567"/>
                    <a:pt x="128592" y="678235"/>
                  </a:cubicBezTo>
                  <a:cubicBezTo>
                    <a:pt x="129807" y="679546"/>
                    <a:pt x="131278" y="679733"/>
                    <a:pt x="132809" y="679733"/>
                  </a:cubicBezTo>
                  <a:cubicBezTo>
                    <a:pt x="133422" y="679733"/>
                    <a:pt x="134044" y="679703"/>
                    <a:pt x="134663" y="679703"/>
                  </a:cubicBezTo>
                  <a:cubicBezTo>
                    <a:pt x="234501" y="679736"/>
                    <a:pt x="334272" y="679703"/>
                    <a:pt x="434110" y="679903"/>
                  </a:cubicBezTo>
                  <a:cubicBezTo>
                    <a:pt x="435660" y="679908"/>
                    <a:pt x="437211" y="679910"/>
                    <a:pt x="438761" y="679910"/>
                  </a:cubicBezTo>
                  <a:cubicBezTo>
                    <a:pt x="451289" y="679910"/>
                    <a:pt x="463822" y="679759"/>
                    <a:pt x="476358" y="679759"/>
                  </a:cubicBezTo>
                  <a:cubicBezTo>
                    <a:pt x="492083" y="679759"/>
                    <a:pt x="507812" y="679997"/>
                    <a:pt x="523541" y="681070"/>
                  </a:cubicBezTo>
                  <a:cubicBezTo>
                    <a:pt x="524444" y="681130"/>
                    <a:pt x="525336" y="681159"/>
                    <a:pt x="526214" y="681159"/>
                  </a:cubicBezTo>
                  <a:cubicBezTo>
                    <a:pt x="537696" y="681159"/>
                    <a:pt x="546843" y="676125"/>
                    <a:pt x="547958" y="666860"/>
                  </a:cubicBezTo>
                  <a:cubicBezTo>
                    <a:pt x="549493" y="654451"/>
                    <a:pt x="557432" y="649281"/>
                    <a:pt x="566171" y="643477"/>
                  </a:cubicBezTo>
                  <a:cubicBezTo>
                    <a:pt x="569741" y="641075"/>
                    <a:pt x="573043" y="638173"/>
                    <a:pt x="576078" y="635104"/>
                  </a:cubicBezTo>
                  <a:cubicBezTo>
                    <a:pt x="602431" y="608285"/>
                    <a:pt x="617608" y="575161"/>
                    <a:pt x="628249" y="539869"/>
                  </a:cubicBezTo>
                  <a:cubicBezTo>
                    <a:pt x="633786" y="521423"/>
                    <a:pt x="634487" y="502109"/>
                    <a:pt x="635621" y="482895"/>
                  </a:cubicBezTo>
                  <a:cubicBezTo>
                    <a:pt x="637489" y="451139"/>
                    <a:pt x="637422" y="419350"/>
                    <a:pt x="630584" y="388361"/>
                  </a:cubicBezTo>
                  <a:cubicBezTo>
                    <a:pt x="617508" y="328952"/>
                    <a:pt x="607000" y="269109"/>
                    <a:pt x="599061" y="208866"/>
                  </a:cubicBezTo>
                  <a:cubicBezTo>
                    <a:pt x="594792" y="176643"/>
                    <a:pt x="597894" y="145154"/>
                    <a:pt x="610603" y="114932"/>
                  </a:cubicBezTo>
                  <a:cubicBezTo>
                    <a:pt x="606828" y="112296"/>
                    <a:pt x="602513" y="111628"/>
                    <a:pt x="597937" y="111628"/>
                  </a:cubicBezTo>
                  <a:cubicBezTo>
                    <a:pt x="597823" y="111628"/>
                    <a:pt x="597708" y="111629"/>
                    <a:pt x="597594" y="111630"/>
                  </a:cubicBezTo>
                  <a:cubicBezTo>
                    <a:pt x="587320" y="130076"/>
                    <a:pt x="584051" y="150324"/>
                    <a:pt x="582950" y="170972"/>
                  </a:cubicBezTo>
                  <a:cubicBezTo>
                    <a:pt x="580448" y="218239"/>
                    <a:pt x="593824" y="263672"/>
                    <a:pt x="599595" y="309971"/>
                  </a:cubicBezTo>
                  <a:cubicBezTo>
                    <a:pt x="604832" y="352102"/>
                    <a:pt x="620177" y="392297"/>
                    <a:pt x="621077" y="435295"/>
                  </a:cubicBezTo>
                  <a:cubicBezTo>
                    <a:pt x="621644" y="464048"/>
                    <a:pt x="621444" y="492569"/>
                    <a:pt x="617508" y="521056"/>
                  </a:cubicBezTo>
                  <a:cubicBezTo>
                    <a:pt x="614106" y="545907"/>
                    <a:pt x="603064" y="568056"/>
                    <a:pt x="592390" y="590239"/>
                  </a:cubicBezTo>
                  <a:cubicBezTo>
                    <a:pt x="584284" y="606984"/>
                    <a:pt x="572309" y="621128"/>
                    <a:pt x="558199" y="633203"/>
                  </a:cubicBezTo>
                  <a:cubicBezTo>
                    <a:pt x="554349" y="636472"/>
                    <a:pt x="552068" y="638254"/>
                    <a:pt x="550574" y="638254"/>
                  </a:cubicBezTo>
                  <a:cubicBezTo>
                    <a:pt x="548638" y="638254"/>
                    <a:pt x="548022" y="635261"/>
                    <a:pt x="547024" y="628633"/>
                  </a:cubicBezTo>
                  <a:cubicBezTo>
                    <a:pt x="541053" y="589939"/>
                    <a:pt x="535116" y="551244"/>
                    <a:pt x="527844" y="512717"/>
                  </a:cubicBezTo>
                  <a:cubicBezTo>
                    <a:pt x="517770" y="459579"/>
                    <a:pt x="507163" y="406607"/>
                    <a:pt x="495154" y="353936"/>
                  </a:cubicBezTo>
                  <a:cubicBezTo>
                    <a:pt x="476341" y="271577"/>
                    <a:pt x="449655" y="191353"/>
                    <a:pt x="423503" y="111129"/>
                  </a:cubicBezTo>
                  <a:cubicBezTo>
                    <a:pt x="412361" y="76938"/>
                    <a:pt x="401954" y="42280"/>
                    <a:pt x="384308" y="10557"/>
                  </a:cubicBezTo>
                  <a:cubicBezTo>
                    <a:pt x="383574" y="9190"/>
                    <a:pt x="383274" y="7555"/>
                    <a:pt x="382774" y="6021"/>
                  </a:cubicBezTo>
                  <a:cubicBezTo>
                    <a:pt x="380739" y="3352"/>
                    <a:pt x="377603" y="3219"/>
                    <a:pt x="374735" y="2752"/>
                  </a:cubicBezTo>
                  <a:cubicBezTo>
                    <a:pt x="363236" y="954"/>
                    <a:pt x="351657" y="0"/>
                    <a:pt x="34007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7"/>
            <p:cNvSpPr/>
            <p:nvPr/>
          </p:nvSpPr>
          <p:spPr>
            <a:xfrm>
              <a:off x="-281887" y="1910264"/>
              <a:ext cx="1120950" cy="982871"/>
            </a:xfrm>
            <a:custGeom>
              <a:rect b="b" l="l" r="r" t="t"/>
              <a:pathLst>
                <a:path extrusionOk="0" h="613336" w="699501">
                  <a:moveTo>
                    <a:pt x="196483" y="1"/>
                  </a:moveTo>
                  <a:cubicBezTo>
                    <a:pt x="174491" y="1"/>
                    <a:pt x="153924" y="13536"/>
                    <a:pt x="140901" y="34456"/>
                  </a:cubicBezTo>
                  <a:cubicBezTo>
                    <a:pt x="133763" y="45997"/>
                    <a:pt x="132629" y="59273"/>
                    <a:pt x="129026" y="71816"/>
                  </a:cubicBezTo>
                  <a:cubicBezTo>
                    <a:pt x="126591" y="84158"/>
                    <a:pt x="129560" y="95299"/>
                    <a:pt x="136632" y="105506"/>
                  </a:cubicBezTo>
                  <a:cubicBezTo>
                    <a:pt x="140868" y="111544"/>
                    <a:pt x="145938" y="116815"/>
                    <a:pt x="150542" y="122485"/>
                  </a:cubicBezTo>
                  <a:cubicBezTo>
                    <a:pt x="156179" y="129424"/>
                    <a:pt x="155012" y="133827"/>
                    <a:pt x="147139" y="137763"/>
                  </a:cubicBezTo>
                  <a:cubicBezTo>
                    <a:pt x="140868" y="140932"/>
                    <a:pt x="134464" y="143901"/>
                    <a:pt x="128259" y="147236"/>
                  </a:cubicBezTo>
                  <a:cubicBezTo>
                    <a:pt x="75255" y="175557"/>
                    <a:pt x="34159" y="215252"/>
                    <a:pt x="9808" y="271025"/>
                  </a:cubicBezTo>
                  <a:cubicBezTo>
                    <a:pt x="3370" y="285669"/>
                    <a:pt x="1" y="301046"/>
                    <a:pt x="301" y="316824"/>
                  </a:cubicBezTo>
                  <a:cubicBezTo>
                    <a:pt x="601" y="333970"/>
                    <a:pt x="4637" y="350815"/>
                    <a:pt x="11476" y="366493"/>
                  </a:cubicBezTo>
                  <a:cubicBezTo>
                    <a:pt x="17814" y="380904"/>
                    <a:pt x="26853" y="393846"/>
                    <a:pt x="40797" y="402386"/>
                  </a:cubicBezTo>
                  <a:cubicBezTo>
                    <a:pt x="47702" y="407389"/>
                    <a:pt x="54340" y="412893"/>
                    <a:pt x="61645" y="417230"/>
                  </a:cubicBezTo>
                  <a:cubicBezTo>
                    <a:pt x="71018" y="422767"/>
                    <a:pt x="81993" y="425302"/>
                    <a:pt x="91099" y="431473"/>
                  </a:cubicBezTo>
                  <a:cubicBezTo>
                    <a:pt x="97704" y="433475"/>
                    <a:pt x="102941" y="437944"/>
                    <a:pt x="108912" y="441047"/>
                  </a:cubicBezTo>
                  <a:cubicBezTo>
                    <a:pt x="127125" y="449953"/>
                    <a:pt x="133930" y="465431"/>
                    <a:pt x="133530" y="484811"/>
                  </a:cubicBezTo>
                  <a:cubicBezTo>
                    <a:pt x="133263" y="496687"/>
                    <a:pt x="131795" y="508495"/>
                    <a:pt x="131895" y="520437"/>
                  </a:cubicBezTo>
                  <a:cubicBezTo>
                    <a:pt x="132129" y="547623"/>
                    <a:pt x="142536" y="569005"/>
                    <a:pt x="165719" y="583849"/>
                  </a:cubicBezTo>
                  <a:cubicBezTo>
                    <a:pt x="174159" y="589219"/>
                    <a:pt x="182931" y="593923"/>
                    <a:pt x="192005" y="598092"/>
                  </a:cubicBezTo>
                  <a:cubicBezTo>
                    <a:pt x="197075" y="599327"/>
                    <a:pt x="201912" y="601095"/>
                    <a:pt x="206748" y="602829"/>
                  </a:cubicBezTo>
                  <a:cubicBezTo>
                    <a:pt x="226920" y="609988"/>
                    <a:pt x="247484" y="613336"/>
                    <a:pt x="268364" y="613336"/>
                  </a:cubicBezTo>
                  <a:cubicBezTo>
                    <a:pt x="277939" y="613336"/>
                    <a:pt x="287580" y="612632"/>
                    <a:pt x="297280" y="611269"/>
                  </a:cubicBezTo>
                  <a:cubicBezTo>
                    <a:pt x="307053" y="609901"/>
                    <a:pt x="315193" y="605598"/>
                    <a:pt x="321397" y="597726"/>
                  </a:cubicBezTo>
                  <a:cubicBezTo>
                    <a:pt x="326801" y="590887"/>
                    <a:pt x="331904" y="583916"/>
                    <a:pt x="336541" y="576577"/>
                  </a:cubicBezTo>
                  <a:cubicBezTo>
                    <a:pt x="345181" y="562867"/>
                    <a:pt x="357756" y="554528"/>
                    <a:pt x="373868" y="553494"/>
                  </a:cubicBezTo>
                  <a:cubicBezTo>
                    <a:pt x="380231" y="553094"/>
                    <a:pt x="386590" y="552895"/>
                    <a:pt x="392942" y="552895"/>
                  </a:cubicBezTo>
                  <a:cubicBezTo>
                    <a:pt x="413595" y="552895"/>
                    <a:pt x="434168" y="554998"/>
                    <a:pt x="454525" y="559131"/>
                  </a:cubicBezTo>
                  <a:cubicBezTo>
                    <a:pt x="480144" y="557397"/>
                    <a:pt x="504995" y="551826"/>
                    <a:pt x="528645" y="542219"/>
                  </a:cubicBezTo>
                  <a:cubicBezTo>
                    <a:pt x="547925" y="534380"/>
                    <a:pt x="564604" y="522271"/>
                    <a:pt x="574711" y="503124"/>
                  </a:cubicBezTo>
                  <a:cubicBezTo>
                    <a:pt x="578647" y="495686"/>
                    <a:pt x="581916" y="487980"/>
                    <a:pt x="585452" y="480341"/>
                  </a:cubicBezTo>
                  <a:cubicBezTo>
                    <a:pt x="593358" y="463396"/>
                    <a:pt x="597361" y="445483"/>
                    <a:pt x="597494" y="426903"/>
                  </a:cubicBezTo>
                  <a:cubicBezTo>
                    <a:pt x="597694" y="394347"/>
                    <a:pt x="597527" y="361823"/>
                    <a:pt x="597361" y="329233"/>
                  </a:cubicBezTo>
                  <a:cubicBezTo>
                    <a:pt x="597294" y="320560"/>
                    <a:pt x="596460" y="311954"/>
                    <a:pt x="594625" y="303482"/>
                  </a:cubicBezTo>
                  <a:cubicBezTo>
                    <a:pt x="592591" y="293941"/>
                    <a:pt x="590289" y="284501"/>
                    <a:pt x="588121" y="274994"/>
                  </a:cubicBezTo>
                  <a:cubicBezTo>
                    <a:pt x="586586" y="268190"/>
                    <a:pt x="587954" y="263753"/>
                    <a:pt x="596093" y="262686"/>
                  </a:cubicBezTo>
                  <a:cubicBezTo>
                    <a:pt x="604933" y="261518"/>
                    <a:pt x="613606" y="259150"/>
                    <a:pt x="622379" y="257582"/>
                  </a:cubicBezTo>
                  <a:cubicBezTo>
                    <a:pt x="643794" y="253746"/>
                    <a:pt x="663441" y="244840"/>
                    <a:pt x="677785" y="229062"/>
                  </a:cubicBezTo>
                  <a:cubicBezTo>
                    <a:pt x="695864" y="209081"/>
                    <a:pt x="699500" y="184196"/>
                    <a:pt x="692162" y="158177"/>
                  </a:cubicBezTo>
                  <a:cubicBezTo>
                    <a:pt x="684532" y="131086"/>
                    <a:pt x="663325" y="115488"/>
                    <a:pt x="637884" y="115488"/>
                  </a:cubicBezTo>
                  <a:cubicBezTo>
                    <a:pt x="631625" y="115488"/>
                    <a:pt x="625109" y="116433"/>
                    <a:pt x="618476" y="118382"/>
                  </a:cubicBezTo>
                  <a:cubicBezTo>
                    <a:pt x="581850" y="129190"/>
                    <a:pt x="555931" y="153040"/>
                    <a:pt x="536050" y="184296"/>
                  </a:cubicBezTo>
                  <a:cubicBezTo>
                    <a:pt x="534111" y="187404"/>
                    <a:pt x="532782" y="188961"/>
                    <a:pt x="530948" y="188961"/>
                  </a:cubicBezTo>
                  <a:cubicBezTo>
                    <a:pt x="529692" y="188961"/>
                    <a:pt x="528199" y="188230"/>
                    <a:pt x="526110" y="186765"/>
                  </a:cubicBezTo>
                  <a:cubicBezTo>
                    <a:pt x="497256" y="166750"/>
                    <a:pt x="466434" y="149505"/>
                    <a:pt x="433110" y="139064"/>
                  </a:cubicBezTo>
                  <a:cubicBezTo>
                    <a:pt x="384642" y="123920"/>
                    <a:pt x="335274" y="111311"/>
                    <a:pt x="284004" y="109376"/>
                  </a:cubicBezTo>
                  <a:cubicBezTo>
                    <a:pt x="281669" y="109309"/>
                    <a:pt x="278500" y="109743"/>
                    <a:pt x="278533" y="106207"/>
                  </a:cubicBezTo>
                  <a:cubicBezTo>
                    <a:pt x="278733" y="92831"/>
                    <a:pt x="273529" y="80188"/>
                    <a:pt x="273329" y="66879"/>
                  </a:cubicBezTo>
                  <a:cubicBezTo>
                    <a:pt x="268960" y="63977"/>
                    <a:pt x="268292" y="58773"/>
                    <a:pt x="265824" y="54670"/>
                  </a:cubicBezTo>
                  <a:cubicBezTo>
                    <a:pt x="255216" y="36991"/>
                    <a:pt x="244175" y="19412"/>
                    <a:pt x="226129" y="8570"/>
                  </a:cubicBezTo>
                  <a:cubicBezTo>
                    <a:pt x="216324" y="2677"/>
                    <a:pt x="206263" y="1"/>
                    <a:pt x="19648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7"/>
            <p:cNvSpPr/>
            <p:nvPr/>
          </p:nvSpPr>
          <p:spPr>
            <a:xfrm>
              <a:off x="-1515998" y="2436094"/>
              <a:ext cx="127597" cy="281163"/>
            </a:xfrm>
            <a:custGeom>
              <a:rect b="b" l="l" r="r" t="t"/>
              <a:pathLst>
                <a:path extrusionOk="0" h="175453" w="79624">
                  <a:moveTo>
                    <a:pt x="34307" y="0"/>
                  </a:moveTo>
                  <a:cubicBezTo>
                    <a:pt x="31284" y="0"/>
                    <a:pt x="28419" y="2137"/>
                    <a:pt x="26286" y="6439"/>
                  </a:cubicBezTo>
                  <a:cubicBezTo>
                    <a:pt x="9507" y="40631"/>
                    <a:pt x="0" y="76356"/>
                    <a:pt x="6772" y="114717"/>
                  </a:cubicBezTo>
                  <a:cubicBezTo>
                    <a:pt x="11442" y="141169"/>
                    <a:pt x="23250" y="163285"/>
                    <a:pt x="49035" y="175327"/>
                  </a:cubicBezTo>
                  <a:cubicBezTo>
                    <a:pt x="49540" y="175296"/>
                    <a:pt x="50046" y="175284"/>
                    <a:pt x="50554" y="175284"/>
                  </a:cubicBezTo>
                  <a:cubicBezTo>
                    <a:pt x="52446" y="175284"/>
                    <a:pt x="54358" y="175453"/>
                    <a:pt x="56254" y="175453"/>
                  </a:cubicBezTo>
                  <a:cubicBezTo>
                    <a:pt x="58797" y="175453"/>
                    <a:pt x="61312" y="175149"/>
                    <a:pt x="63712" y="173726"/>
                  </a:cubicBezTo>
                  <a:cubicBezTo>
                    <a:pt x="69383" y="168656"/>
                    <a:pt x="75387" y="163519"/>
                    <a:pt x="76488" y="155513"/>
                  </a:cubicBezTo>
                  <a:cubicBezTo>
                    <a:pt x="79157" y="135865"/>
                    <a:pt x="79624" y="116218"/>
                    <a:pt x="77556" y="96471"/>
                  </a:cubicBezTo>
                  <a:cubicBezTo>
                    <a:pt x="74954" y="72020"/>
                    <a:pt x="62245" y="50971"/>
                    <a:pt x="55306" y="27988"/>
                  </a:cubicBezTo>
                  <a:cubicBezTo>
                    <a:pt x="52771" y="19582"/>
                    <a:pt x="47734" y="12510"/>
                    <a:pt x="42631" y="5439"/>
                  </a:cubicBezTo>
                  <a:cubicBezTo>
                    <a:pt x="40021" y="1820"/>
                    <a:pt x="37096" y="0"/>
                    <a:pt x="343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7"/>
            <p:cNvSpPr/>
            <p:nvPr/>
          </p:nvSpPr>
          <p:spPr>
            <a:xfrm>
              <a:off x="-1212055" y="3305772"/>
              <a:ext cx="787606" cy="580333"/>
            </a:xfrm>
            <a:custGeom>
              <a:rect b="b" l="l" r="r" t="t"/>
              <a:pathLst>
                <a:path extrusionOk="0" h="362142" w="491486">
                  <a:moveTo>
                    <a:pt x="352515" y="1"/>
                  </a:moveTo>
                  <a:cubicBezTo>
                    <a:pt x="352143" y="1"/>
                    <a:pt x="351745" y="70"/>
                    <a:pt x="351319" y="222"/>
                  </a:cubicBezTo>
                  <a:cubicBezTo>
                    <a:pt x="348283" y="1257"/>
                    <a:pt x="349951" y="4359"/>
                    <a:pt x="350618" y="6594"/>
                  </a:cubicBezTo>
                  <a:cubicBezTo>
                    <a:pt x="357123" y="28409"/>
                    <a:pt x="359991" y="50992"/>
                    <a:pt x="365429" y="72975"/>
                  </a:cubicBezTo>
                  <a:cubicBezTo>
                    <a:pt x="376470" y="117840"/>
                    <a:pt x="388845" y="162372"/>
                    <a:pt x="400520" y="207071"/>
                  </a:cubicBezTo>
                  <a:cubicBezTo>
                    <a:pt x="405857" y="227452"/>
                    <a:pt x="408860" y="248467"/>
                    <a:pt x="418033" y="267747"/>
                  </a:cubicBezTo>
                  <a:cubicBezTo>
                    <a:pt x="422303" y="276720"/>
                    <a:pt x="426305" y="285794"/>
                    <a:pt x="428707" y="295968"/>
                  </a:cubicBezTo>
                  <a:cubicBezTo>
                    <a:pt x="410461" y="294166"/>
                    <a:pt x="392915" y="291531"/>
                    <a:pt x="375269" y="289596"/>
                  </a:cubicBezTo>
                  <a:cubicBezTo>
                    <a:pt x="355853" y="287450"/>
                    <a:pt x="336460" y="286296"/>
                    <a:pt x="317063" y="286296"/>
                  </a:cubicBezTo>
                  <a:cubicBezTo>
                    <a:pt x="303302" y="286296"/>
                    <a:pt x="289539" y="286877"/>
                    <a:pt x="275765" y="288095"/>
                  </a:cubicBezTo>
                  <a:cubicBezTo>
                    <a:pt x="275026" y="288154"/>
                    <a:pt x="274363" y="288188"/>
                    <a:pt x="273771" y="288188"/>
                  </a:cubicBezTo>
                  <a:cubicBezTo>
                    <a:pt x="270035" y="288188"/>
                    <a:pt x="269162" y="286843"/>
                    <a:pt x="270227" y="282091"/>
                  </a:cubicBezTo>
                  <a:cubicBezTo>
                    <a:pt x="272229" y="273151"/>
                    <a:pt x="274364" y="264245"/>
                    <a:pt x="274597" y="254938"/>
                  </a:cubicBezTo>
                  <a:cubicBezTo>
                    <a:pt x="275698" y="215944"/>
                    <a:pt x="268159" y="178583"/>
                    <a:pt x="254750" y="142191"/>
                  </a:cubicBezTo>
                  <a:cubicBezTo>
                    <a:pt x="239672" y="101028"/>
                    <a:pt x="215055" y="66370"/>
                    <a:pt x="178295" y="42753"/>
                  </a:cubicBezTo>
                  <a:cubicBezTo>
                    <a:pt x="145563" y="21684"/>
                    <a:pt x="109107" y="9909"/>
                    <a:pt x="69619" y="9909"/>
                  </a:cubicBezTo>
                  <a:cubicBezTo>
                    <a:pt x="67658" y="9909"/>
                    <a:pt x="65689" y="9938"/>
                    <a:pt x="63713" y="9996"/>
                  </a:cubicBezTo>
                  <a:cubicBezTo>
                    <a:pt x="43666" y="10630"/>
                    <a:pt x="24518" y="14132"/>
                    <a:pt x="6706" y="23606"/>
                  </a:cubicBezTo>
                  <a:cubicBezTo>
                    <a:pt x="4237" y="24940"/>
                    <a:pt x="1" y="26074"/>
                    <a:pt x="1535" y="29644"/>
                  </a:cubicBezTo>
                  <a:cubicBezTo>
                    <a:pt x="2189" y="31128"/>
                    <a:pt x="3070" y="31640"/>
                    <a:pt x="4033" y="31640"/>
                  </a:cubicBezTo>
                  <a:cubicBezTo>
                    <a:pt x="5773" y="31640"/>
                    <a:pt x="7778" y="29966"/>
                    <a:pt x="9174" y="29343"/>
                  </a:cubicBezTo>
                  <a:cubicBezTo>
                    <a:pt x="27410" y="21154"/>
                    <a:pt x="46282" y="17398"/>
                    <a:pt x="65775" y="17398"/>
                  </a:cubicBezTo>
                  <a:cubicBezTo>
                    <a:pt x="71134" y="17398"/>
                    <a:pt x="76540" y="17681"/>
                    <a:pt x="81993" y="18235"/>
                  </a:cubicBezTo>
                  <a:cubicBezTo>
                    <a:pt x="110947" y="21137"/>
                    <a:pt x="138467" y="29744"/>
                    <a:pt x="163584" y="43654"/>
                  </a:cubicBezTo>
                  <a:cubicBezTo>
                    <a:pt x="197609" y="62534"/>
                    <a:pt x="222326" y="90787"/>
                    <a:pt x="238538" y="126546"/>
                  </a:cubicBezTo>
                  <a:cubicBezTo>
                    <a:pt x="251848" y="155901"/>
                    <a:pt x="260220" y="186589"/>
                    <a:pt x="264356" y="218312"/>
                  </a:cubicBezTo>
                  <a:cubicBezTo>
                    <a:pt x="267359" y="241395"/>
                    <a:pt x="265157" y="264745"/>
                    <a:pt x="264156" y="287928"/>
                  </a:cubicBezTo>
                  <a:cubicBezTo>
                    <a:pt x="263990" y="291631"/>
                    <a:pt x="264757" y="292965"/>
                    <a:pt x="267859" y="293466"/>
                  </a:cubicBezTo>
                  <a:cubicBezTo>
                    <a:pt x="271040" y="294010"/>
                    <a:pt x="274320" y="294875"/>
                    <a:pt x="277508" y="294875"/>
                  </a:cubicBezTo>
                  <a:cubicBezTo>
                    <a:pt x="278030" y="294875"/>
                    <a:pt x="278550" y="294852"/>
                    <a:pt x="279067" y="294800"/>
                  </a:cubicBezTo>
                  <a:cubicBezTo>
                    <a:pt x="285786" y="294087"/>
                    <a:pt x="292481" y="293850"/>
                    <a:pt x="299171" y="293850"/>
                  </a:cubicBezTo>
                  <a:cubicBezTo>
                    <a:pt x="310015" y="293850"/>
                    <a:pt x="320845" y="294473"/>
                    <a:pt x="331738" y="294700"/>
                  </a:cubicBezTo>
                  <a:cubicBezTo>
                    <a:pt x="362093" y="295400"/>
                    <a:pt x="392081" y="299337"/>
                    <a:pt x="422002" y="303506"/>
                  </a:cubicBezTo>
                  <a:cubicBezTo>
                    <a:pt x="436146" y="305474"/>
                    <a:pt x="450556" y="306575"/>
                    <a:pt x="463465" y="313847"/>
                  </a:cubicBezTo>
                  <a:cubicBezTo>
                    <a:pt x="474006" y="319851"/>
                    <a:pt x="482746" y="333061"/>
                    <a:pt x="480878" y="341867"/>
                  </a:cubicBezTo>
                  <a:cubicBezTo>
                    <a:pt x="479543" y="348105"/>
                    <a:pt x="479744" y="354276"/>
                    <a:pt x="479410" y="360480"/>
                  </a:cubicBezTo>
                  <a:cubicBezTo>
                    <a:pt x="480520" y="361591"/>
                    <a:pt x="481631" y="362142"/>
                    <a:pt x="482730" y="362142"/>
                  </a:cubicBezTo>
                  <a:cubicBezTo>
                    <a:pt x="483909" y="362142"/>
                    <a:pt x="485075" y="361507"/>
                    <a:pt x="486215" y="360247"/>
                  </a:cubicBezTo>
                  <a:cubicBezTo>
                    <a:pt x="486548" y="358379"/>
                    <a:pt x="486882" y="356544"/>
                    <a:pt x="487182" y="354676"/>
                  </a:cubicBezTo>
                  <a:cubicBezTo>
                    <a:pt x="489150" y="342568"/>
                    <a:pt x="491485" y="330626"/>
                    <a:pt x="482412" y="319885"/>
                  </a:cubicBezTo>
                  <a:cubicBezTo>
                    <a:pt x="473739" y="309644"/>
                    <a:pt x="463465" y="301838"/>
                    <a:pt x="449956" y="300004"/>
                  </a:cubicBezTo>
                  <a:cubicBezTo>
                    <a:pt x="441316" y="298836"/>
                    <a:pt x="437313" y="295534"/>
                    <a:pt x="434878" y="286461"/>
                  </a:cubicBezTo>
                  <a:cubicBezTo>
                    <a:pt x="431176" y="272451"/>
                    <a:pt x="423170" y="259575"/>
                    <a:pt x="419634" y="245498"/>
                  </a:cubicBezTo>
                  <a:cubicBezTo>
                    <a:pt x="409593" y="205736"/>
                    <a:pt x="397985" y="166341"/>
                    <a:pt x="388679" y="126313"/>
                  </a:cubicBezTo>
                  <a:cubicBezTo>
                    <a:pt x="381473" y="95291"/>
                    <a:pt x="371900" y="64835"/>
                    <a:pt x="365896" y="33480"/>
                  </a:cubicBezTo>
                  <a:cubicBezTo>
                    <a:pt x="363994" y="23739"/>
                    <a:pt x="360225" y="14333"/>
                    <a:pt x="356923" y="4892"/>
                  </a:cubicBezTo>
                  <a:cubicBezTo>
                    <a:pt x="356230" y="2871"/>
                    <a:pt x="354912" y="1"/>
                    <a:pt x="352515" y="1"/>
                  </a:cubicBezTo>
                  <a:close/>
                </a:path>
              </a:pathLst>
            </a:custGeom>
            <a:solidFill>
              <a:srgbClr val="DCB4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7"/>
            <p:cNvSpPr/>
            <p:nvPr/>
          </p:nvSpPr>
          <p:spPr>
            <a:xfrm>
              <a:off x="-174014" y="3242565"/>
              <a:ext cx="301273" cy="653814"/>
            </a:xfrm>
            <a:custGeom>
              <a:rect b="b" l="l" r="r" t="t"/>
              <a:pathLst>
                <a:path extrusionOk="0" h="407996" w="188002">
                  <a:moveTo>
                    <a:pt x="129869" y="0"/>
                  </a:moveTo>
                  <a:cubicBezTo>
                    <a:pt x="129801" y="0"/>
                    <a:pt x="129731" y="1"/>
                    <a:pt x="129660" y="4"/>
                  </a:cubicBezTo>
                  <a:cubicBezTo>
                    <a:pt x="126558" y="104"/>
                    <a:pt x="126924" y="3339"/>
                    <a:pt x="126558" y="5708"/>
                  </a:cubicBezTo>
                  <a:cubicBezTo>
                    <a:pt x="123589" y="23821"/>
                    <a:pt x="120653" y="41900"/>
                    <a:pt x="117451" y="59913"/>
                  </a:cubicBezTo>
                  <a:cubicBezTo>
                    <a:pt x="110813" y="96906"/>
                    <a:pt x="98471" y="132465"/>
                    <a:pt x="89698" y="168958"/>
                  </a:cubicBezTo>
                  <a:cubicBezTo>
                    <a:pt x="80458" y="207285"/>
                    <a:pt x="69917" y="245313"/>
                    <a:pt x="58776" y="283140"/>
                  </a:cubicBezTo>
                  <a:cubicBezTo>
                    <a:pt x="53572" y="300752"/>
                    <a:pt x="50403" y="319366"/>
                    <a:pt x="42464" y="335677"/>
                  </a:cubicBezTo>
                  <a:cubicBezTo>
                    <a:pt x="31190" y="358894"/>
                    <a:pt x="19581" y="382377"/>
                    <a:pt x="3503" y="402992"/>
                  </a:cubicBezTo>
                  <a:cubicBezTo>
                    <a:pt x="1" y="407462"/>
                    <a:pt x="2669" y="407796"/>
                    <a:pt x="6238" y="407996"/>
                  </a:cubicBezTo>
                  <a:cubicBezTo>
                    <a:pt x="7839" y="406895"/>
                    <a:pt x="9374" y="405728"/>
                    <a:pt x="10875" y="404593"/>
                  </a:cubicBezTo>
                  <a:cubicBezTo>
                    <a:pt x="24351" y="396254"/>
                    <a:pt x="28554" y="381410"/>
                    <a:pt x="36393" y="368534"/>
                  </a:cubicBezTo>
                  <a:lnTo>
                    <a:pt x="36393" y="368534"/>
                  </a:lnTo>
                  <a:cubicBezTo>
                    <a:pt x="36560" y="371770"/>
                    <a:pt x="35192" y="374639"/>
                    <a:pt x="35393" y="377441"/>
                  </a:cubicBezTo>
                  <a:cubicBezTo>
                    <a:pt x="36193" y="387314"/>
                    <a:pt x="33591" y="398489"/>
                    <a:pt x="45200" y="404460"/>
                  </a:cubicBezTo>
                  <a:lnTo>
                    <a:pt x="51571" y="404460"/>
                  </a:lnTo>
                  <a:cubicBezTo>
                    <a:pt x="57408" y="402092"/>
                    <a:pt x="62612" y="398823"/>
                    <a:pt x="66615" y="393886"/>
                  </a:cubicBezTo>
                  <a:cubicBezTo>
                    <a:pt x="77423" y="380543"/>
                    <a:pt x="85595" y="365632"/>
                    <a:pt x="93401" y="350455"/>
                  </a:cubicBezTo>
                  <a:cubicBezTo>
                    <a:pt x="105409" y="327105"/>
                    <a:pt x="118218" y="304155"/>
                    <a:pt x="129560" y="280471"/>
                  </a:cubicBezTo>
                  <a:cubicBezTo>
                    <a:pt x="146071" y="246013"/>
                    <a:pt x="158814" y="210021"/>
                    <a:pt x="171790" y="174162"/>
                  </a:cubicBezTo>
                  <a:cubicBezTo>
                    <a:pt x="177027" y="159651"/>
                    <a:pt x="181864" y="145041"/>
                    <a:pt x="186300" y="130264"/>
                  </a:cubicBezTo>
                  <a:cubicBezTo>
                    <a:pt x="186967" y="127995"/>
                    <a:pt x="188001" y="124960"/>
                    <a:pt x="185366" y="123626"/>
                  </a:cubicBezTo>
                  <a:cubicBezTo>
                    <a:pt x="184808" y="123338"/>
                    <a:pt x="184323" y="123213"/>
                    <a:pt x="183895" y="123213"/>
                  </a:cubicBezTo>
                  <a:cubicBezTo>
                    <a:pt x="181891" y="123213"/>
                    <a:pt x="181146" y="125938"/>
                    <a:pt x="180129" y="127395"/>
                  </a:cubicBezTo>
                  <a:cubicBezTo>
                    <a:pt x="178695" y="129296"/>
                    <a:pt x="177794" y="131631"/>
                    <a:pt x="176927" y="133900"/>
                  </a:cubicBezTo>
                  <a:cubicBezTo>
                    <a:pt x="163417" y="168658"/>
                    <a:pt x="149908" y="203449"/>
                    <a:pt x="136431" y="238241"/>
                  </a:cubicBezTo>
                  <a:cubicBezTo>
                    <a:pt x="119586" y="281839"/>
                    <a:pt x="95969" y="322101"/>
                    <a:pt x="74387" y="363331"/>
                  </a:cubicBezTo>
                  <a:cubicBezTo>
                    <a:pt x="69450" y="372771"/>
                    <a:pt x="64780" y="382945"/>
                    <a:pt x="55907" y="389816"/>
                  </a:cubicBezTo>
                  <a:cubicBezTo>
                    <a:pt x="54585" y="390874"/>
                    <a:pt x="53221" y="392225"/>
                    <a:pt x="51566" y="392225"/>
                  </a:cubicBezTo>
                  <a:cubicBezTo>
                    <a:pt x="51133" y="392225"/>
                    <a:pt x="50680" y="392132"/>
                    <a:pt x="50203" y="391918"/>
                  </a:cubicBezTo>
                  <a:cubicBezTo>
                    <a:pt x="48168" y="390984"/>
                    <a:pt x="48502" y="388715"/>
                    <a:pt x="48502" y="386814"/>
                  </a:cubicBezTo>
                  <a:cubicBezTo>
                    <a:pt x="48535" y="380876"/>
                    <a:pt x="48035" y="374772"/>
                    <a:pt x="48869" y="368935"/>
                  </a:cubicBezTo>
                  <a:cubicBezTo>
                    <a:pt x="52038" y="347052"/>
                    <a:pt x="57642" y="325704"/>
                    <a:pt x="63946" y="304422"/>
                  </a:cubicBezTo>
                  <a:cubicBezTo>
                    <a:pt x="86529" y="228301"/>
                    <a:pt x="106310" y="151412"/>
                    <a:pt x="124489" y="74157"/>
                  </a:cubicBezTo>
                  <a:cubicBezTo>
                    <a:pt x="129760" y="51874"/>
                    <a:pt x="133829" y="29191"/>
                    <a:pt x="133162" y="6041"/>
                  </a:cubicBezTo>
                  <a:cubicBezTo>
                    <a:pt x="133130" y="3487"/>
                    <a:pt x="133547" y="0"/>
                    <a:pt x="12986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7"/>
            <p:cNvSpPr/>
            <p:nvPr/>
          </p:nvSpPr>
          <p:spPr>
            <a:xfrm>
              <a:off x="725898" y="2831756"/>
              <a:ext cx="155755" cy="156716"/>
            </a:xfrm>
            <a:custGeom>
              <a:rect b="b" l="l" r="r" t="t"/>
              <a:pathLst>
                <a:path extrusionOk="0" h="97795" w="97195">
                  <a:moveTo>
                    <a:pt x="82647" y="0"/>
                  </a:moveTo>
                  <a:cubicBezTo>
                    <a:pt x="82410" y="0"/>
                    <a:pt x="82169" y="3"/>
                    <a:pt x="81925" y="9"/>
                  </a:cubicBezTo>
                  <a:cubicBezTo>
                    <a:pt x="72919" y="209"/>
                    <a:pt x="64213" y="2377"/>
                    <a:pt x="55640" y="5046"/>
                  </a:cubicBezTo>
                  <a:cubicBezTo>
                    <a:pt x="18213" y="16687"/>
                    <a:pt x="0" y="63688"/>
                    <a:pt x="20948" y="94376"/>
                  </a:cubicBezTo>
                  <a:cubicBezTo>
                    <a:pt x="23831" y="97259"/>
                    <a:pt x="27312" y="97795"/>
                    <a:pt x="30920" y="97795"/>
                  </a:cubicBezTo>
                  <a:cubicBezTo>
                    <a:pt x="31904" y="97795"/>
                    <a:pt x="32897" y="97755"/>
                    <a:pt x="33891" y="97712"/>
                  </a:cubicBezTo>
                  <a:cubicBezTo>
                    <a:pt x="49302" y="90407"/>
                    <a:pt x="63045" y="80866"/>
                    <a:pt x="73386" y="67090"/>
                  </a:cubicBezTo>
                  <a:cubicBezTo>
                    <a:pt x="85094" y="51412"/>
                    <a:pt x="92233" y="33566"/>
                    <a:pt x="95502" y="14452"/>
                  </a:cubicBezTo>
                  <a:cubicBezTo>
                    <a:pt x="97195" y="4683"/>
                    <a:pt x="92403" y="0"/>
                    <a:pt x="8264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7"/>
            <p:cNvSpPr/>
            <p:nvPr/>
          </p:nvSpPr>
          <p:spPr>
            <a:xfrm>
              <a:off x="-520561" y="3270485"/>
              <a:ext cx="154111" cy="620996"/>
            </a:xfrm>
            <a:custGeom>
              <a:rect b="b" l="l" r="r" t="t"/>
              <a:pathLst>
                <a:path extrusionOk="0" h="387517" w="96169">
                  <a:moveTo>
                    <a:pt x="3814" y="1"/>
                  </a:moveTo>
                  <a:cubicBezTo>
                    <a:pt x="3519" y="1"/>
                    <a:pt x="3204" y="41"/>
                    <a:pt x="2869" y="127"/>
                  </a:cubicBezTo>
                  <a:cubicBezTo>
                    <a:pt x="0" y="894"/>
                    <a:pt x="601" y="3696"/>
                    <a:pt x="967" y="5597"/>
                  </a:cubicBezTo>
                  <a:cubicBezTo>
                    <a:pt x="1701" y="9567"/>
                    <a:pt x="2535" y="13603"/>
                    <a:pt x="4103" y="17306"/>
                  </a:cubicBezTo>
                  <a:cubicBezTo>
                    <a:pt x="16479" y="47127"/>
                    <a:pt x="24985" y="78249"/>
                    <a:pt x="33224" y="109305"/>
                  </a:cubicBezTo>
                  <a:cubicBezTo>
                    <a:pt x="53472" y="185259"/>
                    <a:pt x="66581" y="262781"/>
                    <a:pt x="81425" y="339937"/>
                  </a:cubicBezTo>
                  <a:cubicBezTo>
                    <a:pt x="84194" y="354280"/>
                    <a:pt x="91399" y="370659"/>
                    <a:pt x="78890" y="384902"/>
                  </a:cubicBezTo>
                  <a:cubicBezTo>
                    <a:pt x="78756" y="385069"/>
                    <a:pt x="78856" y="385469"/>
                    <a:pt x="78823" y="385703"/>
                  </a:cubicBezTo>
                  <a:cubicBezTo>
                    <a:pt x="80884" y="386983"/>
                    <a:pt x="82783" y="387516"/>
                    <a:pt x="84566" y="387516"/>
                  </a:cubicBezTo>
                  <a:cubicBezTo>
                    <a:pt x="88496" y="387516"/>
                    <a:pt x="91864" y="384925"/>
                    <a:pt x="95168" y="382033"/>
                  </a:cubicBezTo>
                  <a:cubicBezTo>
                    <a:pt x="96169" y="366822"/>
                    <a:pt x="93233" y="351878"/>
                    <a:pt x="91232" y="336934"/>
                  </a:cubicBezTo>
                  <a:cubicBezTo>
                    <a:pt x="88563" y="316820"/>
                    <a:pt x="82592" y="297306"/>
                    <a:pt x="79323" y="277392"/>
                  </a:cubicBezTo>
                  <a:cubicBezTo>
                    <a:pt x="70384" y="223553"/>
                    <a:pt x="57841" y="170482"/>
                    <a:pt x="45800" y="117311"/>
                  </a:cubicBezTo>
                  <a:cubicBezTo>
                    <a:pt x="40196" y="92693"/>
                    <a:pt x="30989" y="69243"/>
                    <a:pt x="24484" y="44925"/>
                  </a:cubicBezTo>
                  <a:cubicBezTo>
                    <a:pt x="20615" y="30415"/>
                    <a:pt x="13310" y="17372"/>
                    <a:pt x="7672" y="3596"/>
                  </a:cubicBezTo>
                  <a:cubicBezTo>
                    <a:pt x="6917" y="1824"/>
                    <a:pt x="5807" y="1"/>
                    <a:pt x="3814" y="1"/>
                  </a:cubicBezTo>
                  <a:close/>
                </a:path>
              </a:pathLst>
            </a:custGeom>
            <a:solidFill>
              <a:srgbClr val="DCB4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27"/>
            <p:cNvSpPr/>
            <p:nvPr/>
          </p:nvSpPr>
          <p:spPr>
            <a:xfrm>
              <a:off x="25960" y="2792065"/>
              <a:ext cx="421002" cy="112116"/>
            </a:xfrm>
            <a:custGeom>
              <a:rect b="b" l="l" r="r" t="t"/>
              <a:pathLst>
                <a:path extrusionOk="0" h="69963" w="262716">
                  <a:moveTo>
                    <a:pt x="196641" y="0"/>
                  </a:moveTo>
                  <a:cubicBezTo>
                    <a:pt x="192776" y="0"/>
                    <a:pt x="188907" y="117"/>
                    <a:pt x="185033" y="392"/>
                  </a:cubicBezTo>
                  <a:cubicBezTo>
                    <a:pt x="172023" y="1293"/>
                    <a:pt x="160415" y="5296"/>
                    <a:pt x="150742" y="14736"/>
                  </a:cubicBezTo>
                  <a:cubicBezTo>
                    <a:pt x="144337" y="20907"/>
                    <a:pt x="140801" y="28813"/>
                    <a:pt x="135597" y="35718"/>
                  </a:cubicBezTo>
                  <a:cubicBezTo>
                    <a:pt x="127759" y="46092"/>
                    <a:pt x="120320" y="56900"/>
                    <a:pt x="105810" y="58734"/>
                  </a:cubicBezTo>
                  <a:cubicBezTo>
                    <a:pt x="96085" y="59955"/>
                    <a:pt x="86430" y="60612"/>
                    <a:pt x="76850" y="60612"/>
                  </a:cubicBezTo>
                  <a:cubicBezTo>
                    <a:pt x="53700" y="60612"/>
                    <a:pt x="30995" y="56773"/>
                    <a:pt x="8840" y="47760"/>
                  </a:cubicBezTo>
                  <a:cubicBezTo>
                    <a:pt x="7050" y="47016"/>
                    <a:pt x="5284" y="45956"/>
                    <a:pt x="3513" y="45956"/>
                  </a:cubicBezTo>
                  <a:cubicBezTo>
                    <a:pt x="2347" y="45956"/>
                    <a:pt x="1179" y="46415"/>
                    <a:pt x="1" y="47726"/>
                  </a:cubicBezTo>
                  <a:cubicBezTo>
                    <a:pt x="167" y="52096"/>
                    <a:pt x="4370" y="53097"/>
                    <a:pt x="6672" y="55732"/>
                  </a:cubicBezTo>
                  <a:cubicBezTo>
                    <a:pt x="30087" y="66073"/>
                    <a:pt x="54374" y="69962"/>
                    <a:pt x="79144" y="69962"/>
                  </a:cubicBezTo>
                  <a:cubicBezTo>
                    <a:pt x="87933" y="69962"/>
                    <a:pt x="96783" y="69473"/>
                    <a:pt x="105676" y="68608"/>
                  </a:cubicBezTo>
                  <a:cubicBezTo>
                    <a:pt x="117551" y="67440"/>
                    <a:pt x="128125" y="62737"/>
                    <a:pt x="135564" y="52730"/>
                  </a:cubicBezTo>
                  <a:cubicBezTo>
                    <a:pt x="140701" y="45792"/>
                    <a:pt x="146105" y="38987"/>
                    <a:pt x="150575" y="31648"/>
                  </a:cubicBezTo>
                  <a:cubicBezTo>
                    <a:pt x="159781" y="16471"/>
                    <a:pt x="173458" y="10466"/>
                    <a:pt x="190603" y="10066"/>
                  </a:cubicBezTo>
                  <a:cubicBezTo>
                    <a:pt x="192522" y="10019"/>
                    <a:pt x="194438" y="9996"/>
                    <a:pt x="196351" y="9996"/>
                  </a:cubicBezTo>
                  <a:cubicBezTo>
                    <a:pt x="212029" y="9996"/>
                    <a:pt x="227518" y="11521"/>
                    <a:pt x="243007" y="13602"/>
                  </a:cubicBezTo>
                  <a:cubicBezTo>
                    <a:pt x="245359" y="13602"/>
                    <a:pt x="247711" y="13594"/>
                    <a:pt x="250067" y="13594"/>
                  </a:cubicBezTo>
                  <a:cubicBezTo>
                    <a:pt x="252423" y="13594"/>
                    <a:pt x="254783" y="13602"/>
                    <a:pt x="257151" y="13635"/>
                  </a:cubicBezTo>
                  <a:cubicBezTo>
                    <a:pt x="257282" y="13639"/>
                    <a:pt x="257411" y="13641"/>
                    <a:pt x="257538" y="13641"/>
                  </a:cubicBezTo>
                  <a:cubicBezTo>
                    <a:pt x="260775" y="13641"/>
                    <a:pt x="262715" y="12391"/>
                    <a:pt x="262555" y="8732"/>
                  </a:cubicBezTo>
                  <a:cubicBezTo>
                    <a:pt x="260520" y="5529"/>
                    <a:pt x="257418" y="3862"/>
                    <a:pt x="253748" y="3695"/>
                  </a:cubicBezTo>
                  <a:cubicBezTo>
                    <a:pt x="234718" y="2863"/>
                    <a:pt x="215733" y="0"/>
                    <a:pt x="19664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7"/>
            <p:cNvSpPr/>
            <p:nvPr/>
          </p:nvSpPr>
          <p:spPr>
            <a:xfrm>
              <a:off x="-500463" y="1404576"/>
              <a:ext cx="191744" cy="442288"/>
            </a:xfrm>
            <a:custGeom>
              <a:rect b="b" l="l" r="r" t="t"/>
              <a:pathLst>
                <a:path extrusionOk="0" h="275999" w="119653">
                  <a:moveTo>
                    <a:pt x="113715" y="0"/>
                  </a:moveTo>
                  <a:cubicBezTo>
                    <a:pt x="111547" y="1101"/>
                    <a:pt x="109379" y="2169"/>
                    <a:pt x="107244" y="3269"/>
                  </a:cubicBezTo>
                  <a:cubicBezTo>
                    <a:pt x="96970" y="14311"/>
                    <a:pt x="87129" y="25785"/>
                    <a:pt x="77856" y="37727"/>
                  </a:cubicBezTo>
                  <a:cubicBezTo>
                    <a:pt x="52771" y="70251"/>
                    <a:pt x="36193" y="107177"/>
                    <a:pt x="22683" y="145605"/>
                  </a:cubicBezTo>
                  <a:cubicBezTo>
                    <a:pt x="14778" y="168121"/>
                    <a:pt x="13577" y="192105"/>
                    <a:pt x="8006" y="215154"/>
                  </a:cubicBezTo>
                  <a:cubicBezTo>
                    <a:pt x="3670" y="233301"/>
                    <a:pt x="0" y="251547"/>
                    <a:pt x="1435" y="270394"/>
                  </a:cubicBezTo>
                  <a:cubicBezTo>
                    <a:pt x="1602" y="272796"/>
                    <a:pt x="1335" y="275898"/>
                    <a:pt x="4604" y="275998"/>
                  </a:cubicBezTo>
                  <a:cubicBezTo>
                    <a:pt x="4639" y="275999"/>
                    <a:pt x="4675" y="275999"/>
                    <a:pt x="4710" y="275999"/>
                  </a:cubicBezTo>
                  <a:cubicBezTo>
                    <a:pt x="7939" y="275999"/>
                    <a:pt x="7906" y="272970"/>
                    <a:pt x="7939" y="270561"/>
                  </a:cubicBezTo>
                  <a:cubicBezTo>
                    <a:pt x="8306" y="253182"/>
                    <a:pt x="12609" y="236470"/>
                    <a:pt x="16112" y="219591"/>
                  </a:cubicBezTo>
                  <a:cubicBezTo>
                    <a:pt x="23084" y="185867"/>
                    <a:pt x="27320" y="151542"/>
                    <a:pt x="41930" y="119586"/>
                  </a:cubicBezTo>
                  <a:cubicBezTo>
                    <a:pt x="55006" y="90965"/>
                    <a:pt x="68950" y="63112"/>
                    <a:pt x="88864" y="38428"/>
                  </a:cubicBezTo>
                  <a:cubicBezTo>
                    <a:pt x="97704" y="27453"/>
                    <a:pt x="107544" y="17446"/>
                    <a:pt x="116350" y="6472"/>
                  </a:cubicBezTo>
                  <a:cubicBezTo>
                    <a:pt x="119653" y="2335"/>
                    <a:pt x="119252" y="267"/>
                    <a:pt x="11371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7"/>
            <p:cNvSpPr/>
            <p:nvPr/>
          </p:nvSpPr>
          <p:spPr>
            <a:xfrm>
              <a:off x="-136221" y="1728140"/>
              <a:ext cx="300631" cy="53083"/>
            </a:xfrm>
            <a:custGeom>
              <a:rect b="b" l="l" r="r" t="t"/>
              <a:pathLst>
                <a:path extrusionOk="0" h="33125" w="187601">
                  <a:moveTo>
                    <a:pt x="109317" y="1"/>
                  </a:moveTo>
                  <a:cubicBezTo>
                    <a:pt x="98048" y="1"/>
                    <a:pt x="86680" y="855"/>
                    <a:pt x="75220" y="2335"/>
                  </a:cubicBezTo>
                  <a:cubicBezTo>
                    <a:pt x="52871" y="5203"/>
                    <a:pt x="32623" y="13910"/>
                    <a:pt x="12276" y="22649"/>
                  </a:cubicBezTo>
                  <a:cubicBezTo>
                    <a:pt x="8006" y="24450"/>
                    <a:pt x="0" y="26052"/>
                    <a:pt x="1868" y="30588"/>
                  </a:cubicBezTo>
                  <a:cubicBezTo>
                    <a:pt x="2635" y="32463"/>
                    <a:pt x="3997" y="33125"/>
                    <a:pt x="5636" y="33125"/>
                  </a:cubicBezTo>
                  <a:cubicBezTo>
                    <a:pt x="8633" y="33125"/>
                    <a:pt x="12555" y="30911"/>
                    <a:pt x="15444" y="29854"/>
                  </a:cubicBezTo>
                  <a:cubicBezTo>
                    <a:pt x="31356" y="24017"/>
                    <a:pt x="46867" y="17012"/>
                    <a:pt x="63746" y="13743"/>
                  </a:cubicBezTo>
                  <a:cubicBezTo>
                    <a:pt x="78776" y="10867"/>
                    <a:pt x="93842" y="9363"/>
                    <a:pt x="108922" y="9363"/>
                  </a:cubicBezTo>
                  <a:cubicBezTo>
                    <a:pt x="119377" y="9363"/>
                    <a:pt x="129839" y="10086"/>
                    <a:pt x="140300" y="11575"/>
                  </a:cubicBezTo>
                  <a:cubicBezTo>
                    <a:pt x="153710" y="13476"/>
                    <a:pt x="166385" y="18479"/>
                    <a:pt x="178995" y="23283"/>
                  </a:cubicBezTo>
                  <a:cubicBezTo>
                    <a:pt x="180658" y="23933"/>
                    <a:pt x="182519" y="24727"/>
                    <a:pt x="184086" y="24727"/>
                  </a:cubicBezTo>
                  <a:cubicBezTo>
                    <a:pt x="185976" y="24727"/>
                    <a:pt x="187436" y="23571"/>
                    <a:pt x="187601" y="19614"/>
                  </a:cubicBezTo>
                  <a:cubicBezTo>
                    <a:pt x="187200" y="19013"/>
                    <a:pt x="186767" y="18379"/>
                    <a:pt x="186333" y="17712"/>
                  </a:cubicBezTo>
                  <a:cubicBezTo>
                    <a:pt x="183064" y="15911"/>
                    <a:pt x="179828" y="13776"/>
                    <a:pt x="176393" y="12375"/>
                  </a:cubicBezTo>
                  <a:cubicBezTo>
                    <a:pt x="154477" y="3493"/>
                    <a:pt x="132099" y="1"/>
                    <a:pt x="10931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7"/>
            <p:cNvSpPr/>
            <p:nvPr/>
          </p:nvSpPr>
          <p:spPr>
            <a:xfrm>
              <a:off x="-1202699" y="3482262"/>
              <a:ext cx="19244" cy="96554"/>
            </a:xfrm>
            <a:custGeom>
              <a:rect b="b" l="l" r="r" t="t"/>
              <a:pathLst>
                <a:path extrusionOk="0" h="60252" w="12009">
                  <a:moveTo>
                    <a:pt x="4216" y="0"/>
                  </a:moveTo>
                  <a:cubicBezTo>
                    <a:pt x="4201" y="0"/>
                    <a:pt x="4185" y="0"/>
                    <a:pt x="4170" y="0"/>
                  </a:cubicBezTo>
                  <a:cubicBezTo>
                    <a:pt x="401" y="67"/>
                    <a:pt x="0" y="3870"/>
                    <a:pt x="167" y="6805"/>
                  </a:cubicBezTo>
                  <a:cubicBezTo>
                    <a:pt x="668" y="15912"/>
                    <a:pt x="901" y="25152"/>
                    <a:pt x="2369" y="34158"/>
                  </a:cubicBezTo>
                  <a:cubicBezTo>
                    <a:pt x="3470" y="40830"/>
                    <a:pt x="2002" y="47701"/>
                    <a:pt x="4470" y="54206"/>
                  </a:cubicBezTo>
                  <a:cubicBezTo>
                    <a:pt x="5348" y="56547"/>
                    <a:pt x="5244" y="60251"/>
                    <a:pt x="8297" y="60251"/>
                  </a:cubicBezTo>
                  <a:cubicBezTo>
                    <a:pt x="8376" y="60251"/>
                    <a:pt x="8457" y="60249"/>
                    <a:pt x="8540" y="60244"/>
                  </a:cubicBezTo>
                  <a:cubicBezTo>
                    <a:pt x="12009" y="60043"/>
                    <a:pt x="11375" y="56274"/>
                    <a:pt x="11509" y="53706"/>
                  </a:cubicBezTo>
                  <a:cubicBezTo>
                    <a:pt x="11642" y="51037"/>
                    <a:pt x="11542" y="48335"/>
                    <a:pt x="11542" y="45600"/>
                  </a:cubicBezTo>
                  <a:cubicBezTo>
                    <a:pt x="11675" y="45600"/>
                    <a:pt x="11842" y="45566"/>
                    <a:pt x="11876" y="45533"/>
                  </a:cubicBezTo>
                  <a:cubicBezTo>
                    <a:pt x="10641" y="32390"/>
                    <a:pt x="9374" y="19314"/>
                    <a:pt x="8073" y="6172"/>
                  </a:cubicBezTo>
                  <a:cubicBezTo>
                    <a:pt x="7841" y="3482"/>
                    <a:pt x="7410" y="0"/>
                    <a:pt x="421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7"/>
            <p:cNvSpPr/>
            <p:nvPr/>
          </p:nvSpPr>
          <p:spPr>
            <a:xfrm>
              <a:off x="-1137751" y="3635195"/>
              <a:ext cx="30470" cy="85798"/>
            </a:xfrm>
            <a:custGeom>
              <a:rect b="b" l="l" r="r" t="t"/>
              <a:pathLst>
                <a:path extrusionOk="0" h="53540" w="19014">
                  <a:moveTo>
                    <a:pt x="4010" y="1"/>
                  </a:moveTo>
                  <a:cubicBezTo>
                    <a:pt x="3575" y="1"/>
                    <a:pt x="3118" y="54"/>
                    <a:pt x="2636" y="168"/>
                  </a:cubicBezTo>
                  <a:cubicBezTo>
                    <a:pt x="301" y="702"/>
                    <a:pt x="0" y="2670"/>
                    <a:pt x="467" y="4671"/>
                  </a:cubicBezTo>
                  <a:cubicBezTo>
                    <a:pt x="3837" y="19349"/>
                    <a:pt x="7172" y="34026"/>
                    <a:pt x="10708" y="48670"/>
                  </a:cubicBezTo>
                  <a:cubicBezTo>
                    <a:pt x="11242" y="50905"/>
                    <a:pt x="12509" y="53306"/>
                    <a:pt x="15578" y="53540"/>
                  </a:cubicBezTo>
                  <a:cubicBezTo>
                    <a:pt x="19014" y="52806"/>
                    <a:pt x="18747" y="49804"/>
                    <a:pt x="17913" y="47802"/>
                  </a:cubicBezTo>
                  <a:cubicBezTo>
                    <a:pt x="14811" y="40297"/>
                    <a:pt x="15578" y="32391"/>
                    <a:pt x="14578" y="24686"/>
                  </a:cubicBezTo>
                  <a:cubicBezTo>
                    <a:pt x="13677" y="17547"/>
                    <a:pt x="12910" y="10175"/>
                    <a:pt x="9240" y="3671"/>
                  </a:cubicBezTo>
                  <a:cubicBezTo>
                    <a:pt x="8057" y="1586"/>
                    <a:pt x="6374" y="1"/>
                    <a:pt x="401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7"/>
            <p:cNvSpPr/>
            <p:nvPr/>
          </p:nvSpPr>
          <p:spPr>
            <a:xfrm>
              <a:off x="-1180676" y="2638743"/>
              <a:ext cx="31273" cy="88069"/>
            </a:xfrm>
            <a:custGeom>
              <a:rect b="b" l="l" r="r" t="t"/>
              <a:pathLst>
                <a:path extrusionOk="0" h="54957" w="19515">
                  <a:moveTo>
                    <a:pt x="15178" y="1"/>
                  </a:moveTo>
                  <a:cubicBezTo>
                    <a:pt x="12276" y="401"/>
                    <a:pt x="10842" y="2436"/>
                    <a:pt x="10008" y="4737"/>
                  </a:cubicBezTo>
                  <a:cubicBezTo>
                    <a:pt x="4804" y="19315"/>
                    <a:pt x="1" y="33958"/>
                    <a:pt x="768" y="49736"/>
                  </a:cubicBezTo>
                  <a:cubicBezTo>
                    <a:pt x="835" y="51738"/>
                    <a:pt x="101" y="54673"/>
                    <a:pt x="3136" y="54940"/>
                  </a:cubicBezTo>
                  <a:cubicBezTo>
                    <a:pt x="3258" y="54951"/>
                    <a:pt x="3375" y="54957"/>
                    <a:pt x="3488" y="54957"/>
                  </a:cubicBezTo>
                  <a:cubicBezTo>
                    <a:pt x="6081" y="54957"/>
                    <a:pt x="6195" y="52092"/>
                    <a:pt x="6739" y="50270"/>
                  </a:cubicBezTo>
                  <a:cubicBezTo>
                    <a:pt x="11075" y="35259"/>
                    <a:pt x="12910" y="19548"/>
                    <a:pt x="18481" y="4837"/>
                  </a:cubicBezTo>
                  <a:cubicBezTo>
                    <a:pt x="19515" y="2069"/>
                    <a:pt x="18447" y="34"/>
                    <a:pt x="1517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7"/>
            <p:cNvSpPr/>
            <p:nvPr/>
          </p:nvSpPr>
          <p:spPr>
            <a:xfrm>
              <a:off x="-1068528" y="2671439"/>
              <a:ext cx="24004" cy="87944"/>
            </a:xfrm>
            <a:custGeom>
              <a:rect b="b" l="l" r="r" t="t"/>
              <a:pathLst>
                <a:path extrusionOk="0" h="54879" w="14979">
                  <a:moveTo>
                    <a:pt x="9852" y="0"/>
                  </a:moveTo>
                  <a:cubicBezTo>
                    <a:pt x="7571" y="0"/>
                    <a:pt x="6360" y="2267"/>
                    <a:pt x="6072" y="4349"/>
                  </a:cubicBezTo>
                  <a:cubicBezTo>
                    <a:pt x="4171" y="17992"/>
                    <a:pt x="2403" y="31602"/>
                    <a:pt x="835" y="43477"/>
                  </a:cubicBezTo>
                  <a:cubicBezTo>
                    <a:pt x="835" y="46045"/>
                    <a:pt x="802" y="46846"/>
                    <a:pt x="868" y="47646"/>
                  </a:cubicBezTo>
                  <a:cubicBezTo>
                    <a:pt x="1035" y="50248"/>
                    <a:pt x="1" y="54151"/>
                    <a:pt x="3070" y="54785"/>
                  </a:cubicBezTo>
                  <a:cubicBezTo>
                    <a:pt x="3386" y="54849"/>
                    <a:pt x="3679" y="54879"/>
                    <a:pt x="3950" y="54879"/>
                  </a:cubicBezTo>
                  <a:cubicBezTo>
                    <a:pt x="6937" y="54879"/>
                    <a:pt x="7309" y="51222"/>
                    <a:pt x="8073" y="48714"/>
                  </a:cubicBezTo>
                  <a:cubicBezTo>
                    <a:pt x="10742" y="40174"/>
                    <a:pt x="11543" y="31301"/>
                    <a:pt x="12510" y="22462"/>
                  </a:cubicBezTo>
                  <a:cubicBezTo>
                    <a:pt x="13144" y="16591"/>
                    <a:pt x="14978" y="10787"/>
                    <a:pt x="13878" y="4782"/>
                  </a:cubicBezTo>
                  <a:cubicBezTo>
                    <a:pt x="13477" y="2514"/>
                    <a:pt x="12410" y="179"/>
                    <a:pt x="10142" y="12"/>
                  </a:cubicBezTo>
                  <a:cubicBezTo>
                    <a:pt x="10043" y="4"/>
                    <a:pt x="9947" y="0"/>
                    <a:pt x="985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7"/>
            <p:cNvSpPr/>
            <p:nvPr/>
          </p:nvSpPr>
          <p:spPr>
            <a:xfrm>
              <a:off x="-1076225" y="3487015"/>
              <a:ext cx="20475" cy="84572"/>
            </a:xfrm>
            <a:custGeom>
              <a:rect b="b" l="l" r="r" t="t"/>
              <a:pathLst>
                <a:path extrusionOk="0" h="52775" w="12777">
                  <a:moveTo>
                    <a:pt x="3668" y="0"/>
                  </a:moveTo>
                  <a:cubicBezTo>
                    <a:pt x="3457" y="0"/>
                    <a:pt x="3236" y="23"/>
                    <a:pt x="3003" y="70"/>
                  </a:cubicBezTo>
                  <a:cubicBezTo>
                    <a:pt x="1" y="670"/>
                    <a:pt x="768" y="3573"/>
                    <a:pt x="1135" y="5441"/>
                  </a:cubicBezTo>
                  <a:cubicBezTo>
                    <a:pt x="3270" y="16182"/>
                    <a:pt x="2035" y="27023"/>
                    <a:pt x="2469" y="37764"/>
                  </a:cubicBezTo>
                  <a:cubicBezTo>
                    <a:pt x="2636" y="42634"/>
                    <a:pt x="3670" y="47237"/>
                    <a:pt x="8040" y="52774"/>
                  </a:cubicBezTo>
                  <a:cubicBezTo>
                    <a:pt x="11275" y="41466"/>
                    <a:pt x="12776" y="31693"/>
                    <a:pt x="11542" y="21852"/>
                  </a:cubicBezTo>
                  <a:cubicBezTo>
                    <a:pt x="10808" y="15748"/>
                    <a:pt x="11108" y="9343"/>
                    <a:pt x="7773" y="3739"/>
                  </a:cubicBezTo>
                  <a:cubicBezTo>
                    <a:pt x="6746" y="2048"/>
                    <a:pt x="5691" y="0"/>
                    <a:pt x="36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7"/>
            <p:cNvSpPr/>
            <p:nvPr/>
          </p:nvSpPr>
          <p:spPr>
            <a:xfrm>
              <a:off x="-1133369" y="2808401"/>
              <a:ext cx="19619" cy="74848"/>
            </a:xfrm>
            <a:custGeom>
              <a:rect b="b" l="l" r="r" t="t"/>
              <a:pathLst>
                <a:path extrusionOk="0" h="46707" w="12243">
                  <a:moveTo>
                    <a:pt x="7967" y="1"/>
                  </a:moveTo>
                  <a:cubicBezTo>
                    <a:pt x="5882" y="1"/>
                    <a:pt x="4529" y="1469"/>
                    <a:pt x="4270" y="3375"/>
                  </a:cubicBezTo>
                  <a:cubicBezTo>
                    <a:pt x="2569" y="16117"/>
                    <a:pt x="1" y="28793"/>
                    <a:pt x="2136" y="41769"/>
                  </a:cubicBezTo>
                  <a:cubicBezTo>
                    <a:pt x="2503" y="43904"/>
                    <a:pt x="2736" y="46606"/>
                    <a:pt x="5338" y="46706"/>
                  </a:cubicBezTo>
                  <a:cubicBezTo>
                    <a:pt x="5373" y="46706"/>
                    <a:pt x="5408" y="46707"/>
                    <a:pt x="5442" y="46707"/>
                  </a:cubicBezTo>
                  <a:cubicBezTo>
                    <a:pt x="8608" y="46707"/>
                    <a:pt x="8676" y="43678"/>
                    <a:pt x="8940" y="41368"/>
                  </a:cubicBezTo>
                  <a:cubicBezTo>
                    <a:pt x="10141" y="30694"/>
                    <a:pt x="11242" y="20020"/>
                    <a:pt x="12243" y="10747"/>
                  </a:cubicBezTo>
                  <a:cubicBezTo>
                    <a:pt x="12076" y="7377"/>
                    <a:pt x="12109" y="5509"/>
                    <a:pt x="11843" y="3608"/>
                  </a:cubicBezTo>
                  <a:cubicBezTo>
                    <a:pt x="11576" y="1573"/>
                    <a:pt x="10408" y="72"/>
                    <a:pt x="8173" y="5"/>
                  </a:cubicBezTo>
                  <a:cubicBezTo>
                    <a:pt x="8104" y="2"/>
                    <a:pt x="8035" y="1"/>
                    <a:pt x="796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7"/>
            <p:cNvSpPr/>
            <p:nvPr/>
          </p:nvSpPr>
          <p:spPr>
            <a:xfrm>
              <a:off x="-923665" y="2716895"/>
              <a:ext cx="21276" cy="67017"/>
            </a:xfrm>
            <a:custGeom>
              <a:rect b="b" l="l" r="r" t="t"/>
              <a:pathLst>
                <a:path extrusionOk="0" h="41820" w="13277">
                  <a:moveTo>
                    <a:pt x="9377" y="0"/>
                  </a:moveTo>
                  <a:cubicBezTo>
                    <a:pt x="7341" y="0"/>
                    <a:pt x="5848" y="1168"/>
                    <a:pt x="5505" y="3169"/>
                  </a:cubicBezTo>
                  <a:cubicBezTo>
                    <a:pt x="3637" y="13977"/>
                    <a:pt x="1936" y="24851"/>
                    <a:pt x="434" y="35759"/>
                  </a:cubicBezTo>
                  <a:cubicBezTo>
                    <a:pt x="1" y="38628"/>
                    <a:pt x="1502" y="41463"/>
                    <a:pt x="4537" y="41797"/>
                  </a:cubicBezTo>
                  <a:cubicBezTo>
                    <a:pt x="4697" y="41812"/>
                    <a:pt x="4851" y="41820"/>
                    <a:pt x="4999" y="41820"/>
                  </a:cubicBezTo>
                  <a:cubicBezTo>
                    <a:pt x="8056" y="41820"/>
                    <a:pt x="8895" y="38645"/>
                    <a:pt x="9341" y="36259"/>
                  </a:cubicBezTo>
                  <a:cubicBezTo>
                    <a:pt x="10975" y="27520"/>
                    <a:pt x="12210" y="18780"/>
                    <a:pt x="13244" y="12309"/>
                  </a:cubicBezTo>
                  <a:lnTo>
                    <a:pt x="13277" y="4336"/>
                  </a:lnTo>
                  <a:cubicBezTo>
                    <a:pt x="13210" y="2335"/>
                    <a:pt x="12777" y="567"/>
                    <a:pt x="10442" y="100"/>
                  </a:cubicBezTo>
                  <a:cubicBezTo>
                    <a:pt x="10074" y="33"/>
                    <a:pt x="9718" y="0"/>
                    <a:pt x="937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7"/>
            <p:cNvSpPr/>
            <p:nvPr/>
          </p:nvSpPr>
          <p:spPr>
            <a:xfrm>
              <a:off x="-977921" y="3500548"/>
              <a:ext cx="24323" cy="66505"/>
            </a:xfrm>
            <a:custGeom>
              <a:rect b="b" l="l" r="r" t="t"/>
              <a:pathLst>
                <a:path extrusionOk="0" h="41501" w="15178">
                  <a:moveTo>
                    <a:pt x="3482" y="0"/>
                  </a:moveTo>
                  <a:cubicBezTo>
                    <a:pt x="3081" y="0"/>
                    <a:pt x="2646" y="100"/>
                    <a:pt x="2169" y="331"/>
                  </a:cubicBezTo>
                  <a:cubicBezTo>
                    <a:pt x="134" y="1299"/>
                    <a:pt x="0" y="3167"/>
                    <a:pt x="334" y="5235"/>
                  </a:cubicBezTo>
                  <a:cubicBezTo>
                    <a:pt x="2035" y="15075"/>
                    <a:pt x="3536" y="24916"/>
                    <a:pt x="5471" y="34689"/>
                  </a:cubicBezTo>
                  <a:cubicBezTo>
                    <a:pt x="5998" y="37418"/>
                    <a:pt x="6150" y="41500"/>
                    <a:pt x="9892" y="41500"/>
                  </a:cubicBezTo>
                  <a:cubicBezTo>
                    <a:pt x="10176" y="41500"/>
                    <a:pt x="10481" y="41477"/>
                    <a:pt x="10808" y="41427"/>
                  </a:cubicBezTo>
                  <a:cubicBezTo>
                    <a:pt x="15178" y="40760"/>
                    <a:pt x="14144" y="36591"/>
                    <a:pt x="14411" y="31987"/>
                  </a:cubicBezTo>
                  <a:cubicBezTo>
                    <a:pt x="13543" y="26483"/>
                    <a:pt x="12509" y="19578"/>
                    <a:pt x="11342" y="12673"/>
                  </a:cubicBezTo>
                  <a:cubicBezTo>
                    <a:pt x="10675" y="8937"/>
                    <a:pt x="9641" y="5268"/>
                    <a:pt x="6905" y="2399"/>
                  </a:cubicBezTo>
                  <a:cubicBezTo>
                    <a:pt x="5939" y="1302"/>
                    <a:pt x="4931" y="0"/>
                    <a:pt x="348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7"/>
            <p:cNvSpPr/>
            <p:nvPr/>
          </p:nvSpPr>
          <p:spPr>
            <a:xfrm>
              <a:off x="-1004329" y="3620364"/>
              <a:ext cx="16038" cy="63940"/>
            </a:xfrm>
            <a:custGeom>
              <a:rect b="b" l="l" r="r" t="t"/>
              <a:pathLst>
                <a:path extrusionOk="0" h="39900" w="10008">
                  <a:moveTo>
                    <a:pt x="3446" y="1"/>
                  </a:moveTo>
                  <a:cubicBezTo>
                    <a:pt x="3200" y="1"/>
                    <a:pt x="2942" y="27"/>
                    <a:pt x="2669" y="83"/>
                  </a:cubicBezTo>
                  <a:cubicBezTo>
                    <a:pt x="868" y="450"/>
                    <a:pt x="1" y="1951"/>
                    <a:pt x="1" y="3686"/>
                  </a:cubicBezTo>
                  <a:cubicBezTo>
                    <a:pt x="1" y="14427"/>
                    <a:pt x="34" y="25235"/>
                    <a:pt x="134" y="35976"/>
                  </a:cubicBezTo>
                  <a:cubicBezTo>
                    <a:pt x="134" y="37643"/>
                    <a:pt x="835" y="39311"/>
                    <a:pt x="2536" y="39778"/>
                  </a:cubicBezTo>
                  <a:cubicBezTo>
                    <a:pt x="2851" y="39861"/>
                    <a:pt x="3142" y="39900"/>
                    <a:pt x="3411" y="39900"/>
                  </a:cubicBezTo>
                  <a:cubicBezTo>
                    <a:pt x="5193" y="39900"/>
                    <a:pt x="6017" y="38217"/>
                    <a:pt x="6539" y="36709"/>
                  </a:cubicBezTo>
                  <a:cubicBezTo>
                    <a:pt x="8774" y="30272"/>
                    <a:pt x="9641" y="23633"/>
                    <a:pt x="9775" y="16929"/>
                  </a:cubicBezTo>
                  <a:cubicBezTo>
                    <a:pt x="10008" y="12025"/>
                    <a:pt x="9508" y="7222"/>
                    <a:pt x="7139" y="2852"/>
                  </a:cubicBezTo>
                  <a:cubicBezTo>
                    <a:pt x="6376" y="1414"/>
                    <a:pt x="5251" y="1"/>
                    <a:pt x="344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7"/>
            <p:cNvSpPr/>
            <p:nvPr/>
          </p:nvSpPr>
          <p:spPr>
            <a:xfrm>
              <a:off x="-1009245" y="2834665"/>
              <a:ext cx="21437" cy="55688"/>
            </a:xfrm>
            <a:custGeom>
              <a:rect b="b" l="l" r="r" t="t"/>
              <a:pathLst>
                <a:path extrusionOk="0" h="34751" w="13377">
                  <a:moveTo>
                    <a:pt x="9603" y="1"/>
                  </a:moveTo>
                  <a:cubicBezTo>
                    <a:pt x="6974" y="1"/>
                    <a:pt x="5603" y="2484"/>
                    <a:pt x="5070" y="4732"/>
                  </a:cubicBezTo>
                  <a:cubicBezTo>
                    <a:pt x="3503" y="11803"/>
                    <a:pt x="1201" y="18708"/>
                    <a:pt x="1234" y="26047"/>
                  </a:cubicBezTo>
                  <a:cubicBezTo>
                    <a:pt x="1234" y="26847"/>
                    <a:pt x="1101" y="27681"/>
                    <a:pt x="1268" y="28415"/>
                  </a:cubicBezTo>
                  <a:cubicBezTo>
                    <a:pt x="1668" y="30650"/>
                    <a:pt x="0" y="34019"/>
                    <a:pt x="3069" y="34686"/>
                  </a:cubicBezTo>
                  <a:cubicBezTo>
                    <a:pt x="3283" y="34730"/>
                    <a:pt x="3486" y="34750"/>
                    <a:pt x="3679" y="34750"/>
                  </a:cubicBezTo>
                  <a:cubicBezTo>
                    <a:pt x="5999" y="34750"/>
                    <a:pt x="6774" y="31759"/>
                    <a:pt x="7605" y="29850"/>
                  </a:cubicBezTo>
                  <a:cubicBezTo>
                    <a:pt x="11075" y="22144"/>
                    <a:pt x="11842" y="13838"/>
                    <a:pt x="12709" y="5566"/>
                  </a:cubicBezTo>
                  <a:cubicBezTo>
                    <a:pt x="12909" y="3564"/>
                    <a:pt x="13376" y="729"/>
                    <a:pt x="10674" y="128"/>
                  </a:cubicBezTo>
                  <a:cubicBezTo>
                    <a:pt x="10296" y="41"/>
                    <a:pt x="9939" y="1"/>
                    <a:pt x="960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7"/>
            <p:cNvSpPr/>
            <p:nvPr/>
          </p:nvSpPr>
          <p:spPr>
            <a:xfrm>
              <a:off x="-1171588" y="1694819"/>
              <a:ext cx="1144363" cy="978446"/>
            </a:xfrm>
            <a:custGeom>
              <a:rect b="b" l="l" r="r" t="t"/>
              <a:pathLst>
                <a:path extrusionOk="0" h="610575" w="714111">
                  <a:moveTo>
                    <a:pt x="556246" y="0"/>
                  </a:moveTo>
                  <a:cubicBezTo>
                    <a:pt x="546321" y="0"/>
                    <a:pt x="536201" y="1483"/>
                    <a:pt x="526143" y="4548"/>
                  </a:cubicBezTo>
                  <a:cubicBezTo>
                    <a:pt x="523708" y="5181"/>
                    <a:pt x="522173" y="6516"/>
                    <a:pt x="522607" y="9284"/>
                  </a:cubicBezTo>
                  <a:cubicBezTo>
                    <a:pt x="512767" y="13120"/>
                    <a:pt x="506929" y="20659"/>
                    <a:pt x="502493" y="29899"/>
                  </a:cubicBezTo>
                  <a:cubicBezTo>
                    <a:pt x="494353" y="46911"/>
                    <a:pt x="496021" y="64857"/>
                    <a:pt x="497489" y="82570"/>
                  </a:cubicBezTo>
                  <a:cubicBezTo>
                    <a:pt x="497956" y="87907"/>
                    <a:pt x="496422" y="89508"/>
                    <a:pt x="492285" y="90242"/>
                  </a:cubicBezTo>
                  <a:cubicBezTo>
                    <a:pt x="482245" y="92110"/>
                    <a:pt x="472104" y="93611"/>
                    <a:pt x="462097" y="95579"/>
                  </a:cubicBezTo>
                  <a:cubicBezTo>
                    <a:pt x="426472" y="102551"/>
                    <a:pt x="390513" y="107621"/>
                    <a:pt x="355154" y="116094"/>
                  </a:cubicBezTo>
                  <a:cubicBezTo>
                    <a:pt x="292009" y="131138"/>
                    <a:pt x="231165" y="153054"/>
                    <a:pt x="171056" y="177104"/>
                  </a:cubicBezTo>
                  <a:cubicBezTo>
                    <a:pt x="169588" y="177692"/>
                    <a:pt x="168393" y="178113"/>
                    <a:pt x="167392" y="178113"/>
                  </a:cubicBezTo>
                  <a:cubicBezTo>
                    <a:pt x="165892" y="178113"/>
                    <a:pt x="164831" y="177165"/>
                    <a:pt x="163951" y="174403"/>
                  </a:cubicBezTo>
                  <a:cubicBezTo>
                    <a:pt x="159548" y="160292"/>
                    <a:pt x="151609" y="147984"/>
                    <a:pt x="143269" y="135942"/>
                  </a:cubicBezTo>
                  <a:cubicBezTo>
                    <a:pt x="127057" y="112468"/>
                    <a:pt x="102280" y="101636"/>
                    <a:pt x="76705" y="101636"/>
                  </a:cubicBezTo>
                  <a:cubicBezTo>
                    <a:pt x="67972" y="101636"/>
                    <a:pt x="59146" y="102899"/>
                    <a:pt x="50536" y="105353"/>
                  </a:cubicBezTo>
                  <a:cubicBezTo>
                    <a:pt x="49837" y="105303"/>
                    <a:pt x="49137" y="105247"/>
                    <a:pt x="48452" y="105247"/>
                  </a:cubicBezTo>
                  <a:cubicBezTo>
                    <a:pt x="46853" y="105247"/>
                    <a:pt x="45337" y="105553"/>
                    <a:pt x="44099" y="106954"/>
                  </a:cubicBezTo>
                  <a:cubicBezTo>
                    <a:pt x="41797" y="108355"/>
                    <a:pt x="39595" y="109790"/>
                    <a:pt x="37260" y="111124"/>
                  </a:cubicBezTo>
                  <a:cubicBezTo>
                    <a:pt x="11775" y="125701"/>
                    <a:pt x="0" y="152320"/>
                    <a:pt x="6605" y="180740"/>
                  </a:cubicBezTo>
                  <a:cubicBezTo>
                    <a:pt x="9507" y="193349"/>
                    <a:pt x="19281" y="201088"/>
                    <a:pt x="27687" y="209694"/>
                  </a:cubicBezTo>
                  <a:cubicBezTo>
                    <a:pt x="27987" y="210595"/>
                    <a:pt x="28587" y="211095"/>
                    <a:pt x="29488" y="211262"/>
                  </a:cubicBezTo>
                  <a:cubicBezTo>
                    <a:pt x="38661" y="216366"/>
                    <a:pt x="47501" y="221970"/>
                    <a:pt x="58008" y="224605"/>
                  </a:cubicBezTo>
                  <a:cubicBezTo>
                    <a:pt x="73319" y="228441"/>
                    <a:pt x="88797" y="230443"/>
                    <a:pt x="104475" y="230609"/>
                  </a:cubicBezTo>
                  <a:cubicBezTo>
                    <a:pt x="109378" y="230676"/>
                    <a:pt x="111146" y="231777"/>
                    <a:pt x="110312" y="237181"/>
                  </a:cubicBezTo>
                  <a:cubicBezTo>
                    <a:pt x="108845" y="246521"/>
                    <a:pt x="108244" y="255994"/>
                    <a:pt x="107477" y="265401"/>
                  </a:cubicBezTo>
                  <a:cubicBezTo>
                    <a:pt x="105976" y="282647"/>
                    <a:pt x="104075" y="299859"/>
                    <a:pt x="103307" y="317105"/>
                  </a:cubicBezTo>
                  <a:cubicBezTo>
                    <a:pt x="102140" y="342756"/>
                    <a:pt x="100872" y="368608"/>
                    <a:pt x="106977" y="393893"/>
                  </a:cubicBezTo>
                  <a:cubicBezTo>
                    <a:pt x="116884" y="435123"/>
                    <a:pt x="138199" y="468380"/>
                    <a:pt x="176026" y="489662"/>
                  </a:cubicBezTo>
                  <a:cubicBezTo>
                    <a:pt x="183598" y="493197"/>
                    <a:pt x="191103" y="496900"/>
                    <a:pt x="198809" y="500202"/>
                  </a:cubicBezTo>
                  <a:cubicBezTo>
                    <a:pt x="216860" y="507879"/>
                    <a:pt x="235251" y="514040"/>
                    <a:pt x="255114" y="514040"/>
                  </a:cubicBezTo>
                  <a:cubicBezTo>
                    <a:pt x="255880" y="514040"/>
                    <a:pt x="256648" y="514031"/>
                    <a:pt x="257418" y="514012"/>
                  </a:cubicBezTo>
                  <a:cubicBezTo>
                    <a:pt x="259119" y="514379"/>
                    <a:pt x="260586" y="515480"/>
                    <a:pt x="262321" y="515680"/>
                  </a:cubicBezTo>
                  <a:cubicBezTo>
                    <a:pt x="271461" y="516848"/>
                    <a:pt x="280534" y="518049"/>
                    <a:pt x="289641" y="519083"/>
                  </a:cubicBezTo>
                  <a:cubicBezTo>
                    <a:pt x="312390" y="521684"/>
                    <a:pt x="327968" y="533193"/>
                    <a:pt x="336007" y="555042"/>
                  </a:cubicBezTo>
                  <a:cubicBezTo>
                    <a:pt x="339710" y="565216"/>
                    <a:pt x="345013" y="574622"/>
                    <a:pt x="352552" y="582762"/>
                  </a:cubicBezTo>
                  <a:cubicBezTo>
                    <a:pt x="370865" y="602542"/>
                    <a:pt x="395249" y="607779"/>
                    <a:pt x="420134" y="609981"/>
                  </a:cubicBezTo>
                  <a:cubicBezTo>
                    <a:pt x="424721" y="610392"/>
                    <a:pt x="429300" y="610575"/>
                    <a:pt x="433871" y="610575"/>
                  </a:cubicBezTo>
                  <a:cubicBezTo>
                    <a:pt x="455990" y="610575"/>
                    <a:pt x="477930" y="606305"/>
                    <a:pt x="499824" y="603043"/>
                  </a:cubicBezTo>
                  <a:cubicBezTo>
                    <a:pt x="519772" y="600041"/>
                    <a:pt x="537017" y="590701"/>
                    <a:pt x="554363" y="581094"/>
                  </a:cubicBezTo>
                  <a:cubicBezTo>
                    <a:pt x="564337" y="575556"/>
                    <a:pt x="572643" y="568718"/>
                    <a:pt x="579681" y="559945"/>
                  </a:cubicBezTo>
                  <a:cubicBezTo>
                    <a:pt x="585585" y="552573"/>
                    <a:pt x="591323" y="545068"/>
                    <a:pt x="595926" y="536829"/>
                  </a:cubicBezTo>
                  <a:cubicBezTo>
                    <a:pt x="594191" y="534760"/>
                    <a:pt x="592557" y="532659"/>
                    <a:pt x="590655" y="530724"/>
                  </a:cubicBezTo>
                  <a:cubicBezTo>
                    <a:pt x="562202" y="502304"/>
                    <a:pt x="553029" y="467612"/>
                    <a:pt x="560334" y="429118"/>
                  </a:cubicBezTo>
                  <a:cubicBezTo>
                    <a:pt x="566705" y="395394"/>
                    <a:pt x="585652" y="367341"/>
                    <a:pt x="608035" y="342023"/>
                  </a:cubicBezTo>
                  <a:cubicBezTo>
                    <a:pt x="634587" y="312001"/>
                    <a:pt x="667844" y="290752"/>
                    <a:pt x="703870" y="273740"/>
                  </a:cubicBezTo>
                  <a:cubicBezTo>
                    <a:pt x="712909" y="269471"/>
                    <a:pt x="714110" y="262799"/>
                    <a:pt x="707372" y="255094"/>
                  </a:cubicBezTo>
                  <a:cubicBezTo>
                    <a:pt x="705938" y="253459"/>
                    <a:pt x="704237" y="252091"/>
                    <a:pt x="702802" y="250457"/>
                  </a:cubicBezTo>
                  <a:cubicBezTo>
                    <a:pt x="695430" y="241817"/>
                    <a:pt x="688092" y="233145"/>
                    <a:pt x="685924" y="221436"/>
                  </a:cubicBezTo>
                  <a:cubicBezTo>
                    <a:pt x="684990" y="216433"/>
                    <a:pt x="686657" y="211095"/>
                    <a:pt x="684222" y="206259"/>
                  </a:cubicBezTo>
                  <a:cubicBezTo>
                    <a:pt x="666977" y="176271"/>
                    <a:pt x="643527" y="151953"/>
                    <a:pt x="616407" y="130971"/>
                  </a:cubicBezTo>
                  <a:cubicBezTo>
                    <a:pt x="608101" y="124600"/>
                    <a:pt x="599862" y="118196"/>
                    <a:pt x="590822" y="111191"/>
                  </a:cubicBezTo>
                  <a:cubicBezTo>
                    <a:pt x="595893" y="108922"/>
                    <a:pt x="599829" y="107188"/>
                    <a:pt x="603765" y="105453"/>
                  </a:cubicBezTo>
                  <a:cubicBezTo>
                    <a:pt x="617608" y="99516"/>
                    <a:pt x="630217" y="92044"/>
                    <a:pt x="639524" y="79601"/>
                  </a:cubicBezTo>
                  <a:cubicBezTo>
                    <a:pt x="646762" y="69894"/>
                    <a:pt x="648063" y="59654"/>
                    <a:pt x="641959" y="49546"/>
                  </a:cubicBezTo>
                  <a:cubicBezTo>
                    <a:pt x="622870" y="17895"/>
                    <a:pt x="590728" y="0"/>
                    <a:pt x="55624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7"/>
            <p:cNvSpPr/>
            <p:nvPr/>
          </p:nvSpPr>
          <p:spPr>
            <a:xfrm>
              <a:off x="-1240973" y="1691308"/>
              <a:ext cx="440202" cy="242117"/>
            </a:xfrm>
            <a:custGeom>
              <a:rect b="b" l="l" r="r" t="t"/>
              <a:pathLst>
                <a:path extrusionOk="0" h="151087" w="274697">
                  <a:moveTo>
                    <a:pt x="21349" y="0"/>
                  </a:moveTo>
                  <a:cubicBezTo>
                    <a:pt x="19923" y="149"/>
                    <a:pt x="18560" y="190"/>
                    <a:pt x="17248" y="190"/>
                  </a:cubicBezTo>
                  <a:cubicBezTo>
                    <a:pt x="15700" y="190"/>
                    <a:pt x="14224" y="134"/>
                    <a:pt x="12801" y="134"/>
                  </a:cubicBezTo>
                  <a:cubicBezTo>
                    <a:pt x="10294" y="134"/>
                    <a:pt x="7951" y="307"/>
                    <a:pt x="5671" y="1268"/>
                  </a:cubicBezTo>
                  <a:cubicBezTo>
                    <a:pt x="3570" y="2135"/>
                    <a:pt x="1" y="1802"/>
                    <a:pt x="434" y="5137"/>
                  </a:cubicBezTo>
                  <a:cubicBezTo>
                    <a:pt x="835" y="7939"/>
                    <a:pt x="4004" y="8040"/>
                    <a:pt x="6372" y="8273"/>
                  </a:cubicBezTo>
                  <a:cubicBezTo>
                    <a:pt x="7456" y="8373"/>
                    <a:pt x="8540" y="8398"/>
                    <a:pt x="9624" y="8398"/>
                  </a:cubicBezTo>
                  <a:cubicBezTo>
                    <a:pt x="10708" y="8398"/>
                    <a:pt x="11793" y="8373"/>
                    <a:pt x="12877" y="8373"/>
                  </a:cubicBezTo>
                  <a:cubicBezTo>
                    <a:pt x="13328" y="8370"/>
                    <a:pt x="13779" y="8368"/>
                    <a:pt x="14230" y="8368"/>
                  </a:cubicBezTo>
                  <a:cubicBezTo>
                    <a:pt x="27319" y="8368"/>
                    <a:pt x="40366" y="9772"/>
                    <a:pt x="53039" y="12609"/>
                  </a:cubicBezTo>
                  <a:cubicBezTo>
                    <a:pt x="92667" y="21382"/>
                    <a:pt x="130894" y="34125"/>
                    <a:pt x="166953" y="53539"/>
                  </a:cubicBezTo>
                  <a:cubicBezTo>
                    <a:pt x="202379" y="72652"/>
                    <a:pt x="232634" y="96937"/>
                    <a:pt x="254783" y="130794"/>
                  </a:cubicBezTo>
                  <a:cubicBezTo>
                    <a:pt x="258185" y="136031"/>
                    <a:pt x="262288" y="140735"/>
                    <a:pt x="264857" y="146472"/>
                  </a:cubicBezTo>
                  <a:cubicBezTo>
                    <a:pt x="265724" y="148486"/>
                    <a:pt x="267013" y="151087"/>
                    <a:pt x="269276" y="151087"/>
                  </a:cubicBezTo>
                  <a:cubicBezTo>
                    <a:pt x="269711" y="151087"/>
                    <a:pt x="270183" y="150990"/>
                    <a:pt x="270694" y="150775"/>
                  </a:cubicBezTo>
                  <a:cubicBezTo>
                    <a:pt x="274697" y="149141"/>
                    <a:pt x="272529" y="145705"/>
                    <a:pt x="271461" y="143070"/>
                  </a:cubicBezTo>
                  <a:cubicBezTo>
                    <a:pt x="269994" y="139267"/>
                    <a:pt x="268526" y="135431"/>
                    <a:pt x="266391" y="132028"/>
                  </a:cubicBezTo>
                  <a:cubicBezTo>
                    <a:pt x="249245" y="104675"/>
                    <a:pt x="227630" y="81592"/>
                    <a:pt x="200878" y="63413"/>
                  </a:cubicBezTo>
                  <a:cubicBezTo>
                    <a:pt x="164251" y="38495"/>
                    <a:pt x="123689" y="22350"/>
                    <a:pt x="81426" y="9974"/>
                  </a:cubicBezTo>
                  <a:cubicBezTo>
                    <a:pt x="61378" y="4103"/>
                    <a:pt x="40897" y="1335"/>
                    <a:pt x="2134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7"/>
            <p:cNvSpPr/>
            <p:nvPr/>
          </p:nvSpPr>
          <p:spPr>
            <a:xfrm>
              <a:off x="-1043404" y="1581678"/>
              <a:ext cx="318165" cy="330836"/>
            </a:xfrm>
            <a:custGeom>
              <a:rect b="b" l="l" r="r" t="t"/>
              <a:pathLst>
                <a:path extrusionOk="0" h="206450" w="198543">
                  <a:moveTo>
                    <a:pt x="3683" y="1"/>
                  </a:moveTo>
                  <a:cubicBezTo>
                    <a:pt x="2488" y="1"/>
                    <a:pt x="1421" y="440"/>
                    <a:pt x="868" y="1865"/>
                  </a:cubicBezTo>
                  <a:cubicBezTo>
                    <a:pt x="1" y="4166"/>
                    <a:pt x="2669" y="5567"/>
                    <a:pt x="4537" y="6535"/>
                  </a:cubicBezTo>
                  <a:cubicBezTo>
                    <a:pt x="10342" y="9437"/>
                    <a:pt x="16079" y="12606"/>
                    <a:pt x="22150" y="14874"/>
                  </a:cubicBezTo>
                  <a:cubicBezTo>
                    <a:pt x="46768" y="24081"/>
                    <a:pt x="67049" y="40092"/>
                    <a:pt x="85395" y="57938"/>
                  </a:cubicBezTo>
                  <a:cubicBezTo>
                    <a:pt x="99639" y="71782"/>
                    <a:pt x="113248" y="86592"/>
                    <a:pt x="125824" y="102170"/>
                  </a:cubicBezTo>
                  <a:cubicBezTo>
                    <a:pt x="146906" y="128255"/>
                    <a:pt x="167654" y="154474"/>
                    <a:pt x="182531" y="184729"/>
                  </a:cubicBezTo>
                  <a:cubicBezTo>
                    <a:pt x="185500" y="190833"/>
                    <a:pt x="188636" y="196838"/>
                    <a:pt x="191704" y="202875"/>
                  </a:cubicBezTo>
                  <a:cubicBezTo>
                    <a:pt x="192534" y="204479"/>
                    <a:pt x="193249" y="206450"/>
                    <a:pt x="195084" y="206450"/>
                  </a:cubicBezTo>
                  <a:cubicBezTo>
                    <a:pt x="195463" y="206450"/>
                    <a:pt x="195889" y="206366"/>
                    <a:pt x="196374" y="206178"/>
                  </a:cubicBezTo>
                  <a:cubicBezTo>
                    <a:pt x="198443" y="205377"/>
                    <a:pt x="198543" y="203276"/>
                    <a:pt x="198543" y="199840"/>
                  </a:cubicBezTo>
                  <a:cubicBezTo>
                    <a:pt x="197976" y="198139"/>
                    <a:pt x="197108" y="195003"/>
                    <a:pt x="195907" y="192034"/>
                  </a:cubicBezTo>
                  <a:cubicBezTo>
                    <a:pt x="188135" y="172887"/>
                    <a:pt x="177628" y="155375"/>
                    <a:pt x="165552" y="138663"/>
                  </a:cubicBezTo>
                  <a:cubicBezTo>
                    <a:pt x="135931" y="97800"/>
                    <a:pt x="103708" y="59406"/>
                    <a:pt x="64013" y="27883"/>
                  </a:cubicBezTo>
                  <a:cubicBezTo>
                    <a:pt x="47235" y="14574"/>
                    <a:pt x="27520" y="7002"/>
                    <a:pt x="7239" y="764"/>
                  </a:cubicBezTo>
                  <a:cubicBezTo>
                    <a:pt x="6177" y="432"/>
                    <a:pt x="4867" y="1"/>
                    <a:pt x="368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7"/>
            <p:cNvSpPr/>
            <p:nvPr/>
          </p:nvSpPr>
          <p:spPr>
            <a:xfrm>
              <a:off x="-342631" y="1428195"/>
              <a:ext cx="229449" cy="281561"/>
            </a:xfrm>
            <a:custGeom>
              <a:rect b="b" l="l" r="r" t="t"/>
              <a:pathLst>
                <a:path extrusionOk="0" h="175701" w="143182">
                  <a:moveTo>
                    <a:pt x="139221" y="1"/>
                  </a:moveTo>
                  <a:cubicBezTo>
                    <a:pt x="133841" y="1"/>
                    <a:pt x="129390" y="2121"/>
                    <a:pt x="125069" y="4875"/>
                  </a:cubicBezTo>
                  <a:cubicBezTo>
                    <a:pt x="105488" y="17284"/>
                    <a:pt x="89210" y="33396"/>
                    <a:pt x="73265" y="49974"/>
                  </a:cubicBezTo>
                  <a:cubicBezTo>
                    <a:pt x="43377" y="81097"/>
                    <a:pt x="23597" y="118624"/>
                    <a:pt x="5217" y="157018"/>
                  </a:cubicBezTo>
                  <a:cubicBezTo>
                    <a:pt x="3349" y="160887"/>
                    <a:pt x="2048" y="165090"/>
                    <a:pt x="980" y="169260"/>
                  </a:cubicBezTo>
                  <a:cubicBezTo>
                    <a:pt x="193" y="172376"/>
                    <a:pt x="1" y="175701"/>
                    <a:pt x="4383" y="175701"/>
                  </a:cubicBezTo>
                  <a:cubicBezTo>
                    <a:pt x="4644" y="175701"/>
                    <a:pt x="4922" y="175689"/>
                    <a:pt x="5217" y="175664"/>
                  </a:cubicBezTo>
                  <a:cubicBezTo>
                    <a:pt x="6384" y="174063"/>
                    <a:pt x="7585" y="172529"/>
                    <a:pt x="8753" y="170928"/>
                  </a:cubicBezTo>
                  <a:cubicBezTo>
                    <a:pt x="13089" y="154849"/>
                    <a:pt x="22029" y="140839"/>
                    <a:pt x="29901" y="126496"/>
                  </a:cubicBezTo>
                  <a:cubicBezTo>
                    <a:pt x="43010" y="102812"/>
                    <a:pt x="57588" y="80129"/>
                    <a:pt x="75967" y="59948"/>
                  </a:cubicBezTo>
                  <a:cubicBezTo>
                    <a:pt x="93046" y="41268"/>
                    <a:pt x="111159" y="24089"/>
                    <a:pt x="132574" y="10479"/>
                  </a:cubicBezTo>
                  <a:cubicBezTo>
                    <a:pt x="136677" y="7911"/>
                    <a:pt x="140413" y="5109"/>
                    <a:pt x="143182" y="372"/>
                  </a:cubicBezTo>
                  <a:cubicBezTo>
                    <a:pt x="141803" y="118"/>
                    <a:pt x="140486" y="1"/>
                    <a:pt x="13922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7"/>
            <p:cNvSpPr/>
            <p:nvPr/>
          </p:nvSpPr>
          <p:spPr>
            <a:xfrm>
              <a:off x="-796228" y="1576572"/>
              <a:ext cx="167581" cy="301746"/>
            </a:xfrm>
            <a:custGeom>
              <a:rect b="b" l="l" r="r" t="t"/>
              <a:pathLst>
                <a:path extrusionOk="0" h="188297" w="104575">
                  <a:moveTo>
                    <a:pt x="6184" y="0"/>
                  </a:moveTo>
                  <a:cubicBezTo>
                    <a:pt x="5329" y="0"/>
                    <a:pt x="4449" y="391"/>
                    <a:pt x="3536" y="1348"/>
                  </a:cubicBezTo>
                  <a:cubicBezTo>
                    <a:pt x="0" y="5051"/>
                    <a:pt x="5938" y="9821"/>
                    <a:pt x="9207" y="12923"/>
                  </a:cubicBezTo>
                  <a:cubicBezTo>
                    <a:pt x="27286" y="30236"/>
                    <a:pt x="42097" y="50183"/>
                    <a:pt x="54539" y="71765"/>
                  </a:cubicBezTo>
                  <a:cubicBezTo>
                    <a:pt x="63245" y="86976"/>
                    <a:pt x="72419" y="102087"/>
                    <a:pt x="76288" y="119566"/>
                  </a:cubicBezTo>
                  <a:cubicBezTo>
                    <a:pt x="81125" y="141248"/>
                    <a:pt x="90331" y="161529"/>
                    <a:pt x="96769" y="182711"/>
                  </a:cubicBezTo>
                  <a:cubicBezTo>
                    <a:pt x="97444" y="185024"/>
                    <a:pt x="98088" y="188297"/>
                    <a:pt x="101293" y="188297"/>
                  </a:cubicBezTo>
                  <a:cubicBezTo>
                    <a:pt x="101416" y="188297"/>
                    <a:pt x="101542" y="188292"/>
                    <a:pt x="101673" y="188282"/>
                  </a:cubicBezTo>
                  <a:cubicBezTo>
                    <a:pt x="104408" y="188048"/>
                    <a:pt x="104508" y="185447"/>
                    <a:pt x="104575" y="182545"/>
                  </a:cubicBezTo>
                  <a:cubicBezTo>
                    <a:pt x="104275" y="181544"/>
                    <a:pt x="103774" y="180009"/>
                    <a:pt x="103508" y="178475"/>
                  </a:cubicBezTo>
                  <a:cubicBezTo>
                    <a:pt x="100906" y="164932"/>
                    <a:pt x="95335" y="152189"/>
                    <a:pt x="91599" y="138980"/>
                  </a:cubicBezTo>
                  <a:cubicBezTo>
                    <a:pt x="84561" y="113962"/>
                    <a:pt x="76722" y="89378"/>
                    <a:pt x="62478" y="67229"/>
                  </a:cubicBezTo>
                  <a:cubicBezTo>
                    <a:pt x="48468" y="45413"/>
                    <a:pt x="35125" y="23097"/>
                    <a:pt x="14377" y="6719"/>
                  </a:cubicBezTo>
                  <a:cubicBezTo>
                    <a:pt x="11789" y="4674"/>
                    <a:pt x="9142" y="0"/>
                    <a:pt x="618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7"/>
            <p:cNvSpPr/>
            <p:nvPr/>
          </p:nvSpPr>
          <p:spPr>
            <a:xfrm>
              <a:off x="-591230" y="1527255"/>
              <a:ext cx="64416" cy="333772"/>
            </a:xfrm>
            <a:custGeom>
              <a:rect b="b" l="l" r="r" t="t"/>
              <a:pathLst>
                <a:path extrusionOk="0" h="208282" w="40197">
                  <a:moveTo>
                    <a:pt x="40196" y="0"/>
                  </a:moveTo>
                  <a:lnTo>
                    <a:pt x="40196" y="0"/>
                  </a:lnTo>
                  <a:cubicBezTo>
                    <a:pt x="32091" y="5671"/>
                    <a:pt x="28355" y="12743"/>
                    <a:pt x="25786" y="20014"/>
                  </a:cubicBezTo>
                  <a:cubicBezTo>
                    <a:pt x="14945" y="50203"/>
                    <a:pt x="5438" y="80725"/>
                    <a:pt x="2369" y="113048"/>
                  </a:cubicBezTo>
                  <a:cubicBezTo>
                    <a:pt x="1" y="137732"/>
                    <a:pt x="935" y="162083"/>
                    <a:pt x="4938" y="186400"/>
                  </a:cubicBezTo>
                  <a:cubicBezTo>
                    <a:pt x="6005" y="192771"/>
                    <a:pt x="8474" y="198876"/>
                    <a:pt x="11543" y="204580"/>
                  </a:cubicBezTo>
                  <a:cubicBezTo>
                    <a:pt x="12562" y="206411"/>
                    <a:pt x="14033" y="208282"/>
                    <a:pt x="16164" y="208282"/>
                  </a:cubicBezTo>
                  <a:cubicBezTo>
                    <a:pt x="16751" y="208282"/>
                    <a:pt x="17389" y="208140"/>
                    <a:pt x="18081" y="207816"/>
                  </a:cubicBezTo>
                  <a:cubicBezTo>
                    <a:pt x="21383" y="206281"/>
                    <a:pt x="20382" y="203613"/>
                    <a:pt x="19248" y="200911"/>
                  </a:cubicBezTo>
                  <a:cubicBezTo>
                    <a:pt x="7073" y="171156"/>
                    <a:pt x="8240" y="139967"/>
                    <a:pt x="11509" y="109212"/>
                  </a:cubicBezTo>
                  <a:cubicBezTo>
                    <a:pt x="14678" y="79390"/>
                    <a:pt x="24185" y="50837"/>
                    <a:pt x="34259" y="22583"/>
                  </a:cubicBezTo>
                  <a:cubicBezTo>
                    <a:pt x="36627" y="15845"/>
                    <a:pt x="39529" y="9073"/>
                    <a:pt x="4019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7"/>
            <p:cNvSpPr/>
            <p:nvPr/>
          </p:nvSpPr>
          <p:spPr>
            <a:xfrm>
              <a:off x="-208975" y="1550774"/>
              <a:ext cx="276096" cy="158923"/>
            </a:xfrm>
            <a:custGeom>
              <a:rect b="b" l="l" r="r" t="t"/>
              <a:pathLst>
                <a:path extrusionOk="0" h="99172" w="172291">
                  <a:moveTo>
                    <a:pt x="163290" y="0"/>
                  </a:moveTo>
                  <a:cubicBezTo>
                    <a:pt x="161459" y="0"/>
                    <a:pt x="159607" y="101"/>
                    <a:pt x="157780" y="101"/>
                  </a:cubicBezTo>
                  <a:lnTo>
                    <a:pt x="157780" y="235"/>
                  </a:lnTo>
                  <a:cubicBezTo>
                    <a:pt x="155865" y="235"/>
                    <a:pt x="153922" y="96"/>
                    <a:pt x="151996" y="96"/>
                  </a:cubicBezTo>
                  <a:cubicBezTo>
                    <a:pt x="150936" y="96"/>
                    <a:pt x="149882" y="138"/>
                    <a:pt x="148841" y="268"/>
                  </a:cubicBezTo>
                  <a:cubicBezTo>
                    <a:pt x="121054" y="4004"/>
                    <a:pt x="95903" y="14145"/>
                    <a:pt x="72753" y="30256"/>
                  </a:cubicBezTo>
                  <a:cubicBezTo>
                    <a:pt x="48035" y="47469"/>
                    <a:pt x="24685" y="65982"/>
                    <a:pt x="4904" y="88832"/>
                  </a:cubicBezTo>
                  <a:cubicBezTo>
                    <a:pt x="2403" y="91734"/>
                    <a:pt x="1" y="95303"/>
                    <a:pt x="2870" y="98038"/>
                  </a:cubicBezTo>
                  <a:cubicBezTo>
                    <a:pt x="3703" y="98847"/>
                    <a:pt x="4470" y="99172"/>
                    <a:pt x="5181" y="99172"/>
                  </a:cubicBezTo>
                  <a:cubicBezTo>
                    <a:pt x="7345" y="99172"/>
                    <a:pt x="9002" y="96167"/>
                    <a:pt x="10508" y="94636"/>
                  </a:cubicBezTo>
                  <a:cubicBezTo>
                    <a:pt x="24652" y="80025"/>
                    <a:pt x="38996" y="65548"/>
                    <a:pt x="55341" y="53506"/>
                  </a:cubicBezTo>
                  <a:cubicBezTo>
                    <a:pt x="75088" y="38963"/>
                    <a:pt x="94769" y="23985"/>
                    <a:pt x="118619" y="16180"/>
                  </a:cubicBezTo>
                  <a:cubicBezTo>
                    <a:pt x="133326" y="11393"/>
                    <a:pt x="148274" y="8113"/>
                    <a:pt x="163806" y="8113"/>
                  </a:cubicBezTo>
                  <a:cubicBezTo>
                    <a:pt x="164620" y="8113"/>
                    <a:pt x="165436" y="8122"/>
                    <a:pt x="166253" y="8141"/>
                  </a:cubicBezTo>
                  <a:cubicBezTo>
                    <a:pt x="166548" y="8145"/>
                    <a:pt x="166853" y="8150"/>
                    <a:pt x="167164" y="8150"/>
                  </a:cubicBezTo>
                  <a:cubicBezTo>
                    <a:pt x="169381" y="8150"/>
                    <a:pt x="171819" y="7889"/>
                    <a:pt x="172024" y="5138"/>
                  </a:cubicBezTo>
                  <a:cubicBezTo>
                    <a:pt x="172291" y="2003"/>
                    <a:pt x="169589" y="468"/>
                    <a:pt x="166687" y="168"/>
                  </a:cubicBezTo>
                  <a:cubicBezTo>
                    <a:pt x="165570" y="40"/>
                    <a:pt x="164435" y="0"/>
                    <a:pt x="16329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7"/>
            <p:cNvSpPr/>
            <p:nvPr/>
          </p:nvSpPr>
          <p:spPr>
            <a:xfrm>
              <a:off x="-169096" y="1851976"/>
              <a:ext cx="305228" cy="90700"/>
            </a:xfrm>
            <a:custGeom>
              <a:rect b="b" l="l" r="r" t="t"/>
              <a:pathLst>
                <a:path extrusionOk="0" h="56599" w="190470">
                  <a:moveTo>
                    <a:pt x="19893" y="0"/>
                  </a:moveTo>
                  <a:cubicBezTo>
                    <a:pt x="15135" y="0"/>
                    <a:pt x="10186" y="593"/>
                    <a:pt x="5438" y="1112"/>
                  </a:cubicBezTo>
                  <a:cubicBezTo>
                    <a:pt x="3103" y="1412"/>
                    <a:pt x="0" y="2146"/>
                    <a:pt x="267" y="5182"/>
                  </a:cubicBezTo>
                  <a:cubicBezTo>
                    <a:pt x="424" y="7169"/>
                    <a:pt x="1836" y="7467"/>
                    <a:pt x="3352" y="7467"/>
                  </a:cubicBezTo>
                  <a:cubicBezTo>
                    <a:pt x="4003" y="7467"/>
                    <a:pt x="4673" y="7412"/>
                    <a:pt x="5271" y="7412"/>
                  </a:cubicBezTo>
                  <a:cubicBezTo>
                    <a:pt x="5362" y="7412"/>
                    <a:pt x="5451" y="7414"/>
                    <a:pt x="5538" y="7417"/>
                  </a:cubicBezTo>
                  <a:cubicBezTo>
                    <a:pt x="7167" y="7459"/>
                    <a:pt x="8797" y="7472"/>
                    <a:pt x="10561" y="7472"/>
                  </a:cubicBezTo>
                  <a:cubicBezTo>
                    <a:pt x="12912" y="7472"/>
                    <a:pt x="15502" y="7450"/>
                    <a:pt x="18647" y="7450"/>
                  </a:cubicBezTo>
                  <a:cubicBezTo>
                    <a:pt x="19267" y="7384"/>
                    <a:pt x="19912" y="7355"/>
                    <a:pt x="20579" y="7355"/>
                  </a:cubicBezTo>
                  <a:cubicBezTo>
                    <a:pt x="25334" y="7355"/>
                    <a:pt x="31210" y="8818"/>
                    <a:pt x="37060" y="8818"/>
                  </a:cubicBezTo>
                  <a:cubicBezTo>
                    <a:pt x="37839" y="8808"/>
                    <a:pt x="38616" y="8803"/>
                    <a:pt x="39393" y="8803"/>
                  </a:cubicBezTo>
                  <a:cubicBezTo>
                    <a:pt x="63177" y="8803"/>
                    <a:pt x="86127" y="13233"/>
                    <a:pt x="108545" y="20759"/>
                  </a:cubicBezTo>
                  <a:cubicBezTo>
                    <a:pt x="129459" y="27764"/>
                    <a:pt x="151575" y="32301"/>
                    <a:pt x="168888" y="47445"/>
                  </a:cubicBezTo>
                  <a:cubicBezTo>
                    <a:pt x="173257" y="51281"/>
                    <a:pt x="178294" y="53816"/>
                    <a:pt x="183565" y="55885"/>
                  </a:cubicBezTo>
                  <a:cubicBezTo>
                    <a:pt x="184457" y="56242"/>
                    <a:pt x="185562" y="56598"/>
                    <a:pt x="186608" y="56598"/>
                  </a:cubicBezTo>
                  <a:cubicBezTo>
                    <a:pt x="187713" y="56598"/>
                    <a:pt x="188751" y="56200"/>
                    <a:pt x="189402" y="54984"/>
                  </a:cubicBezTo>
                  <a:cubicBezTo>
                    <a:pt x="190470" y="52849"/>
                    <a:pt x="188168" y="51481"/>
                    <a:pt x="186800" y="50447"/>
                  </a:cubicBezTo>
                  <a:cubicBezTo>
                    <a:pt x="173891" y="40707"/>
                    <a:pt x="161816" y="29432"/>
                    <a:pt x="146238" y="24028"/>
                  </a:cubicBezTo>
                  <a:cubicBezTo>
                    <a:pt x="127892" y="17657"/>
                    <a:pt x="109245" y="12120"/>
                    <a:pt x="90598" y="6583"/>
                  </a:cubicBezTo>
                  <a:cubicBezTo>
                    <a:pt x="82593" y="4181"/>
                    <a:pt x="74187" y="3747"/>
                    <a:pt x="66014" y="2179"/>
                  </a:cubicBezTo>
                  <a:cubicBezTo>
                    <a:pt x="59659" y="989"/>
                    <a:pt x="53283" y="809"/>
                    <a:pt x="46905" y="809"/>
                  </a:cubicBezTo>
                  <a:cubicBezTo>
                    <a:pt x="44140" y="809"/>
                    <a:pt x="41375" y="843"/>
                    <a:pt x="38611" y="843"/>
                  </a:cubicBezTo>
                  <a:cubicBezTo>
                    <a:pt x="33996" y="843"/>
                    <a:pt x="29385" y="748"/>
                    <a:pt x="24785" y="245"/>
                  </a:cubicBezTo>
                  <a:cubicBezTo>
                    <a:pt x="23189" y="72"/>
                    <a:pt x="21552" y="0"/>
                    <a:pt x="1989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7"/>
            <p:cNvSpPr/>
            <p:nvPr/>
          </p:nvSpPr>
          <p:spPr>
            <a:xfrm>
              <a:off x="-1228785" y="2168916"/>
              <a:ext cx="219006" cy="189377"/>
            </a:xfrm>
            <a:custGeom>
              <a:rect b="b" l="l" r="r" t="t"/>
              <a:pathLst>
                <a:path extrusionOk="0" h="118176" w="136665">
                  <a:moveTo>
                    <a:pt x="132930" y="0"/>
                  </a:moveTo>
                  <a:cubicBezTo>
                    <a:pt x="131682" y="0"/>
                    <a:pt x="130342" y="420"/>
                    <a:pt x="129059" y="775"/>
                  </a:cubicBezTo>
                  <a:cubicBezTo>
                    <a:pt x="118051" y="3811"/>
                    <a:pt x="108011" y="8814"/>
                    <a:pt x="98270" y="14819"/>
                  </a:cubicBezTo>
                  <a:cubicBezTo>
                    <a:pt x="69083" y="32698"/>
                    <a:pt x="45533" y="57016"/>
                    <a:pt x="22316" y="81533"/>
                  </a:cubicBezTo>
                  <a:cubicBezTo>
                    <a:pt x="14444" y="89872"/>
                    <a:pt x="7672" y="99546"/>
                    <a:pt x="3236" y="110421"/>
                  </a:cubicBezTo>
                  <a:cubicBezTo>
                    <a:pt x="2235" y="112789"/>
                    <a:pt x="0" y="116258"/>
                    <a:pt x="2735" y="117792"/>
                  </a:cubicBezTo>
                  <a:cubicBezTo>
                    <a:pt x="3212" y="118059"/>
                    <a:pt x="3649" y="118175"/>
                    <a:pt x="4051" y="118175"/>
                  </a:cubicBezTo>
                  <a:cubicBezTo>
                    <a:pt x="6072" y="118175"/>
                    <a:pt x="7249" y="115236"/>
                    <a:pt x="8473" y="113456"/>
                  </a:cubicBezTo>
                  <a:cubicBezTo>
                    <a:pt x="28954" y="83535"/>
                    <a:pt x="54406" y="58317"/>
                    <a:pt x="82492" y="35667"/>
                  </a:cubicBezTo>
                  <a:cubicBezTo>
                    <a:pt x="96836" y="24125"/>
                    <a:pt x="111880" y="13785"/>
                    <a:pt x="129493" y="7614"/>
                  </a:cubicBezTo>
                  <a:cubicBezTo>
                    <a:pt x="132161" y="6680"/>
                    <a:pt x="135330" y="5979"/>
                    <a:pt x="136664" y="2443"/>
                  </a:cubicBezTo>
                  <a:cubicBezTo>
                    <a:pt x="135698" y="563"/>
                    <a:pt x="134375" y="0"/>
                    <a:pt x="1329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7"/>
            <p:cNvSpPr/>
            <p:nvPr/>
          </p:nvSpPr>
          <p:spPr>
            <a:xfrm>
              <a:off x="-1336016" y="2029094"/>
              <a:ext cx="212200" cy="87663"/>
            </a:xfrm>
            <a:custGeom>
              <a:rect b="b" l="l" r="r" t="t"/>
              <a:pathLst>
                <a:path extrusionOk="0" h="54704" w="132418">
                  <a:moveTo>
                    <a:pt x="117058" y="0"/>
                  </a:moveTo>
                  <a:cubicBezTo>
                    <a:pt x="115678" y="0"/>
                    <a:pt x="114269" y="110"/>
                    <a:pt x="112815" y="398"/>
                  </a:cubicBezTo>
                  <a:cubicBezTo>
                    <a:pt x="100239" y="2833"/>
                    <a:pt x="88464" y="7503"/>
                    <a:pt x="76322" y="11039"/>
                  </a:cubicBezTo>
                  <a:cubicBezTo>
                    <a:pt x="53606" y="17644"/>
                    <a:pt x="32424" y="27851"/>
                    <a:pt x="12176" y="39993"/>
                  </a:cubicBezTo>
                  <a:cubicBezTo>
                    <a:pt x="4604" y="44496"/>
                    <a:pt x="968" y="49433"/>
                    <a:pt x="1" y="54704"/>
                  </a:cubicBezTo>
                  <a:cubicBezTo>
                    <a:pt x="29488" y="38825"/>
                    <a:pt x="58876" y="23381"/>
                    <a:pt x="91066" y="14308"/>
                  </a:cubicBezTo>
                  <a:cubicBezTo>
                    <a:pt x="101364" y="11395"/>
                    <a:pt x="111377" y="7340"/>
                    <a:pt x="122203" y="7340"/>
                  </a:cubicBezTo>
                  <a:cubicBezTo>
                    <a:pt x="123651" y="7340"/>
                    <a:pt x="125112" y="7412"/>
                    <a:pt x="126591" y="7570"/>
                  </a:cubicBezTo>
                  <a:cubicBezTo>
                    <a:pt x="127028" y="7618"/>
                    <a:pt x="127445" y="7644"/>
                    <a:pt x="127840" y="7644"/>
                  </a:cubicBezTo>
                  <a:cubicBezTo>
                    <a:pt x="130705" y="7644"/>
                    <a:pt x="132418" y="6305"/>
                    <a:pt x="132095" y="2700"/>
                  </a:cubicBezTo>
                  <a:cubicBezTo>
                    <a:pt x="131461" y="2199"/>
                    <a:pt x="130894" y="1666"/>
                    <a:pt x="130294" y="1165"/>
                  </a:cubicBezTo>
                  <a:cubicBezTo>
                    <a:pt x="130246" y="1165"/>
                    <a:pt x="130199" y="1166"/>
                    <a:pt x="130151" y="1166"/>
                  </a:cubicBezTo>
                  <a:cubicBezTo>
                    <a:pt x="125728" y="1166"/>
                    <a:pt x="121548" y="0"/>
                    <a:pt x="11705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7"/>
            <p:cNvSpPr/>
            <p:nvPr/>
          </p:nvSpPr>
          <p:spPr>
            <a:xfrm>
              <a:off x="-1331579" y="1847882"/>
              <a:ext cx="240976" cy="34228"/>
            </a:xfrm>
            <a:custGeom>
              <a:rect b="b" l="l" r="r" t="t"/>
              <a:pathLst>
                <a:path extrusionOk="0" h="21359" w="150375">
                  <a:moveTo>
                    <a:pt x="76143" y="0"/>
                  </a:moveTo>
                  <a:cubicBezTo>
                    <a:pt x="65511" y="0"/>
                    <a:pt x="54885" y="386"/>
                    <a:pt x="44299" y="1866"/>
                  </a:cubicBezTo>
                  <a:cubicBezTo>
                    <a:pt x="30622" y="3767"/>
                    <a:pt x="17346" y="7170"/>
                    <a:pt x="5204" y="14175"/>
                  </a:cubicBezTo>
                  <a:cubicBezTo>
                    <a:pt x="3103" y="15375"/>
                    <a:pt x="0" y="16443"/>
                    <a:pt x="1168" y="19345"/>
                  </a:cubicBezTo>
                  <a:cubicBezTo>
                    <a:pt x="1776" y="20859"/>
                    <a:pt x="2625" y="21359"/>
                    <a:pt x="3560" y="21359"/>
                  </a:cubicBezTo>
                  <a:cubicBezTo>
                    <a:pt x="5034" y="21359"/>
                    <a:pt x="6720" y="20115"/>
                    <a:pt x="8006" y="19645"/>
                  </a:cubicBezTo>
                  <a:cubicBezTo>
                    <a:pt x="15278" y="16843"/>
                    <a:pt x="22283" y="13207"/>
                    <a:pt x="30022" y="11573"/>
                  </a:cubicBezTo>
                  <a:cubicBezTo>
                    <a:pt x="46944" y="7993"/>
                    <a:pt x="63954" y="6657"/>
                    <a:pt x="80989" y="6657"/>
                  </a:cubicBezTo>
                  <a:cubicBezTo>
                    <a:pt x="95385" y="6657"/>
                    <a:pt x="109797" y="7611"/>
                    <a:pt x="124189" y="8971"/>
                  </a:cubicBezTo>
                  <a:cubicBezTo>
                    <a:pt x="125420" y="9085"/>
                    <a:pt x="126674" y="9116"/>
                    <a:pt x="127940" y="9116"/>
                  </a:cubicBezTo>
                  <a:cubicBezTo>
                    <a:pt x="129436" y="9116"/>
                    <a:pt x="130950" y="9073"/>
                    <a:pt x="132462" y="9073"/>
                  </a:cubicBezTo>
                  <a:cubicBezTo>
                    <a:pt x="136397" y="9073"/>
                    <a:pt x="140327" y="9365"/>
                    <a:pt x="143937" y="11473"/>
                  </a:cubicBezTo>
                  <a:cubicBezTo>
                    <a:pt x="144095" y="11463"/>
                    <a:pt x="144255" y="11459"/>
                    <a:pt x="144417" y="11459"/>
                  </a:cubicBezTo>
                  <a:cubicBezTo>
                    <a:pt x="145197" y="11459"/>
                    <a:pt x="146002" y="11551"/>
                    <a:pt x="146786" y="11551"/>
                  </a:cubicBezTo>
                  <a:cubicBezTo>
                    <a:pt x="148123" y="11551"/>
                    <a:pt x="149398" y="11284"/>
                    <a:pt x="150374" y="9838"/>
                  </a:cubicBezTo>
                  <a:cubicBezTo>
                    <a:pt x="148873" y="7069"/>
                    <a:pt x="146805" y="5502"/>
                    <a:pt x="143470" y="5001"/>
                  </a:cubicBezTo>
                  <a:cubicBezTo>
                    <a:pt x="127491" y="2500"/>
                    <a:pt x="111447" y="598"/>
                    <a:pt x="95302" y="265"/>
                  </a:cubicBezTo>
                  <a:cubicBezTo>
                    <a:pt x="88918" y="139"/>
                    <a:pt x="82529" y="0"/>
                    <a:pt x="7614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7"/>
            <p:cNvSpPr/>
            <p:nvPr/>
          </p:nvSpPr>
          <p:spPr>
            <a:xfrm>
              <a:off x="-428727" y="2693928"/>
              <a:ext cx="27531" cy="165266"/>
            </a:xfrm>
            <a:custGeom>
              <a:rect b="b" l="l" r="r" t="t"/>
              <a:pathLst>
                <a:path extrusionOk="0" h="103130" w="17180">
                  <a:moveTo>
                    <a:pt x="3661" y="0"/>
                  </a:moveTo>
                  <a:cubicBezTo>
                    <a:pt x="3288" y="0"/>
                    <a:pt x="2882" y="70"/>
                    <a:pt x="2436" y="222"/>
                  </a:cubicBezTo>
                  <a:cubicBezTo>
                    <a:pt x="1" y="989"/>
                    <a:pt x="601" y="3257"/>
                    <a:pt x="1035" y="5059"/>
                  </a:cubicBezTo>
                  <a:cubicBezTo>
                    <a:pt x="6372" y="28309"/>
                    <a:pt x="6572" y="52026"/>
                    <a:pt x="7273" y="75776"/>
                  </a:cubicBezTo>
                  <a:cubicBezTo>
                    <a:pt x="7506" y="83215"/>
                    <a:pt x="9241" y="90653"/>
                    <a:pt x="10275" y="98125"/>
                  </a:cubicBezTo>
                  <a:cubicBezTo>
                    <a:pt x="10581" y="100332"/>
                    <a:pt x="10747" y="103130"/>
                    <a:pt x="13411" y="103130"/>
                  </a:cubicBezTo>
                  <a:cubicBezTo>
                    <a:pt x="13646" y="103130"/>
                    <a:pt x="13901" y="103108"/>
                    <a:pt x="14178" y="103062"/>
                  </a:cubicBezTo>
                  <a:cubicBezTo>
                    <a:pt x="17180" y="102562"/>
                    <a:pt x="16879" y="99493"/>
                    <a:pt x="16913" y="97058"/>
                  </a:cubicBezTo>
                  <a:cubicBezTo>
                    <a:pt x="16946" y="93555"/>
                    <a:pt x="16913" y="90019"/>
                    <a:pt x="16913" y="84983"/>
                  </a:cubicBezTo>
                  <a:cubicBezTo>
                    <a:pt x="16412" y="75476"/>
                    <a:pt x="15278" y="64434"/>
                    <a:pt x="15512" y="53360"/>
                  </a:cubicBezTo>
                  <a:cubicBezTo>
                    <a:pt x="15612" y="44353"/>
                    <a:pt x="14111" y="35614"/>
                    <a:pt x="13277" y="26774"/>
                  </a:cubicBezTo>
                  <a:cubicBezTo>
                    <a:pt x="12543" y="18835"/>
                    <a:pt x="10875" y="10796"/>
                    <a:pt x="7339" y="3391"/>
                  </a:cubicBezTo>
                  <a:cubicBezTo>
                    <a:pt x="6508" y="1672"/>
                    <a:pt x="5492" y="0"/>
                    <a:pt x="366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7"/>
            <p:cNvSpPr/>
            <p:nvPr/>
          </p:nvSpPr>
          <p:spPr>
            <a:xfrm>
              <a:off x="-1128984" y="2333395"/>
              <a:ext cx="119365" cy="137501"/>
            </a:xfrm>
            <a:custGeom>
              <a:rect b="b" l="l" r="r" t="t"/>
              <a:pathLst>
                <a:path extrusionOk="0" h="85804" w="74487">
                  <a:moveTo>
                    <a:pt x="71408" y="0"/>
                  </a:moveTo>
                  <a:cubicBezTo>
                    <a:pt x="70706" y="0"/>
                    <a:pt x="69971" y="208"/>
                    <a:pt x="69316" y="476"/>
                  </a:cubicBezTo>
                  <a:cubicBezTo>
                    <a:pt x="67815" y="1110"/>
                    <a:pt x="66581" y="2144"/>
                    <a:pt x="65247" y="3112"/>
                  </a:cubicBezTo>
                  <a:cubicBezTo>
                    <a:pt x="43464" y="18589"/>
                    <a:pt x="25185" y="37503"/>
                    <a:pt x="10074" y="59452"/>
                  </a:cubicBezTo>
                  <a:cubicBezTo>
                    <a:pt x="4837" y="67024"/>
                    <a:pt x="1067" y="75797"/>
                    <a:pt x="0" y="85804"/>
                  </a:cubicBezTo>
                  <a:cubicBezTo>
                    <a:pt x="4070" y="85337"/>
                    <a:pt x="4370" y="82835"/>
                    <a:pt x="5437" y="81134"/>
                  </a:cubicBezTo>
                  <a:cubicBezTo>
                    <a:pt x="19948" y="58251"/>
                    <a:pt x="36259" y="36969"/>
                    <a:pt x="57274" y="19490"/>
                  </a:cubicBezTo>
                  <a:cubicBezTo>
                    <a:pt x="62711" y="14987"/>
                    <a:pt x="67381" y="9650"/>
                    <a:pt x="72318" y="4713"/>
                  </a:cubicBezTo>
                  <a:cubicBezTo>
                    <a:pt x="73252" y="3779"/>
                    <a:pt x="74487" y="2611"/>
                    <a:pt x="73653" y="1244"/>
                  </a:cubicBezTo>
                  <a:cubicBezTo>
                    <a:pt x="73099" y="320"/>
                    <a:pt x="72279" y="0"/>
                    <a:pt x="7140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7"/>
            <p:cNvSpPr/>
            <p:nvPr/>
          </p:nvSpPr>
          <p:spPr>
            <a:xfrm>
              <a:off x="-798260" y="2516325"/>
              <a:ext cx="46989" cy="171919"/>
            </a:xfrm>
            <a:custGeom>
              <a:rect b="b" l="l" r="r" t="t"/>
              <a:pathLst>
                <a:path extrusionOk="0" h="107282" w="29322">
                  <a:moveTo>
                    <a:pt x="26943" y="1"/>
                  </a:moveTo>
                  <a:cubicBezTo>
                    <a:pt x="26245" y="1"/>
                    <a:pt x="25402" y="439"/>
                    <a:pt x="24385" y="1406"/>
                  </a:cubicBezTo>
                  <a:cubicBezTo>
                    <a:pt x="20482" y="6209"/>
                    <a:pt x="20182" y="12414"/>
                    <a:pt x="17980" y="17884"/>
                  </a:cubicBezTo>
                  <a:cubicBezTo>
                    <a:pt x="8940" y="40567"/>
                    <a:pt x="1869" y="63850"/>
                    <a:pt x="534" y="88301"/>
                  </a:cubicBezTo>
                  <a:cubicBezTo>
                    <a:pt x="201" y="94072"/>
                    <a:pt x="1" y="101210"/>
                    <a:pt x="6172" y="107281"/>
                  </a:cubicBezTo>
                  <a:cubicBezTo>
                    <a:pt x="7773" y="80562"/>
                    <a:pt x="13143" y="55945"/>
                    <a:pt x="21149" y="31894"/>
                  </a:cubicBezTo>
                  <a:cubicBezTo>
                    <a:pt x="24318" y="22421"/>
                    <a:pt x="28154" y="13147"/>
                    <a:pt x="29322" y="3074"/>
                  </a:cubicBezTo>
                  <a:cubicBezTo>
                    <a:pt x="28826" y="1154"/>
                    <a:pt x="28076" y="1"/>
                    <a:pt x="2694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7"/>
            <p:cNvSpPr/>
            <p:nvPr/>
          </p:nvSpPr>
          <p:spPr>
            <a:xfrm>
              <a:off x="-684669" y="2558172"/>
              <a:ext cx="38221" cy="149730"/>
            </a:xfrm>
            <a:custGeom>
              <a:rect b="b" l="l" r="r" t="t"/>
              <a:pathLst>
                <a:path extrusionOk="0" h="93435" w="23851">
                  <a:moveTo>
                    <a:pt x="17319" y="1"/>
                  </a:moveTo>
                  <a:cubicBezTo>
                    <a:pt x="14313" y="1"/>
                    <a:pt x="13872" y="3714"/>
                    <a:pt x="13010" y="6214"/>
                  </a:cubicBezTo>
                  <a:cubicBezTo>
                    <a:pt x="5004" y="28997"/>
                    <a:pt x="2703" y="52780"/>
                    <a:pt x="534" y="74996"/>
                  </a:cubicBezTo>
                  <a:cubicBezTo>
                    <a:pt x="1135" y="80934"/>
                    <a:pt x="1" y="85304"/>
                    <a:pt x="1669" y="89473"/>
                  </a:cubicBezTo>
                  <a:cubicBezTo>
                    <a:pt x="2283" y="90917"/>
                    <a:pt x="2105" y="93435"/>
                    <a:pt x="4182" y="93435"/>
                  </a:cubicBezTo>
                  <a:cubicBezTo>
                    <a:pt x="4361" y="93435"/>
                    <a:pt x="4556" y="93416"/>
                    <a:pt x="4771" y="93376"/>
                  </a:cubicBezTo>
                  <a:cubicBezTo>
                    <a:pt x="6872" y="92976"/>
                    <a:pt x="7373" y="90708"/>
                    <a:pt x="7239" y="88773"/>
                  </a:cubicBezTo>
                  <a:cubicBezTo>
                    <a:pt x="6705" y="83302"/>
                    <a:pt x="8640" y="78099"/>
                    <a:pt x="8840" y="72761"/>
                  </a:cubicBezTo>
                  <a:cubicBezTo>
                    <a:pt x="9708" y="50846"/>
                    <a:pt x="13944" y="29597"/>
                    <a:pt x="19848" y="8582"/>
                  </a:cubicBezTo>
                  <a:cubicBezTo>
                    <a:pt x="20615" y="5914"/>
                    <a:pt x="23851" y="1944"/>
                    <a:pt x="18981" y="310"/>
                  </a:cubicBezTo>
                  <a:cubicBezTo>
                    <a:pt x="18352" y="97"/>
                    <a:pt x="17803" y="1"/>
                    <a:pt x="1731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7"/>
            <p:cNvSpPr/>
            <p:nvPr/>
          </p:nvSpPr>
          <p:spPr>
            <a:xfrm>
              <a:off x="-547770" y="2670710"/>
              <a:ext cx="20849" cy="143741"/>
            </a:xfrm>
            <a:custGeom>
              <a:rect b="b" l="l" r="r" t="t"/>
              <a:pathLst>
                <a:path extrusionOk="0" h="89698" w="13010">
                  <a:moveTo>
                    <a:pt x="6886" y="0"/>
                  </a:moveTo>
                  <a:cubicBezTo>
                    <a:pt x="3306" y="0"/>
                    <a:pt x="3601" y="3416"/>
                    <a:pt x="3136" y="6071"/>
                  </a:cubicBezTo>
                  <a:cubicBezTo>
                    <a:pt x="0" y="24051"/>
                    <a:pt x="1335" y="42164"/>
                    <a:pt x="2068" y="60177"/>
                  </a:cubicBezTo>
                  <a:cubicBezTo>
                    <a:pt x="2435" y="69817"/>
                    <a:pt x="4770" y="79857"/>
                    <a:pt x="13010" y="89698"/>
                  </a:cubicBezTo>
                  <a:cubicBezTo>
                    <a:pt x="11809" y="77289"/>
                    <a:pt x="10241" y="66948"/>
                    <a:pt x="9941" y="56541"/>
                  </a:cubicBezTo>
                  <a:cubicBezTo>
                    <a:pt x="9440" y="39795"/>
                    <a:pt x="9841" y="23017"/>
                    <a:pt x="9741" y="6271"/>
                  </a:cubicBezTo>
                  <a:cubicBezTo>
                    <a:pt x="9741" y="3970"/>
                    <a:pt x="11242" y="100"/>
                    <a:pt x="6939" y="0"/>
                  </a:cubicBezTo>
                  <a:cubicBezTo>
                    <a:pt x="6921" y="0"/>
                    <a:pt x="6904" y="0"/>
                    <a:pt x="688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7"/>
            <p:cNvSpPr/>
            <p:nvPr/>
          </p:nvSpPr>
          <p:spPr>
            <a:xfrm>
              <a:off x="-947773" y="2479328"/>
              <a:ext cx="59658" cy="100765"/>
            </a:xfrm>
            <a:custGeom>
              <a:rect b="b" l="l" r="r" t="t"/>
              <a:pathLst>
                <a:path extrusionOk="0" h="62880" w="37228">
                  <a:moveTo>
                    <a:pt x="34645" y="1"/>
                  </a:moveTo>
                  <a:cubicBezTo>
                    <a:pt x="30613" y="1"/>
                    <a:pt x="27890" y="2485"/>
                    <a:pt x="25452" y="5746"/>
                  </a:cubicBezTo>
                  <a:cubicBezTo>
                    <a:pt x="17680" y="16153"/>
                    <a:pt x="11943" y="27795"/>
                    <a:pt x="6339" y="39437"/>
                  </a:cubicBezTo>
                  <a:cubicBezTo>
                    <a:pt x="3403" y="45441"/>
                    <a:pt x="835" y="51779"/>
                    <a:pt x="568" y="58650"/>
                  </a:cubicBezTo>
                  <a:cubicBezTo>
                    <a:pt x="501" y="60152"/>
                    <a:pt x="1" y="62186"/>
                    <a:pt x="2069" y="62787"/>
                  </a:cubicBezTo>
                  <a:cubicBezTo>
                    <a:pt x="2301" y="62850"/>
                    <a:pt x="2521" y="62879"/>
                    <a:pt x="2731" y="62879"/>
                  </a:cubicBezTo>
                  <a:cubicBezTo>
                    <a:pt x="4178" y="62879"/>
                    <a:pt x="5114" y="61488"/>
                    <a:pt x="5872" y="60352"/>
                  </a:cubicBezTo>
                  <a:cubicBezTo>
                    <a:pt x="6605" y="59284"/>
                    <a:pt x="6872" y="57917"/>
                    <a:pt x="7373" y="56649"/>
                  </a:cubicBezTo>
                  <a:cubicBezTo>
                    <a:pt x="13744" y="41438"/>
                    <a:pt x="21082" y="26728"/>
                    <a:pt x="29288" y="12384"/>
                  </a:cubicBezTo>
                  <a:cubicBezTo>
                    <a:pt x="31623" y="8314"/>
                    <a:pt x="37227" y="6013"/>
                    <a:pt x="36360" y="142"/>
                  </a:cubicBezTo>
                  <a:cubicBezTo>
                    <a:pt x="35763" y="46"/>
                    <a:pt x="35192" y="1"/>
                    <a:pt x="3464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7"/>
            <p:cNvSpPr/>
            <p:nvPr/>
          </p:nvSpPr>
          <p:spPr>
            <a:xfrm>
              <a:off x="-9587" y="3223711"/>
              <a:ext cx="435925" cy="667428"/>
            </a:xfrm>
            <a:custGeom>
              <a:rect b="b" l="l" r="r" t="t"/>
              <a:pathLst>
                <a:path extrusionOk="0" h="416492" w="272028">
                  <a:moveTo>
                    <a:pt x="236538" y="0"/>
                  </a:moveTo>
                  <a:cubicBezTo>
                    <a:pt x="230188" y="0"/>
                    <a:pt x="223851" y="697"/>
                    <a:pt x="217589" y="2295"/>
                  </a:cubicBezTo>
                  <a:cubicBezTo>
                    <a:pt x="186467" y="10234"/>
                    <a:pt x="160148" y="26012"/>
                    <a:pt x="138299" y="50096"/>
                  </a:cubicBezTo>
                  <a:cubicBezTo>
                    <a:pt x="117784" y="72679"/>
                    <a:pt x="103541" y="97997"/>
                    <a:pt x="96002" y="127485"/>
                  </a:cubicBezTo>
                  <a:cubicBezTo>
                    <a:pt x="88030" y="158707"/>
                    <a:pt x="85094" y="190263"/>
                    <a:pt x="89364" y="222219"/>
                  </a:cubicBezTo>
                  <a:cubicBezTo>
                    <a:pt x="91532" y="238731"/>
                    <a:pt x="92900" y="255477"/>
                    <a:pt x="99438" y="271154"/>
                  </a:cubicBezTo>
                  <a:cubicBezTo>
                    <a:pt x="109612" y="295372"/>
                    <a:pt x="119385" y="319789"/>
                    <a:pt x="135063" y="341171"/>
                  </a:cubicBezTo>
                  <a:cubicBezTo>
                    <a:pt x="138299" y="345641"/>
                    <a:pt x="138399" y="347643"/>
                    <a:pt x="131661" y="348310"/>
                  </a:cubicBezTo>
                  <a:cubicBezTo>
                    <a:pt x="116650" y="349844"/>
                    <a:pt x="101806" y="352713"/>
                    <a:pt x="86862" y="354481"/>
                  </a:cubicBezTo>
                  <a:cubicBezTo>
                    <a:pt x="64680" y="357049"/>
                    <a:pt x="43531" y="363554"/>
                    <a:pt x="22883" y="371626"/>
                  </a:cubicBezTo>
                  <a:cubicBezTo>
                    <a:pt x="5237" y="378498"/>
                    <a:pt x="0" y="393475"/>
                    <a:pt x="8039" y="410654"/>
                  </a:cubicBezTo>
                  <a:cubicBezTo>
                    <a:pt x="8973" y="412589"/>
                    <a:pt x="9974" y="414524"/>
                    <a:pt x="10908" y="416492"/>
                  </a:cubicBezTo>
                  <a:cubicBezTo>
                    <a:pt x="19881" y="416025"/>
                    <a:pt x="20381" y="415324"/>
                    <a:pt x="17846" y="407085"/>
                  </a:cubicBezTo>
                  <a:cubicBezTo>
                    <a:pt x="17212" y="405017"/>
                    <a:pt x="16712" y="402882"/>
                    <a:pt x="15811" y="400914"/>
                  </a:cubicBezTo>
                  <a:cubicBezTo>
                    <a:pt x="13343" y="395710"/>
                    <a:pt x="14677" y="391841"/>
                    <a:pt x="18814" y="387938"/>
                  </a:cubicBezTo>
                  <a:cubicBezTo>
                    <a:pt x="22650" y="384369"/>
                    <a:pt x="26686" y="381667"/>
                    <a:pt x="31689" y="379866"/>
                  </a:cubicBezTo>
                  <a:cubicBezTo>
                    <a:pt x="51070" y="372994"/>
                    <a:pt x="70684" y="366689"/>
                    <a:pt x="91199" y="364721"/>
                  </a:cubicBezTo>
                  <a:cubicBezTo>
                    <a:pt x="107085" y="363212"/>
                    <a:pt x="122636" y="357920"/>
                    <a:pt x="138651" y="357920"/>
                  </a:cubicBezTo>
                  <a:cubicBezTo>
                    <a:pt x="142812" y="357920"/>
                    <a:pt x="147004" y="358277"/>
                    <a:pt x="151241" y="359151"/>
                  </a:cubicBezTo>
                  <a:cubicBezTo>
                    <a:pt x="151522" y="359209"/>
                    <a:pt x="151793" y="359237"/>
                    <a:pt x="152053" y="359237"/>
                  </a:cubicBezTo>
                  <a:cubicBezTo>
                    <a:pt x="154021" y="359237"/>
                    <a:pt x="155430" y="357669"/>
                    <a:pt x="156579" y="356049"/>
                  </a:cubicBezTo>
                  <a:cubicBezTo>
                    <a:pt x="157746" y="354314"/>
                    <a:pt x="156712" y="353013"/>
                    <a:pt x="155578" y="351745"/>
                  </a:cubicBezTo>
                  <a:cubicBezTo>
                    <a:pt x="147639" y="343073"/>
                    <a:pt x="142735" y="332398"/>
                    <a:pt x="136464" y="322658"/>
                  </a:cubicBezTo>
                  <a:cubicBezTo>
                    <a:pt x="122721" y="301143"/>
                    <a:pt x="111713" y="277926"/>
                    <a:pt x="105742" y="253175"/>
                  </a:cubicBezTo>
                  <a:cubicBezTo>
                    <a:pt x="97570" y="219084"/>
                    <a:pt x="96002" y="184359"/>
                    <a:pt x="102206" y="149501"/>
                  </a:cubicBezTo>
                  <a:cubicBezTo>
                    <a:pt x="108277" y="115209"/>
                    <a:pt x="120786" y="84121"/>
                    <a:pt x="145104" y="58502"/>
                  </a:cubicBezTo>
                  <a:cubicBezTo>
                    <a:pt x="170355" y="31850"/>
                    <a:pt x="199609" y="12569"/>
                    <a:pt x="237436" y="9801"/>
                  </a:cubicBezTo>
                  <a:cubicBezTo>
                    <a:pt x="238911" y="9695"/>
                    <a:pt x="240385" y="9644"/>
                    <a:pt x="241858" y="9644"/>
                  </a:cubicBezTo>
                  <a:cubicBezTo>
                    <a:pt x="249250" y="9644"/>
                    <a:pt x="256607" y="10928"/>
                    <a:pt x="263755" y="13070"/>
                  </a:cubicBezTo>
                  <a:cubicBezTo>
                    <a:pt x="265291" y="13521"/>
                    <a:pt x="266796" y="15517"/>
                    <a:pt x="268312" y="15517"/>
                  </a:cubicBezTo>
                  <a:cubicBezTo>
                    <a:pt x="269035" y="15517"/>
                    <a:pt x="269761" y="15063"/>
                    <a:pt x="270493" y="13770"/>
                  </a:cubicBezTo>
                  <a:cubicBezTo>
                    <a:pt x="272028" y="11068"/>
                    <a:pt x="269793" y="8466"/>
                    <a:pt x="267825" y="6732"/>
                  </a:cubicBezTo>
                  <a:cubicBezTo>
                    <a:pt x="266057" y="5131"/>
                    <a:pt x="263822" y="3730"/>
                    <a:pt x="261554" y="3163"/>
                  </a:cubicBezTo>
                  <a:cubicBezTo>
                    <a:pt x="253286" y="1210"/>
                    <a:pt x="244901" y="0"/>
                    <a:pt x="23653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7"/>
            <p:cNvSpPr/>
            <p:nvPr/>
          </p:nvSpPr>
          <p:spPr>
            <a:xfrm>
              <a:off x="446703" y="3429780"/>
              <a:ext cx="21812" cy="97333"/>
            </a:xfrm>
            <a:custGeom>
              <a:rect b="b" l="l" r="r" t="t"/>
              <a:pathLst>
                <a:path extrusionOk="0" h="60738" w="13611">
                  <a:moveTo>
                    <a:pt x="4563" y="1"/>
                  </a:moveTo>
                  <a:cubicBezTo>
                    <a:pt x="4270" y="1"/>
                    <a:pt x="3961" y="31"/>
                    <a:pt x="3637" y="94"/>
                  </a:cubicBezTo>
                  <a:cubicBezTo>
                    <a:pt x="1" y="794"/>
                    <a:pt x="1068" y="4730"/>
                    <a:pt x="1735" y="6932"/>
                  </a:cubicBezTo>
                  <a:cubicBezTo>
                    <a:pt x="3470" y="12803"/>
                    <a:pt x="2836" y="18740"/>
                    <a:pt x="3103" y="24645"/>
                  </a:cubicBezTo>
                  <a:cubicBezTo>
                    <a:pt x="3570" y="34885"/>
                    <a:pt x="1935" y="45193"/>
                    <a:pt x="4571" y="55333"/>
                  </a:cubicBezTo>
                  <a:cubicBezTo>
                    <a:pt x="5135" y="57656"/>
                    <a:pt x="4775" y="60737"/>
                    <a:pt x="8021" y="60737"/>
                  </a:cubicBezTo>
                  <a:cubicBezTo>
                    <a:pt x="8038" y="60737"/>
                    <a:pt x="8056" y="60737"/>
                    <a:pt x="8073" y="60737"/>
                  </a:cubicBezTo>
                  <a:cubicBezTo>
                    <a:pt x="10975" y="60670"/>
                    <a:pt x="12043" y="57602"/>
                    <a:pt x="12176" y="55433"/>
                  </a:cubicBezTo>
                  <a:cubicBezTo>
                    <a:pt x="12576" y="49229"/>
                    <a:pt x="12310" y="42991"/>
                    <a:pt x="12310" y="36787"/>
                  </a:cubicBezTo>
                  <a:cubicBezTo>
                    <a:pt x="12443" y="36787"/>
                    <a:pt x="12610" y="36787"/>
                    <a:pt x="12843" y="36820"/>
                  </a:cubicBezTo>
                  <a:cubicBezTo>
                    <a:pt x="12843" y="34118"/>
                    <a:pt x="12643" y="31349"/>
                    <a:pt x="12910" y="28681"/>
                  </a:cubicBezTo>
                  <a:cubicBezTo>
                    <a:pt x="13610" y="20742"/>
                    <a:pt x="11409" y="13170"/>
                    <a:pt x="9508" y="5598"/>
                  </a:cubicBezTo>
                  <a:cubicBezTo>
                    <a:pt x="8813" y="2758"/>
                    <a:pt x="7379" y="1"/>
                    <a:pt x="456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7"/>
            <p:cNvSpPr/>
            <p:nvPr/>
          </p:nvSpPr>
          <p:spPr>
            <a:xfrm>
              <a:off x="304673" y="2954757"/>
              <a:ext cx="34641" cy="84933"/>
            </a:xfrm>
            <a:custGeom>
              <a:rect b="b" l="l" r="r" t="t"/>
              <a:pathLst>
                <a:path extrusionOk="0" h="53000" w="21617">
                  <a:moveTo>
                    <a:pt x="4697" y="1"/>
                  </a:moveTo>
                  <a:cubicBezTo>
                    <a:pt x="4127" y="1"/>
                    <a:pt x="3499" y="156"/>
                    <a:pt x="2803" y="508"/>
                  </a:cubicBezTo>
                  <a:cubicBezTo>
                    <a:pt x="1" y="1942"/>
                    <a:pt x="635" y="4277"/>
                    <a:pt x="1335" y="6812"/>
                  </a:cubicBezTo>
                  <a:cubicBezTo>
                    <a:pt x="4371" y="17687"/>
                    <a:pt x="7239" y="28628"/>
                    <a:pt x="10041" y="39536"/>
                  </a:cubicBezTo>
                  <a:cubicBezTo>
                    <a:pt x="10942" y="43205"/>
                    <a:pt x="11409" y="47008"/>
                    <a:pt x="14011" y="49977"/>
                  </a:cubicBezTo>
                  <a:cubicBezTo>
                    <a:pt x="15129" y="51232"/>
                    <a:pt x="16248" y="53000"/>
                    <a:pt x="18006" y="53000"/>
                  </a:cubicBezTo>
                  <a:cubicBezTo>
                    <a:pt x="18397" y="53000"/>
                    <a:pt x="18820" y="52912"/>
                    <a:pt x="19281" y="52712"/>
                  </a:cubicBezTo>
                  <a:cubicBezTo>
                    <a:pt x="21616" y="51711"/>
                    <a:pt x="21616" y="49309"/>
                    <a:pt x="21550" y="44973"/>
                  </a:cubicBezTo>
                  <a:cubicBezTo>
                    <a:pt x="17513" y="32364"/>
                    <a:pt x="16179" y="16820"/>
                    <a:pt x="8640" y="3176"/>
                  </a:cubicBezTo>
                  <a:cubicBezTo>
                    <a:pt x="7659" y="1465"/>
                    <a:pt x="6449" y="1"/>
                    <a:pt x="469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7"/>
            <p:cNvSpPr/>
            <p:nvPr/>
          </p:nvSpPr>
          <p:spPr>
            <a:xfrm>
              <a:off x="259611" y="3448501"/>
              <a:ext cx="18551" cy="93727"/>
            </a:xfrm>
            <a:custGeom>
              <a:rect b="b" l="l" r="r" t="t"/>
              <a:pathLst>
                <a:path extrusionOk="0" h="58488" w="11576">
                  <a:moveTo>
                    <a:pt x="6068" y="1"/>
                  </a:moveTo>
                  <a:cubicBezTo>
                    <a:pt x="5810" y="1"/>
                    <a:pt x="5534" y="28"/>
                    <a:pt x="5238" y="87"/>
                  </a:cubicBezTo>
                  <a:cubicBezTo>
                    <a:pt x="2636" y="587"/>
                    <a:pt x="2569" y="3122"/>
                    <a:pt x="2503" y="5324"/>
                  </a:cubicBezTo>
                  <a:cubicBezTo>
                    <a:pt x="2369" y="9327"/>
                    <a:pt x="1902" y="13330"/>
                    <a:pt x="1435" y="17332"/>
                  </a:cubicBezTo>
                  <a:cubicBezTo>
                    <a:pt x="1" y="29741"/>
                    <a:pt x="1869" y="41983"/>
                    <a:pt x="4204" y="54159"/>
                  </a:cubicBezTo>
                  <a:cubicBezTo>
                    <a:pt x="4613" y="56204"/>
                    <a:pt x="5823" y="58487"/>
                    <a:pt x="7920" y="58487"/>
                  </a:cubicBezTo>
                  <a:cubicBezTo>
                    <a:pt x="8045" y="58487"/>
                    <a:pt x="8174" y="58479"/>
                    <a:pt x="8307" y="58462"/>
                  </a:cubicBezTo>
                  <a:cubicBezTo>
                    <a:pt x="11009" y="58128"/>
                    <a:pt x="10608" y="55260"/>
                    <a:pt x="10608" y="53158"/>
                  </a:cubicBezTo>
                  <a:cubicBezTo>
                    <a:pt x="10675" y="45886"/>
                    <a:pt x="10642" y="38581"/>
                    <a:pt x="10642" y="31276"/>
                  </a:cubicBezTo>
                  <a:cubicBezTo>
                    <a:pt x="10642" y="29641"/>
                    <a:pt x="10675" y="28040"/>
                    <a:pt x="10642" y="26439"/>
                  </a:cubicBezTo>
                  <a:cubicBezTo>
                    <a:pt x="10275" y="19167"/>
                    <a:pt x="11576" y="11829"/>
                    <a:pt x="9841" y="4657"/>
                  </a:cubicBezTo>
                  <a:cubicBezTo>
                    <a:pt x="9387" y="2659"/>
                    <a:pt x="8603" y="1"/>
                    <a:pt x="606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7"/>
            <p:cNvSpPr/>
            <p:nvPr/>
          </p:nvSpPr>
          <p:spPr>
            <a:xfrm>
              <a:off x="216794" y="2969204"/>
              <a:ext cx="26569" cy="91480"/>
            </a:xfrm>
            <a:custGeom>
              <a:rect b="b" l="l" r="r" t="t"/>
              <a:pathLst>
                <a:path extrusionOk="0" h="57086" w="16580">
                  <a:moveTo>
                    <a:pt x="4204" y="0"/>
                  </a:moveTo>
                  <a:cubicBezTo>
                    <a:pt x="3897" y="0"/>
                    <a:pt x="3565" y="52"/>
                    <a:pt x="3203" y="166"/>
                  </a:cubicBezTo>
                  <a:cubicBezTo>
                    <a:pt x="34" y="1166"/>
                    <a:pt x="1" y="3935"/>
                    <a:pt x="1235" y="6837"/>
                  </a:cubicBezTo>
                  <a:cubicBezTo>
                    <a:pt x="3303" y="11674"/>
                    <a:pt x="2869" y="16844"/>
                    <a:pt x="3236" y="21948"/>
                  </a:cubicBezTo>
                  <a:cubicBezTo>
                    <a:pt x="3903" y="31321"/>
                    <a:pt x="5171" y="40628"/>
                    <a:pt x="6205" y="49935"/>
                  </a:cubicBezTo>
                  <a:cubicBezTo>
                    <a:pt x="6606" y="53354"/>
                    <a:pt x="7831" y="57086"/>
                    <a:pt x="11299" y="57086"/>
                  </a:cubicBezTo>
                  <a:cubicBezTo>
                    <a:pt x="11587" y="57086"/>
                    <a:pt x="11890" y="57060"/>
                    <a:pt x="12209" y="57006"/>
                  </a:cubicBezTo>
                  <a:cubicBezTo>
                    <a:pt x="16579" y="56273"/>
                    <a:pt x="13710" y="51536"/>
                    <a:pt x="14978" y="48100"/>
                  </a:cubicBezTo>
                  <a:cubicBezTo>
                    <a:pt x="12977" y="40795"/>
                    <a:pt x="13644" y="32622"/>
                    <a:pt x="12543" y="24683"/>
                  </a:cubicBezTo>
                  <a:cubicBezTo>
                    <a:pt x="11676" y="17912"/>
                    <a:pt x="11909" y="10607"/>
                    <a:pt x="8307" y="4302"/>
                  </a:cubicBezTo>
                  <a:cubicBezTo>
                    <a:pt x="7228" y="2495"/>
                    <a:pt x="6328" y="0"/>
                    <a:pt x="420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7"/>
            <p:cNvSpPr/>
            <p:nvPr/>
          </p:nvSpPr>
          <p:spPr>
            <a:xfrm>
              <a:off x="339794" y="3442220"/>
              <a:ext cx="35548" cy="84655"/>
            </a:xfrm>
            <a:custGeom>
              <a:rect b="b" l="l" r="r" t="t"/>
              <a:pathLst>
                <a:path extrusionOk="0" h="52827" w="22183">
                  <a:moveTo>
                    <a:pt x="4780" y="1"/>
                  </a:moveTo>
                  <a:cubicBezTo>
                    <a:pt x="4038" y="1"/>
                    <a:pt x="3279" y="259"/>
                    <a:pt x="2502" y="904"/>
                  </a:cubicBezTo>
                  <a:cubicBezTo>
                    <a:pt x="0" y="3005"/>
                    <a:pt x="2135" y="5774"/>
                    <a:pt x="3603" y="7308"/>
                  </a:cubicBezTo>
                  <a:cubicBezTo>
                    <a:pt x="10174" y="14413"/>
                    <a:pt x="10942" y="23053"/>
                    <a:pt x="11208" y="32126"/>
                  </a:cubicBezTo>
                  <a:cubicBezTo>
                    <a:pt x="11375" y="37163"/>
                    <a:pt x="12476" y="42200"/>
                    <a:pt x="13710" y="47137"/>
                  </a:cubicBezTo>
                  <a:cubicBezTo>
                    <a:pt x="14312" y="49575"/>
                    <a:pt x="15593" y="52827"/>
                    <a:pt x="18410" y="52827"/>
                  </a:cubicBezTo>
                  <a:cubicBezTo>
                    <a:pt x="18715" y="52827"/>
                    <a:pt x="19039" y="52789"/>
                    <a:pt x="19381" y="52707"/>
                  </a:cubicBezTo>
                  <a:cubicBezTo>
                    <a:pt x="22183" y="52074"/>
                    <a:pt x="20615" y="48504"/>
                    <a:pt x="20849" y="46236"/>
                  </a:cubicBezTo>
                  <a:cubicBezTo>
                    <a:pt x="21049" y="44135"/>
                    <a:pt x="20882" y="41933"/>
                    <a:pt x="20882" y="39798"/>
                  </a:cubicBezTo>
                  <a:lnTo>
                    <a:pt x="20849" y="39798"/>
                  </a:lnTo>
                  <a:cubicBezTo>
                    <a:pt x="20849" y="36529"/>
                    <a:pt x="21182" y="33227"/>
                    <a:pt x="20782" y="30058"/>
                  </a:cubicBezTo>
                  <a:cubicBezTo>
                    <a:pt x="19481" y="19951"/>
                    <a:pt x="18714" y="9543"/>
                    <a:pt x="9607" y="2505"/>
                  </a:cubicBezTo>
                  <a:cubicBezTo>
                    <a:pt x="8057" y="1325"/>
                    <a:pt x="6459" y="1"/>
                    <a:pt x="478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7"/>
            <p:cNvSpPr/>
            <p:nvPr/>
          </p:nvSpPr>
          <p:spPr>
            <a:xfrm>
              <a:off x="398807" y="2936571"/>
              <a:ext cx="28387" cy="81780"/>
            </a:xfrm>
            <a:custGeom>
              <a:rect b="b" l="l" r="r" t="t"/>
              <a:pathLst>
                <a:path extrusionOk="0" h="51033" w="17714">
                  <a:moveTo>
                    <a:pt x="4686" y="1"/>
                  </a:moveTo>
                  <a:cubicBezTo>
                    <a:pt x="4424" y="1"/>
                    <a:pt x="4142" y="27"/>
                    <a:pt x="3837" y="82"/>
                  </a:cubicBezTo>
                  <a:cubicBezTo>
                    <a:pt x="334" y="649"/>
                    <a:pt x="1" y="3618"/>
                    <a:pt x="401" y="6353"/>
                  </a:cubicBezTo>
                  <a:cubicBezTo>
                    <a:pt x="2169" y="17728"/>
                    <a:pt x="3870" y="29136"/>
                    <a:pt x="6072" y="40411"/>
                  </a:cubicBezTo>
                  <a:cubicBezTo>
                    <a:pt x="6867" y="44387"/>
                    <a:pt x="6813" y="51033"/>
                    <a:pt x="11638" y="51033"/>
                  </a:cubicBezTo>
                  <a:cubicBezTo>
                    <a:pt x="11872" y="51033"/>
                    <a:pt x="12118" y="51017"/>
                    <a:pt x="12376" y="50985"/>
                  </a:cubicBezTo>
                  <a:cubicBezTo>
                    <a:pt x="17713" y="50318"/>
                    <a:pt x="13711" y="43646"/>
                    <a:pt x="15245" y="39877"/>
                  </a:cubicBezTo>
                  <a:cubicBezTo>
                    <a:pt x="14211" y="27835"/>
                    <a:pt x="13143" y="15826"/>
                    <a:pt x="8640" y="4418"/>
                  </a:cubicBezTo>
                  <a:cubicBezTo>
                    <a:pt x="7797" y="2250"/>
                    <a:pt x="7117" y="1"/>
                    <a:pt x="468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7"/>
            <p:cNvSpPr/>
            <p:nvPr/>
          </p:nvSpPr>
          <p:spPr>
            <a:xfrm>
              <a:off x="401695" y="3568029"/>
              <a:ext cx="19297" cy="79897"/>
            </a:xfrm>
            <a:custGeom>
              <a:rect b="b" l="l" r="r" t="t"/>
              <a:pathLst>
                <a:path extrusionOk="0" h="49858" w="12042">
                  <a:moveTo>
                    <a:pt x="4454" y="0"/>
                  </a:moveTo>
                  <a:cubicBezTo>
                    <a:pt x="4219" y="0"/>
                    <a:pt x="3969" y="17"/>
                    <a:pt x="3703" y="51"/>
                  </a:cubicBezTo>
                  <a:cubicBezTo>
                    <a:pt x="167" y="518"/>
                    <a:pt x="0" y="3587"/>
                    <a:pt x="100" y="6356"/>
                  </a:cubicBezTo>
                  <a:cubicBezTo>
                    <a:pt x="701" y="17664"/>
                    <a:pt x="1334" y="28939"/>
                    <a:pt x="2068" y="40213"/>
                  </a:cubicBezTo>
                  <a:cubicBezTo>
                    <a:pt x="2202" y="42081"/>
                    <a:pt x="3036" y="43883"/>
                    <a:pt x="3402" y="45717"/>
                  </a:cubicBezTo>
                  <a:cubicBezTo>
                    <a:pt x="3890" y="48025"/>
                    <a:pt x="5011" y="49857"/>
                    <a:pt x="7413" y="49857"/>
                  </a:cubicBezTo>
                  <a:cubicBezTo>
                    <a:pt x="7476" y="49857"/>
                    <a:pt x="7540" y="49856"/>
                    <a:pt x="7605" y="49853"/>
                  </a:cubicBezTo>
                  <a:cubicBezTo>
                    <a:pt x="10708" y="49720"/>
                    <a:pt x="11508" y="47352"/>
                    <a:pt x="11542" y="44683"/>
                  </a:cubicBezTo>
                  <a:cubicBezTo>
                    <a:pt x="11575" y="41414"/>
                    <a:pt x="11542" y="38212"/>
                    <a:pt x="11542" y="34943"/>
                  </a:cubicBezTo>
                  <a:cubicBezTo>
                    <a:pt x="12042" y="24902"/>
                    <a:pt x="9874" y="15162"/>
                    <a:pt x="8339" y="5322"/>
                  </a:cubicBezTo>
                  <a:cubicBezTo>
                    <a:pt x="7907" y="2632"/>
                    <a:pt x="7417" y="0"/>
                    <a:pt x="445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7"/>
            <p:cNvSpPr/>
            <p:nvPr/>
          </p:nvSpPr>
          <p:spPr>
            <a:xfrm>
              <a:off x="287676" y="3082651"/>
              <a:ext cx="20528" cy="71159"/>
            </a:xfrm>
            <a:custGeom>
              <a:rect b="b" l="l" r="r" t="t"/>
              <a:pathLst>
                <a:path extrusionOk="0" h="44405" w="12810">
                  <a:moveTo>
                    <a:pt x="5119" y="1"/>
                  </a:moveTo>
                  <a:cubicBezTo>
                    <a:pt x="2373" y="1"/>
                    <a:pt x="1270" y="2167"/>
                    <a:pt x="1301" y="4692"/>
                  </a:cubicBezTo>
                  <a:cubicBezTo>
                    <a:pt x="1468" y="15400"/>
                    <a:pt x="0" y="26241"/>
                    <a:pt x="3102" y="36782"/>
                  </a:cubicBezTo>
                  <a:cubicBezTo>
                    <a:pt x="4046" y="39927"/>
                    <a:pt x="5315" y="44405"/>
                    <a:pt x="8532" y="44405"/>
                  </a:cubicBezTo>
                  <a:cubicBezTo>
                    <a:pt x="8727" y="44405"/>
                    <a:pt x="8930" y="44388"/>
                    <a:pt x="9140" y="44354"/>
                  </a:cubicBezTo>
                  <a:cubicBezTo>
                    <a:pt x="12809" y="43720"/>
                    <a:pt x="10541" y="38850"/>
                    <a:pt x="11041" y="35881"/>
                  </a:cubicBezTo>
                  <a:cubicBezTo>
                    <a:pt x="11275" y="34580"/>
                    <a:pt x="11108" y="33213"/>
                    <a:pt x="11108" y="30544"/>
                  </a:cubicBezTo>
                  <a:cubicBezTo>
                    <a:pt x="10608" y="23005"/>
                    <a:pt x="9974" y="14199"/>
                    <a:pt x="9374" y="5326"/>
                  </a:cubicBezTo>
                  <a:cubicBezTo>
                    <a:pt x="9207" y="2724"/>
                    <a:pt x="8673" y="256"/>
                    <a:pt x="5604" y="22"/>
                  </a:cubicBezTo>
                  <a:cubicBezTo>
                    <a:pt x="5437" y="8"/>
                    <a:pt x="5276" y="1"/>
                    <a:pt x="511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7"/>
            <p:cNvSpPr/>
            <p:nvPr/>
          </p:nvSpPr>
          <p:spPr>
            <a:xfrm>
              <a:off x="328355" y="3599035"/>
              <a:ext cx="23627" cy="59551"/>
            </a:xfrm>
            <a:custGeom>
              <a:rect b="b" l="l" r="r" t="t"/>
              <a:pathLst>
                <a:path extrusionOk="0" h="37161" w="14744">
                  <a:moveTo>
                    <a:pt x="4596" y="0"/>
                  </a:moveTo>
                  <a:cubicBezTo>
                    <a:pt x="4299" y="0"/>
                    <a:pt x="3979" y="27"/>
                    <a:pt x="3636" y="84"/>
                  </a:cubicBezTo>
                  <a:cubicBezTo>
                    <a:pt x="567" y="651"/>
                    <a:pt x="0" y="3253"/>
                    <a:pt x="334" y="5754"/>
                  </a:cubicBezTo>
                  <a:cubicBezTo>
                    <a:pt x="1568" y="14561"/>
                    <a:pt x="2769" y="23334"/>
                    <a:pt x="4437" y="32040"/>
                  </a:cubicBezTo>
                  <a:cubicBezTo>
                    <a:pt x="4942" y="34627"/>
                    <a:pt x="6561" y="37161"/>
                    <a:pt x="9576" y="37161"/>
                  </a:cubicBezTo>
                  <a:cubicBezTo>
                    <a:pt x="9944" y="37161"/>
                    <a:pt x="10332" y="37123"/>
                    <a:pt x="10741" y="37044"/>
                  </a:cubicBezTo>
                  <a:cubicBezTo>
                    <a:pt x="14744" y="36276"/>
                    <a:pt x="12943" y="32774"/>
                    <a:pt x="13643" y="29571"/>
                  </a:cubicBezTo>
                  <a:cubicBezTo>
                    <a:pt x="12109" y="21899"/>
                    <a:pt x="10474" y="13493"/>
                    <a:pt x="8773" y="4987"/>
                  </a:cubicBezTo>
                  <a:cubicBezTo>
                    <a:pt x="8290" y="2480"/>
                    <a:pt x="7451" y="0"/>
                    <a:pt x="459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7"/>
            <p:cNvSpPr/>
            <p:nvPr/>
          </p:nvSpPr>
          <p:spPr>
            <a:xfrm>
              <a:off x="382771" y="3075378"/>
              <a:ext cx="20903" cy="58100"/>
            </a:xfrm>
            <a:custGeom>
              <a:rect b="b" l="l" r="r" t="t"/>
              <a:pathLst>
                <a:path extrusionOk="0" h="36256" w="13044">
                  <a:moveTo>
                    <a:pt x="4032" y="1"/>
                  </a:moveTo>
                  <a:cubicBezTo>
                    <a:pt x="3812" y="1"/>
                    <a:pt x="3580" y="29"/>
                    <a:pt x="3336" y="91"/>
                  </a:cubicBezTo>
                  <a:cubicBezTo>
                    <a:pt x="1135" y="625"/>
                    <a:pt x="634" y="2460"/>
                    <a:pt x="534" y="4428"/>
                  </a:cubicBezTo>
                  <a:cubicBezTo>
                    <a:pt x="501" y="6062"/>
                    <a:pt x="534" y="7630"/>
                    <a:pt x="534" y="9265"/>
                  </a:cubicBezTo>
                  <a:cubicBezTo>
                    <a:pt x="368" y="9298"/>
                    <a:pt x="234" y="9298"/>
                    <a:pt x="1" y="9365"/>
                  </a:cubicBezTo>
                  <a:cubicBezTo>
                    <a:pt x="1302" y="17237"/>
                    <a:pt x="2502" y="25143"/>
                    <a:pt x="3837" y="33048"/>
                  </a:cubicBezTo>
                  <a:cubicBezTo>
                    <a:pt x="4137" y="34650"/>
                    <a:pt x="5038" y="36117"/>
                    <a:pt x="6906" y="36251"/>
                  </a:cubicBezTo>
                  <a:cubicBezTo>
                    <a:pt x="6966" y="36254"/>
                    <a:pt x="7024" y="36255"/>
                    <a:pt x="7082" y="36255"/>
                  </a:cubicBezTo>
                  <a:cubicBezTo>
                    <a:pt x="8916" y="36255"/>
                    <a:pt x="9599" y="34740"/>
                    <a:pt x="10375" y="33382"/>
                  </a:cubicBezTo>
                  <a:cubicBezTo>
                    <a:pt x="13043" y="28645"/>
                    <a:pt x="10875" y="6096"/>
                    <a:pt x="7373" y="2226"/>
                  </a:cubicBezTo>
                  <a:cubicBezTo>
                    <a:pt x="6447" y="1214"/>
                    <a:pt x="5471" y="1"/>
                    <a:pt x="403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7"/>
            <p:cNvSpPr/>
            <p:nvPr/>
          </p:nvSpPr>
          <p:spPr>
            <a:xfrm>
              <a:off x="-11992" y="2303833"/>
              <a:ext cx="301967" cy="492171"/>
            </a:xfrm>
            <a:custGeom>
              <a:rect b="b" l="l" r="r" t="t"/>
              <a:pathLst>
                <a:path extrusionOk="0" h="307127" w="188435">
                  <a:moveTo>
                    <a:pt x="164261" y="1"/>
                  </a:moveTo>
                  <a:cubicBezTo>
                    <a:pt x="158562" y="1"/>
                    <a:pt x="152507" y="2768"/>
                    <a:pt x="147205" y="8649"/>
                  </a:cubicBezTo>
                  <a:cubicBezTo>
                    <a:pt x="133462" y="23793"/>
                    <a:pt x="121453" y="40572"/>
                    <a:pt x="110245" y="57751"/>
                  </a:cubicBezTo>
                  <a:cubicBezTo>
                    <a:pt x="90598" y="87806"/>
                    <a:pt x="71418" y="118261"/>
                    <a:pt x="52304" y="148649"/>
                  </a:cubicBezTo>
                  <a:cubicBezTo>
                    <a:pt x="35225" y="175702"/>
                    <a:pt x="19447" y="203455"/>
                    <a:pt x="7839" y="233310"/>
                  </a:cubicBezTo>
                  <a:cubicBezTo>
                    <a:pt x="4236" y="242550"/>
                    <a:pt x="0" y="252357"/>
                    <a:pt x="4470" y="262831"/>
                  </a:cubicBezTo>
                  <a:cubicBezTo>
                    <a:pt x="5707" y="263674"/>
                    <a:pt x="6988" y="263941"/>
                    <a:pt x="8279" y="263941"/>
                  </a:cubicBezTo>
                  <a:cubicBezTo>
                    <a:pt x="10157" y="263941"/>
                    <a:pt x="12058" y="263376"/>
                    <a:pt x="13877" y="263198"/>
                  </a:cubicBezTo>
                  <a:cubicBezTo>
                    <a:pt x="17582" y="262847"/>
                    <a:pt x="21245" y="262678"/>
                    <a:pt x="24867" y="262678"/>
                  </a:cubicBezTo>
                  <a:cubicBezTo>
                    <a:pt x="49122" y="262678"/>
                    <a:pt x="71578" y="270263"/>
                    <a:pt x="93200" y="281611"/>
                  </a:cubicBezTo>
                  <a:cubicBezTo>
                    <a:pt x="105375" y="288016"/>
                    <a:pt x="116850" y="295388"/>
                    <a:pt x="126757" y="305028"/>
                  </a:cubicBezTo>
                  <a:cubicBezTo>
                    <a:pt x="128247" y="306547"/>
                    <a:pt x="129351" y="307126"/>
                    <a:pt x="130190" y="307126"/>
                  </a:cubicBezTo>
                  <a:cubicBezTo>
                    <a:pt x="132318" y="307126"/>
                    <a:pt x="132744" y="303395"/>
                    <a:pt x="133462" y="301792"/>
                  </a:cubicBezTo>
                  <a:cubicBezTo>
                    <a:pt x="138966" y="289517"/>
                    <a:pt x="144303" y="277275"/>
                    <a:pt x="147205" y="263865"/>
                  </a:cubicBezTo>
                  <a:cubicBezTo>
                    <a:pt x="153743" y="233310"/>
                    <a:pt x="162616" y="203222"/>
                    <a:pt x="168420" y="172533"/>
                  </a:cubicBezTo>
                  <a:cubicBezTo>
                    <a:pt x="174825" y="138442"/>
                    <a:pt x="183331" y="104651"/>
                    <a:pt x="186000" y="69926"/>
                  </a:cubicBezTo>
                  <a:cubicBezTo>
                    <a:pt x="187334" y="52681"/>
                    <a:pt x="188435" y="35268"/>
                    <a:pt x="183998" y="18323"/>
                  </a:cubicBezTo>
                  <a:cubicBezTo>
                    <a:pt x="180928" y="6526"/>
                    <a:pt x="173013" y="1"/>
                    <a:pt x="164261" y="1"/>
                  </a:cubicBezTo>
                  <a:close/>
                </a:path>
              </a:pathLst>
            </a:custGeom>
            <a:solidFill>
              <a:srgbClr val="BDC6A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7"/>
            <p:cNvSpPr/>
            <p:nvPr/>
          </p:nvSpPr>
          <p:spPr>
            <a:xfrm>
              <a:off x="-13649" y="2720595"/>
              <a:ext cx="207192" cy="103613"/>
            </a:xfrm>
            <a:custGeom>
              <a:rect b="b" l="l" r="r" t="t"/>
              <a:pathLst>
                <a:path extrusionOk="0" h="64657" w="129293">
                  <a:moveTo>
                    <a:pt x="25869" y="1"/>
                  </a:moveTo>
                  <a:cubicBezTo>
                    <a:pt x="19094" y="1"/>
                    <a:pt x="12305" y="794"/>
                    <a:pt x="5504" y="2761"/>
                  </a:cubicBezTo>
                  <a:cubicBezTo>
                    <a:pt x="0" y="9966"/>
                    <a:pt x="167" y="14203"/>
                    <a:pt x="6605" y="20140"/>
                  </a:cubicBezTo>
                  <a:cubicBezTo>
                    <a:pt x="8840" y="22175"/>
                    <a:pt x="10074" y="24977"/>
                    <a:pt x="12075" y="27045"/>
                  </a:cubicBezTo>
                  <a:cubicBezTo>
                    <a:pt x="21215" y="36485"/>
                    <a:pt x="28987" y="48160"/>
                    <a:pt x="42697" y="51229"/>
                  </a:cubicBezTo>
                  <a:cubicBezTo>
                    <a:pt x="54872" y="53965"/>
                    <a:pt x="66314" y="58868"/>
                    <a:pt x="78323" y="61904"/>
                  </a:cubicBezTo>
                  <a:cubicBezTo>
                    <a:pt x="84842" y="63553"/>
                    <a:pt x="91353" y="64657"/>
                    <a:pt x="97834" y="64657"/>
                  </a:cubicBezTo>
                  <a:cubicBezTo>
                    <a:pt x="104851" y="64657"/>
                    <a:pt x="111833" y="63364"/>
                    <a:pt x="118751" y="60069"/>
                  </a:cubicBezTo>
                  <a:cubicBezTo>
                    <a:pt x="125356" y="56900"/>
                    <a:pt x="129292" y="52697"/>
                    <a:pt x="127825" y="44958"/>
                  </a:cubicBezTo>
                  <a:cubicBezTo>
                    <a:pt x="124656" y="39488"/>
                    <a:pt x="121153" y="34317"/>
                    <a:pt x="115649" y="31015"/>
                  </a:cubicBezTo>
                  <a:cubicBezTo>
                    <a:pt x="96302" y="19507"/>
                    <a:pt x="76655" y="8599"/>
                    <a:pt x="54405" y="3662"/>
                  </a:cubicBezTo>
                  <a:cubicBezTo>
                    <a:pt x="44925" y="1575"/>
                    <a:pt x="35411" y="1"/>
                    <a:pt x="2586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7"/>
            <p:cNvSpPr/>
            <p:nvPr/>
          </p:nvSpPr>
          <p:spPr>
            <a:xfrm>
              <a:off x="626846" y="2160773"/>
              <a:ext cx="157853" cy="115773"/>
            </a:xfrm>
            <a:custGeom>
              <a:rect b="b" l="l" r="r" t="t"/>
              <a:pathLst>
                <a:path extrusionOk="0" h="72245" w="98504">
                  <a:moveTo>
                    <a:pt x="59782" y="0"/>
                  </a:moveTo>
                  <a:cubicBezTo>
                    <a:pt x="42810" y="0"/>
                    <a:pt x="28882" y="7636"/>
                    <a:pt x="16779" y="18465"/>
                  </a:cubicBezTo>
                  <a:cubicBezTo>
                    <a:pt x="0" y="33543"/>
                    <a:pt x="2536" y="57994"/>
                    <a:pt x="21149" y="67634"/>
                  </a:cubicBezTo>
                  <a:cubicBezTo>
                    <a:pt x="26427" y="70391"/>
                    <a:pt x="32118" y="72245"/>
                    <a:pt x="36817" y="72245"/>
                  </a:cubicBezTo>
                  <a:cubicBezTo>
                    <a:pt x="37463" y="72245"/>
                    <a:pt x="38090" y="72210"/>
                    <a:pt x="38695" y="72137"/>
                  </a:cubicBezTo>
                  <a:cubicBezTo>
                    <a:pt x="55373" y="71970"/>
                    <a:pt x="67916" y="65733"/>
                    <a:pt x="79857" y="57894"/>
                  </a:cubicBezTo>
                  <a:cubicBezTo>
                    <a:pt x="92900" y="49287"/>
                    <a:pt x="98504" y="34744"/>
                    <a:pt x="94368" y="21401"/>
                  </a:cubicBezTo>
                  <a:cubicBezTo>
                    <a:pt x="90365" y="8592"/>
                    <a:pt x="77823" y="686"/>
                    <a:pt x="62211" y="52"/>
                  </a:cubicBezTo>
                  <a:cubicBezTo>
                    <a:pt x="61395" y="18"/>
                    <a:pt x="60585" y="0"/>
                    <a:pt x="5978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7"/>
            <p:cNvSpPr/>
            <p:nvPr/>
          </p:nvSpPr>
          <p:spPr>
            <a:xfrm>
              <a:off x="-184011" y="2432552"/>
              <a:ext cx="137006" cy="127722"/>
            </a:xfrm>
            <a:custGeom>
              <a:rect b="b" l="l" r="r" t="t"/>
              <a:pathLst>
                <a:path extrusionOk="0" h="79702" w="85495">
                  <a:moveTo>
                    <a:pt x="36256" y="0"/>
                  </a:moveTo>
                  <a:cubicBezTo>
                    <a:pt x="19047" y="0"/>
                    <a:pt x="8943" y="9432"/>
                    <a:pt x="5772" y="27063"/>
                  </a:cubicBezTo>
                  <a:cubicBezTo>
                    <a:pt x="5471" y="28630"/>
                    <a:pt x="5071" y="30198"/>
                    <a:pt x="4771" y="31799"/>
                  </a:cubicBezTo>
                  <a:cubicBezTo>
                    <a:pt x="1" y="56350"/>
                    <a:pt x="18981" y="79600"/>
                    <a:pt x="43932" y="79700"/>
                  </a:cubicBezTo>
                  <a:cubicBezTo>
                    <a:pt x="44023" y="79701"/>
                    <a:pt x="44114" y="79701"/>
                    <a:pt x="44204" y="79701"/>
                  </a:cubicBezTo>
                  <a:cubicBezTo>
                    <a:pt x="61866" y="79701"/>
                    <a:pt x="80068" y="66813"/>
                    <a:pt x="81959" y="51580"/>
                  </a:cubicBezTo>
                  <a:cubicBezTo>
                    <a:pt x="85495" y="22126"/>
                    <a:pt x="63446" y="1411"/>
                    <a:pt x="38995" y="77"/>
                  </a:cubicBezTo>
                  <a:cubicBezTo>
                    <a:pt x="38063" y="26"/>
                    <a:pt x="37150" y="0"/>
                    <a:pt x="3625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7"/>
            <p:cNvSpPr/>
            <p:nvPr/>
          </p:nvSpPr>
          <p:spPr>
            <a:xfrm>
              <a:off x="-17338" y="1971404"/>
              <a:ext cx="116853" cy="136637"/>
            </a:xfrm>
            <a:custGeom>
              <a:rect b="b" l="l" r="r" t="t"/>
              <a:pathLst>
                <a:path extrusionOk="0" h="85265" w="72919">
                  <a:moveTo>
                    <a:pt x="31046" y="0"/>
                  </a:moveTo>
                  <a:cubicBezTo>
                    <a:pt x="17733" y="0"/>
                    <a:pt x="6784" y="8870"/>
                    <a:pt x="2902" y="24489"/>
                  </a:cubicBezTo>
                  <a:cubicBezTo>
                    <a:pt x="0" y="36398"/>
                    <a:pt x="1802" y="48006"/>
                    <a:pt x="4070" y="59748"/>
                  </a:cubicBezTo>
                  <a:cubicBezTo>
                    <a:pt x="7552" y="77507"/>
                    <a:pt x="24376" y="85265"/>
                    <a:pt x="38906" y="85265"/>
                  </a:cubicBezTo>
                  <a:cubicBezTo>
                    <a:pt x="42334" y="85265"/>
                    <a:pt x="45634" y="84833"/>
                    <a:pt x="48602" y="83999"/>
                  </a:cubicBezTo>
                  <a:cubicBezTo>
                    <a:pt x="61611" y="80363"/>
                    <a:pt x="72686" y="62550"/>
                    <a:pt x="72786" y="45838"/>
                  </a:cubicBezTo>
                  <a:cubicBezTo>
                    <a:pt x="72919" y="29460"/>
                    <a:pt x="62678" y="12147"/>
                    <a:pt x="48268" y="4609"/>
                  </a:cubicBezTo>
                  <a:cubicBezTo>
                    <a:pt x="42347" y="1488"/>
                    <a:pt x="36498" y="0"/>
                    <a:pt x="31046"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7"/>
            <p:cNvSpPr/>
            <p:nvPr/>
          </p:nvSpPr>
          <p:spPr>
            <a:xfrm>
              <a:off x="406986" y="2578606"/>
              <a:ext cx="127170" cy="121836"/>
            </a:xfrm>
            <a:custGeom>
              <a:rect b="b" l="l" r="r" t="t"/>
              <a:pathLst>
                <a:path extrusionOk="0" h="76029" w="79357">
                  <a:moveTo>
                    <a:pt x="36619" y="1"/>
                  </a:moveTo>
                  <a:cubicBezTo>
                    <a:pt x="36566" y="1"/>
                    <a:pt x="36513" y="1"/>
                    <a:pt x="36460" y="1"/>
                  </a:cubicBezTo>
                  <a:cubicBezTo>
                    <a:pt x="15311" y="34"/>
                    <a:pt x="67" y="17580"/>
                    <a:pt x="34" y="41897"/>
                  </a:cubicBezTo>
                  <a:cubicBezTo>
                    <a:pt x="1" y="60397"/>
                    <a:pt x="15094" y="76028"/>
                    <a:pt x="34227" y="76028"/>
                  </a:cubicBezTo>
                  <a:cubicBezTo>
                    <a:pt x="34448" y="76028"/>
                    <a:pt x="34670" y="76026"/>
                    <a:pt x="34892" y="76022"/>
                  </a:cubicBezTo>
                  <a:cubicBezTo>
                    <a:pt x="63579" y="75455"/>
                    <a:pt x="79357" y="55440"/>
                    <a:pt x="78323" y="35660"/>
                  </a:cubicBezTo>
                  <a:cubicBezTo>
                    <a:pt x="78290" y="15090"/>
                    <a:pt x="60688" y="1"/>
                    <a:pt x="3661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7"/>
            <p:cNvSpPr/>
            <p:nvPr/>
          </p:nvSpPr>
          <p:spPr>
            <a:xfrm>
              <a:off x="380741" y="2398573"/>
              <a:ext cx="88041" cy="94753"/>
            </a:xfrm>
            <a:custGeom>
              <a:rect b="b" l="l" r="r" t="t"/>
              <a:pathLst>
                <a:path extrusionOk="0" h="59128" w="54940">
                  <a:moveTo>
                    <a:pt x="4420" y="1"/>
                  </a:moveTo>
                  <a:cubicBezTo>
                    <a:pt x="4112" y="1"/>
                    <a:pt x="3785" y="32"/>
                    <a:pt x="3436" y="99"/>
                  </a:cubicBezTo>
                  <a:cubicBezTo>
                    <a:pt x="767" y="599"/>
                    <a:pt x="0" y="2601"/>
                    <a:pt x="634" y="5002"/>
                  </a:cubicBezTo>
                  <a:cubicBezTo>
                    <a:pt x="4670" y="20980"/>
                    <a:pt x="8673" y="36992"/>
                    <a:pt x="12943" y="52903"/>
                  </a:cubicBezTo>
                  <a:cubicBezTo>
                    <a:pt x="13925" y="56738"/>
                    <a:pt x="16564" y="59128"/>
                    <a:pt x="20201" y="59128"/>
                  </a:cubicBezTo>
                  <a:cubicBezTo>
                    <a:pt x="20391" y="59128"/>
                    <a:pt x="20585" y="59121"/>
                    <a:pt x="20782" y="59108"/>
                  </a:cubicBezTo>
                  <a:cubicBezTo>
                    <a:pt x="26119" y="58974"/>
                    <a:pt x="29521" y="56272"/>
                    <a:pt x="32423" y="52903"/>
                  </a:cubicBezTo>
                  <a:cubicBezTo>
                    <a:pt x="40429" y="43630"/>
                    <a:pt x="46800" y="33289"/>
                    <a:pt x="51036" y="21714"/>
                  </a:cubicBezTo>
                  <a:cubicBezTo>
                    <a:pt x="52171" y="18545"/>
                    <a:pt x="54939" y="13675"/>
                    <a:pt x="52137" y="12141"/>
                  </a:cubicBezTo>
                  <a:cubicBezTo>
                    <a:pt x="51557" y="11821"/>
                    <a:pt x="50997" y="11680"/>
                    <a:pt x="50458" y="11680"/>
                  </a:cubicBezTo>
                  <a:cubicBezTo>
                    <a:pt x="47617" y="11680"/>
                    <a:pt x="45341" y="15590"/>
                    <a:pt x="43631" y="17945"/>
                  </a:cubicBezTo>
                  <a:cubicBezTo>
                    <a:pt x="37694" y="25984"/>
                    <a:pt x="32390" y="34490"/>
                    <a:pt x="26719" y="42729"/>
                  </a:cubicBezTo>
                  <a:cubicBezTo>
                    <a:pt x="25534" y="44428"/>
                    <a:pt x="24194" y="46711"/>
                    <a:pt x="22109" y="46711"/>
                  </a:cubicBezTo>
                  <a:cubicBezTo>
                    <a:pt x="22024" y="46711"/>
                    <a:pt x="21937" y="46707"/>
                    <a:pt x="21849" y="46699"/>
                  </a:cubicBezTo>
                  <a:cubicBezTo>
                    <a:pt x="19147" y="46465"/>
                    <a:pt x="19714" y="43330"/>
                    <a:pt x="19147" y="41395"/>
                  </a:cubicBezTo>
                  <a:cubicBezTo>
                    <a:pt x="18013" y="37526"/>
                    <a:pt x="17312" y="33523"/>
                    <a:pt x="16412" y="29553"/>
                  </a:cubicBezTo>
                  <a:cubicBezTo>
                    <a:pt x="14410" y="20880"/>
                    <a:pt x="12409" y="12174"/>
                    <a:pt x="8840" y="3935"/>
                  </a:cubicBezTo>
                  <a:cubicBezTo>
                    <a:pt x="7957" y="1786"/>
                    <a:pt x="6736" y="1"/>
                    <a:pt x="4420"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7"/>
            <p:cNvSpPr/>
            <p:nvPr/>
          </p:nvSpPr>
          <p:spPr>
            <a:xfrm>
              <a:off x="-16750" y="2271985"/>
              <a:ext cx="81253" cy="87331"/>
            </a:xfrm>
            <a:custGeom>
              <a:rect b="b" l="l" r="r" t="t"/>
              <a:pathLst>
                <a:path extrusionOk="0" h="54497" w="50704">
                  <a:moveTo>
                    <a:pt x="7184" y="0"/>
                  </a:moveTo>
                  <a:cubicBezTo>
                    <a:pt x="4242" y="0"/>
                    <a:pt x="3429" y="2811"/>
                    <a:pt x="3002" y="5073"/>
                  </a:cubicBezTo>
                  <a:cubicBezTo>
                    <a:pt x="1568" y="13346"/>
                    <a:pt x="0" y="21585"/>
                    <a:pt x="667" y="31392"/>
                  </a:cubicBezTo>
                  <a:cubicBezTo>
                    <a:pt x="667" y="33860"/>
                    <a:pt x="434" y="37630"/>
                    <a:pt x="801" y="41366"/>
                  </a:cubicBezTo>
                  <a:cubicBezTo>
                    <a:pt x="1168" y="46403"/>
                    <a:pt x="2569" y="51206"/>
                    <a:pt x="7472" y="53608"/>
                  </a:cubicBezTo>
                  <a:cubicBezTo>
                    <a:pt x="8730" y="54232"/>
                    <a:pt x="9913" y="54496"/>
                    <a:pt x="11038" y="54496"/>
                  </a:cubicBezTo>
                  <a:cubicBezTo>
                    <a:pt x="14361" y="54496"/>
                    <a:pt x="17182" y="52198"/>
                    <a:pt x="19948" y="50105"/>
                  </a:cubicBezTo>
                  <a:cubicBezTo>
                    <a:pt x="31323" y="41533"/>
                    <a:pt x="38628" y="29190"/>
                    <a:pt x="48335" y="19016"/>
                  </a:cubicBezTo>
                  <a:cubicBezTo>
                    <a:pt x="49202" y="18082"/>
                    <a:pt x="49669" y="16615"/>
                    <a:pt x="49936" y="15347"/>
                  </a:cubicBezTo>
                  <a:cubicBezTo>
                    <a:pt x="50303" y="13246"/>
                    <a:pt x="50703" y="10744"/>
                    <a:pt x="48368" y="9543"/>
                  </a:cubicBezTo>
                  <a:cubicBezTo>
                    <a:pt x="47808" y="9235"/>
                    <a:pt x="47301" y="9103"/>
                    <a:pt x="46834" y="9103"/>
                  </a:cubicBezTo>
                  <a:cubicBezTo>
                    <a:pt x="45327" y="9103"/>
                    <a:pt x="44228" y="10479"/>
                    <a:pt x="43031" y="11778"/>
                  </a:cubicBezTo>
                  <a:cubicBezTo>
                    <a:pt x="36760" y="18883"/>
                    <a:pt x="30355" y="25888"/>
                    <a:pt x="23817" y="32726"/>
                  </a:cubicBezTo>
                  <a:cubicBezTo>
                    <a:pt x="21069" y="35593"/>
                    <a:pt x="18007" y="40737"/>
                    <a:pt x="14746" y="40737"/>
                  </a:cubicBezTo>
                  <a:cubicBezTo>
                    <a:pt x="14326" y="40737"/>
                    <a:pt x="13903" y="40652"/>
                    <a:pt x="13477" y="40465"/>
                  </a:cubicBezTo>
                  <a:cubicBezTo>
                    <a:pt x="9307" y="38697"/>
                    <a:pt x="10841" y="31859"/>
                    <a:pt x="11042" y="27122"/>
                  </a:cubicBezTo>
                  <a:cubicBezTo>
                    <a:pt x="11375" y="19884"/>
                    <a:pt x="12910" y="12612"/>
                    <a:pt x="11308" y="5340"/>
                  </a:cubicBezTo>
                  <a:cubicBezTo>
                    <a:pt x="10808" y="3005"/>
                    <a:pt x="10508" y="70"/>
                    <a:pt x="7339" y="3"/>
                  </a:cubicBezTo>
                  <a:cubicBezTo>
                    <a:pt x="7287" y="1"/>
                    <a:pt x="7235" y="0"/>
                    <a:pt x="7184"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7"/>
            <p:cNvSpPr/>
            <p:nvPr/>
          </p:nvSpPr>
          <p:spPr>
            <a:xfrm>
              <a:off x="351767" y="2160054"/>
              <a:ext cx="56985" cy="110002"/>
            </a:xfrm>
            <a:custGeom>
              <a:rect b="b" l="l" r="r" t="t"/>
              <a:pathLst>
                <a:path extrusionOk="0" h="68644" w="35560">
                  <a:moveTo>
                    <a:pt x="31081" y="1"/>
                  </a:moveTo>
                  <a:cubicBezTo>
                    <a:pt x="27696" y="1"/>
                    <a:pt x="27352" y="4073"/>
                    <a:pt x="26586" y="6739"/>
                  </a:cubicBezTo>
                  <a:cubicBezTo>
                    <a:pt x="22383" y="21716"/>
                    <a:pt x="15478" y="35393"/>
                    <a:pt x="7239" y="48536"/>
                  </a:cubicBezTo>
                  <a:cubicBezTo>
                    <a:pt x="4570" y="52839"/>
                    <a:pt x="868" y="56708"/>
                    <a:pt x="401" y="62079"/>
                  </a:cubicBezTo>
                  <a:cubicBezTo>
                    <a:pt x="201" y="64514"/>
                    <a:pt x="0" y="67349"/>
                    <a:pt x="2802" y="68416"/>
                  </a:cubicBezTo>
                  <a:cubicBezTo>
                    <a:pt x="3209" y="68574"/>
                    <a:pt x="3590" y="68644"/>
                    <a:pt x="3948" y="68644"/>
                  </a:cubicBezTo>
                  <a:cubicBezTo>
                    <a:pt x="5793" y="68644"/>
                    <a:pt x="7028" y="66783"/>
                    <a:pt x="8006" y="65414"/>
                  </a:cubicBezTo>
                  <a:cubicBezTo>
                    <a:pt x="11075" y="61045"/>
                    <a:pt x="14211" y="56575"/>
                    <a:pt x="16746" y="51838"/>
                  </a:cubicBezTo>
                  <a:cubicBezTo>
                    <a:pt x="24318" y="37828"/>
                    <a:pt x="32891" y="24218"/>
                    <a:pt x="34692" y="8740"/>
                  </a:cubicBezTo>
                  <a:cubicBezTo>
                    <a:pt x="34325" y="5004"/>
                    <a:pt x="35559" y="835"/>
                    <a:pt x="32057" y="101"/>
                  </a:cubicBezTo>
                  <a:cubicBezTo>
                    <a:pt x="31706" y="33"/>
                    <a:pt x="31382" y="1"/>
                    <a:pt x="31081"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7"/>
            <p:cNvSpPr/>
            <p:nvPr/>
          </p:nvSpPr>
          <p:spPr>
            <a:xfrm>
              <a:off x="218771" y="2114429"/>
              <a:ext cx="65858" cy="110989"/>
            </a:xfrm>
            <a:custGeom>
              <a:rect b="b" l="l" r="r" t="t"/>
              <a:pathLst>
                <a:path extrusionOk="0" h="69260" w="41097">
                  <a:moveTo>
                    <a:pt x="34890" y="0"/>
                  </a:moveTo>
                  <a:cubicBezTo>
                    <a:pt x="32474" y="0"/>
                    <a:pt x="30995" y="2637"/>
                    <a:pt x="29755" y="4755"/>
                  </a:cubicBezTo>
                  <a:cubicBezTo>
                    <a:pt x="21783" y="18265"/>
                    <a:pt x="13911" y="31808"/>
                    <a:pt x="6172" y="45451"/>
                  </a:cubicBezTo>
                  <a:cubicBezTo>
                    <a:pt x="3136" y="50855"/>
                    <a:pt x="1268" y="56825"/>
                    <a:pt x="301" y="62129"/>
                  </a:cubicBezTo>
                  <a:cubicBezTo>
                    <a:pt x="334" y="65398"/>
                    <a:pt x="1" y="68300"/>
                    <a:pt x="2903" y="69134"/>
                  </a:cubicBezTo>
                  <a:cubicBezTo>
                    <a:pt x="3231" y="69220"/>
                    <a:pt x="3534" y="69260"/>
                    <a:pt x="3813" y="69260"/>
                  </a:cubicBezTo>
                  <a:cubicBezTo>
                    <a:pt x="5913" y="69260"/>
                    <a:pt x="6688" y="67006"/>
                    <a:pt x="7306" y="65298"/>
                  </a:cubicBezTo>
                  <a:cubicBezTo>
                    <a:pt x="14878" y="45184"/>
                    <a:pt x="27120" y="27504"/>
                    <a:pt x="36660" y="8458"/>
                  </a:cubicBezTo>
                  <a:cubicBezTo>
                    <a:pt x="37861" y="6089"/>
                    <a:pt x="41097" y="3087"/>
                    <a:pt x="37261" y="752"/>
                  </a:cubicBezTo>
                  <a:cubicBezTo>
                    <a:pt x="36379" y="225"/>
                    <a:pt x="35595" y="0"/>
                    <a:pt x="34890"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7"/>
            <p:cNvSpPr/>
            <p:nvPr/>
          </p:nvSpPr>
          <p:spPr>
            <a:xfrm>
              <a:off x="28420" y="2811260"/>
              <a:ext cx="58855" cy="45582"/>
            </a:xfrm>
            <a:custGeom>
              <a:rect b="b" l="l" r="r" t="t"/>
              <a:pathLst>
                <a:path extrusionOk="0" h="28444" w="36727">
                  <a:moveTo>
                    <a:pt x="3605" y="0"/>
                  </a:moveTo>
                  <a:cubicBezTo>
                    <a:pt x="3315" y="0"/>
                    <a:pt x="3004" y="39"/>
                    <a:pt x="2669" y="123"/>
                  </a:cubicBezTo>
                  <a:cubicBezTo>
                    <a:pt x="0" y="790"/>
                    <a:pt x="0" y="3325"/>
                    <a:pt x="300" y="5493"/>
                  </a:cubicBezTo>
                  <a:cubicBezTo>
                    <a:pt x="967" y="10597"/>
                    <a:pt x="1835" y="15667"/>
                    <a:pt x="4537" y="20237"/>
                  </a:cubicBezTo>
                  <a:cubicBezTo>
                    <a:pt x="7138" y="24607"/>
                    <a:pt x="10341" y="28110"/>
                    <a:pt x="15478" y="28443"/>
                  </a:cubicBezTo>
                  <a:cubicBezTo>
                    <a:pt x="21182" y="28443"/>
                    <a:pt x="34825" y="17569"/>
                    <a:pt x="36159" y="12232"/>
                  </a:cubicBezTo>
                  <a:cubicBezTo>
                    <a:pt x="36626" y="10297"/>
                    <a:pt x="36726" y="8295"/>
                    <a:pt x="34992" y="6961"/>
                  </a:cubicBezTo>
                  <a:cubicBezTo>
                    <a:pt x="34143" y="6321"/>
                    <a:pt x="33253" y="6041"/>
                    <a:pt x="32380" y="6041"/>
                  </a:cubicBezTo>
                  <a:cubicBezTo>
                    <a:pt x="31162" y="6041"/>
                    <a:pt x="29979" y="6587"/>
                    <a:pt x="28987" y="7461"/>
                  </a:cubicBezTo>
                  <a:cubicBezTo>
                    <a:pt x="25885" y="10130"/>
                    <a:pt x="23117" y="13099"/>
                    <a:pt x="20148" y="15901"/>
                  </a:cubicBezTo>
                  <a:cubicBezTo>
                    <a:pt x="18223" y="17707"/>
                    <a:pt x="16539" y="18544"/>
                    <a:pt x="15081" y="18544"/>
                  </a:cubicBezTo>
                  <a:cubicBezTo>
                    <a:pt x="12850" y="18544"/>
                    <a:pt x="11151" y="16582"/>
                    <a:pt x="9940" y="13132"/>
                  </a:cubicBezTo>
                  <a:cubicBezTo>
                    <a:pt x="8840" y="10097"/>
                    <a:pt x="8173" y="6894"/>
                    <a:pt x="7205" y="3792"/>
                  </a:cubicBezTo>
                  <a:cubicBezTo>
                    <a:pt x="6593" y="1896"/>
                    <a:pt x="5623" y="0"/>
                    <a:pt x="3605"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7"/>
            <p:cNvSpPr/>
            <p:nvPr/>
          </p:nvSpPr>
          <p:spPr>
            <a:xfrm>
              <a:off x="-652649" y="2020123"/>
              <a:ext cx="334094" cy="545441"/>
            </a:xfrm>
            <a:custGeom>
              <a:rect b="b" l="l" r="r" t="t"/>
              <a:pathLst>
                <a:path extrusionOk="0" h="340369" w="208483">
                  <a:moveTo>
                    <a:pt x="35048" y="1"/>
                  </a:moveTo>
                  <a:cubicBezTo>
                    <a:pt x="29391" y="1"/>
                    <a:pt x="24103" y="1841"/>
                    <a:pt x="20048" y="5896"/>
                  </a:cubicBezTo>
                  <a:cubicBezTo>
                    <a:pt x="10975" y="14969"/>
                    <a:pt x="2302" y="24443"/>
                    <a:pt x="701" y="38419"/>
                  </a:cubicBezTo>
                  <a:cubicBezTo>
                    <a:pt x="1" y="44790"/>
                    <a:pt x="2069" y="50695"/>
                    <a:pt x="1902" y="56866"/>
                  </a:cubicBezTo>
                  <a:cubicBezTo>
                    <a:pt x="1035" y="89456"/>
                    <a:pt x="8640" y="121145"/>
                    <a:pt x="12309" y="153201"/>
                  </a:cubicBezTo>
                  <a:cubicBezTo>
                    <a:pt x="16145" y="186959"/>
                    <a:pt x="24318" y="219949"/>
                    <a:pt x="32924" y="252806"/>
                  </a:cubicBezTo>
                  <a:cubicBezTo>
                    <a:pt x="38595" y="274455"/>
                    <a:pt x="42831" y="296504"/>
                    <a:pt x="55440" y="315784"/>
                  </a:cubicBezTo>
                  <a:cubicBezTo>
                    <a:pt x="60844" y="323990"/>
                    <a:pt x="68683" y="330662"/>
                    <a:pt x="71785" y="340369"/>
                  </a:cubicBezTo>
                  <a:cubicBezTo>
                    <a:pt x="73520" y="339168"/>
                    <a:pt x="73953" y="337300"/>
                    <a:pt x="74087" y="335398"/>
                  </a:cubicBezTo>
                  <a:cubicBezTo>
                    <a:pt x="74287" y="321889"/>
                    <a:pt x="81626" y="312716"/>
                    <a:pt x="91933" y="305143"/>
                  </a:cubicBezTo>
                  <a:cubicBezTo>
                    <a:pt x="108378" y="293035"/>
                    <a:pt x="126724" y="285463"/>
                    <a:pt x="146472" y="280693"/>
                  </a:cubicBezTo>
                  <a:cubicBezTo>
                    <a:pt x="158585" y="277755"/>
                    <a:pt x="170769" y="277592"/>
                    <a:pt x="182959" y="277592"/>
                  </a:cubicBezTo>
                  <a:cubicBezTo>
                    <a:pt x="184489" y="277592"/>
                    <a:pt x="186020" y="277594"/>
                    <a:pt x="187550" y="277594"/>
                  </a:cubicBezTo>
                  <a:cubicBezTo>
                    <a:pt x="190581" y="277594"/>
                    <a:pt x="193612" y="277584"/>
                    <a:pt x="196641" y="277524"/>
                  </a:cubicBezTo>
                  <a:cubicBezTo>
                    <a:pt x="196786" y="277521"/>
                    <a:pt x="196932" y="277520"/>
                    <a:pt x="197078" y="277520"/>
                  </a:cubicBezTo>
                  <a:cubicBezTo>
                    <a:pt x="198570" y="277520"/>
                    <a:pt x="200083" y="277636"/>
                    <a:pt x="201580" y="277636"/>
                  </a:cubicBezTo>
                  <a:cubicBezTo>
                    <a:pt x="203964" y="277636"/>
                    <a:pt x="206311" y="277343"/>
                    <a:pt x="208483" y="275822"/>
                  </a:cubicBezTo>
                  <a:cubicBezTo>
                    <a:pt x="206148" y="265949"/>
                    <a:pt x="201611" y="257109"/>
                    <a:pt x="196274" y="248570"/>
                  </a:cubicBezTo>
                  <a:cubicBezTo>
                    <a:pt x="188602" y="236294"/>
                    <a:pt x="186000" y="221784"/>
                    <a:pt x="179195" y="209208"/>
                  </a:cubicBezTo>
                  <a:cubicBezTo>
                    <a:pt x="164585" y="182089"/>
                    <a:pt x="152076" y="153902"/>
                    <a:pt x="137299" y="126849"/>
                  </a:cubicBezTo>
                  <a:cubicBezTo>
                    <a:pt x="122155" y="99063"/>
                    <a:pt x="107110" y="71376"/>
                    <a:pt x="89631" y="44991"/>
                  </a:cubicBezTo>
                  <a:cubicBezTo>
                    <a:pt x="79090" y="29113"/>
                    <a:pt x="68249" y="13935"/>
                    <a:pt x="51004" y="4428"/>
                  </a:cubicBezTo>
                  <a:cubicBezTo>
                    <a:pt x="45827" y="1575"/>
                    <a:pt x="40280" y="1"/>
                    <a:pt x="3504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27"/>
            <p:cNvSpPr/>
            <p:nvPr/>
          </p:nvSpPr>
          <p:spPr>
            <a:xfrm>
              <a:off x="-540928" y="2460763"/>
              <a:ext cx="235255" cy="125820"/>
            </a:xfrm>
            <a:custGeom>
              <a:rect b="b" l="l" r="r" t="t"/>
              <a:pathLst>
                <a:path extrusionOk="0" h="78515" w="146805">
                  <a:moveTo>
                    <a:pt x="127965" y="0"/>
                  </a:moveTo>
                  <a:cubicBezTo>
                    <a:pt x="123729" y="0"/>
                    <a:pt x="119488" y="243"/>
                    <a:pt x="115247" y="243"/>
                  </a:cubicBezTo>
                  <a:cubicBezTo>
                    <a:pt x="114147" y="243"/>
                    <a:pt x="113047" y="226"/>
                    <a:pt x="111947" y="185"/>
                  </a:cubicBezTo>
                  <a:cubicBezTo>
                    <a:pt x="110115" y="119"/>
                    <a:pt x="108293" y="87"/>
                    <a:pt x="106481" y="87"/>
                  </a:cubicBezTo>
                  <a:cubicBezTo>
                    <a:pt x="76205" y="87"/>
                    <a:pt x="48560" y="9251"/>
                    <a:pt x="23350" y="26404"/>
                  </a:cubicBezTo>
                  <a:cubicBezTo>
                    <a:pt x="9640" y="35811"/>
                    <a:pt x="0" y="47386"/>
                    <a:pt x="2068" y="65399"/>
                  </a:cubicBezTo>
                  <a:cubicBezTo>
                    <a:pt x="7233" y="75437"/>
                    <a:pt x="16258" y="78515"/>
                    <a:pt x="26400" y="78515"/>
                  </a:cubicBezTo>
                  <a:cubicBezTo>
                    <a:pt x="26673" y="78515"/>
                    <a:pt x="26946" y="78512"/>
                    <a:pt x="27219" y="78508"/>
                  </a:cubicBezTo>
                  <a:cubicBezTo>
                    <a:pt x="54272" y="78041"/>
                    <a:pt x="80191" y="71603"/>
                    <a:pt x="105075" y="61262"/>
                  </a:cubicBezTo>
                  <a:cubicBezTo>
                    <a:pt x="116817" y="56359"/>
                    <a:pt x="128258" y="50855"/>
                    <a:pt x="137131" y="41215"/>
                  </a:cubicBezTo>
                  <a:cubicBezTo>
                    <a:pt x="145838" y="31708"/>
                    <a:pt x="146805" y="9525"/>
                    <a:pt x="138732" y="819"/>
                  </a:cubicBezTo>
                  <a:cubicBezTo>
                    <a:pt x="135148" y="175"/>
                    <a:pt x="131558" y="0"/>
                    <a:pt x="127965"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7"/>
            <p:cNvSpPr/>
            <p:nvPr/>
          </p:nvSpPr>
          <p:spPr>
            <a:xfrm>
              <a:off x="-1089588" y="1907197"/>
              <a:ext cx="130484" cy="105957"/>
            </a:xfrm>
            <a:custGeom>
              <a:rect b="b" l="l" r="r" t="t"/>
              <a:pathLst>
                <a:path extrusionOk="0" h="66120" w="81425">
                  <a:moveTo>
                    <a:pt x="43715" y="0"/>
                  </a:moveTo>
                  <a:cubicBezTo>
                    <a:pt x="37542" y="0"/>
                    <a:pt x="31154" y="1430"/>
                    <a:pt x="24718" y="3379"/>
                  </a:cubicBezTo>
                  <a:cubicBezTo>
                    <a:pt x="7772" y="8516"/>
                    <a:pt x="0" y="24928"/>
                    <a:pt x="6171" y="41440"/>
                  </a:cubicBezTo>
                  <a:cubicBezTo>
                    <a:pt x="12543" y="58519"/>
                    <a:pt x="23617" y="65891"/>
                    <a:pt x="43164" y="66058"/>
                  </a:cubicBezTo>
                  <a:cubicBezTo>
                    <a:pt x="43929" y="66099"/>
                    <a:pt x="44682" y="66119"/>
                    <a:pt x="45423" y="66119"/>
                  </a:cubicBezTo>
                  <a:cubicBezTo>
                    <a:pt x="59605" y="66119"/>
                    <a:pt x="69374" y="58597"/>
                    <a:pt x="75588" y="46043"/>
                  </a:cubicBezTo>
                  <a:cubicBezTo>
                    <a:pt x="81425" y="34335"/>
                    <a:pt x="78089" y="21893"/>
                    <a:pt x="67582" y="10551"/>
                  </a:cubicBezTo>
                  <a:cubicBezTo>
                    <a:pt x="60331" y="2720"/>
                    <a:pt x="52228" y="0"/>
                    <a:pt x="4371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7"/>
            <p:cNvSpPr/>
            <p:nvPr/>
          </p:nvSpPr>
          <p:spPr>
            <a:xfrm>
              <a:off x="-326842" y="1725162"/>
              <a:ext cx="112362" cy="110306"/>
            </a:xfrm>
            <a:custGeom>
              <a:rect b="b" l="l" r="r" t="t"/>
              <a:pathLst>
                <a:path extrusionOk="0" h="68834" w="70117">
                  <a:moveTo>
                    <a:pt x="35332" y="0"/>
                  </a:moveTo>
                  <a:cubicBezTo>
                    <a:pt x="34403" y="0"/>
                    <a:pt x="33476" y="52"/>
                    <a:pt x="32557" y="156"/>
                  </a:cubicBezTo>
                  <a:cubicBezTo>
                    <a:pt x="15011" y="2058"/>
                    <a:pt x="301" y="20571"/>
                    <a:pt x="134" y="40919"/>
                  </a:cubicBezTo>
                  <a:cubicBezTo>
                    <a:pt x="0" y="54829"/>
                    <a:pt x="2869" y="61567"/>
                    <a:pt x="11976" y="65303"/>
                  </a:cubicBezTo>
                  <a:cubicBezTo>
                    <a:pt x="17260" y="67520"/>
                    <a:pt x="23518" y="68833"/>
                    <a:pt x="29944" y="68833"/>
                  </a:cubicBezTo>
                  <a:cubicBezTo>
                    <a:pt x="40636" y="68833"/>
                    <a:pt x="51793" y="65197"/>
                    <a:pt x="59710" y="56030"/>
                  </a:cubicBezTo>
                  <a:cubicBezTo>
                    <a:pt x="67782" y="46690"/>
                    <a:pt x="70117" y="30611"/>
                    <a:pt x="64580" y="19437"/>
                  </a:cubicBezTo>
                  <a:cubicBezTo>
                    <a:pt x="58839" y="7862"/>
                    <a:pt x="46843" y="0"/>
                    <a:pt x="3533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7"/>
            <p:cNvSpPr/>
            <p:nvPr/>
          </p:nvSpPr>
          <p:spPr>
            <a:xfrm>
              <a:off x="-826910" y="2387985"/>
              <a:ext cx="72752" cy="76026"/>
            </a:xfrm>
            <a:custGeom>
              <a:rect b="b" l="l" r="r" t="t"/>
              <a:pathLst>
                <a:path extrusionOk="0" h="47442" w="45399">
                  <a:moveTo>
                    <a:pt x="22624" y="0"/>
                  </a:moveTo>
                  <a:cubicBezTo>
                    <a:pt x="11554" y="0"/>
                    <a:pt x="0" y="13223"/>
                    <a:pt x="233" y="25486"/>
                  </a:cubicBezTo>
                  <a:cubicBezTo>
                    <a:pt x="496" y="37258"/>
                    <a:pt x="9543" y="47441"/>
                    <a:pt x="19578" y="47441"/>
                  </a:cubicBezTo>
                  <a:cubicBezTo>
                    <a:pt x="19723" y="47441"/>
                    <a:pt x="19868" y="47439"/>
                    <a:pt x="20014" y="47435"/>
                  </a:cubicBezTo>
                  <a:cubicBezTo>
                    <a:pt x="31522" y="47101"/>
                    <a:pt x="45398" y="34125"/>
                    <a:pt x="45365" y="23818"/>
                  </a:cubicBezTo>
                  <a:cubicBezTo>
                    <a:pt x="45265" y="12510"/>
                    <a:pt x="33490" y="34"/>
                    <a:pt x="22749" y="1"/>
                  </a:cubicBezTo>
                  <a:cubicBezTo>
                    <a:pt x="22707" y="1"/>
                    <a:pt x="22666" y="0"/>
                    <a:pt x="2262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7"/>
            <p:cNvSpPr/>
            <p:nvPr/>
          </p:nvSpPr>
          <p:spPr>
            <a:xfrm>
              <a:off x="-268201" y="2184958"/>
              <a:ext cx="64948" cy="74845"/>
            </a:xfrm>
            <a:custGeom>
              <a:rect b="b" l="l" r="r" t="t"/>
              <a:pathLst>
                <a:path extrusionOk="0" h="46705" w="40529">
                  <a:moveTo>
                    <a:pt x="20415" y="0"/>
                  </a:moveTo>
                  <a:cubicBezTo>
                    <a:pt x="20282" y="0"/>
                    <a:pt x="20148" y="2"/>
                    <a:pt x="20015" y="4"/>
                  </a:cubicBezTo>
                  <a:cubicBezTo>
                    <a:pt x="9274" y="271"/>
                    <a:pt x="401" y="11379"/>
                    <a:pt x="167" y="24855"/>
                  </a:cubicBezTo>
                  <a:cubicBezTo>
                    <a:pt x="0" y="35797"/>
                    <a:pt x="9440" y="46671"/>
                    <a:pt x="19081" y="46704"/>
                  </a:cubicBezTo>
                  <a:cubicBezTo>
                    <a:pt x="19094" y="46704"/>
                    <a:pt x="19107" y="46704"/>
                    <a:pt x="19120" y="46704"/>
                  </a:cubicBezTo>
                  <a:cubicBezTo>
                    <a:pt x="29616" y="46704"/>
                    <a:pt x="40529" y="33479"/>
                    <a:pt x="40462" y="20953"/>
                  </a:cubicBezTo>
                  <a:cubicBezTo>
                    <a:pt x="40364" y="9418"/>
                    <a:pt x="31344" y="0"/>
                    <a:pt x="2041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7"/>
            <p:cNvSpPr/>
            <p:nvPr/>
          </p:nvSpPr>
          <p:spPr>
            <a:xfrm>
              <a:off x="-386924" y="2035020"/>
              <a:ext cx="88362" cy="95580"/>
            </a:xfrm>
            <a:custGeom>
              <a:rect b="b" l="l" r="r" t="t"/>
              <a:pathLst>
                <a:path extrusionOk="0" h="59644" w="55140">
                  <a:moveTo>
                    <a:pt x="49323" y="1"/>
                  </a:moveTo>
                  <a:cubicBezTo>
                    <a:pt x="49272" y="1"/>
                    <a:pt x="49221" y="1"/>
                    <a:pt x="49168" y="2"/>
                  </a:cubicBezTo>
                  <a:cubicBezTo>
                    <a:pt x="44632" y="69"/>
                    <a:pt x="44565" y="4539"/>
                    <a:pt x="44398" y="8075"/>
                  </a:cubicBezTo>
                  <a:cubicBezTo>
                    <a:pt x="43865" y="21418"/>
                    <a:pt x="40629" y="34227"/>
                    <a:pt x="37227" y="48904"/>
                  </a:cubicBezTo>
                  <a:cubicBezTo>
                    <a:pt x="28721" y="41065"/>
                    <a:pt x="22683" y="33326"/>
                    <a:pt x="17312" y="24987"/>
                  </a:cubicBezTo>
                  <a:cubicBezTo>
                    <a:pt x="14477" y="20717"/>
                    <a:pt x="12109" y="16047"/>
                    <a:pt x="7806" y="12978"/>
                  </a:cubicBezTo>
                  <a:cubicBezTo>
                    <a:pt x="6768" y="12237"/>
                    <a:pt x="5648" y="11712"/>
                    <a:pt x="4537" y="11712"/>
                  </a:cubicBezTo>
                  <a:cubicBezTo>
                    <a:pt x="3648" y="11712"/>
                    <a:pt x="2765" y="12048"/>
                    <a:pt x="1935" y="12878"/>
                  </a:cubicBezTo>
                  <a:cubicBezTo>
                    <a:pt x="0" y="14780"/>
                    <a:pt x="1635" y="16147"/>
                    <a:pt x="2769" y="17715"/>
                  </a:cubicBezTo>
                  <a:cubicBezTo>
                    <a:pt x="5137" y="20984"/>
                    <a:pt x="7339" y="24386"/>
                    <a:pt x="9540" y="27789"/>
                  </a:cubicBezTo>
                  <a:cubicBezTo>
                    <a:pt x="16045" y="37729"/>
                    <a:pt x="22683" y="47670"/>
                    <a:pt x="31389" y="55876"/>
                  </a:cubicBezTo>
                  <a:cubicBezTo>
                    <a:pt x="34062" y="58397"/>
                    <a:pt x="36746" y="59644"/>
                    <a:pt x="39162" y="59644"/>
                  </a:cubicBezTo>
                  <a:cubicBezTo>
                    <a:pt x="42596" y="59644"/>
                    <a:pt x="45487" y="57126"/>
                    <a:pt x="47034" y="52173"/>
                  </a:cubicBezTo>
                  <a:cubicBezTo>
                    <a:pt x="51470" y="37929"/>
                    <a:pt x="55139" y="23519"/>
                    <a:pt x="54539" y="8408"/>
                  </a:cubicBezTo>
                  <a:cubicBezTo>
                    <a:pt x="54374" y="4678"/>
                    <a:pt x="54176" y="1"/>
                    <a:pt x="49323"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7"/>
            <p:cNvSpPr/>
            <p:nvPr/>
          </p:nvSpPr>
          <p:spPr>
            <a:xfrm>
              <a:off x="-835251" y="2147030"/>
              <a:ext cx="91410" cy="81861"/>
            </a:xfrm>
            <a:custGeom>
              <a:rect b="b" l="l" r="r" t="t"/>
              <a:pathLst>
                <a:path extrusionOk="0" h="51083" w="57042">
                  <a:moveTo>
                    <a:pt x="50038" y="0"/>
                  </a:moveTo>
                  <a:cubicBezTo>
                    <a:pt x="49907" y="0"/>
                    <a:pt x="49773" y="7"/>
                    <a:pt x="49636" y="22"/>
                  </a:cubicBezTo>
                  <a:cubicBezTo>
                    <a:pt x="47101" y="322"/>
                    <a:pt x="46167" y="2357"/>
                    <a:pt x="46100" y="4759"/>
                  </a:cubicBezTo>
                  <a:cubicBezTo>
                    <a:pt x="46067" y="8228"/>
                    <a:pt x="46100" y="11764"/>
                    <a:pt x="46100" y="16767"/>
                  </a:cubicBezTo>
                  <a:cubicBezTo>
                    <a:pt x="46033" y="21504"/>
                    <a:pt x="45733" y="27675"/>
                    <a:pt x="44266" y="33813"/>
                  </a:cubicBezTo>
                  <a:cubicBezTo>
                    <a:pt x="43453" y="37263"/>
                    <a:pt x="42274" y="39016"/>
                    <a:pt x="40549" y="39016"/>
                  </a:cubicBezTo>
                  <a:cubicBezTo>
                    <a:pt x="39371" y="39016"/>
                    <a:pt x="37939" y="38199"/>
                    <a:pt x="36193" y="36548"/>
                  </a:cubicBezTo>
                  <a:cubicBezTo>
                    <a:pt x="32657" y="33212"/>
                    <a:pt x="29255" y="29710"/>
                    <a:pt x="25919" y="26174"/>
                  </a:cubicBezTo>
                  <a:cubicBezTo>
                    <a:pt x="21082" y="21104"/>
                    <a:pt x="16512" y="15700"/>
                    <a:pt x="11509" y="10796"/>
                  </a:cubicBezTo>
                  <a:cubicBezTo>
                    <a:pt x="10010" y="9298"/>
                    <a:pt x="8113" y="7496"/>
                    <a:pt x="6004" y="7496"/>
                  </a:cubicBezTo>
                  <a:cubicBezTo>
                    <a:pt x="5063" y="7496"/>
                    <a:pt x="4079" y="7855"/>
                    <a:pt x="3069" y="8762"/>
                  </a:cubicBezTo>
                  <a:cubicBezTo>
                    <a:pt x="1" y="11530"/>
                    <a:pt x="1835" y="14999"/>
                    <a:pt x="3903" y="17468"/>
                  </a:cubicBezTo>
                  <a:cubicBezTo>
                    <a:pt x="10341" y="25140"/>
                    <a:pt x="16946" y="32679"/>
                    <a:pt x="23684" y="40051"/>
                  </a:cubicBezTo>
                  <a:cubicBezTo>
                    <a:pt x="27454" y="44220"/>
                    <a:pt x="31690" y="48056"/>
                    <a:pt x="37227" y="50058"/>
                  </a:cubicBezTo>
                  <a:cubicBezTo>
                    <a:pt x="39090" y="50734"/>
                    <a:pt x="40895" y="51082"/>
                    <a:pt x="42574" y="51082"/>
                  </a:cubicBezTo>
                  <a:cubicBezTo>
                    <a:pt x="46607" y="51082"/>
                    <a:pt x="49912" y="49074"/>
                    <a:pt x="51537" y="44787"/>
                  </a:cubicBezTo>
                  <a:cubicBezTo>
                    <a:pt x="56574" y="31344"/>
                    <a:pt x="57041" y="17368"/>
                    <a:pt x="53706" y="3358"/>
                  </a:cubicBezTo>
                  <a:cubicBezTo>
                    <a:pt x="53268" y="1576"/>
                    <a:pt x="51982" y="0"/>
                    <a:pt x="50038"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7"/>
            <p:cNvSpPr/>
            <p:nvPr/>
          </p:nvSpPr>
          <p:spPr>
            <a:xfrm>
              <a:off x="-433966" y="2584296"/>
              <a:ext cx="67247" cy="60770"/>
            </a:xfrm>
            <a:custGeom>
              <a:rect b="b" l="l" r="r" t="t"/>
              <a:pathLst>
                <a:path extrusionOk="0" h="37922" w="41964">
                  <a:moveTo>
                    <a:pt x="36949" y="1"/>
                  </a:moveTo>
                  <a:cubicBezTo>
                    <a:pt x="36802" y="1"/>
                    <a:pt x="36651" y="7"/>
                    <a:pt x="36493" y="19"/>
                  </a:cubicBezTo>
                  <a:cubicBezTo>
                    <a:pt x="32824" y="319"/>
                    <a:pt x="33191" y="4289"/>
                    <a:pt x="32858" y="7191"/>
                  </a:cubicBezTo>
                  <a:cubicBezTo>
                    <a:pt x="32324" y="11794"/>
                    <a:pt x="31857" y="16364"/>
                    <a:pt x="30956" y="20867"/>
                  </a:cubicBezTo>
                  <a:cubicBezTo>
                    <a:pt x="29955" y="25739"/>
                    <a:pt x="29179" y="27981"/>
                    <a:pt x="27520" y="27981"/>
                  </a:cubicBezTo>
                  <a:cubicBezTo>
                    <a:pt x="26248" y="27981"/>
                    <a:pt x="24458" y="26664"/>
                    <a:pt x="21650" y="24203"/>
                  </a:cubicBezTo>
                  <a:cubicBezTo>
                    <a:pt x="16779" y="19933"/>
                    <a:pt x="12310" y="15163"/>
                    <a:pt x="7606" y="10693"/>
                  </a:cubicBezTo>
                  <a:cubicBezTo>
                    <a:pt x="6585" y="9733"/>
                    <a:pt x="5409" y="9144"/>
                    <a:pt x="4177" y="9144"/>
                  </a:cubicBezTo>
                  <a:cubicBezTo>
                    <a:pt x="3355" y="9144"/>
                    <a:pt x="2509" y="9406"/>
                    <a:pt x="1669" y="9993"/>
                  </a:cubicBezTo>
                  <a:cubicBezTo>
                    <a:pt x="1" y="11160"/>
                    <a:pt x="301" y="12928"/>
                    <a:pt x="1268" y="14329"/>
                  </a:cubicBezTo>
                  <a:cubicBezTo>
                    <a:pt x="7173" y="23202"/>
                    <a:pt x="14111" y="31208"/>
                    <a:pt x="23651" y="36278"/>
                  </a:cubicBezTo>
                  <a:cubicBezTo>
                    <a:pt x="25766" y="37382"/>
                    <a:pt x="27721" y="37921"/>
                    <a:pt x="29494" y="37921"/>
                  </a:cubicBezTo>
                  <a:cubicBezTo>
                    <a:pt x="33451" y="37921"/>
                    <a:pt x="36495" y="35233"/>
                    <a:pt x="38361" y="30141"/>
                  </a:cubicBezTo>
                  <a:cubicBezTo>
                    <a:pt x="40396" y="24537"/>
                    <a:pt x="41964" y="18799"/>
                    <a:pt x="41564" y="12695"/>
                  </a:cubicBezTo>
                  <a:cubicBezTo>
                    <a:pt x="41564" y="10793"/>
                    <a:pt x="41831" y="8859"/>
                    <a:pt x="41497" y="7024"/>
                  </a:cubicBezTo>
                  <a:cubicBezTo>
                    <a:pt x="40983" y="4069"/>
                    <a:pt x="40748" y="1"/>
                    <a:pt x="36949"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491" name="Google Shape;491;p27"/>
          <p:cNvGraphicFramePr/>
          <p:nvPr/>
        </p:nvGraphicFramePr>
        <p:xfrm>
          <a:off x="819775" y="2779925"/>
          <a:ext cx="3000000" cy="3000000"/>
        </p:xfrm>
        <a:graphic>
          <a:graphicData uri="http://schemas.openxmlformats.org/drawingml/2006/table">
            <a:tbl>
              <a:tblPr>
                <a:noFill/>
                <a:tableStyleId>{F0E0C6DE-A598-40C7-A7A9-9859941DE974}</a:tableStyleId>
              </a:tblPr>
              <a:tblGrid>
                <a:gridCol w="1390500"/>
                <a:gridCol w="1390500"/>
              </a:tblGrid>
              <a:tr h="365725">
                <a:tc>
                  <a:txBody>
                    <a:bodyPr/>
                    <a:lstStyle/>
                    <a:p>
                      <a:pPr indent="0" lvl="0" marL="0" rtl="0" algn="l">
                        <a:spcBef>
                          <a:spcPts val="0"/>
                        </a:spcBef>
                        <a:spcAft>
                          <a:spcPts val="0"/>
                        </a:spcAft>
                        <a:buNone/>
                      </a:pPr>
                      <a:r>
                        <a:rPr b="1" lang="en" sz="1200">
                          <a:solidFill>
                            <a:schemeClr val="accent6"/>
                          </a:solidFill>
                          <a:latin typeface="Poppins"/>
                          <a:ea typeface="Poppins"/>
                          <a:cs typeface="Poppins"/>
                          <a:sym typeface="Poppins"/>
                        </a:rPr>
                        <a:t>Name</a:t>
                      </a:r>
                      <a:endParaRPr b="1" sz="1200">
                        <a:solidFill>
                          <a:schemeClr val="accent6"/>
                        </a:solidFill>
                        <a:latin typeface="Poppins"/>
                        <a:ea typeface="Poppins"/>
                        <a:cs typeface="Poppins"/>
                        <a:sym typeface="Poppins"/>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chemeClr val="accent6"/>
                          </a:solidFill>
                          <a:latin typeface="Poppins"/>
                          <a:ea typeface="Poppins"/>
                          <a:cs typeface="Poppins"/>
                          <a:sym typeface="Poppins"/>
                        </a:rPr>
                        <a:t>Education</a:t>
                      </a:r>
                      <a:endParaRPr b="1" sz="1200">
                        <a:solidFill>
                          <a:schemeClr val="accent6"/>
                        </a:solidFill>
                        <a:latin typeface="Poppins"/>
                        <a:ea typeface="Poppins"/>
                        <a:cs typeface="Poppins"/>
                        <a:sym typeface="Poppins"/>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r h="365725">
                <a:tc>
                  <a:txBody>
                    <a:bodyPr/>
                    <a:lstStyle/>
                    <a:p>
                      <a:pPr indent="0" lvl="0" marL="0" rtl="0" algn="l">
                        <a:spcBef>
                          <a:spcPts val="0"/>
                        </a:spcBef>
                        <a:spcAft>
                          <a:spcPts val="0"/>
                        </a:spcAft>
                        <a:buNone/>
                      </a:pPr>
                      <a:r>
                        <a:rPr lang="en" sz="1200">
                          <a:solidFill>
                            <a:schemeClr val="accent6"/>
                          </a:solidFill>
                          <a:latin typeface="Poppins"/>
                          <a:ea typeface="Poppins"/>
                          <a:cs typeface="Poppins"/>
                          <a:sym typeface="Poppins"/>
                        </a:rPr>
                        <a:t>Jenna &amp; John</a:t>
                      </a:r>
                      <a:endParaRPr sz="1200">
                        <a:solidFill>
                          <a:schemeClr val="accent6"/>
                        </a:solidFill>
                        <a:latin typeface="Poppins"/>
                        <a:ea typeface="Poppins"/>
                        <a:cs typeface="Poppins"/>
                        <a:sym typeface="Poppins"/>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accent5"/>
                      </a:solidFill>
                      <a:prstDash val="solid"/>
                      <a:round/>
                      <a:headEnd len="sm" w="sm" type="none"/>
                      <a:tailEnd len="sm" w="sm" type="none"/>
                    </a:lnB>
                  </a:tcPr>
                </a:tc>
                <a:tc>
                  <a:txBody>
                    <a:bodyPr/>
                    <a:lstStyle/>
                    <a:p>
                      <a:pPr indent="0" lvl="0" marL="0" rtl="0" algn="l">
                        <a:spcBef>
                          <a:spcPts val="0"/>
                        </a:spcBef>
                        <a:spcAft>
                          <a:spcPts val="0"/>
                        </a:spcAft>
                        <a:buNone/>
                      </a:pPr>
                      <a:r>
                        <a:rPr lang="en" sz="1200">
                          <a:solidFill>
                            <a:schemeClr val="accent6"/>
                          </a:solidFill>
                          <a:latin typeface="Poppins"/>
                          <a:ea typeface="Poppins"/>
                          <a:cs typeface="Poppins"/>
                          <a:sym typeface="Poppins"/>
                        </a:rPr>
                        <a:t>MBA</a:t>
                      </a:r>
                      <a:endParaRPr sz="1200">
                        <a:solidFill>
                          <a:schemeClr val="accent6"/>
                        </a:solidFill>
                        <a:latin typeface="Poppins"/>
                        <a:ea typeface="Poppins"/>
                        <a:cs typeface="Poppins"/>
                        <a:sym typeface="Poppins"/>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accent5"/>
                      </a:solidFill>
                      <a:prstDash val="solid"/>
                      <a:round/>
                      <a:headEnd len="sm" w="sm" type="none"/>
                      <a:tailEnd len="sm" w="sm" type="none"/>
                    </a:lnB>
                  </a:tcPr>
                </a:tc>
              </a:tr>
              <a:tr h="365725">
                <a:tc>
                  <a:txBody>
                    <a:bodyPr/>
                    <a:lstStyle/>
                    <a:p>
                      <a:pPr indent="0" lvl="0" marL="0" rtl="0" algn="l">
                        <a:spcBef>
                          <a:spcPts val="0"/>
                        </a:spcBef>
                        <a:spcAft>
                          <a:spcPts val="0"/>
                        </a:spcAft>
                        <a:buNone/>
                      </a:pPr>
                      <a:r>
                        <a:rPr b="1" lang="en" sz="1200">
                          <a:solidFill>
                            <a:schemeClr val="accent6"/>
                          </a:solidFill>
                          <a:latin typeface="Poppins"/>
                          <a:ea typeface="Poppins"/>
                          <a:cs typeface="Poppins"/>
                          <a:sym typeface="Poppins"/>
                        </a:rPr>
                        <a:t>Age</a:t>
                      </a:r>
                      <a:endParaRPr b="1" sz="1200">
                        <a:solidFill>
                          <a:schemeClr val="accent6"/>
                        </a:solidFill>
                        <a:latin typeface="Poppins"/>
                        <a:ea typeface="Poppins"/>
                        <a:cs typeface="Poppins"/>
                        <a:sym typeface="Poppins"/>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chemeClr val="accent6"/>
                          </a:solidFill>
                          <a:latin typeface="Poppins"/>
                          <a:ea typeface="Poppins"/>
                          <a:cs typeface="Poppins"/>
                          <a:sym typeface="Poppins"/>
                        </a:rPr>
                        <a:t>Location</a:t>
                      </a:r>
                      <a:endParaRPr b="1" sz="1200">
                        <a:solidFill>
                          <a:schemeClr val="accent6"/>
                        </a:solidFill>
                        <a:latin typeface="Poppins"/>
                        <a:ea typeface="Poppins"/>
                        <a:cs typeface="Poppins"/>
                        <a:sym typeface="Poppins"/>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r h="365725">
                <a:tc>
                  <a:txBody>
                    <a:bodyPr/>
                    <a:lstStyle/>
                    <a:p>
                      <a:pPr indent="0" lvl="0" marL="0" rtl="0" algn="l">
                        <a:spcBef>
                          <a:spcPts val="0"/>
                        </a:spcBef>
                        <a:spcAft>
                          <a:spcPts val="0"/>
                        </a:spcAft>
                        <a:buNone/>
                      </a:pPr>
                      <a:r>
                        <a:rPr lang="en" sz="1200">
                          <a:solidFill>
                            <a:schemeClr val="accent6"/>
                          </a:solidFill>
                          <a:latin typeface="Poppins"/>
                          <a:ea typeface="Poppins"/>
                          <a:cs typeface="Poppins"/>
                          <a:sym typeface="Poppins"/>
                        </a:rPr>
                        <a:t>40 &amp; 42</a:t>
                      </a:r>
                      <a:endParaRPr sz="1200">
                        <a:solidFill>
                          <a:schemeClr val="accent6"/>
                        </a:solidFill>
                        <a:latin typeface="Poppins"/>
                        <a:ea typeface="Poppins"/>
                        <a:cs typeface="Poppins"/>
                        <a:sym typeface="Poppins"/>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accent5"/>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accent5"/>
                      </a:solidFill>
                      <a:prstDash val="solid"/>
                      <a:round/>
                      <a:headEnd len="sm" w="sm" type="none"/>
                      <a:tailEnd len="sm" w="sm" type="none"/>
                    </a:lnB>
                  </a:tcPr>
                </a:tc>
                <a:tc>
                  <a:txBody>
                    <a:bodyPr/>
                    <a:lstStyle/>
                    <a:p>
                      <a:pPr indent="0" lvl="0" marL="0" rtl="0" algn="l">
                        <a:spcBef>
                          <a:spcPts val="0"/>
                        </a:spcBef>
                        <a:spcAft>
                          <a:spcPts val="0"/>
                        </a:spcAft>
                        <a:buNone/>
                      </a:pPr>
                      <a:r>
                        <a:rPr lang="en" sz="1200">
                          <a:solidFill>
                            <a:schemeClr val="accent6"/>
                          </a:solidFill>
                          <a:latin typeface="Poppins"/>
                          <a:ea typeface="Poppins"/>
                          <a:cs typeface="Poppins"/>
                          <a:sym typeface="Poppins"/>
                        </a:rPr>
                        <a:t>USA</a:t>
                      </a:r>
                      <a:endParaRPr sz="1200">
                        <a:solidFill>
                          <a:schemeClr val="accent6"/>
                        </a:solidFill>
                        <a:latin typeface="Poppins"/>
                        <a:ea typeface="Poppins"/>
                        <a:cs typeface="Poppins"/>
                        <a:sym typeface="Poppins"/>
                      </a:endParaRPr>
                    </a:p>
                  </a:txBody>
                  <a:tcPr marT="91425" marB="91425" marR="91425" marL="91425">
                    <a:lnL cap="flat" cmpd="sng" w="9525">
                      <a:solidFill>
                        <a:schemeClr val="accent5"/>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accent5"/>
                      </a:solidFill>
                      <a:prstDash val="solid"/>
                      <a:round/>
                      <a:headEnd len="sm" w="sm" type="none"/>
                      <a:tailEnd len="sm" w="sm" type="none"/>
                    </a:lnB>
                  </a:tcPr>
                </a:tc>
              </a:tr>
              <a:tr h="365725">
                <a:tc>
                  <a:txBody>
                    <a:bodyPr/>
                    <a:lstStyle/>
                    <a:p>
                      <a:pPr indent="0" lvl="0" marL="0" rtl="0" algn="l">
                        <a:spcBef>
                          <a:spcPts val="0"/>
                        </a:spcBef>
                        <a:spcAft>
                          <a:spcPts val="0"/>
                        </a:spcAft>
                        <a:buNone/>
                      </a:pPr>
                      <a:r>
                        <a:rPr b="1" lang="en" sz="1200">
                          <a:solidFill>
                            <a:schemeClr val="accent6"/>
                          </a:solidFill>
                          <a:latin typeface="Poppins"/>
                          <a:ea typeface="Poppins"/>
                          <a:cs typeface="Poppins"/>
                          <a:sym typeface="Poppins"/>
                        </a:rPr>
                        <a:t>Occupation</a:t>
                      </a:r>
                      <a:endParaRPr b="1" sz="1200">
                        <a:solidFill>
                          <a:schemeClr val="accent6"/>
                        </a:solidFill>
                        <a:latin typeface="Poppins"/>
                        <a:ea typeface="Poppins"/>
                        <a:cs typeface="Poppins"/>
                        <a:sym typeface="Poppins"/>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None/>
                      </a:pPr>
                      <a:r>
                        <a:rPr lang="en" sz="1200">
                          <a:solidFill>
                            <a:schemeClr val="accent6"/>
                          </a:solidFill>
                          <a:latin typeface="Poppins"/>
                          <a:ea typeface="Poppins"/>
                          <a:cs typeface="Poppins"/>
                          <a:sym typeface="Poppins"/>
                        </a:rPr>
                        <a:t>Teachers</a:t>
                      </a:r>
                      <a:endParaRPr sz="1200">
                        <a:solidFill>
                          <a:schemeClr val="accent6"/>
                        </a:solidFill>
                        <a:latin typeface="Poppins"/>
                        <a:ea typeface="Poppins"/>
                        <a:cs typeface="Poppins"/>
                        <a:sym typeface="Poppins"/>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accent5"/>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bl>
          </a:graphicData>
        </a:graphic>
      </p:graphicFrame>
      <p:grpSp>
        <p:nvGrpSpPr>
          <p:cNvPr id="492" name="Google Shape;492;p27"/>
          <p:cNvGrpSpPr/>
          <p:nvPr/>
        </p:nvGrpSpPr>
        <p:grpSpPr>
          <a:xfrm>
            <a:off x="3600775" y="1244225"/>
            <a:ext cx="2414700" cy="1299902"/>
            <a:chOff x="3600775" y="1244225"/>
            <a:chExt cx="2414700" cy="1299902"/>
          </a:xfrm>
        </p:grpSpPr>
        <p:sp>
          <p:nvSpPr>
            <p:cNvPr id="493" name="Google Shape;493;p27"/>
            <p:cNvSpPr txBox="1"/>
            <p:nvPr/>
          </p:nvSpPr>
          <p:spPr>
            <a:xfrm>
              <a:off x="3600775" y="1244225"/>
              <a:ext cx="2414700" cy="3855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Bio</a:t>
              </a:r>
              <a:endParaRPr b="1" sz="1800">
                <a:solidFill>
                  <a:schemeClr val="accent6"/>
                </a:solidFill>
                <a:latin typeface="Elsie"/>
                <a:ea typeface="Elsie"/>
                <a:cs typeface="Elsie"/>
                <a:sym typeface="Elsie"/>
              </a:endParaRPr>
            </a:p>
          </p:txBody>
        </p:sp>
        <p:sp>
          <p:nvSpPr>
            <p:cNvPr id="494" name="Google Shape;494;p27"/>
            <p:cNvSpPr txBox="1"/>
            <p:nvPr/>
          </p:nvSpPr>
          <p:spPr>
            <a:xfrm>
              <a:off x="3600775" y="1629727"/>
              <a:ext cx="2414700" cy="91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accent6"/>
                  </a:solidFill>
                  <a:latin typeface="Poppins"/>
                  <a:ea typeface="Poppins"/>
                  <a:cs typeface="Poppins"/>
                  <a:sym typeface="Poppins"/>
                </a:rPr>
                <a:t>Despite being red, Mars is actually a cold place. The planet is full of iron oxide dust</a:t>
              </a:r>
              <a:endParaRPr>
                <a:solidFill>
                  <a:schemeClr val="accent6"/>
                </a:solidFill>
                <a:latin typeface="Poppins"/>
                <a:ea typeface="Poppins"/>
                <a:cs typeface="Poppins"/>
                <a:sym typeface="Poppins"/>
              </a:endParaRPr>
            </a:p>
          </p:txBody>
        </p:sp>
      </p:grpSp>
      <p:grpSp>
        <p:nvGrpSpPr>
          <p:cNvPr id="495" name="Google Shape;495;p27"/>
          <p:cNvGrpSpPr/>
          <p:nvPr/>
        </p:nvGrpSpPr>
        <p:grpSpPr>
          <a:xfrm>
            <a:off x="6203577" y="1244225"/>
            <a:ext cx="2227198" cy="2011295"/>
            <a:chOff x="6203577" y="1244225"/>
            <a:chExt cx="2227198" cy="2011295"/>
          </a:xfrm>
        </p:grpSpPr>
        <p:sp>
          <p:nvSpPr>
            <p:cNvPr id="496" name="Google Shape;496;p27"/>
            <p:cNvSpPr/>
            <p:nvPr/>
          </p:nvSpPr>
          <p:spPr>
            <a:xfrm rot="-3278766">
              <a:off x="6304315" y="1857416"/>
              <a:ext cx="812376" cy="666751"/>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7"/>
            <p:cNvSpPr/>
            <p:nvPr/>
          </p:nvSpPr>
          <p:spPr>
            <a:xfrm rot="-541395">
              <a:off x="6585088" y="2529188"/>
              <a:ext cx="812372" cy="666752"/>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7"/>
            <p:cNvSpPr/>
            <p:nvPr/>
          </p:nvSpPr>
          <p:spPr>
            <a:xfrm rot="1616348">
              <a:off x="7511441" y="2417965"/>
              <a:ext cx="812367" cy="666742"/>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7"/>
            <p:cNvSpPr/>
            <p:nvPr/>
          </p:nvSpPr>
          <p:spPr>
            <a:xfrm rot="630246">
              <a:off x="7257669" y="1653112"/>
              <a:ext cx="812360" cy="666748"/>
            </a:xfrm>
            <a:custGeom>
              <a:rect b="b" l="l" r="r" t="t"/>
              <a:pathLst>
                <a:path extrusionOk="0" h="6588" w="8027">
                  <a:moveTo>
                    <a:pt x="2010" y="0"/>
                  </a:moveTo>
                  <a:cubicBezTo>
                    <a:pt x="1370" y="0"/>
                    <a:pt x="825" y="378"/>
                    <a:pt x="643" y="1088"/>
                  </a:cubicBezTo>
                  <a:cubicBezTo>
                    <a:pt x="0" y="3595"/>
                    <a:pt x="3787" y="6588"/>
                    <a:pt x="3787" y="6588"/>
                  </a:cubicBezTo>
                  <a:cubicBezTo>
                    <a:pt x="3787" y="6588"/>
                    <a:pt x="8027" y="4277"/>
                    <a:pt x="7816" y="1697"/>
                  </a:cubicBezTo>
                  <a:cubicBezTo>
                    <a:pt x="7748" y="858"/>
                    <a:pt x="7133" y="370"/>
                    <a:pt x="6361" y="370"/>
                  </a:cubicBezTo>
                  <a:cubicBezTo>
                    <a:pt x="5678" y="370"/>
                    <a:pt x="4871" y="753"/>
                    <a:pt x="4211" y="1614"/>
                  </a:cubicBezTo>
                  <a:cubicBezTo>
                    <a:pt x="3632" y="514"/>
                    <a:pt x="2757" y="0"/>
                    <a:pt x="2010" y="0"/>
                  </a:cubicBezTo>
                  <a:close/>
                </a:path>
              </a:pathLst>
            </a:custGeom>
            <a:solidFill>
              <a:srgbClr val="FBB486">
                <a:alpha val="21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7"/>
            <p:cNvSpPr txBox="1"/>
            <p:nvPr/>
          </p:nvSpPr>
          <p:spPr>
            <a:xfrm>
              <a:off x="6204175" y="1244225"/>
              <a:ext cx="2226600" cy="3855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Hobbies</a:t>
              </a:r>
              <a:endParaRPr b="1" sz="1800">
                <a:solidFill>
                  <a:schemeClr val="accent6"/>
                </a:solidFill>
                <a:latin typeface="Elsie"/>
                <a:ea typeface="Elsie"/>
                <a:cs typeface="Elsie"/>
                <a:sym typeface="Elsie"/>
              </a:endParaRPr>
            </a:p>
          </p:txBody>
        </p:sp>
        <p:grpSp>
          <p:nvGrpSpPr>
            <p:cNvPr id="501" name="Google Shape;501;p27"/>
            <p:cNvGrpSpPr/>
            <p:nvPr/>
          </p:nvGrpSpPr>
          <p:grpSpPr>
            <a:xfrm>
              <a:off x="6527814" y="1859581"/>
              <a:ext cx="535856" cy="454832"/>
              <a:chOff x="839307" y="2318098"/>
              <a:chExt cx="387992" cy="329326"/>
            </a:xfrm>
          </p:grpSpPr>
          <p:sp>
            <p:nvSpPr>
              <p:cNvPr id="502" name="Google Shape;502;p27"/>
              <p:cNvSpPr/>
              <p:nvPr/>
            </p:nvSpPr>
            <p:spPr>
              <a:xfrm>
                <a:off x="963051" y="2318098"/>
                <a:ext cx="140532" cy="93872"/>
              </a:xfrm>
              <a:custGeom>
                <a:rect b="b" l="l" r="r" t="t"/>
                <a:pathLst>
                  <a:path extrusionOk="0" h="3573" w="5349">
                    <a:moveTo>
                      <a:pt x="1415" y="1"/>
                    </a:moveTo>
                    <a:cubicBezTo>
                      <a:pt x="639" y="1"/>
                      <a:pt x="7" y="639"/>
                      <a:pt x="0" y="1416"/>
                    </a:cubicBezTo>
                    <a:lnTo>
                      <a:pt x="0" y="2976"/>
                    </a:lnTo>
                    <a:cubicBezTo>
                      <a:pt x="0" y="3309"/>
                      <a:pt x="271" y="3573"/>
                      <a:pt x="597" y="3573"/>
                    </a:cubicBezTo>
                    <a:cubicBezTo>
                      <a:pt x="930" y="3573"/>
                      <a:pt x="1193" y="3309"/>
                      <a:pt x="1193" y="2976"/>
                    </a:cubicBezTo>
                    <a:lnTo>
                      <a:pt x="1193" y="1416"/>
                    </a:lnTo>
                    <a:cubicBezTo>
                      <a:pt x="1193" y="1291"/>
                      <a:pt x="1298" y="1194"/>
                      <a:pt x="1422" y="1194"/>
                    </a:cubicBezTo>
                    <a:lnTo>
                      <a:pt x="3933" y="1194"/>
                    </a:lnTo>
                    <a:cubicBezTo>
                      <a:pt x="4058" y="1194"/>
                      <a:pt x="4162" y="1291"/>
                      <a:pt x="4162" y="1416"/>
                    </a:cubicBezTo>
                    <a:lnTo>
                      <a:pt x="4162" y="2976"/>
                    </a:lnTo>
                    <a:cubicBezTo>
                      <a:pt x="4162" y="3309"/>
                      <a:pt x="4433" y="3573"/>
                      <a:pt x="4759" y="3573"/>
                    </a:cubicBezTo>
                    <a:cubicBezTo>
                      <a:pt x="5085" y="3573"/>
                      <a:pt x="5348" y="3309"/>
                      <a:pt x="5348" y="2976"/>
                    </a:cubicBezTo>
                    <a:lnTo>
                      <a:pt x="5348" y="1423"/>
                    </a:lnTo>
                    <a:cubicBezTo>
                      <a:pt x="5348" y="632"/>
                      <a:pt x="4717" y="1"/>
                      <a:pt x="393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7"/>
              <p:cNvSpPr/>
              <p:nvPr/>
            </p:nvSpPr>
            <p:spPr>
              <a:xfrm>
                <a:off x="962867" y="2358741"/>
                <a:ext cx="31553" cy="53228"/>
              </a:xfrm>
              <a:custGeom>
                <a:rect b="b" l="l" r="r" t="t"/>
                <a:pathLst>
                  <a:path extrusionOk="0" h="2026" w="1201">
                    <a:moveTo>
                      <a:pt x="7" y="0"/>
                    </a:moveTo>
                    <a:lnTo>
                      <a:pt x="7" y="1429"/>
                    </a:lnTo>
                    <a:cubicBezTo>
                      <a:pt x="1" y="1758"/>
                      <a:pt x="264" y="2026"/>
                      <a:pt x="591" y="2026"/>
                    </a:cubicBezTo>
                    <a:cubicBezTo>
                      <a:pt x="596" y="2026"/>
                      <a:pt x="600" y="2026"/>
                      <a:pt x="604" y="2026"/>
                    </a:cubicBezTo>
                    <a:cubicBezTo>
                      <a:pt x="930" y="2026"/>
                      <a:pt x="1200" y="1762"/>
                      <a:pt x="1200" y="1429"/>
                    </a:cubicBezTo>
                    <a:lnTo>
                      <a:pt x="1200"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7"/>
              <p:cNvSpPr/>
              <p:nvPr/>
            </p:nvSpPr>
            <p:spPr>
              <a:xfrm>
                <a:off x="1072397" y="2358741"/>
                <a:ext cx="31369" cy="53228"/>
              </a:xfrm>
              <a:custGeom>
                <a:rect b="b" l="l" r="r" t="t"/>
                <a:pathLst>
                  <a:path extrusionOk="0" h="2026" w="1194">
                    <a:moveTo>
                      <a:pt x="0" y="0"/>
                    </a:moveTo>
                    <a:lnTo>
                      <a:pt x="0" y="1429"/>
                    </a:lnTo>
                    <a:cubicBezTo>
                      <a:pt x="0" y="1762"/>
                      <a:pt x="264" y="2026"/>
                      <a:pt x="597" y="2026"/>
                    </a:cubicBezTo>
                    <a:cubicBezTo>
                      <a:pt x="923" y="2026"/>
                      <a:pt x="1193" y="1762"/>
                      <a:pt x="1193" y="1429"/>
                    </a:cubicBezTo>
                    <a:lnTo>
                      <a:pt x="1193"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7"/>
              <p:cNvSpPr/>
              <p:nvPr/>
            </p:nvSpPr>
            <p:spPr>
              <a:xfrm>
                <a:off x="839307" y="2378419"/>
                <a:ext cx="387992" cy="260623"/>
              </a:xfrm>
              <a:custGeom>
                <a:rect b="b" l="l" r="r" t="t"/>
                <a:pathLst>
                  <a:path extrusionOk="0" h="9920" w="14768">
                    <a:moveTo>
                      <a:pt x="1298" y="1"/>
                    </a:moveTo>
                    <a:cubicBezTo>
                      <a:pt x="583" y="1"/>
                      <a:pt x="1" y="583"/>
                      <a:pt x="1" y="1298"/>
                    </a:cubicBezTo>
                    <a:lnTo>
                      <a:pt x="1" y="8615"/>
                    </a:lnTo>
                    <a:cubicBezTo>
                      <a:pt x="1" y="9337"/>
                      <a:pt x="583" y="9919"/>
                      <a:pt x="1298" y="9919"/>
                    </a:cubicBezTo>
                    <a:lnTo>
                      <a:pt x="13471" y="9919"/>
                    </a:lnTo>
                    <a:cubicBezTo>
                      <a:pt x="14185" y="9919"/>
                      <a:pt x="14768" y="9337"/>
                      <a:pt x="14768" y="8615"/>
                    </a:cubicBezTo>
                    <a:lnTo>
                      <a:pt x="14768" y="1298"/>
                    </a:lnTo>
                    <a:cubicBezTo>
                      <a:pt x="14768" y="576"/>
                      <a:pt x="14185" y="1"/>
                      <a:pt x="1347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7"/>
              <p:cNvSpPr/>
              <p:nvPr/>
            </p:nvSpPr>
            <p:spPr>
              <a:xfrm>
                <a:off x="839307" y="2378235"/>
                <a:ext cx="65629" cy="260623"/>
              </a:xfrm>
              <a:custGeom>
                <a:rect b="b" l="l" r="r" t="t"/>
                <a:pathLst>
                  <a:path extrusionOk="0" h="9920" w="2498">
                    <a:moveTo>
                      <a:pt x="1298" y="1"/>
                    </a:moveTo>
                    <a:cubicBezTo>
                      <a:pt x="583" y="1"/>
                      <a:pt x="1" y="583"/>
                      <a:pt x="1" y="1305"/>
                    </a:cubicBezTo>
                    <a:lnTo>
                      <a:pt x="1" y="8622"/>
                    </a:lnTo>
                    <a:cubicBezTo>
                      <a:pt x="1" y="9337"/>
                      <a:pt x="583" y="9919"/>
                      <a:pt x="1298" y="9919"/>
                    </a:cubicBezTo>
                    <a:lnTo>
                      <a:pt x="2491" y="9919"/>
                    </a:lnTo>
                    <a:cubicBezTo>
                      <a:pt x="1776" y="9919"/>
                      <a:pt x="1194" y="9337"/>
                      <a:pt x="1194" y="8622"/>
                    </a:cubicBezTo>
                    <a:lnTo>
                      <a:pt x="1194" y="1305"/>
                    </a:lnTo>
                    <a:cubicBezTo>
                      <a:pt x="1194" y="583"/>
                      <a:pt x="1776" y="1"/>
                      <a:pt x="2498"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7"/>
              <p:cNvSpPr/>
              <p:nvPr/>
            </p:nvSpPr>
            <p:spPr>
              <a:xfrm>
                <a:off x="893796" y="2369671"/>
                <a:ext cx="39199" cy="277753"/>
              </a:xfrm>
              <a:custGeom>
                <a:rect b="b" l="l" r="r" t="t"/>
                <a:pathLst>
                  <a:path extrusionOk="0" h="10572" w="1492">
                    <a:moveTo>
                      <a:pt x="382" y="1"/>
                    </a:moveTo>
                    <a:cubicBezTo>
                      <a:pt x="174" y="1"/>
                      <a:pt x="1" y="174"/>
                      <a:pt x="1" y="389"/>
                    </a:cubicBezTo>
                    <a:lnTo>
                      <a:pt x="1" y="10190"/>
                    </a:lnTo>
                    <a:cubicBezTo>
                      <a:pt x="1" y="10398"/>
                      <a:pt x="174" y="10571"/>
                      <a:pt x="382" y="10571"/>
                    </a:cubicBezTo>
                    <a:lnTo>
                      <a:pt x="1110" y="10571"/>
                    </a:lnTo>
                    <a:cubicBezTo>
                      <a:pt x="1319" y="10571"/>
                      <a:pt x="1492" y="10398"/>
                      <a:pt x="1492" y="10190"/>
                    </a:cubicBezTo>
                    <a:lnTo>
                      <a:pt x="1492" y="389"/>
                    </a:lnTo>
                    <a:cubicBezTo>
                      <a:pt x="1492" y="174"/>
                      <a:pt x="1319" y="1"/>
                      <a:pt x="111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7"/>
              <p:cNvSpPr/>
              <p:nvPr/>
            </p:nvSpPr>
            <p:spPr>
              <a:xfrm>
                <a:off x="1133612" y="2369671"/>
                <a:ext cx="39199" cy="277753"/>
              </a:xfrm>
              <a:custGeom>
                <a:rect b="b" l="l" r="r" t="t"/>
                <a:pathLst>
                  <a:path extrusionOk="0" h="10572" w="1492">
                    <a:moveTo>
                      <a:pt x="389" y="1"/>
                    </a:moveTo>
                    <a:cubicBezTo>
                      <a:pt x="174" y="1"/>
                      <a:pt x="1" y="174"/>
                      <a:pt x="1" y="389"/>
                    </a:cubicBezTo>
                    <a:lnTo>
                      <a:pt x="1" y="10190"/>
                    </a:lnTo>
                    <a:cubicBezTo>
                      <a:pt x="1" y="10398"/>
                      <a:pt x="174" y="10571"/>
                      <a:pt x="389" y="10571"/>
                    </a:cubicBezTo>
                    <a:lnTo>
                      <a:pt x="1110" y="10571"/>
                    </a:lnTo>
                    <a:cubicBezTo>
                      <a:pt x="1319" y="10571"/>
                      <a:pt x="1492" y="10398"/>
                      <a:pt x="1492" y="10190"/>
                    </a:cubicBezTo>
                    <a:lnTo>
                      <a:pt x="1492" y="389"/>
                    </a:lnTo>
                    <a:cubicBezTo>
                      <a:pt x="1492" y="174"/>
                      <a:pt x="1319" y="1"/>
                      <a:pt x="111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7"/>
              <p:cNvSpPr/>
              <p:nvPr/>
            </p:nvSpPr>
            <p:spPr>
              <a:xfrm>
                <a:off x="1021008" y="2540915"/>
                <a:ext cx="86752" cy="66864"/>
              </a:xfrm>
              <a:custGeom>
                <a:rect b="b" l="l" r="r" t="t"/>
                <a:pathLst>
                  <a:path extrusionOk="0" h="2545" w="3302">
                    <a:moveTo>
                      <a:pt x="2477" y="0"/>
                    </a:moveTo>
                    <a:cubicBezTo>
                      <a:pt x="2428" y="0"/>
                      <a:pt x="2378" y="10"/>
                      <a:pt x="2331" y="30"/>
                    </a:cubicBezTo>
                    <a:lnTo>
                      <a:pt x="291" y="897"/>
                    </a:lnTo>
                    <a:cubicBezTo>
                      <a:pt x="90" y="974"/>
                      <a:pt x="0" y="1203"/>
                      <a:pt x="83" y="1404"/>
                    </a:cubicBezTo>
                    <a:lnTo>
                      <a:pt x="465" y="2312"/>
                    </a:lnTo>
                    <a:cubicBezTo>
                      <a:pt x="527" y="2458"/>
                      <a:pt x="671" y="2545"/>
                      <a:pt x="820" y="2545"/>
                    </a:cubicBezTo>
                    <a:cubicBezTo>
                      <a:pt x="871" y="2545"/>
                      <a:pt x="922" y="2535"/>
                      <a:pt x="971" y="2514"/>
                    </a:cubicBezTo>
                    <a:lnTo>
                      <a:pt x="3010" y="1653"/>
                    </a:lnTo>
                    <a:cubicBezTo>
                      <a:pt x="3212" y="1570"/>
                      <a:pt x="3302" y="1341"/>
                      <a:pt x="3219" y="1147"/>
                    </a:cubicBezTo>
                    <a:lnTo>
                      <a:pt x="2837" y="239"/>
                    </a:lnTo>
                    <a:cubicBezTo>
                      <a:pt x="2774" y="92"/>
                      <a:pt x="2628" y="0"/>
                      <a:pt x="247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7"/>
              <p:cNvSpPr/>
              <p:nvPr/>
            </p:nvSpPr>
            <p:spPr>
              <a:xfrm>
                <a:off x="1041947" y="2430544"/>
                <a:ext cx="64368" cy="46502"/>
              </a:xfrm>
              <a:custGeom>
                <a:rect b="b" l="l" r="r" t="t"/>
                <a:pathLst>
                  <a:path extrusionOk="0" h="1770" w="2450">
                    <a:moveTo>
                      <a:pt x="1229" y="0"/>
                    </a:moveTo>
                    <a:cubicBezTo>
                      <a:pt x="549" y="0"/>
                      <a:pt x="1" y="396"/>
                      <a:pt x="1" y="881"/>
                    </a:cubicBezTo>
                    <a:cubicBezTo>
                      <a:pt x="1" y="1374"/>
                      <a:pt x="549" y="1769"/>
                      <a:pt x="1229" y="1769"/>
                    </a:cubicBezTo>
                    <a:cubicBezTo>
                      <a:pt x="1901" y="1769"/>
                      <a:pt x="2449" y="1374"/>
                      <a:pt x="2449" y="881"/>
                    </a:cubicBezTo>
                    <a:cubicBezTo>
                      <a:pt x="2449" y="396"/>
                      <a:pt x="1901" y="0"/>
                      <a:pt x="122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7"/>
              <p:cNvSpPr/>
              <p:nvPr/>
            </p:nvSpPr>
            <p:spPr>
              <a:xfrm>
                <a:off x="954486" y="2468718"/>
                <a:ext cx="72381" cy="78345"/>
              </a:xfrm>
              <a:custGeom>
                <a:rect b="b" l="l" r="r" t="t"/>
                <a:pathLst>
                  <a:path extrusionOk="0" h="2982" w="2755">
                    <a:moveTo>
                      <a:pt x="1094" y="648"/>
                    </a:moveTo>
                    <a:cubicBezTo>
                      <a:pt x="1196" y="648"/>
                      <a:pt x="1299" y="704"/>
                      <a:pt x="1346" y="815"/>
                    </a:cubicBezTo>
                    <a:cubicBezTo>
                      <a:pt x="1408" y="954"/>
                      <a:pt x="1346" y="1121"/>
                      <a:pt x="1207" y="1183"/>
                    </a:cubicBezTo>
                    <a:cubicBezTo>
                      <a:pt x="1169" y="1199"/>
                      <a:pt x="1131" y="1207"/>
                      <a:pt x="1095" y="1207"/>
                    </a:cubicBezTo>
                    <a:cubicBezTo>
                      <a:pt x="909" y="1207"/>
                      <a:pt x="758" y="1020"/>
                      <a:pt x="833" y="829"/>
                    </a:cubicBezTo>
                    <a:cubicBezTo>
                      <a:pt x="879" y="709"/>
                      <a:pt x="987" y="648"/>
                      <a:pt x="1094" y="648"/>
                    </a:cubicBezTo>
                    <a:close/>
                    <a:moveTo>
                      <a:pt x="887" y="1"/>
                    </a:moveTo>
                    <a:cubicBezTo>
                      <a:pt x="736" y="1"/>
                      <a:pt x="599" y="74"/>
                      <a:pt x="507" y="191"/>
                    </a:cubicBezTo>
                    <a:lnTo>
                      <a:pt x="125" y="711"/>
                    </a:lnTo>
                    <a:cubicBezTo>
                      <a:pt x="21" y="850"/>
                      <a:pt x="0" y="1037"/>
                      <a:pt x="70" y="1190"/>
                    </a:cubicBezTo>
                    <a:lnTo>
                      <a:pt x="743" y="2695"/>
                    </a:lnTo>
                    <a:cubicBezTo>
                      <a:pt x="819" y="2874"/>
                      <a:pt x="993" y="2981"/>
                      <a:pt x="1177" y="2981"/>
                    </a:cubicBezTo>
                    <a:cubicBezTo>
                      <a:pt x="1243" y="2981"/>
                      <a:pt x="1310" y="2967"/>
                      <a:pt x="1374" y="2938"/>
                    </a:cubicBezTo>
                    <a:lnTo>
                      <a:pt x="2400" y="2487"/>
                    </a:lnTo>
                    <a:cubicBezTo>
                      <a:pt x="2643" y="2376"/>
                      <a:pt x="2754" y="2092"/>
                      <a:pt x="2643" y="1849"/>
                    </a:cubicBezTo>
                    <a:lnTo>
                      <a:pt x="1977" y="351"/>
                    </a:lnTo>
                    <a:cubicBezTo>
                      <a:pt x="1908" y="191"/>
                      <a:pt x="1755" y="80"/>
                      <a:pt x="1589" y="66"/>
                    </a:cubicBezTo>
                    <a:lnTo>
                      <a:pt x="944" y="4"/>
                    </a:lnTo>
                    <a:cubicBezTo>
                      <a:pt x="925" y="2"/>
                      <a:pt x="906" y="1"/>
                      <a:pt x="88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2" name="Google Shape;512;p27"/>
            <p:cNvGrpSpPr/>
            <p:nvPr/>
          </p:nvGrpSpPr>
          <p:grpSpPr>
            <a:xfrm>
              <a:off x="7444702" y="1709602"/>
              <a:ext cx="522757" cy="522286"/>
              <a:chOff x="6334673" y="2759633"/>
              <a:chExt cx="378508" cy="378166"/>
            </a:xfrm>
          </p:grpSpPr>
          <p:sp>
            <p:nvSpPr>
              <p:cNvPr id="513" name="Google Shape;513;p27"/>
              <p:cNvSpPr/>
              <p:nvPr/>
            </p:nvSpPr>
            <p:spPr>
              <a:xfrm>
                <a:off x="6334673" y="2759633"/>
                <a:ext cx="287027" cy="189004"/>
              </a:xfrm>
              <a:custGeom>
                <a:rect b="b" l="l" r="r" t="t"/>
                <a:pathLst>
                  <a:path extrusionOk="0" h="7194" w="10925">
                    <a:moveTo>
                      <a:pt x="6983" y="1"/>
                    </a:moveTo>
                    <a:cubicBezTo>
                      <a:pt x="6979" y="1"/>
                      <a:pt x="6975" y="1"/>
                      <a:pt x="6971" y="1"/>
                    </a:cubicBezTo>
                    <a:lnTo>
                      <a:pt x="930" y="1"/>
                    </a:lnTo>
                    <a:cubicBezTo>
                      <a:pt x="417" y="1"/>
                      <a:pt x="7" y="417"/>
                      <a:pt x="7" y="931"/>
                    </a:cubicBezTo>
                    <a:lnTo>
                      <a:pt x="7" y="6965"/>
                    </a:lnTo>
                    <a:cubicBezTo>
                      <a:pt x="0" y="7090"/>
                      <a:pt x="104" y="7194"/>
                      <a:pt x="236" y="7194"/>
                    </a:cubicBezTo>
                    <a:lnTo>
                      <a:pt x="2560" y="7194"/>
                    </a:lnTo>
                    <a:cubicBezTo>
                      <a:pt x="2816" y="7194"/>
                      <a:pt x="3025" y="6986"/>
                      <a:pt x="3025" y="6729"/>
                    </a:cubicBezTo>
                    <a:lnTo>
                      <a:pt x="3025" y="6264"/>
                    </a:lnTo>
                    <a:cubicBezTo>
                      <a:pt x="3031" y="6063"/>
                      <a:pt x="2948" y="5876"/>
                      <a:pt x="2796" y="5744"/>
                    </a:cubicBezTo>
                    <a:cubicBezTo>
                      <a:pt x="1873" y="4981"/>
                      <a:pt x="2407" y="3483"/>
                      <a:pt x="3600" y="3476"/>
                    </a:cubicBezTo>
                    <a:cubicBezTo>
                      <a:pt x="3603" y="3476"/>
                      <a:pt x="3606" y="3476"/>
                      <a:pt x="3609" y="3476"/>
                    </a:cubicBezTo>
                    <a:cubicBezTo>
                      <a:pt x="4796" y="3476"/>
                      <a:pt x="5339" y="4962"/>
                      <a:pt x="4426" y="5730"/>
                    </a:cubicBezTo>
                    <a:cubicBezTo>
                      <a:pt x="4273" y="5862"/>
                      <a:pt x="4183" y="6056"/>
                      <a:pt x="4190" y="6258"/>
                    </a:cubicBezTo>
                    <a:lnTo>
                      <a:pt x="4190" y="6729"/>
                    </a:lnTo>
                    <a:cubicBezTo>
                      <a:pt x="4190" y="6986"/>
                      <a:pt x="4391" y="7194"/>
                      <a:pt x="4648" y="7194"/>
                    </a:cubicBezTo>
                    <a:lnTo>
                      <a:pt x="7207" y="7194"/>
                    </a:lnTo>
                    <a:lnTo>
                      <a:pt x="7207" y="4641"/>
                    </a:lnTo>
                    <a:cubicBezTo>
                      <a:pt x="7207" y="4385"/>
                      <a:pt x="7415" y="4177"/>
                      <a:pt x="7672" y="4177"/>
                    </a:cubicBezTo>
                    <a:lnTo>
                      <a:pt x="8143" y="4177"/>
                    </a:lnTo>
                    <a:cubicBezTo>
                      <a:pt x="8345" y="4177"/>
                      <a:pt x="8539" y="4267"/>
                      <a:pt x="8671" y="4419"/>
                    </a:cubicBezTo>
                    <a:cubicBezTo>
                      <a:pt x="8935" y="4737"/>
                      <a:pt x="9286" y="4878"/>
                      <a:pt x="9633" y="4878"/>
                    </a:cubicBezTo>
                    <a:cubicBezTo>
                      <a:pt x="10288" y="4878"/>
                      <a:pt x="10925" y="4374"/>
                      <a:pt x="10925" y="3594"/>
                    </a:cubicBezTo>
                    <a:cubicBezTo>
                      <a:pt x="10920" y="2815"/>
                      <a:pt x="10288" y="2317"/>
                      <a:pt x="9636" y="2317"/>
                    </a:cubicBezTo>
                    <a:cubicBezTo>
                      <a:pt x="9283" y="2317"/>
                      <a:pt x="8925" y="2463"/>
                      <a:pt x="8657" y="2789"/>
                    </a:cubicBezTo>
                    <a:cubicBezTo>
                      <a:pt x="8530" y="2930"/>
                      <a:pt x="8345" y="3019"/>
                      <a:pt x="8157" y="3019"/>
                    </a:cubicBezTo>
                    <a:cubicBezTo>
                      <a:pt x="8150" y="3019"/>
                      <a:pt x="8143" y="3019"/>
                      <a:pt x="8137" y="3018"/>
                    </a:cubicBezTo>
                    <a:lnTo>
                      <a:pt x="7672" y="3018"/>
                    </a:lnTo>
                    <a:cubicBezTo>
                      <a:pt x="7415" y="3018"/>
                      <a:pt x="7207" y="2810"/>
                      <a:pt x="7207" y="2554"/>
                    </a:cubicBezTo>
                    <a:lnTo>
                      <a:pt x="7207" y="230"/>
                    </a:lnTo>
                    <a:cubicBezTo>
                      <a:pt x="7207" y="102"/>
                      <a:pt x="7103" y="1"/>
                      <a:pt x="6983"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7"/>
              <p:cNvSpPr/>
              <p:nvPr/>
            </p:nvSpPr>
            <p:spPr>
              <a:xfrm>
                <a:off x="6524019" y="2759660"/>
                <a:ext cx="189162" cy="286659"/>
              </a:xfrm>
              <a:custGeom>
                <a:rect b="b" l="l" r="r" t="t"/>
                <a:pathLst>
                  <a:path extrusionOk="0" h="10911" w="7200">
                    <a:moveTo>
                      <a:pt x="229" y="0"/>
                    </a:moveTo>
                    <a:cubicBezTo>
                      <a:pt x="104" y="0"/>
                      <a:pt x="0" y="104"/>
                      <a:pt x="0" y="229"/>
                    </a:cubicBezTo>
                    <a:lnTo>
                      <a:pt x="0" y="2553"/>
                    </a:lnTo>
                    <a:cubicBezTo>
                      <a:pt x="0" y="2809"/>
                      <a:pt x="208" y="3017"/>
                      <a:pt x="465" y="3017"/>
                    </a:cubicBezTo>
                    <a:lnTo>
                      <a:pt x="930" y="3017"/>
                    </a:lnTo>
                    <a:cubicBezTo>
                      <a:pt x="937" y="3018"/>
                      <a:pt x="944" y="3018"/>
                      <a:pt x="951" y="3018"/>
                    </a:cubicBezTo>
                    <a:cubicBezTo>
                      <a:pt x="1144" y="3018"/>
                      <a:pt x="1323" y="2929"/>
                      <a:pt x="1450" y="2788"/>
                    </a:cubicBezTo>
                    <a:cubicBezTo>
                      <a:pt x="1718" y="2462"/>
                      <a:pt x="2076" y="2316"/>
                      <a:pt x="2429" y="2316"/>
                    </a:cubicBezTo>
                    <a:cubicBezTo>
                      <a:pt x="3081" y="2316"/>
                      <a:pt x="3713" y="2814"/>
                      <a:pt x="3718" y="3593"/>
                    </a:cubicBezTo>
                    <a:cubicBezTo>
                      <a:pt x="3722" y="4373"/>
                      <a:pt x="3087" y="4877"/>
                      <a:pt x="2431" y="4877"/>
                    </a:cubicBezTo>
                    <a:cubicBezTo>
                      <a:pt x="2083" y="4877"/>
                      <a:pt x="1730" y="4736"/>
                      <a:pt x="1464" y="4418"/>
                    </a:cubicBezTo>
                    <a:cubicBezTo>
                      <a:pt x="1332" y="4266"/>
                      <a:pt x="1138" y="4176"/>
                      <a:pt x="936" y="4176"/>
                    </a:cubicBezTo>
                    <a:lnTo>
                      <a:pt x="465" y="4176"/>
                    </a:lnTo>
                    <a:cubicBezTo>
                      <a:pt x="208" y="4176"/>
                      <a:pt x="0" y="4384"/>
                      <a:pt x="0" y="4640"/>
                    </a:cubicBezTo>
                    <a:lnTo>
                      <a:pt x="0" y="7193"/>
                    </a:lnTo>
                    <a:lnTo>
                      <a:pt x="2553" y="7193"/>
                    </a:lnTo>
                    <a:cubicBezTo>
                      <a:pt x="2809" y="7193"/>
                      <a:pt x="3017" y="7401"/>
                      <a:pt x="3017" y="7658"/>
                    </a:cubicBezTo>
                    <a:lnTo>
                      <a:pt x="3017" y="8129"/>
                    </a:lnTo>
                    <a:cubicBezTo>
                      <a:pt x="3017" y="8330"/>
                      <a:pt x="2927" y="8525"/>
                      <a:pt x="2775" y="8656"/>
                    </a:cubicBezTo>
                    <a:cubicBezTo>
                      <a:pt x="1861" y="9425"/>
                      <a:pt x="2404" y="10911"/>
                      <a:pt x="3592" y="10911"/>
                    </a:cubicBezTo>
                    <a:cubicBezTo>
                      <a:pt x="3594" y="10911"/>
                      <a:pt x="3597" y="10911"/>
                      <a:pt x="3600" y="10911"/>
                    </a:cubicBezTo>
                    <a:cubicBezTo>
                      <a:pt x="4800" y="10904"/>
                      <a:pt x="5334" y="9406"/>
                      <a:pt x="4405" y="8649"/>
                    </a:cubicBezTo>
                    <a:cubicBezTo>
                      <a:pt x="4259" y="8518"/>
                      <a:pt x="4169" y="8323"/>
                      <a:pt x="4176" y="8122"/>
                    </a:cubicBezTo>
                    <a:lnTo>
                      <a:pt x="4176" y="7658"/>
                    </a:lnTo>
                    <a:cubicBezTo>
                      <a:pt x="4176" y="7401"/>
                      <a:pt x="4384" y="7193"/>
                      <a:pt x="4640" y="7193"/>
                    </a:cubicBezTo>
                    <a:lnTo>
                      <a:pt x="6964" y="7193"/>
                    </a:lnTo>
                    <a:cubicBezTo>
                      <a:pt x="7096" y="7193"/>
                      <a:pt x="7200" y="7089"/>
                      <a:pt x="7193" y="6964"/>
                    </a:cubicBezTo>
                    <a:lnTo>
                      <a:pt x="7193" y="930"/>
                    </a:lnTo>
                    <a:cubicBezTo>
                      <a:pt x="7193" y="416"/>
                      <a:pt x="6784" y="0"/>
                      <a:pt x="627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7"/>
              <p:cNvSpPr/>
              <p:nvPr/>
            </p:nvSpPr>
            <p:spPr>
              <a:xfrm>
                <a:off x="6426207" y="2948611"/>
                <a:ext cx="286791" cy="189188"/>
              </a:xfrm>
              <a:custGeom>
                <a:rect b="b" l="l" r="r" t="t"/>
                <a:pathLst>
                  <a:path extrusionOk="0" h="7201" w="10916">
                    <a:moveTo>
                      <a:pt x="3716" y="1"/>
                    </a:moveTo>
                    <a:lnTo>
                      <a:pt x="3716" y="2560"/>
                    </a:lnTo>
                    <a:cubicBezTo>
                      <a:pt x="3716" y="2817"/>
                      <a:pt x="3508" y="3025"/>
                      <a:pt x="3258" y="3025"/>
                    </a:cubicBezTo>
                    <a:lnTo>
                      <a:pt x="2787" y="3025"/>
                    </a:lnTo>
                    <a:cubicBezTo>
                      <a:pt x="2586" y="3025"/>
                      <a:pt x="2391" y="2935"/>
                      <a:pt x="2260" y="2782"/>
                    </a:cubicBezTo>
                    <a:cubicBezTo>
                      <a:pt x="1993" y="2465"/>
                      <a:pt x="1640" y="2324"/>
                      <a:pt x="1292" y="2324"/>
                    </a:cubicBezTo>
                    <a:cubicBezTo>
                      <a:pt x="636" y="2324"/>
                      <a:pt x="1" y="2828"/>
                      <a:pt x="5" y="3608"/>
                    </a:cubicBezTo>
                    <a:cubicBezTo>
                      <a:pt x="10" y="4383"/>
                      <a:pt x="644" y="4880"/>
                      <a:pt x="1295" y="4880"/>
                    </a:cubicBezTo>
                    <a:cubicBezTo>
                      <a:pt x="1646" y="4880"/>
                      <a:pt x="2002" y="4735"/>
                      <a:pt x="2266" y="4412"/>
                    </a:cubicBezTo>
                    <a:cubicBezTo>
                      <a:pt x="2393" y="4266"/>
                      <a:pt x="2578" y="4183"/>
                      <a:pt x="2770" y="4183"/>
                    </a:cubicBezTo>
                    <a:cubicBezTo>
                      <a:pt x="2778" y="4183"/>
                      <a:pt x="2786" y="4183"/>
                      <a:pt x="2794" y="4183"/>
                    </a:cubicBezTo>
                    <a:lnTo>
                      <a:pt x="3258" y="4183"/>
                    </a:lnTo>
                    <a:cubicBezTo>
                      <a:pt x="3515" y="4183"/>
                      <a:pt x="3723" y="4392"/>
                      <a:pt x="3723" y="4648"/>
                    </a:cubicBezTo>
                    <a:lnTo>
                      <a:pt x="3723" y="6965"/>
                    </a:lnTo>
                    <a:cubicBezTo>
                      <a:pt x="3723" y="7097"/>
                      <a:pt x="3820" y="7201"/>
                      <a:pt x="3952" y="7201"/>
                    </a:cubicBezTo>
                    <a:lnTo>
                      <a:pt x="9986" y="7201"/>
                    </a:lnTo>
                    <a:cubicBezTo>
                      <a:pt x="10500" y="7201"/>
                      <a:pt x="10916" y="6784"/>
                      <a:pt x="10916" y="6271"/>
                    </a:cubicBezTo>
                    <a:lnTo>
                      <a:pt x="10916" y="237"/>
                    </a:lnTo>
                    <a:cubicBezTo>
                      <a:pt x="10916" y="105"/>
                      <a:pt x="10812" y="1"/>
                      <a:pt x="10687" y="1"/>
                    </a:cubicBezTo>
                    <a:lnTo>
                      <a:pt x="8363" y="1"/>
                    </a:lnTo>
                    <a:cubicBezTo>
                      <a:pt x="8107" y="1"/>
                      <a:pt x="7899" y="209"/>
                      <a:pt x="7899" y="466"/>
                    </a:cubicBezTo>
                    <a:lnTo>
                      <a:pt x="7899" y="930"/>
                    </a:lnTo>
                    <a:cubicBezTo>
                      <a:pt x="7892" y="1131"/>
                      <a:pt x="7975" y="1326"/>
                      <a:pt x="8128" y="1457"/>
                    </a:cubicBezTo>
                    <a:cubicBezTo>
                      <a:pt x="9050" y="2214"/>
                      <a:pt x="8516" y="3712"/>
                      <a:pt x="7323" y="3719"/>
                    </a:cubicBezTo>
                    <a:cubicBezTo>
                      <a:pt x="7320" y="3719"/>
                      <a:pt x="7317" y="3719"/>
                      <a:pt x="7315" y="3719"/>
                    </a:cubicBezTo>
                    <a:cubicBezTo>
                      <a:pt x="6127" y="3719"/>
                      <a:pt x="5584" y="2233"/>
                      <a:pt x="6498" y="1464"/>
                    </a:cubicBezTo>
                    <a:cubicBezTo>
                      <a:pt x="6650" y="1333"/>
                      <a:pt x="6740" y="1138"/>
                      <a:pt x="6740" y="937"/>
                    </a:cubicBezTo>
                    <a:lnTo>
                      <a:pt x="6740" y="466"/>
                    </a:lnTo>
                    <a:cubicBezTo>
                      <a:pt x="6740" y="209"/>
                      <a:pt x="6532" y="1"/>
                      <a:pt x="6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7"/>
              <p:cNvSpPr/>
              <p:nvPr/>
            </p:nvSpPr>
            <p:spPr>
              <a:xfrm>
                <a:off x="6334857" y="2850957"/>
                <a:ext cx="189188" cy="286843"/>
              </a:xfrm>
              <a:custGeom>
                <a:rect b="b" l="l" r="r" t="t"/>
                <a:pathLst>
                  <a:path extrusionOk="0" h="10918" w="7201">
                    <a:moveTo>
                      <a:pt x="3586" y="0"/>
                    </a:moveTo>
                    <a:cubicBezTo>
                      <a:pt x="2393" y="7"/>
                      <a:pt x="1859" y="1505"/>
                      <a:pt x="2782" y="2268"/>
                    </a:cubicBezTo>
                    <a:cubicBezTo>
                      <a:pt x="2934" y="2400"/>
                      <a:pt x="3018" y="2594"/>
                      <a:pt x="3018" y="2795"/>
                    </a:cubicBezTo>
                    <a:lnTo>
                      <a:pt x="3018" y="3253"/>
                    </a:lnTo>
                    <a:cubicBezTo>
                      <a:pt x="3018" y="3510"/>
                      <a:pt x="2809" y="3718"/>
                      <a:pt x="2553" y="3718"/>
                    </a:cubicBezTo>
                    <a:lnTo>
                      <a:pt x="229" y="3718"/>
                    </a:lnTo>
                    <a:cubicBezTo>
                      <a:pt x="104" y="3725"/>
                      <a:pt x="0" y="3822"/>
                      <a:pt x="0" y="3954"/>
                    </a:cubicBezTo>
                    <a:lnTo>
                      <a:pt x="0" y="9988"/>
                    </a:lnTo>
                    <a:cubicBezTo>
                      <a:pt x="0" y="10501"/>
                      <a:pt x="416" y="10911"/>
                      <a:pt x="930" y="10918"/>
                    </a:cubicBezTo>
                    <a:lnTo>
                      <a:pt x="6964" y="10918"/>
                    </a:lnTo>
                    <a:cubicBezTo>
                      <a:pt x="7096" y="10918"/>
                      <a:pt x="7200" y="10814"/>
                      <a:pt x="7200" y="10682"/>
                    </a:cubicBezTo>
                    <a:lnTo>
                      <a:pt x="7200" y="8365"/>
                    </a:lnTo>
                    <a:cubicBezTo>
                      <a:pt x="7200" y="8109"/>
                      <a:pt x="6992" y="7900"/>
                      <a:pt x="6735" y="7900"/>
                    </a:cubicBezTo>
                    <a:lnTo>
                      <a:pt x="6264" y="7900"/>
                    </a:lnTo>
                    <a:cubicBezTo>
                      <a:pt x="6256" y="7900"/>
                      <a:pt x="6248" y="7900"/>
                      <a:pt x="6240" y="7900"/>
                    </a:cubicBezTo>
                    <a:cubicBezTo>
                      <a:pt x="6048" y="7900"/>
                      <a:pt x="5870" y="7983"/>
                      <a:pt x="5743" y="8129"/>
                    </a:cubicBezTo>
                    <a:cubicBezTo>
                      <a:pt x="5476" y="8452"/>
                      <a:pt x="5119" y="8597"/>
                      <a:pt x="4767" y="8597"/>
                    </a:cubicBezTo>
                    <a:cubicBezTo>
                      <a:pt x="4114" y="8597"/>
                      <a:pt x="3480" y="8100"/>
                      <a:pt x="3475" y="7325"/>
                    </a:cubicBezTo>
                    <a:cubicBezTo>
                      <a:pt x="3471" y="6545"/>
                      <a:pt x="4106" y="6041"/>
                      <a:pt x="4762" y="6041"/>
                    </a:cubicBezTo>
                    <a:cubicBezTo>
                      <a:pt x="5110" y="6041"/>
                      <a:pt x="5463" y="6182"/>
                      <a:pt x="5730" y="6499"/>
                    </a:cubicBezTo>
                    <a:cubicBezTo>
                      <a:pt x="5861" y="6652"/>
                      <a:pt x="6056" y="6742"/>
                      <a:pt x="6257" y="6742"/>
                    </a:cubicBezTo>
                    <a:lnTo>
                      <a:pt x="6728" y="6742"/>
                    </a:lnTo>
                    <a:cubicBezTo>
                      <a:pt x="6985" y="6742"/>
                      <a:pt x="7193" y="6534"/>
                      <a:pt x="7193" y="6277"/>
                    </a:cubicBezTo>
                    <a:lnTo>
                      <a:pt x="7193" y="3718"/>
                    </a:lnTo>
                    <a:lnTo>
                      <a:pt x="4641" y="3718"/>
                    </a:lnTo>
                    <a:cubicBezTo>
                      <a:pt x="4384" y="3718"/>
                      <a:pt x="4176" y="3510"/>
                      <a:pt x="4176" y="3253"/>
                    </a:cubicBezTo>
                    <a:lnTo>
                      <a:pt x="4176" y="2782"/>
                    </a:lnTo>
                    <a:cubicBezTo>
                      <a:pt x="4176" y="2580"/>
                      <a:pt x="4266" y="2386"/>
                      <a:pt x="4419" y="2254"/>
                    </a:cubicBezTo>
                    <a:cubicBezTo>
                      <a:pt x="5334" y="1491"/>
                      <a:pt x="4786" y="0"/>
                      <a:pt x="358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7" name="Google Shape;517;p27"/>
            <p:cNvGrpSpPr/>
            <p:nvPr/>
          </p:nvGrpSpPr>
          <p:grpSpPr>
            <a:xfrm>
              <a:off x="6775338" y="2542113"/>
              <a:ext cx="624661" cy="427526"/>
              <a:chOff x="6317360" y="3276808"/>
              <a:chExt cx="363217" cy="248590"/>
            </a:xfrm>
          </p:grpSpPr>
          <p:sp>
            <p:nvSpPr>
              <p:cNvPr id="518" name="Google Shape;518;p27"/>
              <p:cNvSpPr/>
              <p:nvPr/>
            </p:nvSpPr>
            <p:spPr>
              <a:xfrm>
                <a:off x="6568840" y="3420045"/>
                <a:ext cx="77110" cy="49051"/>
              </a:xfrm>
              <a:custGeom>
                <a:rect b="b" l="l" r="r" t="t"/>
                <a:pathLst>
                  <a:path extrusionOk="0" h="1867" w="2935">
                    <a:moveTo>
                      <a:pt x="0" y="1"/>
                    </a:moveTo>
                    <a:lnTo>
                      <a:pt x="0" y="1867"/>
                    </a:lnTo>
                    <a:lnTo>
                      <a:pt x="2934" y="1867"/>
                    </a:lnTo>
                    <a:lnTo>
                      <a:pt x="2934"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7"/>
              <p:cNvSpPr/>
              <p:nvPr/>
            </p:nvSpPr>
            <p:spPr>
              <a:xfrm>
                <a:off x="6568840" y="3444663"/>
                <a:ext cx="77110" cy="24433"/>
              </a:xfrm>
              <a:custGeom>
                <a:rect b="b" l="l" r="r" t="t"/>
                <a:pathLst>
                  <a:path extrusionOk="0" h="930" w="2935">
                    <a:moveTo>
                      <a:pt x="0" y="0"/>
                    </a:moveTo>
                    <a:lnTo>
                      <a:pt x="0" y="930"/>
                    </a:lnTo>
                    <a:lnTo>
                      <a:pt x="2934" y="930"/>
                    </a:lnTo>
                    <a:lnTo>
                      <a:pt x="2934"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7"/>
              <p:cNvSpPr/>
              <p:nvPr/>
            </p:nvSpPr>
            <p:spPr>
              <a:xfrm>
                <a:off x="6626797" y="3387178"/>
                <a:ext cx="53780" cy="114890"/>
              </a:xfrm>
              <a:custGeom>
                <a:rect b="b" l="l" r="r" t="t"/>
                <a:pathLst>
                  <a:path extrusionOk="0" h="4373" w="2047">
                    <a:moveTo>
                      <a:pt x="1827" y="1"/>
                    </a:moveTo>
                    <a:cubicBezTo>
                      <a:pt x="1806" y="1"/>
                      <a:pt x="1784" y="4"/>
                      <a:pt x="1762" y="10"/>
                    </a:cubicBezTo>
                    <a:lnTo>
                      <a:pt x="167" y="447"/>
                    </a:lnTo>
                    <a:cubicBezTo>
                      <a:pt x="69" y="475"/>
                      <a:pt x="0" y="558"/>
                      <a:pt x="0" y="662"/>
                    </a:cubicBezTo>
                    <a:lnTo>
                      <a:pt x="0" y="3707"/>
                    </a:lnTo>
                    <a:cubicBezTo>
                      <a:pt x="0" y="3811"/>
                      <a:pt x="69" y="3901"/>
                      <a:pt x="167" y="3922"/>
                    </a:cubicBezTo>
                    <a:lnTo>
                      <a:pt x="1762" y="4366"/>
                    </a:lnTo>
                    <a:cubicBezTo>
                      <a:pt x="1781" y="4371"/>
                      <a:pt x="1800" y="4373"/>
                      <a:pt x="1818" y="4373"/>
                    </a:cubicBezTo>
                    <a:cubicBezTo>
                      <a:pt x="1941" y="4373"/>
                      <a:pt x="2046" y="4277"/>
                      <a:pt x="2046" y="4144"/>
                    </a:cubicBezTo>
                    <a:lnTo>
                      <a:pt x="2046" y="225"/>
                    </a:lnTo>
                    <a:cubicBezTo>
                      <a:pt x="2046" y="96"/>
                      <a:pt x="1946" y="1"/>
                      <a:pt x="182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7"/>
              <p:cNvSpPr/>
              <p:nvPr/>
            </p:nvSpPr>
            <p:spPr>
              <a:xfrm>
                <a:off x="6345051" y="3363743"/>
                <a:ext cx="247855" cy="161655"/>
              </a:xfrm>
              <a:custGeom>
                <a:rect b="b" l="l" r="r" t="t"/>
                <a:pathLst>
                  <a:path extrusionOk="0" h="6153" w="9434">
                    <a:moveTo>
                      <a:pt x="320" y="1"/>
                    </a:moveTo>
                    <a:cubicBezTo>
                      <a:pt x="146" y="1"/>
                      <a:pt x="1" y="146"/>
                      <a:pt x="1" y="320"/>
                    </a:cubicBezTo>
                    <a:lnTo>
                      <a:pt x="1" y="5834"/>
                    </a:lnTo>
                    <a:cubicBezTo>
                      <a:pt x="1" y="6014"/>
                      <a:pt x="146" y="6153"/>
                      <a:pt x="320" y="6153"/>
                    </a:cubicBezTo>
                    <a:lnTo>
                      <a:pt x="9115" y="6153"/>
                    </a:lnTo>
                    <a:cubicBezTo>
                      <a:pt x="9288" y="6153"/>
                      <a:pt x="9434" y="6014"/>
                      <a:pt x="9434" y="5834"/>
                    </a:cubicBezTo>
                    <a:lnTo>
                      <a:pt x="9434" y="320"/>
                    </a:lnTo>
                    <a:cubicBezTo>
                      <a:pt x="9434" y="146"/>
                      <a:pt x="9288" y="1"/>
                      <a:pt x="911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7"/>
              <p:cNvSpPr/>
              <p:nvPr/>
            </p:nvSpPr>
            <p:spPr>
              <a:xfrm>
                <a:off x="6345051" y="3363743"/>
                <a:ext cx="247671" cy="161655"/>
              </a:xfrm>
              <a:custGeom>
                <a:rect b="b" l="l" r="r" t="t"/>
                <a:pathLst>
                  <a:path extrusionOk="0" h="6153" w="9427">
                    <a:moveTo>
                      <a:pt x="7658" y="1"/>
                    </a:moveTo>
                    <a:cubicBezTo>
                      <a:pt x="7832" y="1"/>
                      <a:pt x="7970" y="146"/>
                      <a:pt x="7970" y="320"/>
                    </a:cubicBezTo>
                    <a:lnTo>
                      <a:pt x="7970" y="5314"/>
                    </a:lnTo>
                    <a:cubicBezTo>
                      <a:pt x="7970" y="5549"/>
                      <a:pt x="7783" y="5744"/>
                      <a:pt x="7547" y="5744"/>
                    </a:cubicBezTo>
                    <a:lnTo>
                      <a:pt x="313" y="5744"/>
                    </a:lnTo>
                    <a:cubicBezTo>
                      <a:pt x="160" y="5744"/>
                      <a:pt x="28" y="5633"/>
                      <a:pt x="1" y="5480"/>
                    </a:cubicBezTo>
                    <a:lnTo>
                      <a:pt x="1" y="5841"/>
                    </a:lnTo>
                    <a:cubicBezTo>
                      <a:pt x="1" y="6014"/>
                      <a:pt x="146" y="6153"/>
                      <a:pt x="320" y="6153"/>
                    </a:cubicBezTo>
                    <a:lnTo>
                      <a:pt x="9115" y="6153"/>
                    </a:lnTo>
                    <a:cubicBezTo>
                      <a:pt x="9288" y="6153"/>
                      <a:pt x="9427" y="6014"/>
                      <a:pt x="9427" y="5841"/>
                    </a:cubicBezTo>
                    <a:lnTo>
                      <a:pt x="9427" y="320"/>
                    </a:lnTo>
                    <a:cubicBezTo>
                      <a:pt x="9427" y="313"/>
                      <a:pt x="9427" y="299"/>
                      <a:pt x="9427" y="292"/>
                    </a:cubicBezTo>
                    <a:cubicBezTo>
                      <a:pt x="9413" y="125"/>
                      <a:pt x="9274" y="1"/>
                      <a:pt x="9115"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7"/>
              <p:cNvSpPr/>
              <p:nvPr/>
            </p:nvSpPr>
            <p:spPr>
              <a:xfrm>
                <a:off x="6317360" y="3276808"/>
                <a:ext cx="147993" cy="147835"/>
              </a:xfrm>
              <a:custGeom>
                <a:rect b="b" l="l" r="r" t="t"/>
                <a:pathLst>
                  <a:path extrusionOk="0" h="5627" w="5633">
                    <a:moveTo>
                      <a:pt x="2817" y="1"/>
                    </a:moveTo>
                    <a:cubicBezTo>
                      <a:pt x="1263" y="1"/>
                      <a:pt x="0" y="1256"/>
                      <a:pt x="0" y="2810"/>
                    </a:cubicBezTo>
                    <a:cubicBezTo>
                      <a:pt x="0" y="4371"/>
                      <a:pt x="1263" y="5626"/>
                      <a:pt x="2817" y="5626"/>
                    </a:cubicBezTo>
                    <a:cubicBezTo>
                      <a:pt x="4370" y="5626"/>
                      <a:pt x="5633" y="4371"/>
                      <a:pt x="5633" y="2810"/>
                    </a:cubicBezTo>
                    <a:cubicBezTo>
                      <a:pt x="5633" y="1256"/>
                      <a:pt x="4370" y="1"/>
                      <a:pt x="281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7"/>
              <p:cNvSpPr/>
              <p:nvPr/>
            </p:nvSpPr>
            <p:spPr>
              <a:xfrm>
                <a:off x="6339035" y="3298325"/>
                <a:ext cx="133622" cy="126344"/>
              </a:xfrm>
              <a:custGeom>
                <a:rect b="b" l="l" r="r" t="t"/>
                <a:pathLst>
                  <a:path extrusionOk="0" h="4809" w="5086">
                    <a:moveTo>
                      <a:pt x="3982" y="0"/>
                    </a:moveTo>
                    <a:lnTo>
                      <a:pt x="1" y="3982"/>
                    </a:lnTo>
                    <a:cubicBezTo>
                      <a:pt x="552" y="4533"/>
                      <a:pt x="1274" y="4809"/>
                      <a:pt x="1994" y="4809"/>
                    </a:cubicBezTo>
                    <a:cubicBezTo>
                      <a:pt x="2715" y="4809"/>
                      <a:pt x="3434" y="4533"/>
                      <a:pt x="3982" y="3982"/>
                    </a:cubicBezTo>
                    <a:cubicBezTo>
                      <a:pt x="5085" y="2886"/>
                      <a:pt x="5085" y="1103"/>
                      <a:pt x="3982"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7"/>
              <p:cNvSpPr/>
              <p:nvPr/>
            </p:nvSpPr>
            <p:spPr>
              <a:xfrm>
                <a:off x="6505051" y="3446659"/>
                <a:ext cx="54148" cy="54148"/>
              </a:xfrm>
              <a:custGeom>
                <a:rect b="b" l="l" r="r" t="t"/>
                <a:pathLst>
                  <a:path extrusionOk="0" h="2061" w="2061">
                    <a:moveTo>
                      <a:pt x="98" y="0"/>
                    </a:moveTo>
                    <a:cubicBezTo>
                      <a:pt x="42" y="0"/>
                      <a:pt x="1" y="42"/>
                      <a:pt x="1" y="98"/>
                    </a:cubicBezTo>
                    <a:lnTo>
                      <a:pt x="1" y="1970"/>
                    </a:lnTo>
                    <a:cubicBezTo>
                      <a:pt x="1" y="2019"/>
                      <a:pt x="42" y="2061"/>
                      <a:pt x="98" y="2061"/>
                    </a:cubicBezTo>
                    <a:lnTo>
                      <a:pt x="1971" y="2061"/>
                    </a:lnTo>
                    <a:cubicBezTo>
                      <a:pt x="2019" y="2061"/>
                      <a:pt x="2061" y="2019"/>
                      <a:pt x="2061" y="1970"/>
                    </a:cubicBezTo>
                    <a:lnTo>
                      <a:pt x="2061" y="98"/>
                    </a:lnTo>
                    <a:cubicBezTo>
                      <a:pt x="2061" y="42"/>
                      <a:pt x="2019" y="0"/>
                      <a:pt x="197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7"/>
              <p:cNvSpPr/>
              <p:nvPr/>
            </p:nvSpPr>
            <p:spPr>
              <a:xfrm>
                <a:off x="6358371" y="3325885"/>
                <a:ext cx="57773" cy="49550"/>
              </a:xfrm>
              <a:custGeom>
                <a:rect b="b" l="l" r="r" t="t"/>
                <a:pathLst>
                  <a:path extrusionOk="0" h="1886" w="2199">
                    <a:moveTo>
                      <a:pt x="1251" y="0"/>
                    </a:moveTo>
                    <a:cubicBezTo>
                      <a:pt x="1019" y="0"/>
                      <a:pt x="783" y="86"/>
                      <a:pt x="590" y="276"/>
                    </a:cubicBezTo>
                    <a:cubicBezTo>
                      <a:pt x="0" y="873"/>
                      <a:pt x="416" y="1885"/>
                      <a:pt x="1256" y="1885"/>
                    </a:cubicBezTo>
                    <a:cubicBezTo>
                      <a:pt x="1776" y="1885"/>
                      <a:pt x="2199" y="1462"/>
                      <a:pt x="2199" y="942"/>
                    </a:cubicBezTo>
                    <a:cubicBezTo>
                      <a:pt x="2199" y="374"/>
                      <a:pt x="1735" y="0"/>
                      <a:pt x="125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7"/>
              <p:cNvSpPr/>
              <p:nvPr/>
            </p:nvSpPr>
            <p:spPr>
              <a:xfrm>
                <a:off x="6484821" y="3293937"/>
                <a:ext cx="113734" cy="113576"/>
              </a:xfrm>
              <a:custGeom>
                <a:rect b="b" l="l" r="r" t="t"/>
                <a:pathLst>
                  <a:path extrusionOk="0" h="4323" w="4329">
                    <a:moveTo>
                      <a:pt x="2165" y="1"/>
                    </a:moveTo>
                    <a:cubicBezTo>
                      <a:pt x="972" y="1"/>
                      <a:pt x="1" y="965"/>
                      <a:pt x="1" y="2158"/>
                    </a:cubicBezTo>
                    <a:cubicBezTo>
                      <a:pt x="1" y="3351"/>
                      <a:pt x="972" y="4322"/>
                      <a:pt x="2165" y="4322"/>
                    </a:cubicBezTo>
                    <a:cubicBezTo>
                      <a:pt x="3358" y="4322"/>
                      <a:pt x="4329" y="3351"/>
                      <a:pt x="4329" y="2158"/>
                    </a:cubicBezTo>
                    <a:cubicBezTo>
                      <a:pt x="4329" y="965"/>
                      <a:pt x="3358" y="1"/>
                      <a:pt x="216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7"/>
              <p:cNvSpPr/>
              <p:nvPr/>
            </p:nvSpPr>
            <p:spPr>
              <a:xfrm>
                <a:off x="6501583" y="3310541"/>
                <a:ext cx="102463" cy="96919"/>
              </a:xfrm>
              <a:custGeom>
                <a:rect b="b" l="l" r="r" t="t"/>
                <a:pathLst>
                  <a:path extrusionOk="0" h="3689" w="3900">
                    <a:moveTo>
                      <a:pt x="3053" y="0"/>
                    </a:moveTo>
                    <a:lnTo>
                      <a:pt x="1" y="3059"/>
                    </a:lnTo>
                    <a:cubicBezTo>
                      <a:pt x="421" y="3479"/>
                      <a:pt x="974" y="3688"/>
                      <a:pt x="1527" y="3688"/>
                    </a:cubicBezTo>
                    <a:cubicBezTo>
                      <a:pt x="2080" y="3688"/>
                      <a:pt x="2633" y="3479"/>
                      <a:pt x="3053" y="3059"/>
                    </a:cubicBezTo>
                    <a:cubicBezTo>
                      <a:pt x="3899" y="2213"/>
                      <a:pt x="3899" y="846"/>
                      <a:pt x="3053"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7"/>
              <p:cNvSpPr/>
              <p:nvPr/>
            </p:nvSpPr>
            <p:spPr>
              <a:xfrm>
                <a:off x="6521445" y="3335448"/>
                <a:ext cx="35389" cy="30502"/>
              </a:xfrm>
              <a:custGeom>
                <a:rect b="b" l="l" r="r" t="t"/>
                <a:pathLst>
                  <a:path extrusionOk="0" h="1161" w="1347">
                    <a:moveTo>
                      <a:pt x="766" y="0"/>
                    </a:moveTo>
                    <a:cubicBezTo>
                      <a:pt x="625" y="0"/>
                      <a:pt x="480" y="53"/>
                      <a:pt x="362" y="169"/>
                    </a:cubicBezTo>
                    <a:cubicBezTo>
                      <a:pt x="1" y="536"/>
                      <a:pt x="258" y="1161"/>
                      <a:pt x="771" y="1161"/>
                    </a:cubicBezTo>
                    <a:cubicBezTo>
                      <a:pt x="1090" y="1161"/>
                      <a:pt x="1347" y="897"/>
                      <a:pt x="1347" y="578"/>
                    </a:cubicBezTo>
                    <a:cubicBezTo>
                      <a:pt x="1347" y="230"/>
                      <a:pt x="1063" y="0"/>
                      <a:pt x="7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7"/>
              <p:cNvSpPr/>
              <p:nvPr/>
            </p:nvSpPr>
            <p:spPr>
              <a:xfrm>
                <a:off x="6413071" y="3305234"/>
                <a:ext cx="25800" cy="21806"/>
              </a:xfrm>
              <a:custGeom>
                <a:rect b="b" l="l" r="r" t="t"/>
                <a:pathLst>
                  <a:path extrusionOk="0" h="830" w="982">
                    <a:moveTo>
                      <a:pt x="693" y="1"/>
                    </a:moveTo>
                    <a:cubicBezTo>
                      <a:pt x="647" y="1"/>
                      <a:pt x="599" y="17"/>
                      <a:pt x="554" y="56"/>
                    </a:cubicBezTo>
                    <a:lnTo>
                      <a:pt x="131" y="480"/>
                    </a:lnTo>
                    <a:cubicBezTo>
                      <a:pt x="1" y="631"/>
                      <a:pt x="133" y="830"/>
                      <a:pt x="293" y="830"/>
                    </a:cubicBezTo>
                    <a:cubicBezTo>
                      <a:pt x="338" y="830"/>
                      <a:pt x="385" y="814"/>
                      <a:pt x="429" y="778"/>
                    </a:cubicBezTo>
                    <a:lnTo>
                      <a:pt x="852" y="348"/>
                    </a:lnTo>
                    <a:cubicBezTo>
                      <a:pt x="981" y="197"/>
                      <a:pt x="852" y="1"/>
                      <a:pt x="693"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7"/>
              <p:cNvSpPr/>
              <p:nvPr/>
            </p:nvSpPr>
            <p:spPr>
              <a:xfrm>
                <a:off x="6343869" y="3373779"/>
                <a:ext cx="26956" cy="22358"/>
              </a:xfrm>
              <a:custGeom>
                <a:rect b="b" l="l" r="r" t="t"/>
                <a:pathLst>
                  <a:path extrusionOk="0" h="851" w="1026">
                    <a:moveTo>
                      <a:pt x="712" y="1"/>
                    </a:moveTo>
                    <a:cubicBezTo>
                      <a:pt x="660" y="1"/>
                      <a:pt x="606" y="23"/>
                      <a:pt x="559" y="76"/>
                    </a:cubicBezTo>
                    <a:lnTo>
                      <a:pt x="136" y="499"/>
                    </a:lnTo>
                    <a:cubicBezTo>
                      <a:pt x="1" y="656"/>
                      <a:pt x="135" y="850"/>
                      <a:pt x="292" y="850"/>
                    </a:cubicBezTo>
                    <a:cubicBezTo>
                      <a:pt x="337" y="850"/>
                      <a:pt x="384" y="835"/>
                      <a:pt x="427" y="798"/>
                    </a:cubicBezTo>
                    <a:lnTo>
                      <a:pt x="857" y="375"/>
                    </a:lnTo>
                    <a:cubicBezTo>
                      <a:pt x="1026" y="222"/>
                      <a:pt x="878" y="1"/>
                      <a:pt x="712"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7"/>
              <p:cNvSpPr/>
              <p:nvPr/>
            </p:nvSpPr>
            <p:spPr>
              <a:xfrm>
                <a:off x="6412072" y="3373779"/>
                <a:ext cx="27823" cy="22962"/>
              </a:xfrm>
              <a:custGeom>
                <a:rect b="b" l="l" r="r" t="t"/>
                <a:pathLst>
                  <a:path extrusionOk="0" h="874" w="1059">
                    <a:moveTo>
                      <a:pt x="311" y="1"/>
                    </a:moveTo>
                    <a:cubicBezTo>
                      <a:pt x="144" y="1"/>
                      <a:pt x="0" y="222"/>
                      <a:pt x="169" y="375"/>
                    </a:cubicBezTo>
                    <a:lnTo>
                      <a:pt x="592" y="798"/>
                    </a:lnTo>
                    <a:cubicBezTo>
                      <a:pt x="640" y="851"/>
                      <a:pt x="695" y="873"/>
                      <a:pt x="748" y="873"/>
                    </a:cubicBezTo>
                    <a:cubicBezTo>
                      <a:pt x="915" y="873"/>
                      <a:pt x="1059" y="652"/>
                      <a:pt x="890" y="499"/>
                    </a:cubicBezTo>
                    <a:lnTo>
                      <a:pt x="467" y="76"/>
                    </a:lnTo>
                    <a:cubicBezTo>
                      <a:pt x="419" y="23"/>
                      <a:pt x="363" y="1"/>
                      <a:pt x="31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7"/>
              <p:cNvSpPr/>
              <p:nvPr/>
            </p:nvSpPr>
            <p:spPr>
              <a:xfrm>
                <a:off x="6342870" y="3304656"/>
                <a:ext cx="27980" cy="22988"/>
              </a:xfrm>
              <a:custGeom>
                <a:rect b="b" l="l" r="r" t="t"/>
                <a:pathLst>
                  <a:path extrusionOk="0" h="875" w="1065">
                    <a:moveTo>
                      <a:pt x="310" y="0"/>
                    </a:moveTo>
                    <a:cubicBezTo>
                      <a:pt x="145" y="0"/>
                      <a:pt x="1" y="223"/>
                      <a:pt x="174" y="370"/>
                    </a:cubicBezTo>
                    <a:lnTo>
                      <a:pt x="597" y="800"/>
                    </a:lnTo>
                    <a:cubicBezTo>
                      <a:pt x="643" y="853"/>
                      <a:pt x="697" y="874"/>
                      <a:pt x="749" y="874"/>
                    </a:cubicBezTo>
                    <a:cubicBezTo>
                      <a:pt x="915" y="874"/>
                      <a:pt x="1064" y="650"/>
                      <a:pt x="895" y="502"/>
                    </a:cubicBezTo>
                    <a:lnTo>
                      <a:pt x="465" y="78"/>
                    </a:lnTo>
                    <a:cubicBezTo>
                      <a:pt x="418" y="23"/>
                      <a:pt x="363" y="0"/>
                      <a:pt x="310"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7"/>
              <p:cNvSpPr/>
              <p:nvPr/>
            </p:nvSpPr>
            <p:spPr>
              <a:xfrm>
                <a:off x="6557727" y="3315402"/>
                <a:ext cx="21754" cy="17392"/>
              </a:xfrm>
              <a:custGeom>
                <a:rect b="b" l="l" r="r" t="t"/>
                <a:pathLst>
                  <a:path extrusionOk="0" h="662" w="828">
                    <a:moveTo>
                      <a:pt x="516" y="0"/>
                    </a:moveTo>
                    <a:cubicBezTo>
                      <a:pt x="463" y="0"/>
                      <a:pt x="408" y="23"/>
                      <a:pt x="361" y="79"/>
                    </a:cubicBezTo>
                    <a:lnTo>
                      <a:pt x="132" y="308"/>
                    </a:lnTo>
                    <a:cubicBezTo>
                      <a:pt x="0" y="439"/>
                      <a:pt x="90" y="661"/>
                      <a:pt x="278" y="661"/>
                    </a:cubicBezTo>
                    <a:cubicBezTo>
                      <a:pt x="333" y="661"/>
                      <a:pt x="389" y="641"/>
                      <a:pt x="430" y="599"/>
                    </a:cubicBezTo>
                    <a:lnTo>
                      <a:pt x="659" y="370"/>
                    </a:lnTo>
                    <a:cubicBezTo>
                      <a:pt x="827" y="223"/>
                      <a:pt x="681" y="0"/>
                      <a:pt x="516"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7"/>
              <p:cNvSpPr/>
              <p:nvPr/>
            </p:nvSpPr>
            <p:spPr>
              <a:xfrm>
                <a:off x="6504945" y="3368761"/>
                <a:ext cx="20676" cy="16683"/>
              </a:xfrm>
              <a:custGeom>
                <a:rect b="b" l="l" r="r" t="t"/>
                <a:pathLst>
                  <a:path extrusionOk="0" h="635" w="787">
                    <a:moveTo>
                      <a:pt x="494" y="0"/>
                    </a:moveTo>
                    <a:cubicBezTo>
                      <a:pt x="449" y="0"/>
                      <a:pt x="402" y="16"/>
                      <a:pt x="358" y="52"/>
                    </a:cubicBezTo>
                    <a:lnTo>
                      <a:pt x="130" y="288"/>
                    </a:lnTo>
                    <a:cubicBezTo>
                      <a:pt x="1" y="439"/>
                      <a:pt x="130" y="635"/>
                      <a:pt x="288" y="635"/>
                    </a:cubicBezTo>
                    <a:cubicBezTo>
                      <a:pt x="334" y="635"/>
                      <a:pt x="383" y="618"/>
                      <a:pt x="428" y="579"/>
                    </a:cubicBezTo>
                    <a:lnTo>
                      <a:pt x="657" y="351"/>
                    </a:lnTo>
                    <a:cubicBezTo>
                      <a:pt x="787" y="199"/>
                      <a:pt x="654" y="0"/>
                      <a:pt x="494"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7"/>
              <p:cNvSpPr/>
              <p:nvPr/>
            </p:nvSpPr>
            <p:spPr>
              <a:xfrm>
                <a:off x="6557753" y="3368761"/>
                <a:ext cx="20703" cy="16683"/>
              </a:xfrm>
              <a:custGeom>
                <a:rect b="b" l="l" r="r" t="t"/>
                <a:pathLst>
                  <a:path extrusionOk="0" h="635" w="788">
                    <a:moveTo>
                      <a:pt x="294" y="0"/>
                    </a:moveTo>
                    <a:cubicBezTo>
                      <a:pt x="133" y="0"/>
                      <a:pt x="1" y="199"/>
                      <a:pt x="131" y="351"/>
                    </a:cubicBezTo>
                    <a:lnTo>
                      <a:pt x="360" y="579"/>
                    </a:lnTo>
                    <a:cubicBezTo>
                      <a:pt x="405" y="618"/>
                      <a:pt x="454" y="635"/>
                      <a:pt x="500" y="635"/>
                    </a:cubicBezTo>
                    <a:cubicBezTo>
                      <a:pt x="658" y="635"/>
                      <a:pt x="787" y="439"/>
                      <a:pt x="658" y="288"/>
                    </a:cubicBezTo>
                    <a:lnTo>
                      <a:pt x="429" y="52"/>
                    </a:lnTo>
                    <a:cubicBezTo>
                      <a:pt x="385" y="16"/>
                      <a:pt x="338" y="0"/>
                      <a:pt x="294"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7"/>
              <p:cNvSpPr/>
              <p:nvPr/>
            </p:nvSpPr>
            <p:spPr>
              <a:xfrm>
                <a:off x="6504945" y="3316006"/>
                <a:ext cx="20808" cy="16604"/>
              </a:xfrm>
              <a:custGeom>
                <a:rect b="b" l="l" r="r" t="t"/>
                <a:pathLst>
                  <a:path extrusionOk="0" h="632" w="792">
                    <a:moveTo>
                      <a:pt x="291" y="0"/>
                    </a:moveTo>
                    <a:cubicBezTo>
                      <a:pt x="134" y="0"/>
                      <a:pt x="1" y="197"/>
                      <a:pt x="130" y="347"/>
                    </a:cubicBezTo>
                    <a:lnTo>
                      <a:pt x="358" y="576"/>
                    </a:lnTo>
                    <a:cubicBezTo>
                      <a:pt x="404" y="615"/>
                      <a:pt x="452" y="631"/>
                      <a:pt x="499" y="631"/>
                    </a:cubicBezTo>
                    <a:cubicBezTo>
                      <a:pt x="659" y="631"/>
                      <a:pt x="791" y="435"/>
                      <a:pt x="657" y="285"/>
                    </a:cubicBezTo>
                    <a:lnTo>
                      <a:pt x="428" y="56"/>
                    </a:lnTo>
                    <a:cubicBezTo>
                      <a:pt x="384" y="17"/>
                      <a:pt x="337" y="0"/>
                      <a:pt x="291"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7"/>
              <p:cNvSpPr/>
              <p:nvPr/>
            </p:nvSpPr>
            <p:spPr>
              <a:xfrm>
                <a:off x="6367094" y="3441168"/>
                <a:ext cx="105931" cy="11008"/>
              </a:xfrm>
              <a:custGeom>
                <a:rect b="b" l="l" r="r" t="t"/>
                <a:pathLst>
                  <a:path extrusionOk="0" h="419" w="4032">
                    <a:moveTo>
                      <a:pt x="273" y="1"/>
                    </a:moveTo>
                    <a:cubicBezTo>
                      <a:pt x="1" y="1"/>
                      <a:pt x="1" y="418"/>
                      <a:pt x="273" y="418"/>
                    </a:cubicBezTo>
                    <a:cubicBezTo>
                      <a:pt x="279" y="418"/>
                      <a:pt x="286" y="418"/>
                      <a:pt x="292" y="418"/>
                    </a:cubicBezTo>
                    <a:lnTo>
                      <a:pt x="3740" y="418"/>
                    </a:lnTo>
                    <a:cubicBezTo>
                      <a:pt x="3746" y="418"/>
                      <a:pt x="3753" y="418"/>
                      <a:pt x="3759" y="418"/>
                    </a:cubicBezTo>
                    <a:cubicBezTo>
                      <a:pt x="4031" y="418"/>
                      <a:pt x="4031" y="1"/>
                      <a:pt x="3759" y="1"/>
                    </a:cubicBezTo>
                    <a:cubicBezTo>
                      <a:pt x="3753" y="1"/>
                      <a:pt x="3746" y="1"/>
                      <a:pt x="3740" y="1"/>
                    </a:cubicBezTo>
                    <a:lnTo>
                      <a:pt x="292" y="1"/>
                    </a:lnTo>
                    <a:cubicBezTo>
                      <a:pt x="286" y="1"/>
                      <a:pt x="279" y="1"/>
                      <a:pt x="27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7"/>
              <p:cNvSpPr/>
              <p:nvPr/>
            </p:nvSpPr>
            <p:spPr>
              <a:xfrm>
                <a:off x="6368013" y="3495290"/>
                <a:ext cx="105011" cy="11008"/>
              </a:xfrm>
              <a:custGeom>
                <a:rect b="b" l="l" r="r" t="t"/>
                <a:pathLst>
                  <a:path extrusionOk="0" h="419" w="3997">
                    <a:moveTo>
                      <a:pt x="3724" y="1"/>
                    </a:moveTo>
                    <a:cubicBezTo>
                      <a:pt x="3718" y="1"/>
                      <a:pt x="3711" y="1"/>
                      <a:pt x="3705" y="1"/>
                    </a:cubicBezTo>
                    <a:lnTo>
                      <a:pt x="257" y="1"/>
                    </a:lnTo>
                    <a:cubicBezTo>
                      <a:pt x="1" y="22"/>
                      <a:pt x="1" y="404"/>
                      <a:pt x="257" y="418"/>
                    </a:cubicBezTo>
                    <a:lnTo>
                      <a:pt x="3705" y="418"/>
                    </a:lnTo>
                    <a:cubicBezTo>
                      <a:pt x="3711" y="418"/>
                      <a:pt x="3718" y="418"/>
                      <a:pt x="3724" y="418"/>
                    </a:cubicBezTo>
                    <a:cubicBezTo>
                      <a:pt x="3996" y="418"/>
                      <a:pt x="3996" y="1"/>
                      <a:pt x="372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7"/>
              <p:cNvSpPr/>
              <p:nvPr/>
            </p:nvSpPr>
            <p:spPr>
              <a:xfrm>
                <a:off x="6367094" y="3468334"/>
                <a:ext cx="105931" cy="10982"/>
              </a:xfrm>
              <a:custGeom>
                <a:rect b="b" l="l" r="r" t="t"/>
                <a:pathLst>
                  <a:path extrusionOk="0" h="418" w="4032">
                    <a:moveTo>
                      <a:pt x="273" y="0"/>
                    </a:moveTo>
                    <a:cubicBezTo>
                      <a:pt x="1" y="0"/>
                      <a:pt x="1" y="418"/>
                      <a:pt x="273" y="418"/>
                    </a:cubicBezTo>
                    <a:cubicBezTo>
                      <a:pt x="279" y="418"/>
                      <a:pt x="286" y="418"/>
                      <a:pt x="292" y="417"/>
                    </a:cubicBezTo>
                    <a:lnTo>
                      <a:pt x="3740" y="417"/>
                    </a:lnTo>
                    <a:cubicBezTo>
                      <a:pt x="3746" y="418"/>
                      <a:pt x="3753" y="418"/>
                      <a:pt x="3759" y="418"/>
                    </a:cubicBezTo>
                    <a:cubicBezTo>
                      <a:pt x="4031" y="418"/>
                      <a:pt x="4031" y="0"/>
                      <a:pt x="3759" y="0"/>
                    </a:cubicBezTo>
                    <a:cubicBezTo>
                      <a:pt x="3753" y="0"/>
                      <a:pt x="3746" y="0"/>
                      <a:pt x="3740" y="1"/>
                    </a:cubicBezTo>
                    <a:lnTo>
                      <a:pt x="292" y="1"/>
                    </a:lnTo>
                    <a:cubicBezTo>
                      <a:pt x="286" y="0"/>
                      <a:pt x="279" y="0"/>
                      <a:pt x="27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7"/>
              <p:cNvSpPr/>
              <p:nvPr/>
            </p:nvSpPr>
            <p:spPr>
              <a:xfrm>
                <a:off x="6532216" y="3446659"/>
                <a:ext cx="27166" cy="54148"/>
              </a:xfrm>
              <a:custGeom>
                <a:rect b="b" l="l" r="r" t="t"/>
                <a:pathLst>
                  <a:path extrusionOk="0" h="2061" w="1034">
                    <a:moveTo>
                      <a:pt x="0" y="0"/>
                    </a:moveTo>
                    <a:lnTo>
                      <a:pt x="0" y="2061"/>
                    </a:lnTo>
                    <a:lnTo>
                      <a:pt x="937" y="2061"/>
                    </a:lnTo>
                    <a:cubicBezTo>
                      <a:pt x="985" y="2061"/>
                      <a:pt x="1034" y="2019"/>
                      <a:pt x="1034" y="1970"/>
                    </a:cubicBezTo>
                    <a:lnTo>
                      <a:pt x="1034" y="98"/>
                    </a:lnTo>
                    <a:cubicBezTo>
                      <a:pt x="1034" y="42"/>
                      <a:pt x="985" y="0"/>
                      <a:pt x="937"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7"/>
              <p:cNvSpPr/>
              <p:nvPr/>
            </p:nvSpPr>
            <p:spPr>
              <a:xfrm>
                <a:off x="6626797" y="3444663"/>
                <a:ext cx="53780" cy="57458"/>
              </a:xfrm>
              <a:custGeom>
                <a:rect b="b" l="l" r="r" t="t"/>
                <a:pathLst>
                  <a:path extrusionOk="0" h="2187" w="2047">
                    <a:moveTo>
                      <a:pt x="0" y="0"/>
                    </a:moveTo>
                    <a:lnTo>
                      <a:pt x="0" y="1526"/>
                    </a:lnTo>
                    <a:cubicBezTo>
                      <a:pt x="0" y="1623"/>
                      <a:pt x="69" y="1713"/>
                      <a:pt x="167" y="1741"/>
                    </a:cubicBezTo>
                    <a:lnTo>
                      <a:pt x="1762" y="2178"/>
                    </a:lnTo>
                    <a:cubicBezTo>
                      <a:pt x="1783" y="2184"/>
                      <a:pt x="1804" y="2187"/>
                      <a:pt x="1824" y="2187"/>
                    </a:cubicBezTo>
                    <a:cubicBezTo>
                      <a:pt x="1945" y="2187"/>
                      <a:pt x="2046" y="2088"/>
                      <a:pt x="2046" y="1963"/>
                    </a:cubicBezTo>
                    <a:lnTo>
                      <a:pt x="2046" y="0"/>
                    </a:ln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7"/>
              <p:cNvSpPr/>
              <p:nvPr/>
            </p:nvSpPr>
            <p:spPr>
              <a:xfrm>
                <a:off x="6391343" y="3325832"/>
                <a:ext cx="24801" cy="49602"/>
              </a:xfrm>
              <a:custGeom>
                <a:rect b="b" l="l" r="r" t="t"/>
                <a:pathLst>
                  <a:path extrusionOk="0" h="1888" w="944">
                    <a:moveTo>
                      <a:pt x="1" y="1"/>
                    </a:moveTo>
                    <a:lnTo>
                      <a:pt x="1" y="1887"/>
                    </a:lnTo>
                    <a:cubicBezTo>
                      <a:pt x="521" y="1887"/>
                      <a:pt x="944" y="1464"/>
                      <a:pt x="944" y="944"/>
                    </a:cubicBezTo>
                    <a:cubicBezTo>
                      <a:pt x="944" y="424"/>
                      <a:pt x="521" y="1"/>
                      <a:pt x="1"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7"/>
              <p:cNvSpPr/>
              <p:nvPr/>
            </p:nvSpPr>
            <p:spPr>
              <a:xfrm>
                <a:off x="6541674" y="3335500"/>
                <a:ext cx="14608" cy="30450"/>
              </a:xfrm>
              <a:custGeom>
                <a:rect b="b" l="l" r="r" t="t"/>
                <a:pathLst>
                  <a:path extrusionOk="0" h="1159" w="556">
                    <a:moveTo>
                      <a:pt x="1" y="0"/>
                    </a:moveTo>
                    <a:lnTo>
                      <a:pt x="1" y="1159"/>
                    </a:lnTo>
                    <a:cubicBezTo>
                      <a:pt x="313" y="1145"/>
                      <a:pt x="556" y="888"/>
                      <a:pt x="556" y="576"/>
                    </a:cubicBezTo>
                    <a:cubicBezTo>
                      <a:pt x="556" y="271"/>
                      <a:pt x="313" y="14"/>
                      <a:pt x="1"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5" name="Google Shape;545;p27"/>
            <p:cNvGrpSpPr/>
            <p:nvPr/>
          </p:nvGrpSpPr>
          <p:grpSpPr>
            <a:xfrm>
              <a:off x="7658372" y="2463049"/>
              <a:ext cx="518512" cy="455304"/>
              <a:chOff x="3007498" y="4183419"/>
              <a:chExt cx="375434" cy="329667"/>
            </a:xfrm>
          </p:grpSpPr>
          <p:sp>
            <p:nvSpPr>
              <p:cNvPr id="546" name="Google Shape;546;p27"/>
              <p:cNvSpPr/>
              <p:nvPr/>
            </p:nvSpPr>
            <p:spPr>
              <a:xfrm>
                <a:off x="3046302" y="4196792"/>
                <a:ext cx="53622" cy="53465"/>
              </a:xfrm>
              <a:custGeom>
                <a:rect b="b" l="l" r="r" t="t"/>
                <a:pathLst>
                  <a:path extrusionOk="0" h="2035" w="2041">
                    <a:moveTo>
                      <a:pt x="874" y="1"/>
                    </a:moveTo>
                    <a:cubicBezTo>
                      <a:pt x="738" y="1"/>
                      <a:pt x="605" y="36"/>
                      <a:pt x="486" y="109"/>
                    </a:cubicBezTo>
                    <a:cubicBezTo>
                      <a:pt x="105" y="338"/>
                      <a:pt x="1" y="844"/>
                      <a:pt x="299" y="1323"/>
                    </a:cubicBezTo>
                    <a:cubicBezTo>
                      <a:pt x="543" y="1705"/>
                      <a:pt x="1026" y="2034"/>
                      <a:pt x="1402" y="2034"/>
                    </a:cubicBezTo>
                    <a:cubicBezTo>
                      <a:pt x="1496" y="2034"/>
                      <a:pt x="1583" y="2014"/>
                      <a:pt x="1659" y="1968"/>
                    </a:cubicBezTo>
                    <a:cubicBezTo>
                      <a:pt x="2040" y="1739"/>
                      <a:pt x="1978" y="969"/>
                      <a:pt x="1679" y="490"/>
                    </a:cubicBezTo>
                    <a:cubicBezTo>
                      <a:pt x="1475" y="168"/>
                      <a:pt x="1168" y="1"/>
                      <a:pt x="8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7"/>
              <p:cNvSpPr/>
              <p:nvPr/>
            </p:nvSpPr>
            <p:spPr>
              <a:xfrm>
                <a:off x="3007498" y="4244292"/>
                <a:ext cx="50680" cy="42483"/>
              </a:xfrm>
              <a:custGeom>
                <a:rect b="b" l="l" r="r" t="t"/>
                <a:pathLst>
                  <a:path extrusionOk="0" h="1617" w="1929">
                    <a:moveTo>
                      <a:pt x="730" y="0"/>
                    </a:moveTo>
                    <a:cubicBezTo>
                      <a:pt x="545" y="0"/>
                      <a:pt x="374" y="75"/>
                      <a:pt x="250" y="215"/>
                    </a:cubicBezTo>
                    <a:cubicBezTo>
                      <a:pt x="0" y="500"/>
                      <a:pt x="49" y="943"/>
                      <a:pt x="417" y="1263"/>
                    </a:cubicBezTo>
                    <a:cubicBezTo>
                      <a:pt x="653" y="1472"/>
                      <a:pt x="1008" y="1616"/>
                      <a:pt x="1295" y="1616"/>
                    </a:cubicBezTo>
                    <a:cubicBezTo>
                      <a:pt x="1454" y="1616"/>
                      <a:pt x="1593" y="1572"/>
                      <a:pt x="1679" y="1471"/>
                    </a:cubicBezTo>
                    <a:cubicBezTo>
                      <a:pt x="1929" y="1186"/>
                      <a:pt x="1679" y="562"/>
                      <a:pt x="1311" y="243"/>
                    </a:cubicBezTo>
                    <a:cubicBezTo>
                      <a:pt x="1126" y="78"/>
                      <a:pt x="920" y="0"/>
                      <a:pt x="7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7"/>
              <p:cNvSpPr/>
              <p:nvPr/>
            </p:nvSpPr>
            <p:spPr>
              <a:xfrm>
                <a:off x="3169126" y="4210112"/>
                <a:ext cx="43218" cy="47763"/>
              </a:xfrm>
              <a:custGeom>
                <a:rect b="b" l="l" r="r" t="t"/>
                <a:pathLst>
                  <a:path extrusionOk="0" h="1818" w="1645">
                    <a:moveTo>
                      <a:pt x="911" y="0"/>
                    </a:moveTo>
                    <a:cubicBezTo>
                      <a:pt x="642" y="0"/>
                      <a:pt x="365" y="176"/>
                      <a:pt x="209" y="503"/>
                    </a:cubicBezTo>
                    <a:cubicBezTo>
                      <a:pt x="1" y="947"/>
                      <a:pt x="15" y="1620"/>
                      <a:pt x="355" y="1780"/>
                    </a:cubicBezTo>
                    <a:cubicBezTo>
                      <a:pt x="407" y="1805"/>
                      <a:pt x="464" y="1817"/>
                      <a:pt x="524" y="1817"/>
                    </a:cubicBezTo>
                    <a:cubicBezTo>
                      <a:pt x="852" y="1817"/>
                      <a:pt x="1261" y="1463"/>
                      <a:pt x="1437" y="1093"/>
                    </a:cubicBezTo>
                    <a:cubicBezTo>
                      <a:pt x="1645" y="649"/>
                      <a:pt x="1513" y="226"/>
                      <a:pt x="1173" y="60"/>
                    </a:cubicBezTo>
                    <a:cubicBezTo>
                      <a:pt x="1090" y="20"/>
                      <a:pt x="1001" y="0"/>
                      <a:pt x="9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7"/>
              <p:cNvSpPr/>
              <p:nvPr/>
            </p:nvSpPr>
            <p:spPr>
              <a:xfrm>
                <a:off x="3056338" y="4262263"/>
                <a:ext cx="135592" cy="89195"/>
              </a:xfrm>
              <a:custGeom>
                <a:rect b="b" l="l" r="r" t="t"/>
                <a:pathLst>
                  <a:path extrusionOk="0" h="3395" w="5161">
                    <a:moveTo>
                      <a:pt x="2705" y="1"/>
                    </a:moveTo>
                    <a:cubicBezTo>
                      <a:pt x="2531" y="1"/>
                      <a:pt x="2357" y="18"/>
                      <a:pt x="2185" y="51"/>
                    </a:cubicBezTo>
                    <a:cubicBezTo>
                      <a:pt x="867" y="322"/>
                      <a:pt x="0" y="1543"/>
                      <a:pt x="202" y="2535"/>
                    </a:cubicBezTo>
                    <a:cubicBezTo>
                      <a:pt x="336" y="3177"/>
                      <a:pt x="850" y="3395"/>
                      <a:pt x="1553" y="3395"/>
                    </a:cubicBezTo>
                    <a:cubicBezTo>
                      <a:pt x="1935" y="3395"/>
                      <a:pt x="2373" y="3330"/>
                      <a:pt x="2837" y="3235"/>
                    </a:cubicBezTo>
                    <a:cubicBezTo>
                      <a:pt x="4155" y="2965"/>
                      <a:pt x="5161" y="2493"/>
                      <a:pt x="4904" y="1522"/>
                    </a:cubicBezTo>
                    <a:cubicBezTo>
                      <a:pt x="4641" y="516"/>
                      <a:pt x="3815" y="204"/>
                      <a:pt x="3462" y="107"/>
                    </a:cubicBezTo>
                    <a:cubicBezTo>
                      <a:pt x="3214" y="37"/>
                      <a:pt x="2959" y="1"/>
                      <a:pt x="270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7"/>
              <p:cNvSpPr/>
              <p:nvPr/>
            </p:nvSpPr>
            <p:spPr>
              <a:xfrm>
                <a:off x="3111563" y="4183419"/>
                <a:ext cx="46292" cy="57589"/>
              </a:xfrm>
              <a:custGeom>
                <a:rect b="b" l="l" r="r" t="t"/>
                <a:pathLst>
                  <a:path extrusionOk="0" h="2192" w="1762">
                    <a:moveTo>
                      <a:pt x="892" y="1"/>
                    </a:moveTo>
                    <a:cubicBezTo>
                      <a:pt x="510" y="1"/>
                      <a:pt x="171" y="298"/>
                      <a:pt x="90" y="798"/>
                    </a:cubicBezTo>
                    <a:cubicBezTo>
                      <a:pt x="0" y="1353"/>
                      <a:pt x="243" y="2102"/>
                      <a:pt x="680" y="2185"/>
                    </a:cubicBezTo>
                    <a:cubicBezTo>
                      <a:pt x="705" y="2190"/>
                      <a:pt x="729" y="2192"/>
                      <a:pt x="754" y="2192"/>
                    </a:cubicBezTo>
                    <a:cubicBezTo>
                      <a:pt x="1168" y="2192"/>
                      <a:pt x="1587" y="1613"/>
                      <a:pt x="1672" y="1089"/>
                    </a:cubicBezTo>
                    <a:cubicBezTo>
                      <a:pt x="1762" y="535"/>
                      <a:pt x="1471" y="104"/>
                      <a:pt x="1034" y="14"/>
                    </a:cubicBezTo>
                    <a:cubicBezTo>
                      <a:pt x="986" y="5"/>
                      <a:pt x="938" y="1"/>
                      <a:pt x="8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7"/>
              <p:cNvSpPr/>
              <p:nvPr/>
            </p:nvSpPr>
            <p:spPr>
              <a:xfrm>
                <a:off x="3056706" y="4265415"/>
                <a:ext cx="50496" cy="86069"/>
              </a:xfrm>
              <a:custGeom>
                <a:rect b="b" l="l" r="r" t="t"/>
                <a:pathLst>
                  <a:path extrusionOk="0" h="3276" w="1922">
                    <a:moveTo>
                      <a:pt x="1922" y="1"/>
                    </a:moveTo>
                    <a:cubicBezTo>
                      <a:pt x="742" y="361"/>
                      <a:pt x="0" y="1485"/>
                      <a:pt x="188" y="2415"/>
                    </a:cubicBezTo>
                    <a:cubicBezTo>
                      <a:pt x="320" y="3057"/>
                      <a:pt x="833" y="3276"/>
                      <a:pt x="1538" y="3276"/>
                    </a:cubicBezTo>
                    <a:cubicBezTo>
                      <a:pt x="1570" y="3276"/>
                      <a:pt x="1604" y="3276"/>
                      <a:pt x="1637" y="3275"/>
                    </a:cubicBezTo>
                    <a:cubicBezTo>
                      <a:pt x="1464" y="3101"/>
                      <a:pt x="1339" y="2879"/>
                      <a:pt x="1283" y="2643"/>
                    </a:cubicBezTo>
                    <a:cubicBezTo>
                      <a:pt x="1034" y="1783"/>
                      <a:pt x="1297" y="722"/>
                      <a:pt x="1922"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7"/>
              <p:cNvSpPr/>
              <p:nvPr/>
            </p:nvSpPr>
            <p:spPr>
              <a:xfrm>
                <a:off x="3007498" y="4248286"/>
                <a:ext cx="46502" cy="38489"/>
              </a:xfrm>
              <a:custGeom>
                <a:rect b="b" l="l" r="r" t="t"/>
                <a:pathLst>
                  <a:path extrusionOk="0" h="1465" w="1770">
                    <a:moveTo>
                      <a:pt x="320" y="1"/>
                    </a:moveTo>
                    <a:cubicBezTo>
                      <a:pt x="292" y="15"/>
                      <a:pt x="271" y="42"/>
                      <a:pt x="250" y="63"/>
                    </a:cubicBezTo>
                    <a:cubicBezTo>
                      <a:pt x="0" y="348"/>
                      <a:pt x="49" y="791"/>
                      <a:pt x="417" y="1111"/>
                    </a:cubicBezTo>
                    <a:cubicBezTo>
                      <a:pt x="649" y="1320"/>
                      <a:pt x="1004" y="1464"/>
                      <a:pt x="1293" y="1464"/>
                    </a:cubicBezTo>
                    <a:cubicBezTo>
                      <a:pt x="1453" y="1464"/>
                      <a:pt x="1593" y="1420"/>
                      <a:pt x="1679" y="1319"/>
                    </a:cubicBezTo>
                    <a:cubicBezTo>
                      <a:pt x="1735" y="1249"/>
                      <a:pt x="1762" y="1173"/>
                      <a:pt x="1769" y="1090"/>
                    </a:cubicBezTo>
                    <a:lnTo>
                      <a:pt x="1769" y="1090"/>
                    </a:lnTo>
                    <a:cubicBezTo>
                      <a:pt x="1764" y="1090"/>
                      <a:pt x="1758" y="1090"/>
                      <a:pt x="1753" y="1090"/>
                    </a:cubicBezTo>
                    <a:cubicBezTo>
                      <a:pt x="1435" y="1090"/>
                      <a:pt x="1001" y="898"/>
                      <a:pt x="708" y="639"/>
                    </a:cubicBezTo>
                    <a:cubicBezTo>
                      <a:pt x="507" y="479"/>
                      <a:pt x="368" y="250"/>
                      <a:pt x="320"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7"/>
              <p:cNvSpPr/>
              <p:nvPr/>
            </p:nvSpPr>
            <p:spPr>
              <a:xfrm>
                <a:off x="3046302" y="4197448"/>
                <a:ext cx="44506" cy="52887"/>
              </a:xfrm>
              <a:custGeom>
                <a:rect b="b" l="l" r="r" t="t"/>
                <a:pathLst>
                  <a:path extrusionOk="0" h="2013" w="1694">
                    <a:moveTo>
                      <a:pt x="715" y="1"/>
                    </a:moveTo>
                    <a:lnTo>
                      <a:pt x="715" y="1"/>
                    </a:lnTo>
                    <a:cubicBezTo>
                      <a:pt x="632" y="14"/>
                      <a:pt x="556" y="49"/>
                      <a:pt x="486" y="91"/>
                    </a:cubicBezTo>
                    <a:cubicBezTo>
                      <a:pt x="105" y="320"/>
                      <a:pt x="1" y="826"/>
                      <a:pt x="299" y="1305"/>
                    </a:cubicBezTo>
                    <a:cubicBezTo>
                      <a:pt x="542" y="1685"/>
                      <a:pt x="1021" y="2013"/>
                      <a:pt x="1396" y="2013"/>
                    </a:cubicBezTo>
                    <a:cubicBezTo>
                      <a:pt x="1492" y="2013"/>
                      <a:pt x="1582" y="1991"/>
                      <a:pt x="1659" y="1943"/>
                    </a:cubicBezTo>
                    <a:cubicBezTo>
                      <a:pt x="1673" y="1936"/>
                      <a:pt x="1686" y="1929"/>
                      <a:pt x="1693" y="1915"/>
                    </a:cubicBezTo>
                    <a:cubicBezTo>
                      <a:pt x="1319" y="1714"/>
                      <a:pt x="1007" y="1409"/>
                      <a:pt x="806" y="1034"/>
                    </a:cubicBezTo>
                    <a:cubicBezTo>
                      <a:pt x="597" y="639"/>
                      <a:pt x="584" y="264"/>
                      <a:pt x="715"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7"/>
              <p:cNvSpPr/>
              <p:nvPr/>
            </p:nvSpPr>
            <p:spPr>
              <a:xfrm>
                <a:off x="3111905" y="4183419"/>
                <a:ext cx="34837" cy="55593"/>
              </a:xfrm>
              <a:custGeom>
                <a:rect b="b" l="l" r="r" t="t"/>
                <a:pathLst>
                  <a:path extrusionOk="0" h="2116" w="1326">
                    <a:moveTo>
                      <a:pt x="883" y="1"/>
                    </a:moveTo>
                    <a:cubicBezTo>
                      <a:pt x="503" y="1"/>
                      <a:pt x="158" y="303"/>
                      <a:pt x="77" y="798"/>
                    </a:cubicBezTo>
                    <a:cubicBezTo>
                      <a:pt x="1" y="1277"/>
                      <a:pt x="174" y="1908"/>
                      <a:pt x="514" y="2116"/>
                    </a:cubicBezTo>
                    <a:cubicBezTo>
                      <a:pt x="424" y="1728"/>
                      <a:pt x="438" y="1318"/>
                      <a:pt x="570" y="937"/>
                    </a:cubicBezTo>
                    <a:cubicBezTo>
                      <a:pt x="715" y="514"/>
                      <a:pt x="1000" y="243"/>
                      <a:pt x="1326" y="146"/>
                    </a:cubicBezTo>
                    <a:cubicBezTo>
                      <a:pt x="1236" y="77"/>
                      <a:pt x="1132" y="35"/>
                      <a:pt x="1021" y="14"/>
                    </a:cubicBezTo>
                    <a:cubicBezTo>
                      <a:pt x="974" y="5"/>
                      <a:pt x="928" y="1"/>
                      <a:pt x="883"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7"/>
              <p:cNvSpPr/>
              <p:nvPr/>
            </p:nvSpPr>
            <p:spPr>
              <a:xfrm>
                <a:off x="3169678" y="4210086"/>
                <a:ext cx="37937" cy="42982"/>
              </a:xfrm>
              <a:custGeom>
                <a:rect b="b" l="l" r="r" t="t"/>
                <a:pathLst>
                  <a:path extrusionOk="0" h="1636" w="1444">
                    <a:moveTo>
                      <a:pt x="884" y="0"/>
                    </a:moveTo>
                    <a:cubicBezTo>
                      <a:pt x="615" y="0"/>
                      <a:pt x="343" y="173"/>
                      <a:pt x="188" y="504"/>
                    </a:cubicBezTo>
                    <a:cubicBezTo>
                      <a:pt x="15" y="865"/>
                      <a:pt x="1" y="1365"/>
                      <a:pt x="174" y="1635"/>
                    </a:cubicBezTo>
                    <a:cubicBezTo>
                      <a:pt x="237" y="1295"/>
                      <a:pt x="396" y="976"/>
                      <a:pt x="625" y="719"/>
                    </a:cubicBezTo>
                    <a:cubicBezTo>
                      <a:pt x="828" y="490"/>
                      <a:pt x="1116" y="359"/>
                      <a:pt x="1420" y="359"/>
                    </a:cubicBezTo>
                    <a:cubicBezTo>
                      <a:pt x="1428" y="359"/>
                      <a:pt x="1436" y="359"/>
                      <a:pt x="1443" y="359"/>
                    </a:cubicBezTo>
                    <a:cubicBezTo>
                      <a:pt x="1388" y="227"/>
                      <a:pt x="1284" y="123"/>
                      <a:pt x="1152" y="61"/>
                    </a:cubicBezTo>
                    <a:cubicBezTo>
                      <a:pt x="1066" y="20"/>
                      <a:pt x="975" y="0"/>
                      <a:pt x="884"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7"/>
              <p:cNvSpPr/>
              <p:nvPr/>
            </p:nvSpPr>
            <p:spPr>
              <a:xfrm>
                <a:off x="3245316" y="4339740"/>
                <a:ext cx="43034" cy="57826"/>
              </a:xfrm>
              <a:custGeom>
                <a:rect b="b" l="l" r="r" t="t"/>
                <a:pathLst>
                  <a:path extrusionOk="0" h="2201" w="1638">
                    <a:moveTo>
                      <a:pt x="810" y="1"/>
                    </a:moveTo>
                    <a:cubicBezTo>
                      <a:pt x="383" y="1"/>
                      <a:pt x="34" y="357"/>
                      <a:pt x="14" y="910"/>
                    </a:cubicBezTo>
                    <a:cubicBezTo>
                      <a:pt x="0" y="1472"/>
                      <a:pt x="347" y="2180"/>
                      <a:pt x="791" y="2200"/>
                    </a:cubicBezTo>
                    <a:cubicBezTo>
                      <a:pt x="798" y="2201"/>
                      <a:pt x="804" y="2201"/>
                      <a:pt x="811" y="2201"/>
                    </a:cubicBezTo>
                    <a:cubicBezTo>
                      <a:pt x="1246" y="2201"/>
                      <a:pt x="1610" y="1533"/>
                      <a:pt x="1623" y="980"/>
                    </a:cubicBezTo>
                    <a:cubicBezTo>
                      <a:pt x="1637" y="418"/>
                      <a:pt x="1290" y="22"/>
                      <a:pt x="846" y="2"/>
                    </a:cubicBezTo>
                    <a:cubicBezTo>
                      <a:pt x="834" y="1"/>
                      <a:pt x="822" y="1"/>
                      <a:pt x="81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7"/>
              <p:cNvSpPr/>
              <p:nvPr/>
            </p:nvSpPr>
            <p:spPr>
              <a:xfrm>
                <a:off x="3187175" y="4355793"/>
                <a:ext cx="41038" cy="49366"/>
              </a:xfrm>
              <a:custGeom>
                <a:rect b="b" l="l" r="r" t="t"/>
                <a:pathLst>
                  <a:path extrusionOk="0" h="1879" w="1562">
                    <a:moveTo>
                      <a:pt x="728" y="1"/>
                    </a:moveTo>
                    <a:cubicBezTo>
                      <a:pt x="675" y="1"/>
                      <a:pt x="622" y="8"/>
                      <a:pt x="569" y="22"/>
                    </a:cubicBezTo>
                    <a:cubicBezTo>
                      <a:pt x="209" y="119"/>
                      <a:pt x="1" y="514"/>
                      <a:pt x="125" y="986"/>
                    </a:cubicBezTo>
                    <a:cubicBezTo>
                      <a:pt x="240" y="1418"/>
                      <a:pt x="628" y="1879"/>
                      <a:pt x="969" y="1879"/>
                    </a:cubicBezTo>
                    <a:cubicBezTo>
                      <a:pt x="1000" y="1879"/>
                      <a:pt x="1031" y="1875"/>
                      <a:pt x="1062" y="1867"/>
                    </a:cubicBezTo>
                    <a:cubicBezTo>
                      <a:pt x="1422" y="1763"/>
                      <a:pt x="1561" y="1111"/>
                      <a:pt x="1436" y="639"/>
                    </a:cubicBezTo>
                    <a:cubicBezTo>
                      <a:pt x="1330" y="237"/>
                      <a:pt x="1036" y="1"/>
                      <a:pt x="72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7"/>
              <p:cNvSpPr/>
              <p:nvPr/>
            </p:nvSpPr>
            <p:spPr>
              <a:xfrm>
                <a:off x="3329861" y="4419977"/>
                <a:ext cx="53070" cy="39671"/>
              </a:xfrm>
              <a:custGeom>
                <a:rect b="b" l="l" r="r" t="t"/>
                <a:pathLst>
                  <a:path extrusionOk="0" h="1510" w="2020">
                    <a:moveTo>
                      <a:pt x="1259" y="0"/>
                    </a:moveTo>
                    <a:cubicBezTo>
                      <a:pt x="1106" y="0"/>
                      <a:pt x="941" y="45"/>
                      <a:pt x="777" y="138"/>
                    </a:cubicBezTo>
                    <a:cubicBezTo>
                      <a:pt x="361" y="388"/>
                      <a:pt x="1" y="957"/>
                      <a:pt x="188" y="1283"/>
                    </a:cubicBezTo>
                    <a:cubicBezTo>
                      <a:pt x="284" y="1440"/>
                      <a:pt x="496" y="1510"/>
                      <a:pt x="737" y="1510"/>
                    </a:cubicBezTo>
                    <a:cubicBezTo>
                      <a:pt x="984" y="1510"/>
                      <a:pt x="1260" y="1437"/>
                      <a:pt x="1471" y="1311"/>
                    </a:cubicBezTo>
                    <a:cubicBezTo>
                      <a:pt x="1887" y="1061"/>
                      <a:pt x="2019" y="631"/>
                      <a:pt x="1832" y="312"/>
                    </a:cubicBezTo>
                    <a:cubicBezTo>
                      <a:pt x="1713" y="112"/>
                      <a:pt x="1502" y="0"/>
                      <a:pt x="125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7"/>
              <p:cNvSpPr/>
              <p:nvPr/>
            </p:nvSpPr>
            <p:spPr>
              <a:xfrm>
                <a:off x="3187911" y="4418111"/>
                <a:ext cx="136328" cy="94975"/>
              </a:xfrm>
              <a:custGeom>
                <a:rect b="b" l="l" r="r" t="t"/>
                <a:pathLst>
                  <a:path extrusionOk="0" h="3615" w="5189">
                    <a:moveTo>
                      <a:pt x="2405" y="0"/>
                    </a:moveTo>
                    <a:cubicBezTo>
                      <a:pt x="1490" y="0"/>
                      <a:pt x="662" y="471"/>
                      <a:pt x="382" y="1160"/>
                    </a:cubicBezTo>
                    <a:cubicBezTo>
                      <a:pt x="0" y="2089"/>
                      <a:pt x="930" y="2699"/>
                      <a:pt x="2178" y="3206"/>
                    </a:cubicBezTo>
                    <a:cubicBezTo>
                      <a:pt x="2779" y="3449"/>
                      <a:pt x="3343" y="3614"/>
                      <a:pt x="3805" y="3614"/>
                    </a:cubicBezTo>
                    <a:cubicBezTo>
                      <a:pt x="4303" y="3614"/>
                      <a:pt x="4679" y="3422"/>
                      <a:pt x="4849" y="2928"/>
                    </a:cubicBezTo>
                    <a:cubicBezTo>
                      <a:pt x="5189" y="1950"/>
                      <a:pt x="4675" y="1236"/>
                      <a:pt x="4439" y="951"/>
                    </a:cubicBezTo>
                    <a:cubicBezTo>
                      <a:pt x="4162" y="619"/>
                      <a:pt x="3808" y="362"/>
                      <a:pt x="3406" y="195"/>
                    </a:cubicBezTo>
                    <a:cubicBezTo>
                      <a:pt x="3075" y="61"/>
                      <a:pt x="2734" y="0"/>
                      <a:pt x="240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7"/>
              <p:cNvSpPr/>
              <p:nvPr/>
            </p:nvSpPr>
            <p:spPr>
              <a:xfrm>
                <a:off x="3294682" y="4365277"/>
                <a:ext cx="56171" cy="51336"/>
              </a:xfrm>
              <a:custGeom>
                <a:rect b="b" l="l" r="r" t="t"/>
                <a:pathLst>
                  <a:path extrusionOk="0" h="1954" w="2138">
                    <a:moveTo>
                      <a:pt x="1305" y="1"/>
                    </a:moveTo>
                    <a:cubicBezTo>
                      <a:pt x="1067" y="1"/>
                      <a:pt x="815" y="108"/>
                      <a:pt x="604" y="334"/>
                    </a:cubicBezTo>
                    <a:cubicBezTo>
                      <a:pt x="216" y="750"/>
                      <a:pt x="1" y="1506"/>
                      <a:pt x="320" y="1818"/>
                    </a:cubicBezTo>
                    <a:cubicBezTo>
                      <a:pt x="418" y="1912"/>
                      <a:pt x="556" y="1953"/>
                      <a:pt x="710" y="1953"/>
                    </a:cubicBezTo>
                    <a:cubicBezTo>
                      <a:pt x="1056" y="1953"/>
                      <a:pt x="1487" y="1745"/>
                      <a:pt x="1756" y="1457"/>
                    </a:cubicBezTo>
                    <a:cubicBezTo>
                      <a:pt x="2137" y="1048"/>
                      <a:pt x="2137" y="514"/>
                      <a:pt x="1825" y="209"/>
                    </a:cubicBezTo>
                    <a:cubicBezTo>
                      <a:pt x="1682" y="72"/>
                      <a:pt x="1498" y="1"/>
                      <a:pt x="130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7"/>
              <p:cNvSpPr/>
              <p:nvPr/>
            </p:nvSpPr>
            <p:spPr>
              <a:xfrm>
                <a:off x="3191011" y="4418111"/>
                <a:ext cx="80026" cy="70384"/>
              </a:xfrm>
              <a:custGeom>
                <a:rect b="b" l="l" r="r" t="t"/>
                <a:pathLst>
                  <a:path extrusionOk="0" h="2679" w="3046">
                    <a:moveTo>
                      <a:pt x="2285" y="1"/>
                    </a:moveTo>
                    <a:cubicBezTo>
                      <a:pt x="1371" y="1"/>
                      <a:pt x="542" y="472"/>
                      <a:pt x="264" y="1153"/>
                    </a:cubicBezTo>
                    <a:cubicBezTo>
                      <a:pt x="0" y="1791"/>
                      <a:pt x="347" y="2276"/>
                      <a:pt x="992" y="2679"/>
                    </a:cubicBezTo>
                    <a:cubicBezTo>
                      <a:pt x="944" y="2436"/>
                      <a:pt x="957" y="2186"/>
                      <a:pt x="1041" y="1950"/>
                    </a:cubicBezTo>
                    <a:cubicBezTo>
                      <a:pt x="1311" y="1104"/>
                      <a:pt x="2123" y="369"/>
                      <a:pt x="3045" y="112"/>
                    </a:cubicBezTo>
                    <a:cubicBezTo>
                      <a:pt x="2792" y="36"/>
                      <a:pt x="2535" y="1"/>
                      <a:pt x="2285"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7"/>
              <p:cNvSpPr/>
              <p:nvPr/>
            </p:nvSpPr>
            <p:spPr>
              <a:xfrm>
                <a:off x="3187175" y="4355977"/>
                <a:ext cx="33182" cy="49182"/>
              </a:xfrm>
              <a:custGeom>
                <a:rect b="b" l="l" r="r" t="t"/>
                <a:pathLst>
                  <a:path extrusionOk="0" h="1872" w="1263">
                    <a:moveTo>
                      <a:pt x="666" y="1"/>
                    </a:moveTo>
                    <a:cubicBezTo>
                      <a:pt x="632" y="1"/>
                      <a:pt x="604" y="8"/>
                      <a:pt x="569" y="15"/>
                    </a:cubicBezTo>
                    <a:cubicBezTo>
                      <a:pt x="209" y="112"/>
                      <a:pt x="1" y="507"/>
                      <a:pt x="125" y="979"/>
                    </a:cubicBezTo>
                    <a:cubicBezTo>
                      <a:pt x="240" y="1411"/>
                      <a:pt x="628" y="1872"/>
                      <a:pt x="969" y="1872"/>
                    </a:cubicBezTo>
                    <a:cubicBezTo>
                      <a:pt x="1000" y="1872"/>
                      <a:pt x="1031" y="1868"/>
                      <a:pt x="1062" y="1860"/>
                    </a:cubicBezTo>
                    <a:cubicBezTo>
                      <a:pt x="1145" y="1832"/>
                      <a:pt x="1214" y="1784"/>
                      <a:pt x="1263" y="1721"/>
                    </a:cubicBezTo>
                    <a:cubicBezTo>
                      <a:pt x="992" y="1541"/>
                      <a:pt x="729" y="1139"/>
                      <a:pt x="632" y="750"/>
                    </a:cubicBezTo>
                    <a:cubicBezTo>
                      <a:pt x="555" y="507"/>
                      <a:pt x="569" y="237"/>
                      <a:pt x="666"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7"/>
              <p:cNvSpPr/>
              <p:nvPr/>
            </p:nvSpPr>
            <p:spPr>
              <a:xfrm>
                <a:off x="3245316" y="4339740"/>
                <a:ext cx="28453" cy="57826"/>
              </a:xfrm>
              <a:custGeom>
                <a:rect b="b" l="l" r="r" t="t"/>
                <a:pathLst>
                  <a:path extrusionOk="0" h="2201" w="1083">
                    <a:moveTo>
                      <a:pt x="810" y="1"/>
                    </a:moveTo>
                    <a:cubicBezTo>
                      <a:pt x="383" y="1"/>
                      <a:pt x="35" y="357"/>
                      <a:pt x="21" y="910"/>
                    </a:cubicBezTo>
                    <a:cubicBezTo>
                      <a:pt x="0" y="1472"/>
                      <a:pt x="347" y="2180"/>
                      <a:pt x="791" y="2200"/>
                    </a:cubicBezTo>
                    <a:cubicBezTo>
                      <a:pt x="805" y="2200"/>
                      <a:pt x="819" y="2194"/>
                      <a:pt x="833" y="2194"/>
                    </a:cubicBezTo>
                    <a:cubicBezTo>
                      <a:pt x="631" y="1819"/>
                      <a:pt x="541" y="1389"/>
                      <a:pt x="583" y="959"/>
                    </a:cubicBezTo>
                    <a:cubicBezTo>
                      <a:pt x="624" y="522"/>
                      <a:pt x="826" y="203"/>
                      <a:pt x="1082" y="57"/>
                    </a:cubicBezTo>
                    <a:cubicBezTo>
                      <a:pt x="1006" y="22"/>
                      <a:pt x="930" y="9"/>
                      <a:pt x="846" y="2"/>
                    </a:cubicBezTo>
                    <a:cubicBezTo>
                      <a:pt x="834" y="1"/>
                      <a:pt x="822" y="1"/>
                      <a:pt x="810"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7"/>
              <p:cNvSpPr/>
              <p:nvPr/>
            </p:nvSpPr>
            <p:spPr>
              <a:xfrm>
                <a:off x="3296338" y="4365198"/>
                <a:ext cx="51047" cy="44033"/>
              </a:xfrm>
              <a:custGeom>
                <a:rect b="b" l="l" r="r" t="t"/>
                <a:pathLst>
                  <a:path extrusionOk="0" h="1676" w="1943">
                    <a:moveTo>
                      <a:pt x="1244" y="1"/>
                    </a:moveTo>
                    <a:cubicBezTo>
                      <a:pt x="1006" y="1"/>
                      <a:pt x="752" y="110"/>
                      <a:pt x="541" y="337"/>
                    </a:cubicBezTo>
                    <a:cubicBezTo>
                      <a:pt x="201" y="697"/>
                      <a:pt x="0" y="1322"/>
                      <a:pt x="160" y="1675"/>
                    </a:cubicBezTo>
                    <a:cubicBezTo>
                      <a:pt x="306" y="1301"/>
                      <a:pt x="548" y="968"/>
                      <a:pt x="867" y="725"/>
                    </a:cubicBezTo>
                    <a:cubicBezTo>
                      <a:pt x="1123" y="533"/>
                      <a:pt x="1392" y="446"/>
                      <a:pt x="1644" y="446"/>
                    </a:cubicBezTo>
                    <a:cubicBezTo>
                      <a:pt x="1747" y="446"/>
                      <a:pt x="1847" y="461"/>
                      <a:pt x="1942" y="489"/>
                    </a:cubicBezTo>
                    <a:cubicBezTo>
                      <a:pt x="1901" y="385"/>
                      <a:pt x="1838" y="288"/>
                      <a:pt x="1762" y="212"/>
                    </a:cubicBezTo>
                    <a:cubicBezTo>
                      <a:pt x="1620" y="72"/>
                      <a:pt x="1437" y="1"/>
                      <a:pt x="1244" y="1"/>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7"/>
              <p:cNvSpPr/>
              <p:nvPr/>
            </p:nvSpPr>
            <p:spPr>
              <a:xfrm>
                <a:off x="3333697" y="4419898"/>
                <a:ext cx="46844" cy="28138"/>
              </a:xfrm>
              <a:custGeom>
                <a:rect b="b" l="l" r="r" t="t"/>
                <a:pathLst>
                  <a:path extrusionOk="0" h="1071" w="1783">
                    <a:moveTo>
                      <a:pt x="1114" y="0"/>
                    </a:moveTo>
                    <a:cubicBezTo>
                      <a:pt x="962" y="0"/>
                      <a:pt x="799" y="45"/>
                      <a:pt x="638" y="141"/>
                    </a:cubicBezTo>
                    <a:cubicBezTo>
                      <a:pt x="299" y="342"/>
                      <a:pt x="0" y="745"/>
                      <a:pt x="0" y="1071"/>
                    </a:cubicBezTo>
                    <a:cubicBezTo>
                      <a:pt x="236" y="821"/>
                      <a:pt x="548" y="648"/>
                      <a:pt x="881" y="564"/>
                    </a:cubicBezTo>
                    <a:cubicBezTo>
                      <a:pt x="974" y="539"/>
                      <a:pt x="1068" y="527"/>
                      <a:pt x="1162" y="527"/>
                    </a:cubicBezTo>
                    <a:cubicBezTo>
                      <a:pt x="1375" y="527"/>
                      <a:pt x="1584" y="592"/>
                      <a:pt x="1762" y="717"/>
                    </a:cubicBezTo>
                    <a:cubicBezTo>
                      <a:pt x="1783" y="578"/>
                      <a:pt x="1755" y="433"/>
                      <a:pt x="1686" y="315"/>
                    </a:cubicBezTo>
                    <a:cubicBezTo>
                      <a:pt x="1566" y="114"/>
                      <a:pt x="1355" y="0"/>
                      <a:pt x="1114" y="0"/>
                    </a:cubicBezTo>
                    <a:close/>
                  </a:path>
                </a:pathLst>
              </a:custGeom>
              <a:solidFill>
                <a:srgbClr val="2A2938">
                  <a:alpha val="4843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66" name="Google Shape;566;p27"/>
          <p:cNvGrpSpPr/>
          <p:nvPr/>
        </p:nvGrpSpPr>
        <p:grpSpPr>
          <a:xfrm>
            <a:off x="3600775" y="2970525"/>
            <a:ext cx="4830000" cy="1537550"/>
            <a:chOff x="3600775" y="2970525"/>
            <a:chExt cx="4830000" cy="1537550"/>
          </a:xfrm>
        </p:grpSpPr>
        <p:sp>
          <p:nvSpPr>
            <p:cNvPr id="567" name="Google Shape;567;p27"/>
            <p:cNvSpPr txBox="1"/>
            <p:nvPr/>
          </p:nvSpPr>
          <p:spPr>
            <a:xfrm>
              <a:off x="3600775" y="2970525"/>
              <a:ext cx="2226600" cy="3855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1800">
                  <a:solidFill>
                    <a:schemeClr val="accent6"/>
                  </a:solidFill>
                  <a:latin typeface="Elsie"/>
                  <a:ea typeface="Elsie"/>
                  <a:cs typeface="Elsie"/>
                  <a:sym typeface="Elsie"/>
                </a:rPr>
                <a:t>Personalities</a:t>
              </a:r>
              <a:endParaRPr b="1" sz="1800">
                <a:solidFill>
                  <a:schemeClr val="accent6"/>
                </a:solidFill>
                <a:latin typeface="Elsie"/>
                <a:ea typeface="Elsie"/>
                <a:cs typeface="Elsie"/>
                <a:sym typeface="Elsie"/>
              </a:endParaRPr>
            </a:p>
          </p:txBody>
        </p:sp>
        <p:sp>
          <p:nvSpPr>
            <p:cNvPr id="568" name="Google Shape;568;p27"/>
            <p:cNvSpPr/>
            <p:nvPr/>
          </p:nvSpPr>
          <p:spPr>
            <a:xfrm>
              <a:off x="3742000" y="3471513"/>
              <a:ext cx="2169300" cy="240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7"/>
            <p:cNvSpPr/>
            <p:nvPr/>
          </p:nvSpPr>
          <p:spPr>
            <a:xfrm>
              <a:off x="6261475" y="3471513"/>
              <a:ext cx="2169300" cy="240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7"/>
            <p:cNvSpPr/>
            <p:nvPr/>
          </p:nvSpPr>
          <p:spPr>
            <a:xfrm>
              <a:off x="3742000" y="4095400"/>
              <a:ext cx="2169300" cy="240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7"/>
            <p:cNvSpPr/>
            <p:nvPr/>
          </p:nvSpPr>
          <p:spPr>
            <a:xfrm>
              <a:off x="6261475" y="4095400"/>
              <a:ext cx="2169300" cy="240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7"/>
            <p:cNvSpPr/>
            <p:nvPr/>
          </p:nvSpPr>
          <p:spPr>
            <a:xfrm>
              <a:off x="3807350" y="3509475"/>
              <a:ext cx="1026300" cy="16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7"/>
            <p:cNvSpPr/>
            <p:nvPr/>
          </p:nvSpPr>
          <p:spPr>
            <a:xfrm>
              <a:off x="3807350" y="4133350"/>
              <a:ext cx="1026300" cy="16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7"/>
            <p:cNvSpPr/>
            <p:nvPr/>
          </p:nvSpPr>
          <p:spPr>
            <a:xfrm>
              <a:off x="6318975" y="3509475"/>
              <a:ext cx="1026300" cy="16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7"/>
            <p:cNvSpPr/>
            <p:nvPr/>
          </p:nvSpPr>
          <p:spPr>
            <a:xfrm>
              <a:off x="6318975" y="4133350"/>
              <a:ext cx="1026300" cy="1647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7"/>
            <p:cNvSpPr txBox="1"/>
            <p:nvPr/>
          </p:nvSpPr>
          <p:spPr>
            <a:xfrm>
              <a:off x="3749850" y="3782440"/>
              <a:ext cx="1043700" cy="1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chemeClr val="accent6"/>
                  </a:solidFill>
                  <a:latin typeface="Poppins"/>
                  <a:ea typeface="Poppins"/>
                  <a:cs typeface="Poppins"/>
                  <a:sym typeface="Poppins"/>
                </a:rPr>
                <a:t>Introvert</a:t>
              </a:r>
              <a:endParaRPr sz="1200">
                <a:solidFill>
                  <a:schemeClr val="accent6"/>
                </a:solidFill>
                <a:latin typeface="Poppins"/>
                <a:ea typeface="Poppins"/>
                <a:cs typeface="Poppins"/>
                <a:sym typeface="Poppins"/>
              </a:endParaRPr>
            </a:p>
          </p:txBody>
        </p:sp>
        <p:sp>
          <p:nvSpPr>
            <p:cNvPr id="577" name="Google Shape;577;p27"/>
            <p:cNvSpPr txBox="1"/>
            <p:nvPr/>
          </p:nvSpPr>
          <p:spPr>
            <a:xfrm>
              <a:off x="4867600" y="3782440"/>
              <a:ext cx="1043700" cy="106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200">
                  <a:solidFill>
                    <a:schemeClr val="accent6"/>
                  </a:solidFill>
                  <a:latin typeface="Poppins"/>
                  <a:ea typeface="Poppins"/>
                  <a:cs typeface="Poppins"/>
                  <a:sym typeface="Poppins"/>
                </a:rPr>
                <a:t>Extrovert</a:t>
              </a:r>
              <a:endParaRPr sz="1200">
                <a:solidFill>
                  <a:schemeClr val="accent6"/>
                </a:solidFill>
                <a:latin typeface="Poppins"/>
                <a:ea typeface="Poppins"/>
                <a:cs typeface="Poppins"/>
                <a:sym typeface="Poppins"/>
              </a:endParaRPr>
            </a:p>
          </p:txBody>
        </p:sp>
        <p:sp>
          <p:nvSpPr>
            <p:cNvPr id="578" name="Google Shape;578;p27"/>
            <p:cNvSpPr txBox="1"/>
            <p:nvPr/>
          </p:nvSpPr>
          <p:spPr>
            <a:xfrm>
              <a:off x="3749850" y="4401565"/>
              <a:ext cx="1043700" cy="1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chemeClr val="accent6"/>
                  </a:solidFill>
                  <a:latin typeface="Poppins"/>
                  <a:ea typeface="Poppins"/>
                  <a:cs typeface="Poppins"/>
                  <a:sym typeface="Poppins"/>
                </a:rPr>
                <a:t>Cheerful</a:t>
              </a:r>
              <a:endParaRPr sz="1200">
                <a:solidFill>
                  <a:schemeClr val="accent6"/>
                </a:solidFill>
                <a:latin typeface="Poppins"/>
                <a:ea typeface="Poppins"/>
                <a:cs typeface="Poppins"/>
                <a:sym typeface="Poppins"/>
              </a:endParaRPr>
            </a:p>
          </p:txBody>
        </p:sp>
        <p:sp>
          <p:nvSpPr>
            <p:cNvPr id="579" name="Google Shape;579;p27"/>
            <p:cNvSpPr txBox="1"/>
            <p:nvPr/>
          </p:nvSpPr>
          <p:spPr>
            <a:xfrm>
              <a:off x="4867600" y="4401565"/>
              <a:ext cx="1043700" cy="106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200">
                  <a:solidFill>
                    <a:schemeClr val="accent6"/>
                  </a:solidFill>
                  <a:latin typeface="Poppins"/>
                  <a:ea typeface="Poppins"/>
                  <a:cs typeface="Poppins"/>
                  <a:sym typeface="Poppins"/>
                </a:rPr>
                <a:t>Serious</a:t>
              </a:r>
              <a:endParaRPr sz="1200">
                <a:solidFill>
                  <a:schemeClr val="accent6"/>
                </a:solidFill>
                <a:latin typeface="Poppins"/>
                <a:ea typeface="Poppins"/>
                <a:cs typeface="Poppins"/>
                <a:sym typeface="Poppins"/>
              </a:endParaRPr>
            </a:p>
          </p:txBody>
        </p:sp>
        <p:sp>
          <p:nvSpPr>
            <p:cNvPr id="580" name="Google Shape;580;p27"/>
            <p:cNvSpPr txBox="1"/>
            <p:nvPr/>
          </p:nvSpPr>
          <p:spPr>
            <a:xfrm>
              <a:off x="6265400" y="3782440"/>
              <a:ext cx="1043700" cy="1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chemeClr val="accent6"/>
                  </a:solidFill>
                  <a:latin typeface="Poppins"/>
                  <a:ea typeface="Poppins"/>
                  <a:cs typeface="Poppins"/>
                  <a:sym typeface="Poppins"/>
                </a:rPr>
                <a:t>Mature</a:t>
              </a:r>
              <a:endParaRPr sz="1200">
                <a:solidFill>
                  <a:schemeClr val="accent6"/>
                </a:solidFill>
                <a:latin typeface="Poppins"/>
                <a:ea typeface="Poppins"/>
                <a:cs typeface="Poppins"/>
                <a:sym typeface="Poppins"/>
              </a:endParaRPr>
            </a:p>
          </p:txBody>
        </p:sp>
        <p:sp>
          <p:nvSpPr>
            <p:cNvPr id="581" name="Google Shape;581;p27"/>
            <p:cNvSpPr txBox="1"/>
            <p:nvPr/>
          </p:nvSpPr>
          <p:spPr>
            <a:xfrm>
              <a:off x="7383150" y="3782440"/>
              <a:ext cx="1043700" cy="106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200">
                  <a:solidFill>
                    <a:schemeClr val="accent6"/>
                  </a:solidFill>
                  <a:latin typeface="Poppins"/>
                  <a:ea typeface="Poppins"/>
                  <a:cs typeface="Poppins"/>
                  <a:sym typeface="Poppins"/>
                </a:rPr>
                <a:t>Immature</a:t>
              </a:r>
              <a:endParaRPr sz="1200">
                <a:solidFill>
                  <a:schemeClr val="accent6"/>
                </a:solidFill>
                <a:latin typeface="Poppins"/>
                <a:ea typeface="Poppins"/>
                <a:cs typeface="Poppins"/>
                <a:sym typeface="Poppins"/>
              </a:endParaRPr>
            </a:p>
          </p:txBody>
        </p:sp>
        <p:sp>
          <p:nvSpPr>
            <p:cNvPr id="582" name="Google Shape;582;p27"/>
            <p:cNvSpPr txBox="1"/>
            <p:nvPr/>
          </p:nvSpPr>
          <p:spPr>
            <a:xfrm>
              <a:off x="6265400" y="4401565"/>
              <a:ext cx="1043700" cy="1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chemeClr val="accent6"/>
                  </a:solidFill>
                  <a:latin typeface="Poppins"/>
                  <a:ea typeface="Poppins"/>
                  <a:cs typeface="Poppins"/>
                  <a:sym typeface="Poppins"/>
                </a:rPr>
                <a:t>Dependent</a:t>
              </a:r>
              <a:endParaRPr sz="1200">
                <a:solidFill>
                  <a:schemeClr val="accent6"/>
                </a:solidFill>
                <a:latin typeface="Poppins"/>
                <a:ea typeface="Poppins"/>
                <a:cs typeface="Poppins"/>
                <a:sym typeface="Poppins"/>
              </a:endParaRPr>
            </a:p>
          </p:txBody>
        </p:sp>
        <p:sp>
          <p:nvSpPr>
            <p:cNvPr id="583" name="Google Shape;583;p27"/>
            <p:cNvSpPr txBox="1"/>
            <p:nvPr/>
          </p:nvSpPr>
          <p:spPr>
            <a:xfrm>
              <a:off x="7241750" y="4401575"/>
              <a:ext cx="1185300" cy="106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200">
                  <a:solidFill>
                    <a:schemeClr val="accent6"/>
                  </a:solidFill>
                  <a:latin typeface="Poppins"/>
                  <a:ea typeface="Poppins"/>
                  <a:cs typeface="Poppins"/>
                  <a:sym typeface="Poppins"/>
                </a:rPr>
                <a:t>Independent</a:t>
              </a:r>
              <a:endParaRPr sz="1200">
                <a:solidFill>
                  <a:schemeClr val="accent6"/>
                </a:solidFill>
                <a:latin typeface="Poppins"/>
                <a:ea typeface="Poppins"/>
                <a:cs typeface="Poppins"/>
                <a:sym typeface="Poppins"/>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e My Valentine Infographics by Slidesgo">
  <a:themeElements>
    <a:clrScheme name="Simple Light">
      <a:dk1>
        <a:srgbClr val="000000"/>
      </a:dk1>
      <a:lt1>
        <a:srgbClr val="FFFFFF"/>
      </a:lt1>
      <a:dk2>
        <a:srgbClr val="595959"/>
      </a:dk2>
      <a:lt2>
        <a:srgbClr val="EEEEEE"/>
      </a:lt2>
      <a:accent1>
        <a:srgbClr val="F8CF6F"/>
      </a:accent1>
      <a:accent2>
        <a:srgbClr val="F89C5E"/>
      </a:accent2>
      <a:accent3>
        <a:srgbClr val="FBB486"/>
      </a:accent3>
      <a:accent4>
        <a:srgbClr val="DAE2C9"/>
      </a:accent4>
      <a:accent5>
        <a:srgbClr val="FE9D9D"/>
      </a:accent5>
      <a:accent6>
        <a:srgbClr val="5E2C3F"/>
      </a:accent6>
      <a:hlink>
        <a:srgbClr val="5E2C3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