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5" r:id="rId3"/>
    <p:sldId id="257" r:id="rId4"/>
    <p:sldId id="298" r:id="rId5"/>
    <p:sldId id="300" r:id="rId6"/>
    <p:sldId id="301" r:id="rId7"/>
    <p:sldId id="302" r:id="rId8"/>
    <p:sldId id="303" r:id="rId9"/>
    <p:sldId id="296" r:id="rId10"/>
    <p:sldId id="277" r:id="rId11"/>
    <p:sldId id="278" r:id="rId12"/>
    <p:sldId id="288" r:id="rId13"/>
    <p:sldId id="289" r:id="rId14"/>
    <p:sldId id="297" r:id="rId15"/>
    <p:sldId id="291" r:id="rId16"/>
    <p:sldId id="292" r:id="rId17"/>
    <p:sldId id="293" r:id="rId18"/>
    <p:sldId id="294" r:id="rId19"/>
    <p:sldId id="30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DF9A"/>
    <a:srgbClr val="21D7CD"/>
    <a:srgbClr val="86EABF"/>
    <a:srgbClr val="131F2B"/>
    <a:srgbClr val="EB2264"/>
    <a:srgbClr val="FF5E80"/>
    <a:srgbClr val="F9C422"/>
    <a:srgbClr val="1F3543"/>
    <a:srgbClr val="C4D4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5" d="100"/>
          <a:sy n="65" d="100"/>
        </p:scale>
        <p:origin x="85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1.9448620226088186E-3"/>
          <c:y val="9.5939860157231979E-2"/>
          <c:w val="0.99442819016840711"/>
          <c:h val="0.8879237936530141"/>
        </c:manualLayout>
      </c:layout>
      <c:barChart>
        <c:barDir val="bar"/>
        <c:grouping val="clustered"/>
        <c:varyColors val="0"/>
        <c:ser>
          <c:idx val="0"/>
          <c:order val="0"/>
          <c:tx>
            <c:strRef>
              <c:f>Sheet1!$B$1</c:f>
              <c:strCache>
                <c:ptCount val="1"/>
                <c:pt idx="0">
                  <c:v>Sales</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0"/>
            <c:invertIfNegative val="0"/>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BA04-4A29-8E1D-6A958FBCDAF4}"/>
              </c:ext>
            </c:extLst>
          </c:dPt>
          <c:dPt>
            <c:idx val="1"/>
            <c:invertIfNegative val="0"/>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BA04-4A29-8E1D-6A958FBCDAF4}"/>
              </c:ext>
            </c:extLst>
          </c:dPt>
          <c:dPt>
            <c:idx val="2"/>
            <c:invertIfNegative val="0"/>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BA04-4A29-8E1D-6A958FBCDAF4}"/>
              </c:ext>
            </c:extLst>
          </c:dPt>
          <c:dPt>
            <c:idx val="3"/>
            <c:invertIfNegative val="0"/>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4-BA04-4A29-8E1D-6A958FBCDAF4}"/>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dLblPos val="outEnd"/>
          <c:showLegendKey val="0"/>
          <c:showVal val="1"/>
          <c:showCatName val="0"/>
          <c:showSerName val="0"/>
          <c:showPercent val="0"/>
          <c:showBubbleSize val="0"/>
        </c:dLbls>
        <c:gapWidth val="100"/>
        <c:axId val="594356376"/>
        <c:axId val="594349488"/>
      </c:barChart>
      <c:catAx>
        <c:axId val="594356376"/>
        <c:scaling>
          <c:orientation val="minMax"/>
        </c:scaling>
        <c:delete val="1"/>
        <c:axPos val="l"/>
        <c:numFmt formatCode="General" sourceLinked="1"/>
        <c:majorTickMark val="out"/>
        <c:minorTickMark val="none"/>
        <c:tickLblPos val="nextTo"/>
        <c:crossAx val="594349488"/>
        <c:crosses val="autoZero"/>
        <c:auto val="1"/>
        <c:lblAlgn val="ctr"/>
        <c:lblOffset val="100"/>
        <c:noMultiLvlLbl val="0"/>
      </c:catAx>
      <c:valAx>
        <c:axId val="594349488"/>
        <c:scaling>
          <c:orientation val="minMax"/>
        </c:scaling>
        <c:delete val="1"/>
        <c:axPos val="b"/>
        <c:numFmt formatCode="General" sourceLinked="1"/>
        <c:majorTickMark val="out"/>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1.9448620226088186E-3"/>
          <c:y val="9.5939860157231979E-2"/>
          <c:w val="0.99442819016840711"/>
          <c:h val="0.8879237936530141"/>
        </c:manualLayout>
      </c:layout>
      <c:doughnutChart>
        <c:varyColors val="1"/>
        <c:ser>
          <c:idx val="0"/>
          <c:order val="0"/>
          <c:tx>
            <c:strRef>
              <c:f>Sheet1!$B$1</c:f>
              <c:strCache>
                <c:ptCount val="1"/>
                <c:pt idx="0">
                  <c:v>Sales</c:v>
                </c:pt>
              </c:strCache>
            </c:strRef>
          </c:tx>
          <c:dPt>
            <c:idx val="0"/>
            <c:bubble3D val="0"/>
            <c:spPr>
              <a:solidFill>
                <a:schemeClr val="accent2">
                  <a:lumMod val="60000"/>
                  <a:lumOff val="4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171E-4B18-86D4-D7AE35467AC2}"/>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171E-4B18-86D4-D7AE35467AC2}"/>
              </c:ext>
            </c:extLst>
          </c:dPt>
          <c:dPt>
            <c:idx val="2"/>
            <c:bubble3D val="0"/>
            <c:spPr>
              <a:solidFill>
                <a:schemeClr val="accent3">
                  <a:lumMod val="75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171E-4B18-86D4-D7AE35467AC2}"/>
              </c:ext>
            </c:extLst>
          </c:dPt>
          <c:dPt>
            <c:idx val="3"/>
            <c:bubble3D val="0"/>
            <c:spPr>
              <a:solidFill>
                <a:schemeClr val="accent1"/>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171E-4B18-86D4-D7AE35467AC2}"/>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171E-4B18-86D4-D7AE35467AC2}"/>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5" qsCatId="simple" csTypeId="urn:microsoft.com/office/officeart/2005/8/colors/accent1_2" csCatId="accent1" phldr="1"/>
      <dgm:spPr/>
      <dgm:t>
        <a:bodyPr/>
        <a:lstStyle/>
        <a:p>
          <a:endParaRPr lang="en-US"/>
        </a:p>
      </dgm:t>
    </dgm:pt>
    <dgm:pt modelId="{93B8BBBA-839A-48A2-BEDD-96CBD596129D}">
      <dgm:prSet phldrT="[Text]"/>
      <dgm:spPr/>
      <dgm:t>
        <a:bodyPr/>
        <a:lstStyle/>
        <a:p>
          <a:r>
            <a:rPr lang="en-US" dirty="0" smtClean="0"/>
            <a:t> </a:t>
          </a:r>
          <a:endParaRPr lang="en-US" dirty="0"/>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smtClean="0"/>
            <a:t> </a:t>
          </a:r>
          <a:endParaRPr lang="en-US" dirty="0"/>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smtClean="0"/>
            <a:t> </a:t>
          </a:r>
          <a:endParaRPr lang="en-US" dirty="0"/>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t>
        <a:bodyPr/>
        <a:lstStyle/>
        <a:p>
          <a:endParaRPr lang="en-US"/>
        </a:p>
      </dgm:t>
    </dgm:pt>
    <dgm:pt modelId="{AF20F37E-EF17-4FDB-B0DB-07840F27B2A4}" type="pres">
      <dgm:prSet presAssocID="{71FC0FCB-730D-4845-8992-8555F7514967}" presName="Accent4" presStyleCnt="0"/>
      <dgm:spPr/>
    </dgm:pt>
    <dgm:pt modelId="{BBB3BE3C-2772-4E7E-B326-9810AEAEB314}" type="pres">
      <dgm:prSet presAssocID="{71FC0FCB-730D-4845-8992-8555F7514967}" presName="Accent" presStyleLbl="node1" presStyleIdx="0" presStyleCnt="4"/>
      <dgm:spPr/>
    </dgm:pt>
    <dgm:pt modelId="{554547A0-EA41-4D88-9D2D-782F63C8C8A6}" type="pres">
      <dgm:prSet presAssocID="{71FC0FCB-730D-4845-8992-8555F7514967}" presName="ParentBackground4" presStyleCnt="0"/>
      <dgm:spPr/>
    </dgm:pt>
    <dgm:pt modelId="{1089E960-967B-4641-A480-F8ADD30FD502}" type="pres">
      <dgm:prSet presAssocID="{71FC0FCB-730D-4845-8992-8555F7514967}" presName="ParentBackground" presStyleLbl="fgAcc1" presStyleIdx="0" presStyleCnt="4"/>
      <dgm:spPr/>
      <dgm:t>
        <a:bodyPr/>
        <a:lstStyle/>
        <a:p>
          <a:endParaRPr lang="en-US"/>
        </a:p>
      </dgm:t>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t>
        <a:bodyPr/>
        <a:lstStyle/>
        <a:p>
          <a:endParaRPr lang="en-US"/>
        </a:p>
      </dgm:t>
    </dgm:pt>
    <dgm:pt modelId="{ED161263-9148-47B8-B4CB-3D387658D6E6}" type="pres">
      <dgm:prSet presAssocID="{5E036342-9FAC-4D04-8B8B-8090EF1ED107}" presName="Accent3" presStyleCnt="0"/>
      <dgm:spPr/>
    </dgm:pt>
    <dgm:pt modelId="{1DCD2F2C-ABD1-4DAE-BA4F-1B9B7E4DCB89}" type="pres">
      <dgm:prSet presAssocID="{5E036342-9FAC-4D04-8B8B-8090EF1ED107}" presName="Accent" presStyleLbl="node1" presStyleIdx="1" presStyleCnt="4"/>
      <dgm:spPr/>
    </dgm:pt>
    <dgm:pt modelId="{9A3DCB4F-3DAF-488F-95EC-883B6A13B032}" type="pres">
      <dgm:prSet presAssocID="{5E036342-9FAC-4D04-8B8B-8090EF1ED107}" presName="ParentBackground3" presStyleCnt="0"/>
      <dgm:spPr/>
    </dgm:pt>
    <dgm:pt modelId="{6E1DFC14-5C3B-466A-AB89-25687DC8FC9A}" type="pres">
      <dgm:prSet presAssocID="{5E036342-9FAC-4D04-8B8B-8090EF1ED107}" presName="ParentBackground" presStyleLbl="fgAcc1" presStyleIdx="1" presStyleCnt="4"/>
      <dgm:spPr/>
      <dgm:t>
        <a:bodyPr/>
        <a:lstStyle/>
        <a:p>
          <a:endParaRPr lang="en-US"/>
        </a:p>
      </dgm:t>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t>
        <a:bodyPr/>
        <a:lstStyle/>
        <a:p>
          <a:endParaRPr lang="en-US"/>
        </a:p>
      </dgm:t>
    </dgm:pt>
    <dgm:pt modelId="{0E9F1600-95B8-4E0B-836A-5915A691FE5D}" type="pres">
      <dgm:prSet presAssocID="{E44CDF4E-CCED-4C59-9767-C29E043EA7F9}" presName="Accent2" presStyleCnt="0"/>
      <dgm:spPr/>
    </dgm:pt>
    <dgm:pt modelId="{5A32ABD5-6549-4052-9FBC-D7B0DBBA4FB0}" type="pres">
      <dgm:prSet presAssocID="{E44CDF4E-CCED-4C59-9767-C29E043EA7F9}" presName="Accent" presStyleLbl="node1" presStyleIdx="2" presStyleCnt="4"/>
      <dgm:spPr/>
    </dgm:pt>
    <dgm:pt modelId="{D17DC259-7B72-4C0C-BBB1-099E575E8946}" type="pres">
      <dgm:prSet presAssocID="{E44CDF4E-CCED-4C59-9767-C29E043EA7F9}" presName="ParentBackground2" presStyleCnt="0"/>
      <dgm:spPr/>
    </dgm:pt>
    <dgm:pt modelId="{D04E09A1-4709-4DEE-A8B6-8ABF6A28492C}" type="pres">
      <dgm:prSet presAssocID="{E44CDF4E-CCED-4C59-9767-C29E043EA7F9}" presName="ParentBackground" presStyleLbl="fgAcc1" presStyleIdx="2" presStyleCnt="4"/>
      <dgm:spPr/>
      <dgm:t>
        <a:bodyPr/>
        <a:lstStyle/>
        <a:p>
          <a:endParaRPr lang="en-US"/>
        </a:p>
      </dgm:t>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t>
        <a:bodyPr/>
        <a:lstStyle/>
        <a:p>
          <a:endParaRPr lang="en-US"/>
        </a:p>
      </dgm:t>
    </dgm:pt>
    <dgm:pt modelId="{D71F1765-568A-43F0-B4EA-B1A48EFDAC7E}" type="pres">
      <dgm:prSet presAssocID="{93B8BBBA-839A-48A2-BEDD-96CBD596129D}" presName="Accent1" presStyleCnt="0"/>
      <dgm:spPr/>
    </dgm:pt>
    <dgm:pt modelId="{E74ECBA8-B0C0-4490-9BCD-2F6918BAE965}" type="pres">
      <dgm:prSet presAssocID="{93B8BBBA-839A-48A2-BEDD-96CBD596129D}" presName="Accent" presStyleLbl="node1" presStyleIdx="3" presStyleCnt="4"/>
      <dgm:spPr/>
    </dgm:pt>
    <dgm:pt modelId="{6716E296-5D79-46B3-9FA9-C087CCF94990}" type="pres">
      <dgm:prSet presAssocID="{93B8BBBA-839A-48A2-BEDD-96CBD596129D}" presName="ParentBackground1" presStyleCnt="0"/>
      <dgm:spPr/>
    </dgm:pt>
    <dgm:pt modelId="{51F1EAF6-79FC-41E4-AA05-F05B806A75F6}" type="pres">
      <dgm:prSet presAssocID="{93B8BBBA-839A-48A2-BEDD-96CBD596129D}" presName="ParentBackground" presStyleLbl="fgAcc1" presStyleIdx="3" presStyleCnt="4"/>
      <dgm:spPr/>
      <dgm:t>
        <a:bodyPr/>
        <a:lstStyle/>
        <a:p>
          <a:endParaRPr lang="en-US"/>
        </a:p>
      </dgm:t>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t>
        <a:bodyPr/>
        <a:lstStyle/>
        <a:p>
          <a:endParaRPr lang="en-US"/>
        </a:p>
      </dgm:t>
    </dgm:pt>
  </dgm:ptLst>
  <dgm:cxnLst>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9E91ACDB-8480-4290-8B51-F901020FC7D6}" srcId="{68FC957F-24FC-4F24-A8B5-39B039AC0627}" destId="{93B8BBBA-839A-48A2-BEDD-96CBD596129D}" srcOrd="0" destOrd="0" parTransId="{A4B39930-B846-45C7-B770-23795AE3C77E}" sibTransId="{7F9ADBC5-6191-4489-A1FD-EB9F43A6A890}"/>
    <dgm:cxn modelId="{217BF25D-6E37-4433-A9A8-2765DC4CE95D}" type="presOf" srcId="{71FC0FCB-730D-4845-8992-8555F7514967}" destId="{8C922F67-D52A-46F9-8387-F31AF72A52BB}" srcOrd="1"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EE68C738-4329-4717-B60D-F4C50F0C7B91}" srcId="{68FC957F-24FC-4F24-A8B5-39B039AC0627}" destId="{71FC0FCB-730D-4845-8992-8555F7514967}" srcOrd="3" destOrd="0" parTransId="{3A4F245E-9035-47CA-8436-0AF189ADECF1}" sibTransId="{64643476-6552-4A0B-9252-A5461B1B6208}"/>
    <dgm:cxn modelId="{33445D33-1309-410D-8570-B00C7A4CA3EC}" srcId="{68FC957F-24FC-4F24-A8B5-39B039AC0627}" destId="{5E036342-9FAC-4D04-8B8B-8090EF1ED107}" srcOrd="2" destOrd="0" parTransId="{6EF24677-4199-4457-89DB-C05440C4C07C}" sibTransId="{AB076A16-4993-446B-844E-3CC3782974B6}"/>
    <dgm:cxn modelId="{2CF66FE2-A316-476C-ABA8-0D5D7525E1A0}" type="presOf" srcId="{71FC0FCB-730D-4845-8992-8555F7514967}" destId="{1089E960-967B-4641-A480-F8ADD30FD502}" srcOrd="0" destOrd="0" presId="urn:microsoft.com/office/officeart/2011/layout/CircleProcess"/>
    <dgm:cxn modelId="{BA70641C-061A-4E28-9B7D-0958B91ABD74}" type="presOf" srcId="{E44CDF4E-CCED-4C59-9767-C29E043EA7F9}" destId="{D04E09A1-4709-4DEE-A8B6-8ABF6A28492C}" srcOrd="0"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A3FEA9C0-1774-4FDC-9C5D-92C23790C5E1}" type="presOf" srcId="{93B8BBBA-839A-48A2-BEDD-96CBD596129D}" destId="{51F1EAF6-79FC-41E4-AA05-F05B806A75F6}"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2" name="Picture 21"/>
          <p:cNvPicPr>
            <a:picLocks noChangeAspect="1"/>
          </p:cNvPicPr>
          <p:nvPr userDrawn="1"/>
        </p:nvPicPr>
        <p:blipFill rotWithShape="1">
          <a:blip r:embed="rId2" cstate="hqprint">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21" name="Rectangle 20"/>
          <p:cNvSpPr/>
          <p:nvPr userDrawn="1"/>
        </p:nvSpPr>
        <p:spPr>
          <a:xfrm>
            <a:off x="0" y="0"/>
            <a:ext cx="12192000" cy="6858000"/>
          </a:xfrm>
          <a:prstGeom prst="rect">
            <a:avLst/>
          </a:prstGeom>
          <a:solidFill>
            <a:srgbClr val="00B050">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503382" y="2975067"/>
            <a:ext cx="5185236" cy="907867"/>
          </a:xfrm>
          <a:prstGeom prst="rect">
            <a:avLst/>
          </a:prstGeom>
        </p:spPr>
        <p:txBody>
          <a:bodyPr lIns="91425" tIns="91425" rIns="91425" bIns="91425" anchor="ctr" anchorCtr="0">
            <a:normAutofit/>
          </a:bodyPr>
          <a:lstStyle>
            <a:lvl1pPr lvl="0" algn="ctr">
              <a:spcBef>
                <a:spcPts val="0"/>
              </a:spcBef>
              <a:buSzPct val="100000"/>
              <a:defRPr sz="4400">
                <a:solidFill>
                  <a:schemeClr val="bg1"/>
                </a:solidFill>
                <a:effectLst>
                  <a:outerShdw blurRad="38100" dist="38100" dir="2700000" algn="tl">
                    <a:srgbClr val="000000">
                      <a:alpha val="43137"/>
                    </a:srgbClr>
                  </a:outerShdw>
                </a:effectLst>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small">
    <p:spTree>
      <p:nvGrpSpPr>
        <p:cNvPr id="1" name="Shape 122"/>
        <p:cNvGrpSpPr/>
        <p:nvPr/>
      </p:nvGrpSpPr>
      <p:grpSpPr>
        <a:xfrm>
          <a:off x="0" y="0"/>
          <a:ext cx="0" cy="0"/>
          <a:chOff x="0" y="0"/>
          <a:chExt cx="0" cy="0"/>
        </a:xfrm>
      </p:grpSpPr>
      <p:pic>
        <p:nvPicPr>
          <p:cNvPr id="8" name="Picture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04866" y="1088661"/>
            <a:ext cx="11782269" cy="4680679"/>
          </a:xfrm>
          <a:prstGeom prst="rect">
            <a:avLst/>
          </a:prstGeom>
        </p:spPr>
      </p:pic>
      <p:sp>
        <p:nvSpPr>
          <p:cNvPr id="2" name="Rectangle 1"/>
          <p:cNvSpPr/>
          <p:nvPr userDrawn="1"/>
        </p:nvSpPr>
        <p:spPr>
          <a:xfrm>
            <a:off x="437213" y="1300396"/>
            <a:ext cx="11317574" cy="4257208"/>
          </a:xfrm>
          <a:prstGeom prst="rect">
            <a:avLst/>
          </a:prstGeom>
          <a:solidFill>
            <a:srgbClr val="00B050"/>
          </a:solidFill>
          <a:ln>
            <a:noFill/>
          </a:ln>
          <a:effectLst>
            <a:outerShdw blurRad="139700" sx="102000" sy="102000" algn="ctr"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hape 63"/>
          <p:cNvSpPr txBox="1">
            <a:spLocks noGrp="1"/>
          </p:cNvSpPr>
          <p:nvPr>
            <p:ph type="body" idx="1"/>
          </p:nvPr>
        </p:nvSpPr>
        <p:spPr>
          <a:xfrm>
            <a:off x="767860" y="1667609"/>
            <a:ext cx="3377931" cy="3522780"/>
          </a:xfrm>
          <a:prstGeom prst="rect">
            <a:avLst/>
          </a:prstGeom>
        </p:spPr>
        <p:txBody>
          <a:bodyPr lIns="91425" tIns="91425" rIns="91425" bIns="91425" anchor="t" anchorCtr="0">
            <a:normAutofit/>
          </a:bodyPr>
          <a:lstStyle>
            <a:lvl1pPr lv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 name="Picture Placeholder 5"/>
          <p:cNvSpPr>
            <a:spLocks noGrp="1"/>
          </p:cNvSpPr>
          <p:nvPr>
            <p:ph type="pic" sz="quarter" idx="10"/>
          </p:nvPr>
        </p:nvSpPr>
        <p:spPr>
          <a:xfrm>
            <a:off x="6235180" y="715962"/>
            <a:ext cx="4648200" cy="5426075"/>
          </a:xfrm>
          <a:effectLst>
            <a:outerShdw blurRad="50800" sx="102000" sy="102000" algn="ctr" rotWithShape="0">
              <a:prstClr val="black">
                <a:alpha val="40000"/>
              </a:prstClr>
            </a:outerShdw>
          </a:effectLst>
        </p:spPr>
        <p:txBody>
          <a:bodyPr/>
          <a:lstStyle/>
          <a:p>
            <a:endParaRPr lang="en-US"/>
          </a:p>
        </p:txBody>
      </p:sp>
      <p:sp>
        <p:nvSpPr>
          <p:cNvPr id="7" name="Shape 95"/>
          <p:cNvSpPr txBox="1">
            <a:spLocks noGrp="1"/>
          </p:cNvSpPr>
          <p:nvPr>
            <p:ph type="title"/>
          </p:nvPr>
        </p:nvSpPr>
        <p:spPr>
          <a:xfrm>
            <a:off x="0" y="385986"/>
            <a:ext cx="5681272" cy="732011"/>
          </a:xfrm>
          <a:prstGeom prst="rect">
            <a:avLst/>
          </a:prstGeom>
        </p:spPr>
        <p:txBody>
          <a:bodyPr lIns="91425" tIns="91425" rIns="91425" bIns="91425" anchor="b" anchorCtr="0">
            <a:normAutofit/>
          </a:bodyPr>
          <a:lstStyle>
            <a:lvl1pPr lvl="0" algn="l">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lank small">
    <p:spTree>
      <p:nvGrpSpPr>
        <p:cNvPr id="1" name="Shape 122"/>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76271" y="1045257"/>
            <a:ext cx="11839458" cy="4767485"/>
          </a:xfrm>
          <a:prstGeom prst="rect">
            <a:avLst/>
          </a:prstGeom>
        </p:spPr>
      </p:pic>
      <p:sp>
        <p:nvSpPr>
          <p:cNvPr id="2" name="Rectangle 1"/>
          <p:cNvSpPr/>
          <p:nvPr userDrawn="1"/>
        </p:nvSpPr>
        <p:spPr>
          <a:xfrm>
            <a:off x="437213" y="1300396"/>
            <a:ext cx="11317574" cy="4257208"/>
          </a:xfrm>
          <a:prstGeom prst="rect">
            <a:avLst/>
          </a:prstGeom>
          <a:solidFill>
            <a:schemeClr val="bg1">
              <a:lumMod val="85000"/>
            </a:schemeClr>
          </a:solidFill>
          <a:ln>
            <a:noFill/>
          </a:ln>
          <a:effectLst>
            <a:outerShdw blurRad="2032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hape 63"/>
          <p:cNvSpPr txBox="1">
            <a:spLocks noGrp="1"/>
          </p:cNvSpPr>
          <p:nvPr>
            <p:ph type="body" idx="1"/>
          </p:nvPr>
        </p:nvSpPr>
        <p:spPr>
          <a:xfrm>
            <a:off x="8079551" y="1667609"/>
            <a:ext cx="3377931" cy="3522780"/>
          </a:xfrm>
          <a:prstGeom prst="rect">
            <a:avLst/>
          </a:prstGeom>
        </p:spPr>
        <p:txBody>
          <a:bodyPr lIns="91425" tIns="91425" rIns="91425" bIns="91425" anchor="t" anchorCtr="0">
            <a:normAutofit/>
          </a:bodyPr>
          <a:lstStyle>
            <a:lvl1pPr lvl="0">
              <a:spcBef>
                <a:spcPts val="0"/>
              </a:spcBef>
              <a:buSzPct val="100000"/>
              <a:defRPr sz="1800">
                <a:solidFill>
                  <a:schemeClr val="tx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4" name="Picture Placeholder 5"/>
          <p:cNvSpPr>
            <a:spLocks noGrp="1"/>
          </p:cNvSpPr>
          <p:nvPr>
            <p:ph type="pic" sz="quarter" idx="10"/>
          </p:nvPr>
        </p:nvSpPr>
        <p:spPr>
          <a:xfrm>
            <a:off x="824459" y="715962"/>
            <a:ext cx="4648200" cy="5426075"/>
          </a:xfrm>
          <a:effectLst>
            <a:outerShdw blurRad="63500" sx="102000" sy="102000" algn="ctr" rotWithShape="0">
              <a:prstClr val="black">
                <a:alpha val="40000"/>
              </a:prstClr>
            </a:outerShdw>
          </a:effectLst>
        </p:spPr>
        <p:txBody>
          <a:bodyPr/>
          <a:lstStyle/>
          <a:p>
            <a:endParaRPr lang="en-US"/>
          </a:p>
        </p:txBody>
      </p:sp>
      <p:sp>
        <p:nvSpPr>
          <p:cNvPr id="5" name="Shape 95"/>
          <p:cNvSpPr txBox="1">
            <a:spLocks noGrp="1"/>
          </p:cNvSpPr>
          <p:nvPr>
            <p:ph type="title"/>
          </p:nvPr>
        </p:nvSpPr>
        <p:spPr>
          <a:xfrm>
            <a:off x="6510728" y="201170"/>
            <a:ext cx="5681272" cy="732011"/>
          </a:xfrm>
          <a:prstGeom prst="rect">
            <a:avLst/>
          </a:prstGeom>
        </p:spPr>
        <p:txBody>
          <a:bodyPr lIns="91425" tIns="91425" rIns="91425" bIns="91425" anchor="b" anchorCtr="0">
            <a:normAutofit/>
          </a:bodyPr>
          <a:lstStyle>
            <a:lvl1pPr lvl="0" algn="r">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3766688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big">
    <p:spTree>
      <p:nvGrpSpPr>
        <p:cNvPr id="1" name="Shape 135"/>
        <p:cNvGrpSpPr/>
        <p:nvPr/>
      </p:nvGrpSpPr>
      <p:grpSpPr>
        <a:xfrm>
          <a:off x="0" y="0"/>
          <a:ext cx="0" cy="0"/>
          <a:chOff x="0" y="0"/>
          <a:chExt cx="0" cy="0"/>
        </a:xfrm>
      </p:grpSpPr>
      <p:sp>
        <p:nvSpPr>
          <p:cNvPr id="7" name="Rectangle 6"/>
          <p:cNvSpPr/>
          <p:nvPr userDrawn="1"/>
        </p:nvSpPr>
        <p:spPr>
          <a:xfrm rot="10800000" flipH="1">
            <a:off x="5368978" y="5241246"/>
            <a:ext cx="1454046" cy="1445303"/>
          </a:xfrm>
          <a:prstGeom prst="rect">
            <a:avLst/>
          </a:prstGeom>
          <a:blipFill dpi="0" rotWithShape="1">
            <a:blip r:embed="rId2">
              <a:alphaModFix amt="35000"/>
              <a:extLst>
                <a:ext uri="{BEBA8EAE-BF5A-486C-A8C5-ECC9F3942E4B}">
                  <a14:imgProps xmlns:a14="http://schemas.microsoft.com/office/drawing/2010/main">
                    <a14:imgLayer r:embed="rId3">
                      <a14:imgEffect>
                        <a14:saturation sat="0"/>
                      </a14:imgEffect>
                    </a14:imgLayer>
                  </a14:imgProps>
                </a:ext>
              </a:extLst>
            </a:blip>
            <a:srcRect/>
            <a:stretch>
              <a:fillRect l="4305" t="2382" r="4978" b="280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0" y="1300396"/>
            <a:ext cx="12192000" cy="425720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hape 63"/>
          <p:cNvSpPr txBox="1">
            <a:spLocks noGrp="1"/>
          </p:cNvSpPr>
          <p:nvPr>
            <p:ph type="body" idx="1"/>
          </p:nvPr>
        </p:nvSpPr>
        <p:spPr>
          <a:xfrm>
            <a:off x="617958" y="1667610"/>
            <a:ext cx="3377931" cy="3522780"/>
          </a:xfrm>
          <a:prstGeom prst="rect">
            <a:avLst/>
          </a:prstGeom>
        </p:spPr>
        <p:txBody>
          <a:bodyPr lIns="91425" tIns="91425" rIns="91425" bIns="91425" anchor="t" anchorCtr="0">
            <a:normAutofit/>
          </a:bodyPr>
          <a:lstStyle>
            <a:lvl1pPr lvl="0" rt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4" name="Shape 95"/>
          <p:cNvSpPr txBox="1">
            <a:spLocks noGrp="1"/>
          </p:cNvSpPr>
          <p:nvPr>
            <p:ph type="title"/>
          </p:nvPr>
        </p:nvSpPr>
        <p:spPr>
          <a:xfrm>
            <a:off x="0" y="385986"/>
            <a:ext cx="5681272" cy="732011"/>
          </a:xfrm>
          <a:prstGeom prst="rect">
            <a:avLst/>
          </a:prstGeom>
        </p:spPr>
        <p:txBody>
          <a:bodyPr lIns="91425" tIns="91425" rIns="91425" bIns="91425" anchor="b" anchorCtr="0">
            <a:normAutofit/>
          </a:bodyPr>
          <a:lstStyle>
            <a:lvl1pPr lvl="0" algn="l">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5" name="Shape 63"/>
          <p:cNvSpPr txBox="1">
            <a:spLocks noGrp="1"/>
          </p:cNvSpPr>
          <p:nvPr>
            <p:ph type="body" idx="10"/>
          </p:nvPr>
        </p:nvSpPr>
        <p:spPr>
          <a:xfrm>
            <a:off x="4426470" y="1667610"/>
            <a:ext cx="3377931" cy="3522780"/>
          </a:xfrm>
          <a:prstGeom prst="rect">
            <a:avLst/>
          </a:prstGeom>
        </p:spPr>
        <p:txBody>
          <a:bodyPr lIns="91425" tIns="91425" rIns="91425" bIns="91425" anchor="t" anchorCtr="0">
            <a:normAutofit/>
          </a:bodyPr>
          <a:lstStyle>
            <a:lvl1pPr lvl="0" rt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 name="Shape 63"/>
          <p:cNvSpPr txBox="1">
            <a:spLocks noGrp="1"/>
          </p:cNvSpPr>
          <p:nvPr>
            <p:ph type="body" idx="11"/>
          </p:nvPr>
        </p:nvSpPr>
        <p:spPr>
          <a:xfrm>
            <a:off x="8234982" y="1667610"/>
            <a:ext cx="3377931" cy="3522780"/>
          </a:xfrm>
          <a:prstGeom prst="rect">
            <a:avLst/>
          </a:prstGeom>
        </p:spPr>
        <p:txBody>
          <a:bodyPr lIns="91425" tIns="91425" rIns="91425" bIns="91425" anchor="t" anchorCtr="0">
            <a:normAutofit/>
          </a:bodyPr>
          <a:lstStyle>
            <a:lvl1pPr lvl="0" rt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Tree>
    <p:extLst>
      <p:ext uri="{BB962C8B-B14F-4D97-AF65-F5344CB8AC3E}">
        <p14:creationId xmlns:p14="http://schemas.microsoft.com/office/powerpoint/2010/main" val="1147519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300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ubtitle">
    <p:spTree>
      <p:nvGrpSpPr>
        <p:cNvPr id="1" name="Shape 20"/>
        <p:cNvGrpSpPr/>
        <p:nvPr/>
      </p:nvGrpSpPr>
      <p:grpSpPr>
        <a:xfrm>
          <a:off x="0" y="0"/>
          <a:ext cx="0" cy="0"/>
          <a:chOff x="0" y="0"/>
          <a:chExt cx="0" cy="0"/>
        </a:xfrm>
      </p:grpSpPr>
      <p:sp>
        <p:nvSpPr>
          <p:cNvPr id="33" name="Rectangle 32"/>
          <p:cNvSpPr/>
          <p:nvPr userDrawn="1"/>
        </p:nvSpPr>
        <p:spPr>
          <a:xfrm>
            <a:off x="6877051" y="362316"/>
            <a:ext cx="5314949" cy="6153882"/>
          </a:xfrm>
          <a:prstGeom prst="rect">
            <a:avLst/>
          </a:prstGeom>
          <a:blipFill dpi="0" rotWithShape="1">
            <a:blip r:embed="rId2">
              <a:alphaModFix amt="48000"/>
            </a:blip>
            <a:srcRect/>
            <a:stretch>
              <a:fillRect r="-2874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hape 21"/>
          <p:cNvSpPr txBox="1">
            <a:spLocks noGrp="1"/>
          </p:cNvSpPr>
          <p:nvPr userDrawn="1">
            <p:ph type="ctrTitle"/>
          </p:nvPr>
        </p:nvSpPr>
        <p:spPr>
          <a:xfrm>
            <a:off x="573751" y="2019300"/>
            <a:ext cx="3932497" cy="1458057"/>
          </a:xfrm>
          <a:prstGeom prst="rect">
            <a:avLst/>
          </a:prstGeom>
        </p:spPr>
        <p:txBody>
          <a:bodyPr lIns="91425" tIns="91425" rIns="91425" bIns="91425" anchor="b" anchorCtr="0"/>
          <a:lstStyle>
            <a:lvl1pPr lvl="0" algn="ctr" rtl="0">
              <a:spcBef>
                <a:spcPts val="0"/>
              </a:spcBef>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userDrawn="1">
            <p:ph type="subTitle" idx="1"/>
          </p:nvPr>
        </p:nvSpPr>
        <p:spPr>
          <a:xfrm>
            <a:off x="573751" y="3648220"/>
            <a:ext cx="3932497" cy="531597"/>
          </a:xfrm>
          <a:prstGeom prst="rect">
            <a:avLst/>
          </a:prstGeom>
        </p:spPr>
        <p:txBody>
          <a:bodyPr lIns="91425" tIns="91425" rIns="91425" bIns="91425" anchor="t" anchorCtr="0"/>
          <a:lstStyle>
            <a:lvl1pPr lvl="0" algn="ctr" rtl="0">
              <a:spcBef>
                <a:spcPts val="0"/>
              </a:spcBef>
              <a:buClr>
                <a:srgbClr val="33CCFF"/>
              </a:buClr>
              <a:buSzPct val="100000"/>
              <a:buNone/>
              <a:defRPr sz="2400">
                <a:solidFill>
                  <a:srgbClr val="00B050"/>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
        <p:nvSpPr>
          <p:cNvPr id="34" name="Rectangle 33"/>
          <p:cNvSpPr/>
          <p:nvPr userDrawn="1"/>
        </p:nvSpPr>
        <p:spPr>
          <a:xfrm rot="5400000">
            <a:off x="32512" y="5651165"/>
            <a:ext cx="1174323" cy="1239348"/>
          </a:xfrm>
          <a:prstGeom prst="rect">
            <a:avLst/>
          </a:prstGeom>
          <a:blipFill dpi="0" rotWithShape="1">
            <a:blip r:embed="rId2">
              <a:alphaModFix amt="35000"/>
            </a:blip>
            <a:srcRect/>
            <a:stretch>
              <a:fillRect l="-1" t="-2" r="-64250" b="-3996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Shape 33"/>
        <p:cNvGrpSpPr/>
        <p:nvPr/>
      </p:nvGrpSpPr>
      <p:grpSpPr>
        <a:xfrm>
          <a:off x="0" y="0"/>
          <a:ext cx="0" cy="0"/>
          <a:chOff x="0" y="0"/>
          <a:chExt cx="0" cy="0"/>
        </a:xfrm>
      </p:grpSpPr>
      <p:sp>
        <p:nvSpPr>
          <p:cNvPr id="8" name="Picture Placeholder 7"/>
          <p:cNvSpPr>
            <a:spLocks noGrp="1"/>
          </p:cNvSpPr>
          <p:nvPr>
            <p:ph type="pic" sz="quarter" idx="11"/>
          </p:nvPr>
        </p:nvSpPr>
        <p:spPr>
          <a:xfrm>
            <a:off x="0" y="1276350"/>
            <a:ext cx="12192000" cy="4305300"/>
          </a:xfrm>
        </p:spPr>
        <p:txBody>
          <a:bodyPr/>
          <a:lstStyle/>
          <a:p>
            <a:endParaRPr lang="en-US"/>
          </a:p>
        </p:txBody>
      </p:sp>
      <p:sp>
        <p:nvSpPr>
          <p:cNvPr id="34" name="Shape 34"/>
          <p:cNvSpPr txBox="1">
            <a:spLocks noGrp="1"/>
          </p:cNvSpPr>
          <p:nvPr>
            <p:ph type="body" idx="1"/>
          </p:nvPr>
        </p:nvSpPr>
        <p:spPr>
          <a:xfrm>
            <a:off x="190500" y="1704975"/>
            <a:ext cx="4271400" cy="3448050"/>
          </a:xfrm>
          <a:prstGeom prst="rect">
            <a:avLst/>
          </a:prstGeom>
          <a:gradFill flip="none" rotWithShape="1">
            <a:gsLst>
              <a:gs pos="0">
                <a:srgbClr val="00B050">
                  <a:lumMod val="98000"/>
                  <a:lumOff val="2000"/>
                  <a:alpha val="88000"/>
                </a:srgbClr>
              </a:gs>
              <a:gs pos="100000">
                <a:schemeClr val="accent3">
                  <a:alpha val="30000"/>
                  <a:lumMod val="93000"/>
                  <a:lumOff val="7000"/>
                </a:schemeClr>
              </a:gs>
            </a:gsLst>
            <a:lin ang="0" scaled="1"/>
            <a:tileRect/>
          </a:gradFill>
        </p:spPr>
        <p:txBody>
          <a:bodyPr lIns="91425" tIns="91425" rIns="91425" bIns="91425" anchor="ctr" anchorCtr="0">
            <a:normAutofit/>
          </a:bodyPr>
          <a:lstStyle>
            <a:lvl1pPr marL="0" lvl="0" indent="0" algn="ctr" rtl="0">
              <a:lnSpc>
                <a:spcPct val="100000"/>
              </a:lnSpc>
              <a:spcBef>
                <a:spcPts val="0"/>
              </a:spcBef>
              <a:buNone/>
              <a:defRPr sz="2000" b="0" i="1">
                <a:solidFill>
                  <a:schemeClr val="tx1">
                    <a:lumMod val="65000"/>
                    <a:lumOff val="35000"/>
                  </a:schemeClr>
                </a:solidFill>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
        <p:nvSpPr>
          <p:cNvPr id="5" name="Rectangle 4"/>
          <p:cNvSpPr/>
          <p:nvPr userDrawn="1"/>
        </p:nvSpPr>
        <p:spPr>
          <a:xfrm rot="16200000" flipH="1">
            <a:off x="11227389" y="5893391"/>
            <a:ext cx="938623" cy="990597"/>
          </a:xfrm>
          <a:prstGeom prst="rect">
            <a:avLst/>
          </a:prstGeom>
          <a:blipFill dpi="0" rotWithShape="1">
            <a:blip r:embed="rId2">
              <a:alphaModFix amt="35000"/>
            </a:blip>
            <a:srcRect/>
            <a:stretch>
              <a:fillRect l="-1" t="-2" r="-64250" b="-3996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hape 21"/>
          <p:cNvSpPr txBox="1">
            <a:spLocks noGrp="1"/>
          </p:cNvSpPr>
          <p:nvPr>
            <p:ph type="ctrTitle"/>
          </p:nvPr>
        </p:nvSpPr>
        <p:spPr>
          <a:xfrm>
            <a:off x="3236449" y="295275"/>
            <a:ext cx="5846099" cy="742950"/>
          </a:xfrm>
          <a:prstGeom prst="rect">
            <a:avLst/>
          </a:prstGeom>
        </p:spPr>
        <p:txBody>
          <a:bodyPr lIns="91425" tIns="91425" rIns="91425" bIns="91425" anchor="b" anchorCtr="0"/>
          <a:lstStyle>
            <a:lvl1pPr lvl="0" algn="ctr" rtl="0">
              <a:spcBef>
                <a:spcPts val="0"/>
              </a:spcBef>
              <a:defRPr>
                <a:solidFill>
                  <a:srgbClr val="00B050"/>
                </a:solidFill>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7" name="Shape 22"/>
          <p:cNvSpPr txBox="1">
            <a:spLocks noGrp="1"/>
          </p:cNvSpPr>
          <p:nvPr>
            <p:ph type="subTitle" idx="10"/>
          </p:nvPr>
        </p:nvSpPr>
        <p:spPr>
          <a:xfrm>
            <a:off x="152400" y="5653578"/>
            <a:ext cx="3932497" cy="531597"/>
          </a:xfrm>
          <a:prstGeom prst="rect">
            <a:avLst/>
          </a:prstGeom>
        </p:spPr>
        <p:txBody>
          <a:bodyPr lIns="91425" tIns="91425" rIns="91425" bIns="91425" anchor="t" anchorCtr="0"/>
          <a:lstStyle>
            <a:lvl1pPr lvl="0" algn="l" rtl="0">
              <a:spcBef>
                <a:spcPts val="0"/>
              </a:spcBef>
              <a:buClr>
                <a:srgbClr val="33CCFF"/>
              </a:buClr>
              <a:buSzPct val="100000"/>
              <a:buNone/>
              <a:defRPr sz="2400">
                <a:solidFill>
                  <a:schemeClr val="tx1">
                    <a:lumMod val="50000"/>
                    <a:lumOff val="50000"/>
                  </a:schemeClr>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1 column">
    <p:spTree>
      <p:nvGrpSpPr>
        <p:cNvPr id="1" name="Shape 46"/>
        <p:cNvGrpSpPr/>
        <p:nvPr/>
      </p:nvGrpSpPr>
      <p:grpSpPr>
        <a:xfrm>
          <a:off x="0" y="0"/>
          <a:ext cx="0" cy="0"/>
          <a:chOff x="0" y="0"/>
          <a:chExt cx="0" cy="0"/>
        </a:xfrm>
      </p:grpSpPr>
      <p:sp>
        <p:nvSpPr>
          <p:cNvPr id="9" name="Rectangle 8"/>
          <p:cNvSpPr/>
          <p:nvPr userDrawn="1"/>
        </p:nvSpPr>
        <p:spPr>
          <a:xfrm rot="16200000" flipH="1">
            <a:off x="11124066" y="-427"/>
            <a:ext cx="1071565" cy="1064302"/>
          </a:xfrm>
          <a:prstGeom prst="rect">
            <a:avLst/>
          </a:prstGeom>
          <a:blipFill dpi="0" rotWithShape="1">
            <a:blip r:embed="rId2">
              <a:alphaModFix amt="35000"/>
            </a:blip>
            <a:srcRect/>
            <a:stretch>
              <a:fillRect l="-1" t="-2" r="-23097" b="-2875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Shape 47"/>
          <p:cNvSpPr txBox="1">
            <a:spLocks noGrp="1"/>
          </p:cNvSpPr>
          <p:nvPr>
            <p:ph type="title"/>
          </p:nvPr>
        </p:nvSpPr>
        <p:spPr>
          <a:xfrm>
            <a:off x="6153151" y="1078028"/>
            <a:ext cx="5487864" cy="847999"/>
          </a:xfrm>
          <a:prstGeom prst="rect">
            <a:avLst/>
          </a:prstGeom>
        </p:spPr>
        <p:txBody>
          <a:bodyPr lIns="91425" tIns="91425" rIns="91425" bIns="91425" anchor="b" anchorCtr="0"/>
          <a:lstStyle>
            <a:lvl1pPr lvl="0">
              <a:spcBef>
                <a:spcPts val="0"/>
              </a:spcBef>
              <a:defRPr>
                <a:solidFill>
                  <a:srgbClr val="00B050"/>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6153151" y="2061623"/>
            <a:ext cx="5487864"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6" name="Picture Placeholder 5"/>
          <p:cNvSpPr>
            <a:spLocks noGrp="1"/>
          </p:cNvSpPr>
          <p:nvPr>
            <p:ph type="pic" sz="quarter" idx="10"/>
          </p:nvPr>
        </p:nvSpPr>
        <p:spPr>
          <a:xfrm>
            <a:off x="0" y="-4763"/>
            <a:ext cx="5886450" cy="6862763"/>
          </a:xfrm>
          <a:effectLst>
            <a:outerShdw blurRad="12700" dist="38100" algn="l" rotWithShape="0">
              <a:prstClr val="black">
                <a:alpha val="28000"/>
              </a:prstClr>
            </a:outerShdw>
          </a:effectLst>
        </p:spPr>
        <p:txBody>
          <a:bodyPr/>
          <a:lstStyle/>
          <a:p>
            <a:endParaRPr lang="en-US"/>
          </a:p>
        </p:txBody>
      </p:sp>
      <p:sp>
        <p:nvSpPr>
          <p:cNvPr id="12" name="Rectangle 11"/>
          <p:cNvSpPr/>
          <p:nvPr userDrawn="1"/>
        </p:nvSpPr>
        <p:spPr>
          <a:xfrm flipH="1">
            <a:off x="6153151" y="6112864"/>
            <a:ext cx="5608864" cy="190500"/>
          </a:xfrm>
          <a:prstGeom prst="rect">
            <a:avLst/>
          </a:prstGeom>
          <a:gradFill>
            <a:gsLst>
              <a:gs pos="48000">
                <a:srgbClr val="00B050">
                  <a:lumMod val="98000"/>
                  <a:lumOff val="2000"/>
                </a:srgbClr>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sp>
        <p:nvSpPr>
          <p:cNvPr id="11" name="Rectangle 10"/>
          <p:cNvSpPr/>
          <p:nvPr userDrawn="1"/>
        </p:nvSpPr>
        <p:spPr>
          <a:xfrm rot="16200000" flipH="1">
            <a:off x="11124066" y="485"/>
            <a:ext cx="1071565" cy="1064302"/>
          </a:xfrm>
          <a:prstGeom prst="rect">
            <a:avLst/>
          </a:prstGeom>
          <a:blipFill dpi="0" rotWithShape="1">
            <a:blip r:embed="rId2">
              <a:alphaModFix amt="35000"/>
            </a:blip>
            <a:srcRect/>
            <a:stretch>
              <a:fillRect l="-1" t="-2" r="-23097" b="-2875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Shape 47"/>
          <p:cNvSpPr txBox="1">
            <a:spLocks noGrp="1"/>
          </p:cNvSpPr>
          <p:nvPr>
            <p:ph type="title"/>
          </p:nvPr>
        </p:nvSpPr>
        <p:spPr>
          <a:xfrm>
            <a:off x="492242" y="1143369"/>
            <a:ext cx="4975107" cy="847999"/>
          </a:xfrm>
          <a:prstGeom prst="rect">
            <a:avLst/>
          </a:prstGeom>
        </p:spPr>
        <p:txBody>
          <a:bodyPr lIns="91425" tIns="91425" rIns="91425" bIns="91425" anchor="b" anchorCtr="0"/>
          <a:lstStyle>
            <a:lvl1pPr lvl="0">
              <a:spcBef>
                <a:spcPts val="0"/>
              </a:spcBef>
              <a:defRPr>
                <a:solidFill>
                  <a:srgbClr val="00B050"/>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492242" y="2279364"/>
            <a:ext cx="4975107" cy="3521361"/>
          </a:xfrm>
          <a:prstGeom prst="rect">
            <a:avLst/>
          </a:prstGeom>
        </p:spPr>
        <p:txBody>
          <a:bodyPr lIns="91425" tIns="91425" rIns="91425" bIns="91425" anchor="t" anchorCtr="0">
            <a:normAutofit/>
          </a:bodyPr>
          <a:lstStyle>
            <a:lvl1pPr lvl="0">
              <a:spcBef>
                <a:spcPts val="0"/>
              </a:spcBef>
              <a:defRPr sz="1800">
                <a:solidFill>
                  <a:schemeClr val="tx1">
                    <a:lumMod val="75000"/>
                    <a:lumOff val="25000"/>
                  </a:schemeClr>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0" name="Rectangle 9"/>
          <p:cNvSpPr/>
          <p:nvPr userDrawn="1"/>
        </p:nvSpPr>
        <p:spPr>
          <a:xfrm flipH="1">
            <a:off x="5886449" y="6120527"/>
            <a:ext cx="6305550" cy="190500"/>
          </a:xfrm>
          <a:prstGeom prst="rect">
            <a:avLst/>
          </a:prstGeom>
          <a:gradFill>
            <a:gsLst>
              <a:gs pos="48000">
                <a:srgbClr val="00B050">
                  <a:lumMod val="98000"/>
                  <a:lumOff val="2000"/>
                </a:srgbClr>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sz="quarter" idx="10"/>
          </p:nvPr>
        </p:nvSpPr>
        <p:spPr>
          <a:xfrm>
            <a:off x="5886450" y="923925"/>
            <a:ext cx="6305550" cy="5010150"/>
          </a:xfrm>
          <a:effectLst>
            <a:outerShdw dist="38100" dir="10800000" algn="r" rotWithShape="0">
              <a:prstClr val="black">
                <a:alpha val="19000"/>
              </a:prstClr>
            </a:outerShdw>
          </a:effectLst>
        </p:spPr>
        <p:txBody>
          <a:bodyPr/>
          <a:lstStyle/>
          <a:p>
            <a:endParaRPr lang="en-US"/>
          </a:p>
        </p:txBody>
      </p:sp>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2 columns">
    <p:spTree>
      <p:nvGrpSpPr>
        <p:cNvPr id="1" name="Shape 61"/>
        <p:cNvGrpSpPr/>
        <p:nvPr/>
      </p:nvGrpSpPr>
      <p:grpSpPr>
        <a:xfrm>
          <a:off x="0" y="0"/>
          <a:ext cx="0" cy="0"/>
          <a:chOff x="0" y="0"/>
          <a:chExt cx="0" cy="0"/>
        </a:xfrm>
      </p:grpSpPr>
      <p:sp>
        <p:nvSpPr>
          <p:cNvPr id="10" name="Rectangle 9"/>
          <p:cNvSpPr/>
          <p:nvPr userDrawn="1"/>
        </p:nvSpPr>
        <p:spPr>
          <a:xfrm rot="10800000" flipH="1">
            <a:off x="5368978" y="5336496"/>
            <a:ext cx="1454046" cy="1445303"/>
          </a:xfrm>
          <a:prstGeom prst="rect">
            <a:avLst/>
          </a:prstGeom>
          <a:blipFill dpi="0" rotWithShape="1">
            <a:blip r:embed="rId2">
              <a:alphaModFix amt="35000"/>
            </a:blip>
            <a:srcRect/>
            <a:stretch>
              <a:fillRect l="4305" t="2382" r="4978" b="280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0" y="1676400"/>
            <a:ext cx="3924300" cy="4400550"/>
          </a:xfrm>
          <a:prstGeom prst="rect">
            <a:avLst/>
          </a:prstGeom>
          <a:solidFill>
            <a:schemeClr val="bg1">
              <a:lumMod val="9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8267700" y="1676400"/>
            <a:ext cx="3924300" cy="4400550"/>
          </a:xfrm>
          <a:prstGeom prst="rect">
            <a:avLst/>
          </a:prstGeom>
          <a:solidFill>
            <a:schemeClr val="bg1">
              <a:lumMod val="9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Shape 63"/>
          <p:cNvSpPr txBox="1">
            <a:spLocks noGrp="1"/>
          </p:cNvSpPr>
          <p:nvPr>
            <p:ph type="body" idx="1"/>
          </p:nvPr>
        </p:nvSpPr>
        <p:spPr>
          <a:xfrm>
            <a:off x="273185" y="2115285"/>
            <a:ext cx="3377931" cy="3522780"/>
          </a:xfrm>
          <a:prstGeom prst="rect">
            <a:avLst/>
          </a:prstGeom>
        </p:spPr>
        <p:txBody>
          <a:bodyPr lIns="91425" tIns="91425" rIns="91425" bIns="91425" anchor="t" anchorCtr="0">
            <a:normAutofit/>
          </a:bodyPr>
          <a:lstStyle>
            <a:lvl1pPr lvl="0">
              <a:spcBef>
                <a:spcPts val="0"/>
              </a:spcBef>
              <a:buSzPct val="100000"/>
              <a:defRPr sz="1800">
                <a:solidFill>
                  <a:schemeClr val="tx1">
                    <a:lumMod val="75000"/>
                    <a:lumOff val="25000"/>
                  </a:schemeClr>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2" name="Shape 62"/>
          <p:cNvSpPr txBox="1">
            <a:spLocks noGrp="1"/>
          </p:cNvSpPr>
          <p:nvPr>
            <p:ph type="title"/>
          </p:nvPr>
        </p:nvSpPr>
        <p:spPr>
          <a:xfrm>
            <a:off x="3021106" y="463418"/>
            <a:ext cx="6307303" cy="625687"/>
          </a:xfrm>
          <a:prstGeom prst="rect">
            <a:avLst/>
          </a:prstGeom>
        </p:spPr>
        <p:txBody>
          <a:bodyPr lIns="91425" tIns="91425" rIns="91425" bIns="91425" anchor="b" anchorCtr="0">
            <a:normAutofit/>
          </a:bodyPr>
          <a:lstStyle>
            <a:lvl1pPr lvl="0" algn="ctr" rtl="0">
              <a:spcBef>
                <a:spcPts val="0"/>
              </a:spcBef>
              <a:defRPr sz="3600">
                <a:solidFill>
                  <a:srgbClr val="00B050"/>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7" name="Shape 63"/>
          <p:cNvSpPr txBox="1">
            <a:spLocks noGrp="1"/>
          </p:cNvSpPr>
          <p:nvPr>
            <p:ph type="body" idx="10"/>
          </p:nvPr>
        </p:nvSpPr>
        <p:spPr>
          <a:xfrm>
            <a:off x="8540884" y="2115285"/>
            <a:ext cx="3377931" cy="3522780"/>
          </a:xfrm>
          <a:prstGeom prst="rect">
            <a:avLst/>
          </a:prstGeom>
        </p:spPr>
        <p:txBody>
          <a:bodyPr lIns="91425" tIns="91425" rIns="91425" bIns="91425" anchor="t" anchorCtr="0">
            <a:normAutofit/>
          </a:bodyPr>
          <a:lstStyle>
            <a:lvl1pPr lvl="0">
              <a:spcBef>
                <a:spcPts val="0"/>
              </a:spcBef>
              <a:buSzPct val="100000"/>
              <a:defRPr sz="1800">
                <a:solidFill>
                  <a:schemeClr val="tx1">
                    <a:lumMod val="75000"/>
                    <a:lumOff val="25000"/>
                  </a:schemeClr>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4" name="Picture Placeholder 3"/>
          <p:cNvSpPr>
            <a:spLocks noGrp="1"/>
          </p:cNvSpPr>
          <p:nvPr>
            <p:ph type="pic" sz="quarter" idx="11"/>
          </p:nvPr>
        </p:nvSpPr>
        <p:spPr>
          <a:xfrm>
            <a:off x="4064000" y="1676400"/>
            <a:ext cx="4064000" cy="4400550"/>
          </a:xfrm>
          <a:effectLst>
            <a:outerShdw blurRad="50800" dist="38100" dir="5400000" algn="t" rotWithShape="0">
              <a:prstClr val="black">
                <a:alpha val="40000"/>
              </a:prstClr>
            </a:outerShdw>
          </a:effectLst>
        </p:spPr>
        <p:txBody>
          <a:bodyPr/>
          <a:lstStyle/>
          <a:p>
            <a:endParaRPr lang="en-US"/>
          </a:p>
        </p:txBody>
      </p:sp>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3 columns">
    <p:spTree>
      <p:nvGrpSpPr>
        <p:cNvPr id="1" name="Shape 77"/>
        <p:cNvGrpSpPr/>
        <p:nvPr/>
      </p:nvGrpSpPr>
      <p:grpSpPr>
        <a:xfrm>
          <a:off x="0" y="0"/>
          <a:ext cx="0" cy="0"/>
          <a:chOff x="0" y="0"/>
          <a:chExt cx="0" cy="0"/>
        </a:xfrm>
      </p:grpSpPr>
      <p:sp>
        <p:nvSpPr>
          <p:cNvPr id="2" name="Rectangle 1"/>
          <p:cNvSpPr/>
          <p:nvPr userDrawn="1"/>
        </p:nvSpPr>
        <p:spPr>
          <a:xfrm>
            <a:off x="6205929" y="245464"/>
            <a:ext cx="5666282" cy="6367072"/>
          </a:xfrm>
          <a:prstGeom prst="rect">
            <a:avLst/>
          </a:prstGeom>
          <a:solidFill>
            <a:srgbClr val="00B050"/>
          </a:solidFill>
          <a:ln>
            <a:noFill/>
          </a:ln>
          <a:effectLst>
            <a:outerShdw blurRad="254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Shape 81"/>
          <p:cNvSpPr txBox="1">
            <a:spLocks noGrp="1"/>
          </p:cNvSpPr>
          <p:nvPr>
            <p:ph type="body" idx="3"/>
          </p:nvPr>
        </p:nvSpPr>
        <p:spPr>
          <a:xfrm>
            <a:off x="6475751" y="1986302"/>
            <a:ext cx="2384700" cy="1701279"/>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78" name="Shape 78"/>
          <p:cNvSpPr txBox="1">
            <a:spLocks noGrp="1"/>
          </p:cNvSpPr>
          <p:nvPr>
            <p:ph type="title"/>
          </p:nvPr>
        </p:nvSpPr>
        <p:spPr>
          <a:xfrm>
            <a:off x="6475751" y="458557"/>
            <a:ext cx="5086662" cy="685347"/>
          </a:xfrm>
          <a:prstGeom prst="rect">
            <a:avLst/>
          </a:prstGeom>
        </p:spPr>
        <p:txBody>
          <a:bodyPr lIns="91425" tIns="91425" rIns="91425" bIns="91425" anchor="b" anchorCtr="0">
            <a:normAutofit/>
          </a:bodyPr>
          <a:lstStyle>
            <a:lvl1pPr lvl="0" algn="ctr" rtl="0">
              <a:spcBef>
                <a:spcPts val="0"/>
              </a:spcBef>
              <a:defRPr sz="3200" b="1">
                <a:solidFill>
                  <a:schemeClr val="bg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6" name="Shape 81"/>
          <p:cNvSpPr txBox="1">
            <a:spLocks noGrp="1"/>
          </p:cNvSpPr>
          <p:nvPr>
            <p:ph type="body" idx="10"/>
          </p:nvPr>
        </p:nvSpPr>
        <p:spPr>
          <a:xfrm>
            <a:off x="6475751" y="4776971"/>
            <a:ext cx="2384700" cy="1701279"/>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7" name="Shape 81"/>
          <p:cNvSpPr txBox="1">
            <a:spLocks noGrp="1"/>
          </p:cNvSpPr>
          <p:nvPr>
            <p:ph type="body" idx="11"/>
          </p:nvPr>
        </p:nvSpPr>
        <p:spPr>
          <a:xfrm>
            <a:off x="9177713" y="1986302"/>
            <a:ext cx="2384700" cy="1701279"/>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 name="Shape 81"/>
          <p:cNvSpPr txBox="1">
            <a:spLocks noGrp="1"/>
          </p:cNvSpPr>
          <p:nvPr>
            <p:ph type="body" idx="12"/>
          </p:nvPr>
        </p:nvSpPr>
        <p:spPr>
          <a:xfrm>
            <a:off x="9177713" y="4776971"/>
            <a:ext cx="2384700" cy="1701279"/>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4" name="Picture Placeholder 3"/>
          <p:cNvSpPr>
            <a:spLocks noGrp="1"/>
          </p:cNvSpPr>
          <p:nvPr>
            <p:ph type="pic" sz="quarter" idx="13"/>
          </p:nvPr>
        </p:nvSpPr>
        <p:spPr>
          <a:xfrm>
            <a:off x="-1" y="0"/>
            <a:ext cx="6325849" cy="6858000"/>
          </a:xfrm>
          <a:effectLst>
            <a:outerShdw blurRad="50800" dist="38100" algn="l" rotWithShape="0">
              <a:prstClr val="black">
                <a:alpha val="40000"/>
              </a:prstClr>
            </a:outerShdw>
          </a:effectLst>
        </p:spPr>
        <p:txBody>
          <a:bodyPr/>
          <a:lstStyle/>
          <a:p>
            <a:endParaRPr lang="en-US"/>
          </a:p>
        </p:txBody>
      </p:sp>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Shape 94"/>
        <p:cNvGrpSpPr/>
        <p:nvPr/>
      </p:nvGrpSpPr>
      <p:grpSpPr>
        <a:xfrm>
          <a:off x="0" y="0"/>
          <a:ext cx="0" cy="0"/>
          <a:chOff x="0" y="0"/>
          <a:chExt cx="0" cy="0"/>
        </a:xfrm>
      </p:grpSpPr>
      <p:sp>
        <p:nvSpPr>
          <p:cNvPr id="4" name="Rectangle 3"/>
          <p:cNvSpPr/>
          <p:nvPr userDrawn="1"/>
        </p:nvSpPr>
        <p:spPr>
          <a:xfrm flipH="1">
            <a:off x="0" y="1364105"/>
            <a:ext cx="3893025" cy="4507516"/>
          </a:xfrm>
          <a:prstGeom prst="rect">
            <a:avLst/>
          </a:prstGeom>
          <a:blipFill dpi="0" rotWithShape="1">
            <a:blip r:embed="rId2">
              <a:alphaModFix amt="48000"/>
            </a:blip>
            <a:srcRect/>
            <a:stretch>
              <a:fillRect r="-2874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Shape 95"/>
          <p:cNvSpPr txBox="1">
            <a:spLocks noGrp="1"/>
          </p:cNvSpPr>
          <p:nvPr>
            <p:ph type="title"/>
          </p:nvPr>
        </p:nvSpPr>
        <p:spPr>
          <a:xfrm>
            <a:off x="2218559" y="241608"/>
            <a:ext cx="7450082" cy="732011"/>
          </a:xfrm>
          <a:prstGeom prst="rect">
            <a:avLst/>
          </a:prstGeom>
        </p:spPr>
        <p:txBody>
          <a:bodyPr lIns="91425" tIns="91425" rIns="91425" bIns="91425" anchor="b" anchorCtr="0">
            <a:normAutofit/>
          </a:bodyPr>
          <a:lstStyle>
            <a:lvl1pPr lvl="0" algn="ctr">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3" name="Rectangle 2"/>
          <p:cNvSpPr/>
          <p:nvPr userDrawn="1"/>
        </p:nvSpPr>
        <p:spPr>
          <a:xfrm flipH="1">
            <a:off x="5886450" y="6682490"/>
            <a:ext cx="6305550" cy="190500"/>
          </a:xfrm>
          <a:prstGeom prst="rect">
            <a:avLst/>
          </a:prstGeom>
          <a:gradFill>
            <a:gsLst>
              <a:gs pos="48000">
                <a:srgbClr val="00B050">
                  <a:lumMod val="98000"/>
                  <a:lumOff val="2000"/>
                </a:srgbClr>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sp>
        <p:nvSpPr>
          <p:cNvPr id="109" name="Shape 109"/>
          <p:cNvSpPr txBox="1">
            <a:spLocks noGrp="1"/>
          </p:cNvSpPr>
          <p:nvPr>
            <p:ph type="body" idx="1"/>
          </p:nvPr>
        </p:nvSpPr>
        <p:spPr>
          <a:xfrm>
            <a:off x="1909496" y="196811"/>
            <a:ext cx="8335991" cy="478340"/>
          </a:xfrm>
          <a:prstGeom prst="rect">
            <a:avLst/>
          </a:prstGeom>
        </p:spPr>
        <p:txBody>
          <a:bodyPr lIns="91425" tIns="91425" rIns="91425" bIns="91425" anchor="t" anchorCtr="0"/>
          <a:lstStyle>
            <a:lvl1pPr lvl="0" algn="ctr">
              <a:spcBef>
                <a:spcPts val="480"/>
              </a:spcBef>
              <a:buSzPct val="100000"/>
              <a:buNone/>
              <a:defRPr sz="2400" b="0"/>
            </a:lvl1pPr>
          </a:lstStyle>
          <a:p>
            <a:endParaRPr dirty="0"/>
          </a:p>
        </p:txBody>
      </p:sp>
      <p:sp>
        <p:nvSpPr>
          <p:cNvPr id="3" name="Rectangle 2"/>
          <p:cNvSpPr/>
          <p:nvPr userDrawn="1"/>
        </p:nvSpPr>
        <p:spPr>
          <a:xfrm>
            <a:off x="8298975" y="1364105"/>
            <a:ext cx="3893025" cy="4507516"/>
          </a:xfrm>
          <a:prstGeom prst="rect">
            <a:avLst/>
          </a:prstGeom>
          <a:blipFill dpi="0" rotWithShape="1">
            <a:blip r:embed="rId2">
              <a:alphaModFix amt="48000"/>
            </a:blip>
            <a:srcRect/>
            <a:stretch>
              <a:fillRect r="-2874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a:off x="0" y="6682490"/>
            <a:ext cx="6305550" cy="190500"/>
          </a:xfrm>
          <a:prstGeom prst="rect">
            <a:avLst/>
          </a:prstGeom>
          <a:gradFill>
            <a:gsLst>
              <a:gs pos="48000">
                <a:srgbClr val="00B050">
                  <a:lumMod val="98000"/>
                  <a:lumOff val="2000"/>
                </a:srgbClr>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2/9/2018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45456" y="3177018"/>
            <a:ext cx="5185236" cy="1232201"/>
          </a:xfrm>
        </p:spPr>
        <p:txBody>
          <a:bodyPr>
            <a:normAutofit fontScale="90000"/>
          </a:bodyPr>
          <a:lstStyle/>
          <a:p>
            <a:r>
              <a:rPr lang="en-US" sz="8900" b="1" dirty="0" smtClean="0"/>
              <a:t>MIDORI</a:t>
            </a:r>
            <a:endParaRPr lang="en-US" b="1" dirty="0"/>
          </a:p>
        </p:txBody>
      </p:sp>
      <p:sp>
        <p:nvSpPr>
          <p:cNvPr id="3" name="Rectangle 2"/>
          <p:cNvSpPr/>
          <p:nvPr/>
        </p:nvSpPr>
        <p:spPr>
          <a:xfrm rot="5400000">
            <a:off x="11692023" y="556334"/>
            <a:ext cx="1369286" cy="307777"/>
          </a:xfrm>
          <a:prstGeom prst="rect">
            <a:avLst/>
          </a:prstGeom>
        </p:spPr>
        <p:txBody>
          <a:bodyPr wrap="none">
            <a:spAutoFit/>
          </a:bodyPr>
          <a:lstStyle/>
          <a:p>
            <a:r>
              <a:rPr lang="en-US" sz="1400" dirty="0"/>
              <a:t>Slidehood.com</a:t>
            </a:r>
          </a:p>
        </p:txBody>
      </p:sp>
      <p:grpSp>
        <p:nvGrpSpPr>
          <p:cNvPr id="4" name="Group 3"/>
          <p:cNvGrpSpPr/>
          <p:nvPr/>
        </p:nvGrpSpPr>
        <p:grpSpPr>
          <a:xfrm>
            <a:off x="5481217" y="1978029"/>
            <a:ext cx="1229567" cy="1129504"/>
            <a:chOff x="7693421" y="576941"/>
            <a:chExt cx="1619314" cy="1487534"/>
          </a:xfrm>
          <a:effectLst>
            <a:outerShdw blurRad="63500" sx="101000" sy="101000" algn="ctr" rotWithShape="0">
              <a:prstClr val="black">
                <a:alpha val="20000"/>
              </a:prstClr>
            </a:outerShdw>
          </a:effectLst>
        </p:grpSpPr>
        <p:sp>
          <p:nvSpPr>
            <p:cNvPr id="5" name="Rectangle 4"/>
            <p:cNvSpPr/>
            <p:nvPr userDrawn="1"/>
          </p:nvSpPr>
          <p:spPr>
            <a:xfrm>
              <a:off x="9013370" y="576941"/>
              <a:ext cx="299365" cy="1487533"/>
            </a:xfrm>
            <a:prstGeom prst="rect">
              <a:avLst/>
            </a:prstGeom>
            <a:noFill/>
            <a:ln w="57150">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rot="16200000">
              <a:off x="8203714" y="66650"/>
              <a:ext cx="299365" cy="1319949"/>
            </a:xfrm>
            <a:prstGeom prst="rect">
              <a:avLst/>
            </a:prstGeom>
            <a:noFill/>
            <a:ln w="57150">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7693421" y="876308"/>
              <a:ext cx="299365" cy="1188167"/>
            </a:xfrm>
            <a:prstGeom prst="rect">
              <a:avLst/>
            </a:prstGeom>
            <a:noFill/>
            <a:ln w="57150">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rot="16200000">
              <a:off x="8353397" y="1404502"/>
              <a:ext cx="299365" cy="1020580"/>
            </a:xfrm>
            <a:prstGeom prst="rect">
              <a:avLst/>
            </a:prstGeom>
            <a:noFill/>
            <a:ln w="57150">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8711290" y="876306"/>
              <a:ext cx="299365" cy="888804"/>
            </a:xfrm>
            <a:prstGeom prst="rect">
              <a:avLst/>
            </a:prstGeom>
            <a:noFill/>
            <a:ln w="57150">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rot="16200000">
              <a:off x="8201000" y="671233"/>
              <a:ext cx="299365" cy="715787"/>
            </a:xfrm>
            <a:prstGeom prst="rect">
              <a:avLst/>
            </a:prstGeom>
            <a:noFill/>
            <a:ln w="57150">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7992787" y="1181802"/>
              <a:ext cx="299365" cy="583306"/>
            </a:xfrm>
            <a:prstGeom prst="rect">
              <a:avLst/>
            </a:prstGeom>
            <a:noFill/>
            <a:ln w="57150">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rot="16200000">
              <a:off x="8350683" y="1402600"/>
              <a:ext cx="299365" cy="416425"/>
            </a:xfrm>
            <a:prstGeom prst="rect">
              <a:avLst/>
            </a:prstGeom>
            <a:noFill/>
            <a:ln w="57150">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812761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3029065" y="512201"/>
            <a:ext cx="5924829" cy="124463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t>USE CHARTS TO EXPLAIN YOUR </a:t>
            </a:r>
            <a:r>
              <a:rPr lang="en" sz="3600" b="1" dirty="0">
                <a:solidFill>
                  <a:srgbClr val="00B050"/>
                </a:solidFill>
                <a:effectLst>
                  <a:outerShdw blurRad="38100" dist="38100" dir="2700000" algn="tl">
                    <a:srgbClr val="000000">
                      <a:alpha val="43137"/>
                    </a:srgbClr>
                  </a:outerShdw>
                </a:effectLst>
              </a:rPr>
              <a:t>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3618024657"/>
              </p:ext>
            </p:extLst>
          </p:nvPr>
        </p:nvGraphicFramePr>
        <p:xfrm>
          <a:off x="1383145" y="1475633"/>
          <a:ext cx="5539942" cy="3603523"/>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graphicFrame>
        <p:nvGraphicFramePr>
          <p:cNvPr id="5" name="Chart 4">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778422147"/>
              </p:ext>
            </p:extLst>
          </p:nvPr>
        </p:nvGraphicFramePr>
        <p:xfrm>
          <a:off x="5884800" y="1578077"/>
          <a:ext cx="5539942" cy="360352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01327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2562487" y="502920"/>
            <a:ext cx="7180221" cy="1300297"/>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t>USE </a:t>
            </a:r>
            <a:r>
              <a:rPr lang="en-US" sz="3600" dirty="0"/>
              <a:t>TABLES</a:t>
            </a:r>
            <a:r>
              <a:rPr lang="en" sz="3600" dirty="0"/>
              <a:t> TO EXPLAIN YOUR </a:t>
            </a:r>
            <a:r>
              <a:rPr lang="en-US" sz="3600" b="1" dirty="0">
                <a:solidFill>
                  <a:srgbClr val="00B050"/>
                </a:solidFill>
                <a:effectLst>
                  <a:outerShdw blurRad="38100" dist="38100" dir="2700000" algn="tl">
                    <a:srgbClr val="000000">
                      <a:alpha val="43137"/>
                    </a:srgbClr>
                  </a:outerShdw>
                </a:effectLst>
              </a:rPr>
              <a:t>DATA</a:t>
            </a:r>
            <a:endParaRPr lang="en" sz="3600" b="1" dirty="0">
              <a:solidFill>
                <a:srgbClr val="00B050"/>
              </a:solidFill>
              <a:effectLst>
                <a:outerShdw blurRad="38100" dist="38100" dir="2700000" algn="tl">
                  <a:srgbClr val="000000">
                    <a:alpha val="43137"/>
                  </a:srgbClr>
                </a:outerShdw>
              </a:effectLst>
            </a:endParaRPr>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2020324050"/>
              </p:ext>
            </p:extLst>
          </p:nvPr>
        </p:nvGraphicFramePr>
        <p:xfrm>
          <a:off x="3235797" y="2235801"/>
          <a:ext cx="5833600" cy="3294515"/>
        </p:xfrm>
        <a:graphic>
          <a:graphicData uri="http://schemas.openxmlformats.org/drawingml/2006/table">
            <a:tbl>
              <a:tblPr firstRow="1" bandRow="1">
                <a:tableStyleId>{85BE263C-DBD7-4A20-BB59-AAB30ACAA65A}</a:tableStyleId>
              </a:tblPr>
              <a:tblGrid>
                <a:gridCol w="1458400">
                  <a:extLst>
                    <a:ext uri="{9D8B030D-6E8A-4147-A177-3AD203B41FA5}">
                      <a16:colId xmlns:a16="http://schemas.microsoft.com/office/drawing/2014/main" val="4287316403"/>
                    </a:ext>
                  </a:extLst>
                </a:gridCol>
                <a:gridCol w="1458400">
                  <a:extLst>
                    <a:ext uri="{9D8B030D-6E8A-4147-A177-3AD203B41FA5}">
                      <a16:colId xmlns:a16="http://schemas.microsoft.com/office/drawing/2014/main" val="1902235641"/>
                    </a:ext>
                  </a:extLst>
                </a:gridCol>
                <a:gridCol w="1458400">
                  <a:extLst>
                    <a:ext uri="{9D8B030D-6E8A-4147-A177-3AD203B41FA5}">
                      <a16:colId xmlns:a16="http://schemas.microsoft.com/office/drawing/2014/main" val="3162900589"/>
                    </a:ext>
                  </a:extLst>
                </a:gridCol>
                <a:gridCol w="1458400">
                  <a:extLst>
                    <a:ext uri="{9D8B030D-6E8A-4147-A177-3AD203B41FA5}">
                      <a16:colId xmlns:a16="http://schemas.microsoft.com/office/drawing/2014/main" val="2921416807"/>
                    </a:ext>
                  </a:extLst>
                </a:gridCol>
              </a:tblGrid>
              <a:tr h="305522">
                <a:tc>
                  <a:txBody>
                    <a:bodyPr/>
                    <a:lstStyle/>
                    <a:p>
                      <a:pPr algn="ctr"/>
                      <a:r>
                        <a:rPr lang="en-US" sz="1400" dirty="0"/>
                        <a:t>DATA</a:t>
                      </a:r>
                    </a:p>
                  </a:txBody>
                  <a:tcPr marL="72168" marR="72168" marT="36084" marB="36084"/>
                </a:tc>
                <a:tc>
                  <a:txBody>
                    <a:bodyPr/>
                    <a:lstStyle/>
                    <a:p>
                      <a:pPr algn="ctr"/>
                      <a:r>
                        <a:rPr lang="en-US" sz="1400" dirty="0"/>
                        <a:t>DATA</a:t>
                      </a:r>
                    </a:p>
                  </a:txBody>
                  <a:tcPr marL="72168" marR="72168" marT="36084" marB="36084"/>
                </a:tc>
                <a:tc>
                  <a:txBody>
                    <a:bodyPr/>
                    <a:lstStyle/>
                    <a:p>
                      <a:pPr algn="ctr"/>
                      <a:r>
                        <a:rPr lang="en-US" sz="1400" dirty="0"/>
                        <a:t>MORE DATA</a:t>
                      </a:r>
                    </a:p>
                  </a:txBody>
                  <a:tcPr marL="72168" marR="72168" marT="36084" marB="36084"/>
                </a:tc>
                <a:tc>
                  <a:txBody>
                    <a:bodyPr/>
                    <a:lstStyle/>
                    <a:p>
                      <a:pPr algn="ctr"/>
                      <a:r>
                        <a:rPr lang="en-US" sz="1400" dirty="0"/>
                        <a:t>LOTS OF DATA</a:t>
                      </a:r>
                    </a:p>
                  </a:txBody>
                  <a:tcPr marL="72168" marR="72168" marT="36084" marB="36084"/>
                </a:tc>
                <a:extLst>
                  <a:ext uri="{0D108BD9-81ED-4DB2-BD59-A6C34878D82A}">
                    <a16:rowId xmlns:a16="http://schemas.microsoft.com/office/drawing/2014/main" val="3132156098"/>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1140749153"/>
                  </a:ext>
                </a:extLst>
              </a:tr>
              <a:tr h="426999">
                <a:tc>
                  <a:txBody>
                    <a:bodyPr/>
                    <a:lstStyle/>
                    <a:p>
                      <a:endParaRPr lang="en-US" sz="1400" dirty="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extLst>
                  <a:ext uri="{0D108BD9-81ED-4DB2-BD59-A6C34878D82A}">
                    <a16:rowId xmlns:a16="http://schemas.microsoft.com/office/drawing/2014/main" val="2813096950"/>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3324557131"/>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1120665361"/>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3810860564"/>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825413436"/>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extLst>
                  <a:ext uri="{0D108BD9-81ED-4DB2-BD59-A6C34878D82A}">
                    <a16:rowId xmlns:a16="http://schemas.microsoft.com/office/drawing/2014/main" val="1927027449"/>
                  </a:ext>
                </a:extLst>
              </a:tr>
            </a:tbl>
          </a:graphicData>
        </a:graphic>
      </p:graphicFrame>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4096533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0">
            <a:extLst>
              <a:ext uri="{FF2B5EF4-FFF2-40B4-BE49-F238E27FC236}">
                <a16:creationId xmlns:a16="http://schemas.microsoft.com/office/drawing/2014/main" id="{42B67C66-11CD-45FD-84F3-6104645770A5}"/>
              </a:ext>
            </a:extLst>
          </p:cNvPr>
          <p:cNvSpPr txBox="1">
            <a:spLocks/>
          </p:cNvSpPr>
          <p:nvPr/>
        </p:nvSpPr>
        <p:spPr>
          <a:xfrm>
            <a:off x="4970853" y="236847"/>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a:t>
            </a:r>
            <a:r>
              <a:rPr lang="en" sz="3600" b="1" dirty="0">
                <a:solidFill>
                  <a:srgbClr val="00B050"/>
                </a:solidFill>
                <a:effectLst>
                  <a:outerShdw blurRad="38100" dist="38100" dir="2700000" algn="tl">
                    <a:srgbClr val="000000">
                      <a:alpha val="43137"/>
                    </a:srgbClr>
                  </a:outerShdw>
                </a:effectLst>
              </a:rPr>
              <a:t>MAPS</a:t>
            </a:r>
          </a:p>
        </p:txBody>
      </p:sp>
      <p:sp>
        <p:nvSpPr>
          <p:cNvPr id="5" name="Shape 249">
            <a:extLst>
              <a:ext uri="{FF2B5EF4-FFF2-40B4-BE49-F238E27FC236}">
                <a16:creationId xmlns:a16="http://schemas.microsoft.com/office/drawing/2014/main" id="{44357103-9277-4716-AE8A-A83FDDBE1545}"/>
              </a:ext>
            </a:extLst>
          </p:cNvPr>
          <p:cNvSpPr/>
          <p:nvPr/>
        </p:nvSpPr>
        <p:spPr>
          <a:xfrm>
            <a:off x="1369409" y="1265902"/>
            <a:ext cx="10184727" cy="4852221"/>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0DB7C4"/>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p>
        </p:txBody>
      </p:sp>
      <p:grpSp>
        <p:nvGrpSpPr>
          <p:cNvPr id="2" name="Group 1"/>
          <p:cNvGrpSpPr/>
          <p:nvPr/>
        </p:nvGrpSpPr>
        <p:grpSpPr>
          <a:xfrm>
            <a:off x="2458112" y="1975039"/>
            <a:ext cx="4454722" cy="2391353"/>
            <a:chOff x="1978624" y="2142679"/>
            <a:chExt cx="4454722" cy="2391353"/>
          </a:xfrm>
          <a:solidFill>
            <a:srgbClr val="00B050"/>
          </a:solidFill>
        </p:grpSpPr>
        <p:sp>
          <p:nvSpPr>
            <p:cNvPr id="6" name="Shape 251">
              <a:extLst>
                <a:ext uri="{FF2B5EF4-FFF2-40B4-BE49-F238E27FC236}">
                  <a16:creationId xmlns:a16="http://schemas.microsoft.com/office/drawing/2014/main" id="{FF590FE2-890C-4B6D-BA48-AC143E970EBD}"/>
                </a:ext>
              </a:extLst>
            </p:cNvPr>
            <p:cNvSpPr/>
            <p:nvPr/>
          </p:nvSpPr>
          <p:spPr>
            <a:xfrm>
              <a:off x="1978624" y="2142679"/>
              <a:ext cx="1193626" cy="231811"/>
            </a:xfrm>
            <a:prstGeom prst="wedgeRectCallout">
              <a:avLst>
                <a:gd name="adj1" fmla="val -21428"/>
                <a:gd name="adj2" fmla="val 84287"/>
              </a:avLst>
            </a:prstGeom>
            <a:grpFill/>
            <a:ln>
              <a:solidFill>
                <a:schemeClr val="bg1"/>
              </a:solidFill>
            </a:ln>
            <a:effectLst>
              <a:outerShdw blurRad="63500" sx="102000" sy="102000" algn="ctr" rotWithShape="0">
                <a:prstClr val="black">
                  <a:alpha val="40000"/>
                </a:prstClr>
              </a:outerShdw>
            </a:effectLst>
          </p:spPr>
          <p:txBody>
            <a:bodyPr lIns="91425" tIns="91425" rIns="91425" bIns="91425" anchor="ctr" anchorCtr="0">
              <a:noAutofit/>
            </a:bodyPr>
            <a:lstStyle/>
            <a:p>
              <a:pPr lvl="0" algn="ctr">
                <a:spcBef>
                  <a:spcPts val="0"/>
                </a:spcBef>
                <a:buNone/>
              </a:pPr>
              <a:r>
                <a:rPr lang="en" sz="1100" dirty="0">
                  <a:solidFill>
                    <a:srgbClr val="FFFFFF"/>
                  </a:solidFill>
                  <a:latin typeface="Dosis"/>
                  <a:ea typeface="Dosis"/>
                  <a:cs typeface="Dosis"/>
                  <a:sym typeface="Dosis"/>
                </a:rPr>
                <a:t>OUR OFFICE</a:t>
              </a:r>
            </a:p>
          </p:txBody>
        </p:sp>
        <p:sp>
          <p:nvSpPr>
            <p:cNvPr id="7" name="Shape 253">
              <a:extLst>
                <a:ext uri="{FF2B5EF4-FFF2-40B4-BE49-F238E27FC236}">
                  <a16:creationId xmlns:a16="http://schemas.microsoft.com/office/drawing/2014/main" id="{945600EC-E3FF-4EFA-8CDA-5B4D7B9A429D}"/>
                </a:ext>
              </a:extLst>
            </p:cNvPr>
            <p:cNvSpPr/>
            <p:nvPr/>
          </p:nvSpPr>
          <p:spPr>
            <a:xfrm rot="8100000">
              <a:off x="2124787" y="2633435"/>
              <a:ext cx="137254" cy="137254"/>
            </a:xfrm>
            <a:prstGeom prst="teardrop">
              <a:avLst>
                <a:gd name="adj" fmla="val 100000"/>
              </a:avLst>
            </a:prstGeom>
            <a:grpFill/>
            <a:ln>
              <a:solidFill>
                <a:schemeClr val="bg1"/>
              </a:solid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8" name="Shape 254">
              <a:extLst>
                <a:ext uri="{FF2B5EF4-FFF2-40B4-BE49-F238E27FC236}">
                  <a16:creationId xmlns:a16="http://schemas.microsoft.com/office/drawing/2014/main" id="{9F87C5DF-46F4-4008-A41D-C81D5DBC851B}"/>
                </a:ext>
              </a:extLst>
            </p:cNvPr>
            <p:cNvSpPr/>
            <p:nvPr/>
          </p:nvSpPr>
          <p:spPr>
            <a:xfrm rot="8100000">
              <a:off x="3006569" y="4396778"/>
              <a:ext cx="137254" cy="137254"/>
            </a:xfrm>
            <a:prstGeom prst="teardrop">
              <a:avLst>
                <a:gd name="adj" fmla="val 100000"/>
              </a:avLst>
            </a:prstGeom>
            <a:grpFill/>
            <a:ln>
              <a:solidFill>
                <a:schemeClr val="bg1"/>
              </a:solid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10" name="Shape 257">
              <a:extLst>
                <a:ext uri="{FF2B5EF4-FFF2-40B4-BE49-F238E27FC236}">
                  <a16:creationId xmlns:a16="http://schemas.microsoft.com/office/drawing/2014/main" id="{2C28FC7E-CDB5-4F44-965F-AF78D0FC6729}"/>
                </a:ext>
              </a:extLst>
            </p:cNvPr>
            <p:cNvSpPr/>
            <p:nvPr/>
          </p:nvSpPr>
          <p:spPr>
            <a:xfrm rot="8100000">
              <a:off x="6296092" y="3665853"/>
              <a:ext cx="137254" cy="137254"/>
            </a:xfrm>
            <a:prstGeom prst="teardrop">
              <a:avLst>
                <a:gd name="adj" fmla="val 100000"/>
              </a:avLst>
            </a:prstGeom>
            <a:grpFill/>
            <a:ln>
              <a:solidFill>
                <a:schemeClr val="bg1"/>
              </a:solid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gr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55521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100000">
              <a:srgbClr val="42DF9A"/>
            </a:gs>
            <a:gs pos="59000">
              <a:schemeClr val="bg1"/>
            </a:gs>
          </a:gsLst>
          <a:lin ang="2700000" scaled="1"/>
        </a:gra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552033497"/>
              </p:ext>
            </p:extLst>
          </p:nvPr>
        </p:nvGraphicFramePr>
        <p:xfrm>
          <a:off x="1409699" y="402672"/>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a:extLst>
              <a:ext uri="{FF2B5EF4-FFF2-40B4-BE49-F238E27FC236}">
                <a16:creationId xmlns:a16="http://schemas.microsoft.com/office/drawing/2014/main" id="{6EC17C9B-7926-4244-9D52-02983425AE80}"/>
              </a:ext>
            </a:extLst>
          </p:cNvPr>
          <p:cNvSpPr txBox="1"/>
          <p:nvPr/>
        </p:nvSpPr>
        <p:spPr>
          <a:xfrm>
            <a:off x="3606707" y="4984400"/>
            <a:ext cx="2785120" cy="954107"/>
          </a:xfrm>
          <a:prstGeom prst="rect">
            <a:avLst/>
          </a:prstGeom>
          <a:noFill/>
        </p:spPr>
        <p:txBody>
          <a:bodyPr wrap="square" rtlCol="0">
            <a:spAutoFit/>
          </a:bodyPr>
          <a:lstStyle/>
          <a:p>
            <a:pPr algn="ctr"/>
            <a:r>
              <a:rPr lang="en-US" b="1" dirty="0">
                <a:solidFill>
                  <a:schemeClr val="accent1">
                    <a:lumMod val="60000"/>
                    <a:lumOff val="40000"/>
                  </a:schemeClr>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7" name="TextBox 26">
            <a:extLst>
              <a:ext uri="{FF2B5EF4-FFF2-40B4-BE49-F238E27FC236}">
                <a16:creationId xmlns:a16="http://schemas.microsoft.com/office/drawing/2014/main" id="{787A15B3-DD6A-42BA-8A35-790A37385E92}"/>
              </a:ext>
            </a:extLst>
          </p:cNvPr>
          <p:cNvSpPr txBox="1"/>
          <p:nvPr/>
        </p:nvSpPr>
        <p:spPr>
          <a:xfrm>
            <a:off x="6396072" y="4947639"/>
            <a:ext cx="2839886" cy="954107"/>
          </a:xfrm>
          <a:prstGeom prst="rect">
            <a:avLst/>
          </a:prstGeom>
          <a:noFill/>
        </p:spPr>
        <p:txBody>
          <a:bodyPr wrap="square" rtlCol="0">
            <a:spAutoFit/>
          </a:bodyPr>
          <a:lstStyle/>
          <a:p>
            <a:pPr algn="ctr"/>
            <a:r>
              <a:rPr lang="en-US" b="1" dirty="0">
                <a:solidFill>
                  <a:schemeClr val="accent1">
                    <a:lumMod val="75000"/>
                  </a:schemeClr>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8" name="TextBox 27">
            <a:extLst>
              <a:ext uri="{FF2B5EF4-FFF2-40B4-BE49-F238E27FC236}">
                <a16:creationId xmlns:a16="http://schemas.microsoft.com/office/drawing/2014/main" id="{E1026836-1B80-4B1F-BA97-B22E1A8F8633}"/>
              </a:ext>
            </a:extLst>
          </p:cNvPr>
          <p:cNvSpPr txBox="1"/>
          <p:nvPr/>
        </p:nvSpPr>
        <p:spPr>
          <a:xfrm>
            <a:off x="9069679" y="1287599"/>
            <a:ext cx="2764988" cy="954107"/>
          </a:xfrm>
          <a:prstGeom prst="rect">
            <a:avLst/>
          </a:prstGeom>
          <a:noFill/>
        </p:spPr>
        <p:txBody>
          <a:bodyPr wrap="square" rtlCol="0">
            <a:spAutoFit/>
          </a:bodyPr>
          <a:lstStyle/>
          <a:p>
            <a:pPr algn="ctr"/>
            <a:r>
              <a:rPr lang="en-US" b="1" dirty="0">
                <a:solidFill>
                  <a:srgbClr val="00B050"/>
                </a:solidFill>
                <a:latin typeface="Roboto" pitchFamily="2" charset="0"/>
                <a:ea typeface="Roboto" pitchFamily="2" charset="0"/>
                <a:cs typeface="Lato" panose="020F0502020204030203" pitchFamily="34" charset="0"/>
              </a:rPr>
              <a:t>FOURTH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9" name="TextBox 28">
            <a:extLst>
              <a:ext uri="{FF2B5EF4-FFF2-40B4-BE49-F238E27FC236}">
                <a16:creationId xmlns:a16="http://schemas.microsoft.com/office/drawing/2014/main" id="{51672FBC-FE7B-4068-9E8F-C74AA444EAE5}"/>
              </a:ext>
            </a:extLst>
          </p:cNvPr>
          <p:cNvSpPr txBox="1"/>
          <p:nvPr/>
        </p:nvSpPr>
        <p:spPr>
          <a:xfrm>
            <a:off x="662341" y="1353563"/>
            <a:ext cx="2628358" cy="954107"/>
          </a:xfrm>
          <a:prstGeom prst="rect">
            <a:avLst/>
          </a:prstGeom>
          <a:noFill/>
        </p:spPr>
        <p:txBody>
          <a:bodyPr wrap="square" rtlCol="0">
            <a:spAutoFit/>
          </a:bodyPr>
          <a:lstStyle/>
          <a:p>
            <a:pPr algn="ctr"/>
            <a:r>
              <a:rPr lang="en-US" b="1" dirty="0">
                <a:solidFill>
                  <a:srgbClr val="259390"/>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30" name="Rectangle 29">
            <a:extLst>
              <a:ext uri="{FF2B5EF4-FFF2-40B4-BE49-F238E27FC236}">
                <a16:creationId xmlns:a16="http://schemas.microsoft.com/office/drawing/2014/main" id="{EFF49A3A-275B-4E2D-9586-12C6492F041A}"/>
              </a:ext>
            </a:extLst>
          </p:cNvPr>
          <p:cNvSpPr/>
          <p:nvPr/>
        </p:nvSpPr>
        <p:spPr>
          <a:xfrm>
            <a:off x="4118260" y="477710"/>
            <a:ext cx="4123858" cy="1006045"/>
          </a:xfrm>
          <a:prstGeom prst="rect">
            <a:avLst/>
          </a:prstGeom>
          <a:noFill/>
        </p:spPr>
        <p:txBody>
          <a:bodyPr wrap="square" lIns="91440" tIns="45720" rIns="91440" bIns="45720">
            <a:spAutoFit/>
          </a:bodyPr>
          <a:lstStyle/>
          <a:p>
            <a:pPr algn="ctr">
              <a:lnSpc>
                <a:spcPts val="3500"/>
              </a:lnSpc>
            </a:pPr>
            <a:r>
              <a:rPr lang="en-US" sz="4000" cap="none" spc="0" dirty="0">
                <a:ln w="0"/>
                <a:solidFill>
                  <a:schemeClr val="tx1">
                    <a:lumMod val="65000"/>
                    <a:lumOff val="35000"/>
                  </a:schemeClr>
                </a:solidFill>
                <a:latin typeface="Roboto" pitchFamily="2" charset="0"/>
                <a:ea typeface="Roboto" pitchFamily="2" charset="0"/>
                <a:cs typeface="Lato" panose="020F0502020204030203" pitchFamily="34" charset="0"/>
              </a:rPr>
              <a:t>OUR PROCESS IS </a:t>
            </a:r>
            <a:r>
              <a:rPr lang="en-US" sz="4000" b="1" cap="none" spc="0" dirty="0">
                <a:ln w="0"/>
                <a:solidFill>
                  <a:srgbClr val="00B050"/>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SIMPLE</a:t>
            </a:r>
          </a:p>
        </p:txBody>
      </p:sp>
      <p:sp>
        <p:nvSpPr>
          <p:cNvPr id="40" name="Shape 440">
            <a:extLst>
              <a:ext uri="{FF2B5EF4-FFF2-40B4-BE49-F238E27FC236}">
                <a16:creationId xmlns:a16="http://schemas.microsoft.com/office/drawing/2014/main" id="{36210CA5-C6C1-4025-B4ED-D14E69637AEA}"/>
              </a:ext>
            </a:extLst>
          </p:cNvPr>
          <p:cNvSpPr/>
          <p:nvPr/>
        </p:nvSpPr>
        <p:spPr>
          <a:xfrm>
            <a:off x="2696127" y="3244666"/>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accent3">
              <a:lumMod val="75000"/>
            </a:schemeClr>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503">
            <a:extLst>
              <a:ext uri="{FF2B5EF4-FFF2-40B4-BE49-F238E27FC236}">
                <a16:creationId xmlns:a16="http://schemas.microsoft.com/office/drawing/2014/main" id="{7C0B976F-D919-4D3F-B518-F7D2EF154A0B}"/>
              </a:ext>
            </a:extLst>
          </p:cNvPr>
          <p:cNvSpPr/>
          <p:nvPr/>
        </p:nvSpPr>
        <p:spPr>
          <a:xfrm>
            <a:off x="4876436" y="3218697"/>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accent3">
              <a:lumMod val="75000"/>
            </a:schemeClr>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42" name="Shape 541">
            <a:extLst>
              <a:ext uri="{FF2B5EF4-FFF2-40B4-BE49-F238E27FC236}">
                <a16:creationId xmlns:a16="http://schemas.microsoft.com/office/drawing/2014/main" id="{90F66949-D0E2-4599-A55B-2A505C863763}"/>
              </a:ext>
            </a:extLst>
          </p:cNvPr>
          <p:cNvGrpSpPr/>
          <p:nvPr/>
        </p:nvGrpSpPr>
        <p:grpSpPr>
          <a:xfrm>
            <a:off x="6995561" y="3183510"/>
            <a:ext cx="471571" cy="446974"/>
            <a:chOff x="5300400" y="3670175"/>
            <a:chExt cx="421300" cy="399325"/>
          </a:xfrm>
          <a:solidFill>
            <a:schemeClr val="accent3">
              <a:lumMod val="75000"/>
            </a:schemeClr>
          </a:solidFill>
          <a:effectLst>
            <a:outerShdw blurRad="50800" dist="38100" algn="l" rotWithShape="0">
              <a:prstClr val="black">
                <a:alpha val="23000"/>
              </a:prstClr>
            </a:outerShdw>
          </a:effectLst>
        </p:grpSpPr>
        <p:sp>
          <p:nvSpPr>
            <p:cNvPr id="43"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551">
            <a:extLst>
              <a:ext uri="{FF2B5EF4-FFF2-40B4-BE49-F238E27FC236}">
                <a16:creationId xmlns:a16="http://schemas.microsoft.com/office/drawing/2014/main" id="{F96ECCA8-4565-4D77-AF76-10C38C75E3B2}"/>
              </a:ext>
            </a:extLst>
          </p:cNvPr>
          <p:cNvGrpSpPr/>
          <p:nvPr/>
        </p:nvGrpSpPr>
        <p:grpSpPr>
          <a:xfrm>
            <a:off x="9110545" y="3172219"/>
            <a:ext cx="496196" cy="496224"/>
            <a:chOff x="570875" y="4322250"/>
            <a:chExt cx="443300" cy="443325"/>
          </a:xfrm>
          <a:solidFill>
            <a:schemeClr val="accent3">
              <a:lumMod val="75000"/>
            </a:schemeClr>
          </a:solidFill>
          <a:effectLst>
            <a:outerShdw blurRad="50800" dist="38100" algn="l" rotWithShape="0">
              <a:prstClr val="black">
                <a:alpha val="23000"/>
              </a:prstClr>
            </a:outerShdw>
          </a:effectLst>
        </p:grpSpPr>
        <p:sp>
          <p:nvSpPr>
            <p:cNvPr id="49"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 name="Rectangle 20"/>
          <p:cNvSpPr/>
          <p:nvPr/>
        </p:nvSpPr>
        <p:spPr>
          <a:xfrm rot="5400000">
            <a:off x="1164630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3310641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rgbClr val="86EABF"/>
            </a:gs>
            <a:gs pos="43000">
              <a:schemeClr val="bg1"/>
            </a:gs>
          </a:gsLst>
          <a:lin ang="2700000" scaled="1"/>
          <a:tileRect/>
        </a:gradFill>
        <a:effectLst/>
      </p:bgPr>
    </p:bg>
    <p:spTree>
      <p:nvGrpSpPr>
        <p:cNvPr id="1" name=""/>
        <p:cNvGrpSpPr/>
        <p:nvPr/>
      </p:nvGrpSpPr>
      <p:grpSpPr>
        <a:xfrm>
          <a:off x="0" y="0"/>
          <a:ext cx="0" cy="0"/>
          <a:chOff x="0" y="0"/>
          <a:chExt cx="0" cy="0"/>
        </a:xfrm>
      </p:grpSpPr>
      <p:cxnSp>
        <p:nvCxnSpPr>
          <p:cNvPr id="43" name="Straight Connector 42"/>
          <p:cNvCxnSpPr/>
          <p:nvPr/>
        </p:nvCxnSpPr>
        <p:spPr>
          <a:xfrm>
            <a:off x="9391352" y="1239365"/>
            <a:ext cx="1531869" cy="0"/>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10843988" y="1056805"/>
            <a:ext cx="28433" cy="4553442"/>
          </a:xfrm>
          <a:prstGeom prst="line">
            <a:avLst/>
          </a:prstGeom>
          <a:ln w="381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8633384" y="5716481"/>
            <a:ext cx="2195856" cy="13711"/>
          </a:xfrm>
          <a:prstGeom prst="line">
            <a:avLst/>
          </a:prstGeom>
          <a:ln w="381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7455383" y="4479395"/>
            <a:ext cx="2400487" cy="14989"/>
          </a:xfrm>
          <a:prstGeom prst="line">
            <a:avLst/>
          </a:prstGeom>
          <a:ln w="38100">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188821" y="3278921"/>
            <a:ext cx="2474300" cy="15450"/>
          </a:xfrm>
          <a:prstGeom prst="line">
            <a:avLst/>
          </a:prstGeom>
          <a:ln w="38100">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333353" y="3380047"/>
            <a:ext cx="9541" cy="1528183"/>
          </a:xfrm>
          <a:prstGeom prst="line">
            <a:avLst/>
          </a:prstGeom>
          <a:ln w="38100">
            <a:solidFill>
              <a:schemeClr val="accent3">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329877" y="4957205"/>
            <a:ext cx="3042996" cy="19001"/>
          </a:xfrm>
          <a:prstGeom prst="line">
            <a:avLst/>
          </a:prstGeom>
          <a:ln w="38100">
            <a:solidFill>
              <a:schemeClr val="accent3">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107149" y="3353299"/>
            <a:ext cx="2400487" cy="14989"/>
          </a:xfrm>
          <a:prstGeom prst="line">
            <a:avLst/>
          </a:prstGeom>
          <a:ln w="38100">
            <a:solidFill>
              <a:srgbClr val="42DF9A"/>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914400" y="1778083"/>
            <a:ext cx="2400487" cy="14989"/>
          </a:xfrm>
          <a:prstGeom prst="line">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2637457" y="1115642"/>
            <a:ext cx="1354861" cy="1354861"/>
            <a:chOff x="1438244" y="995722"/>
            <a:chExt cx="1396958" cy="1396958"/>
          </a:xfrm>
        </p:grpSpPr>
        <p:sp>
          <p:nvSpPr>
            <p:cNvPr id="3" name="Oval 2"/>
            <p:cNvSpPr/>
            <p:nvPr/>
          </p:nvSpPr>
          <p:spPr>
            <a:xfrm>
              <a:off x="1438244" y="995722"/>
              <a:ext cx="1396958" cy="1396958"/>
            </a:xfrm>
            <a:prstGeom prst="flowChartAlternateProcess">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p:cNvSpPr/>
            <p:nvPr/>
          </p:nvSpPr>
          <p:spPr>
            <a:xfrm>
              <a:off x="1581267" y="1138745"/>
              <a:ext cx="1110912" cy="1110912"/>
            </a:xfrm>
            <a:prstGeom prst="flowChartAlternateProcess">
              <a:avLst/>
            </a:prstGeom>
            <a:solidFill>
              <a:srgbClr val="FFC000"/>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p:cNvGrpSpPr/>
          <p:nvPr/>
        </p:nvGrpSpPr>
        <p:grpSpPr>
          <a:xfrm>
            <a:off x="2637457" y="4251084"/>
            <a:ext cx="1354861" cy="1354861"/>
            <a:chOff x="1438244" y="995722"/>
            <a:chExt cx="1396958" cy="1396958"/>
          </a:xfrm>
        </p:grpSpPr>
        <p:sp>
          <p:nvSpPr>
            <p:cNvPr id="6" name="Oval 5"/>
            <p:cNvSpPr/>
            <p:nvPr/>
          </p:nvSpPr>
          <p:spPr>
            <a:xfrm>
              <a:off x="1438244" y="995722"/>
              <a:ext cx="1396958" cy="1396958"/>
            </a:xfrm>
            <a:prstGeom prst="roundRect">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 name="Oval 6"/>
            <p:cNvSpPr/>
            <p:nvPr/>
          </p:nvSpPr>
          <p:spPr>
            <a:xfrm>
              <a:off x="1581267" y="1138745"/>
              <a:ext cx="1110912" cy="1110912"/>
            </a:xfrm>
            <a:prstGeom prst="roundRect">
              <a:avLst/>
            </a:prstGeom>
            <a:solidFill>
              <a:srgbClr val="42DF9A"/>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8" name="Group 7"/>
          <p:cNvGrpSpPr/>
          <p:nvPr/>
        </p:nvGrpSpPr>
        <p:grpSpPr>
          <a:xfrm>
            <a:off x="5665464" y="2609216"/>
            <a:ext cx="1354861" cy="1354861"/>
            <a:chOff x="1438244" y="995722"/>
            <a:chExt cx="1396958" cy="1396958"/>
          </a:xfrm>
        </p:grpSpPr>
        <p:sp>
          <p:nvSpPr>
            <p:cNvPr id="9" name="Oval 8"/>
            <p:cNvSpPr/>
            <p:nvPr/>
          </p:nvSpPr>
          <p:spPr>
            <a:xfrm>
              <a:off x="1438244" y="995722"/>
              <a:ext cx="1396958" cy="1396958"/>
            </a:xfrm>
            <a:prstGeom prst="roundRect">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 name="Oval 9"/>
            <p:cNvSpPr/>
            <p:nvPr/>
          </p:nvSpPr>
          <p:spPr>
            <a:xfrm>
              <a:off x="1581267" y="1138745"/>
              <a:ext cx="1110912" cy="1110912"/>
            </a:xfrm>
            <a:prstGeom prst="roundRect">
              <a:avLst/>
            </a:prstGeom>
            <a:solidFill>
              <a:schemeClr val="accent3">
                <a:lumMod val="75000"/>
              </a:schemeClr>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1" name="Group 10"/>
          <p:cNvGrpSpPr/>
          <p:nvPr/>
        </p:nvGrpSpPr>
        <p:grpSpPr>
          <a:xfrm>
            <a:off x="10180001" y="561935"/>
            <a:ext cx="1354861" cy="1354861"/>
            <a:chOff x="1438244" y="995722"/>
            <a:chExt cx="1396958" cy="1396958"/>
          </a:xfrm>
        </p:grpSpPr>
        <p:sp>
          <p:nvSpPr>
            <p:cNvPr id="12" name="Oval 11"/>
            <p:cNvSpPr/>
            <p:nvPr/>
          </p:nvSpPr>
          <p:spPr>
            <a:xfrm>
              <a:off x="1438244" y="995722"/>
              <a:ext cx="1396958" cy="1396958"/>
            </a:xfrm>
            <a:prstGeom prst="roundRect">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 name="Oval 12"/>
            <p:cNvSpPr/>
            <p:nvPr/>
          </p:nvSpPr>
          <p:spPr>
            <a:xfrm>
              <a:off x="1581267" y="1138745"/>
              <a:ext cx="1110912" cy="1110912"/>
            </a:xfrm>
            <a:prstGeom prst="roundRect">
              <a:avLst/>
            </a:prstGeom>
            <a:solidFill>
              <a:srgbClr val="21D7CD"/>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4" name="Group 13"/>
          <p:cNvGrpSpPr/>
          <p:nvPr/>
        </p:nvGrpSpPr>
        <p:grpSpPr>
          <a:xfrm>
            <a:off x="7985691" y="5033446"/>
            <a:ext cx="1354861" cy="1354861"/>
            <a:chOff x="1438244" y="995722"/>
            <a:chExt cx="1396958" cy="1396958"/>
          </a:xfrm>
        </p:grpSpPr>
        <p:sp>
          <p:nvSpPr>
            <p:cNvPr id="15" name="Oval 14"/>
            <p:cNvSpPr/>
            <p:nvPr/>
          </p:nvSpPr>
          <p:spPr>
            <a:xfrm>
              <a:off x="1438244" y="995722"/>
              <a:ext cx="1396958" cy="1396958"/>
            </a:xfrm>
            <a:prstGeom prst="roundRect">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 name="Oval 15"/>
            <p:cNvSpPr/>
            <p:nvPr/>
          </p:nvSpPr>
          <p:spPr>
            <a:xfrm>
              <a:off x="1581267" y="1138745"/>
              <a:ext cx="1110912" cy="1110912"/>
            </a:xfrm>
            <a:prstGeom prst="roundRect">
              <a:avLst/>
            </a:prstGeom>
            <a:solidFill>
              <a:schemeClr val="accent6">
                <a:lumMod val="60000"/>
                <a:lumOff val="40000"/>
              </a:schemeClr>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37" name="TextBox 36">
            <a:extLst>
              <a:ext uri="{FF2B5EF4-FFF2-40B4-BE49-F238E27FC236}">
                <a16:creationId xmlns:a16="http://schemas.microsoft.com/office/drawing/2014/main" id="{51672FBC-FE7B-4068-9E8F-C74AA444EAE5}"/>
              </a:ext>
            </a:extLst>
          </p:cNvPr>
          <p:cNvSpPr txBox="1"/>
          <p:nvPr/>
        </p:nvSpPr>
        <p:spPr>
          <a:xfrm>
            <a:off x="234886" y="4417893"/>
            <a:ext cx="2363076" cy="1231106"/>
          </a:xfrm>
          <a:prstGeom prst="rect">
            <a:avLst/>
          </a:prstGeom>
          <a:noFill/>
        </p:spPr>
        <p:txBody>
          <a:bodyPr wrap="square" rtlCol="0">
            <a:spAutoFit/>
          </a:bodyPr>
          <a:lstStyle/>
          <a:p>
            <a:r>
              <a:rPr lang="en-US" b="1" dirty="0" smtClean="0">
                <a:solidFill>
                  <a:srgbClr val="00B0F0"/>
                </a:solidFill>
                <a:latin typeface="Roboto" pitchFamily="2" charset="0"/>
                <a:ea typeface="Roboto" pitchFamily="2" charset="0"/>
                <a:cs typeface="Lato" panose="020F0502020204030203" pitchFamily="34" charset="0"/>
              </a:rPr>
              <a:t>2015</a:t>
            </a:r>
            <a:endParaRPr lang="en-US" b="1" dirty="0">
              <a:solidFill>
                <a:srgbClr val="00B0F0"/>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40" name="Freeform 39"/>
          <p:cNvSpPr/>
          <p:nvPr/>
        </p:nvSpPr>
        <p:spPr>
          <a:xfrm>
            <a:off x="511571" y="1602349"/>
            <a:ext cx="388791" cy="388791"/>
          </a:xfrm>
          <a:custGeom>
            <a:avLst/>
            <a:gdLst>
              <a:gd name="connsiteX0" fmla="*/ 340101 w 919868"/>
              <a:gd name="connsiteY0" fmla="*/ 301708 h 919868"/>
              <a:gd name="connsiteX1" fmla="*/ 459934 w 919868"/>
              <a:gd name="connsiteY1" fmla="*/ 459934 h 919868"/>
              <a:gd name="connsiteX2" fmla="*/ 340101 w 919868"/>
              <a:gd name="connsiteY2" fmla="*/ 618160 h 919868"/>
              <a:gd name="connsiteX3" fmla="*/ 459934 w 919868"/>
              <a:gd name="connsiteY3" fmla="*/ 618160 h 919868"/>
              <a:gd name="connsiteX4" fmla="*/ 579767 w 919868"/>
              <a:gd name="connsiteY4" fmla="*/ 459934 h 919868"/>
              <a:gd name="connsiteX5" fmla="*/ 459934 w 919868"/>
              <a:gd name="connsiteY5" fmla="*/ 301708 h 919868"/>
              <a:gd name="connsiteX6" fmla="*/ 459934 w 919868"/>
              <a:gd name="connsiteY6" fmla="*/ 0 h 919868"/>
              <a:gd name="connsiteX7" fmla="*/ 919868 w 919868"/>
              <a:gd name="connsiteY7" fmla="*/ 459934 h 919868"/>
              <a:gd name="connsiteX8" fmla="*/ 459934 w 919868"/>
              <a:gd name="connsiteY8" fmla="*/ 919868 h 919868"/>
              <a:gd name="connsiteX9" fmla="*/ 0 w 919868"/>
              <a:gd name="connsiteY9" fmla="*/ 459934 h 919868"/>
              <a:gd name="connsiteX10" fmla="*/ 459934 w 919868"/>
              <a:gd name="connsiteY10" fmla="*/ 0 h 91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868" h="919868">
                <a:moveTo>
                  <a:pt x="340101" y="301708"/>
                </a:moveTo>
                <a:lnTo>
                  <a:pt x="459934" y="459934"/>
                </a:lnTo>
                <a:lnTo>
                  <a:pt x="340101" y="618160"/>
                </a:lnTo>
                <a:lnTo>
                  <a:pt x="459934" y="618160"/>
                </a:lnTo>
                <a:lnTo>
                  <a:pt x="579767" y="459934"/>
                </a:lnTo>
                <a:lnTo>
                  <a:pt x="459934" y="301708"/>
                </a:lnTo>
                <a:close/>
                <a:moveTo>
                  <a:pt x="459934" y="0"/>
                </a:moveTo>
                <a:cubicBezTo>
                  <a:pt x="713949" y="0"/>
                  <a:pt x="919868" y="205919"/>
                  <a:pt x="919868" y="459934"/>
                </a:cubicBezTo>
                <a:cubicBezTo>
                  <a:pt x="919868" y="713949"/>
                  <a:pt x="713949" y="919868"/>
                  <a:pt x="459934" y="919868"/>
                </a:cubicBezTo>
                <a:cubicBezTo>
                  <a:pt x="205919" y="919868"/>
                  <a:pt x="0" y="713949"/>
                  <a:pt x="0" y="459934"/>
                </a:cubicBezTo>
                <a:cubicBezTo>
                  <a:pt x="0" y="205919"/>
                  <a:pt x="205919" y="0"/>
                  <a:pt x="459934" y="0"/>
                </a:cubicBezTo>
                <a:close/>
              </a:path>
            </a:pathLst>
          </a:cu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51672FBC-FE7B-4068-9E8F-C74AA444EAE5}"/>
              </a:ext>
            </a:extLst>
          </p:cNvPr>
          <p:cNvSpPr txBox="1"/>
          <p:nvPr/>
        </p:nvSpPr>
        <p:spPr>
          <a:xfrm>
            <a:off x="206529" y="2102420"/>
            <a:ext cx="2363076" cy="1231106"/>
          </a:xfrm>
          <a:prstGeom prst="rect">
            <a:avLst/>
          </a:prstGeom>
          <a:noFill/>
        </p:spPr>
        <p:txBody>
          <a:bodyPr wrap="square" rtlCol="0">
            <a:spAutoFit/>
          </a:bodyPr>
          <a:lstStyle/>
          <a:p>
            <a:r>
              <a:rPr lang="en-US" b="1" dirty="0" smtClean="0">
                <a:solidFill>
                  <a:srgbClr val="FFC000"/>
                </a:solidFill>
                <a:latin typeface="Roboto" pitchFamily="2" charset="0"/>
                <a:ea typeface="Roboto" pitchFamily="2" charset="0"/>
                <a:cs typeface="Lato" panose="020F0502020204030203" pitchFamily="34" charset="0"/>
              </a:rPr>
              <a:t>2014</a:t>
            </a:r>
            <a:endParaRPr lang="en-US" b="1" dirty="0">
              <a:solidFill>
                <a:srgbClr val="FFC000"/>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42" name="TextBox 41">
            <a:extLst>
              <a:ext uri="{FF2B5EF4-FFF2-40B4-BE49-F238E27FC236}">
                <a16:creationId xmlns:a16="http://schemas.microsoft.com/office/drawing/2014/main" id="{51672FBC-FE7B-4068-9E8F-C74AA444EAE5}"/>
              </a:ext>
            </a:extLst>
          </p:cNvPr>
          <p:cNvSpPr txBox="1"/>
          <p:nvPr/>
        </p:nvSpPr>
        <p:spPr>
          <a:xfrm>
            <a:off x="3431559" y="2826842"/>
            <a:ext cx="2363076" cy="1231106"/>
          </a:xfrm>
          <a:prstGeom prst="rect">
            <a:avLst/>
          </a:prstGeom>
          <a:noFill/>
        </p:spPr>
        <p:txBody>
          <a:bodyPr wrap="square" rtlCol="0">
            <a:spAutoFit/>
          </a:bodyPr>
          <a:lstStyle/>
          <a:p>
            <a:r>
              <a:rPr lang="en-US" b="1" dirty="0" smtClean="0">
                <a:solidFill>
                  <a:srgbClr val="00B050"/>
                </a:solidFill>
                <a:latin typeface="Roboto" pitchFamily="2" charset="0"/>
                <a:ea typeface="Roboto" pitchFamily="2" charset="0"/>
                <a:cs typeface="Lato" panose="020F0502020204030203" pitchFamily="34" charset="0"/>
              </a:rPr>
              <a:t>2016</a:t>
            </a:r>
            <a:endParaRPr lang="en-US" b="1" dirty="0">
              <a:solidFill>
                <a:srgbClr val="00B050"/>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46" name="Oval 45"/>
          <p:cNvSpPr/>
          <p:nvPr/>
        </p:nvSpPr>
        <p:spPr>
          <a:xfrm>
            <a:off x="9138899" y="1146476"/>
            <a:ext cx="211178" cy="211178"/>
          </a:xfrm>
          <a:prstGeom prst="ellipse">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7" name="TextBox 46">
            <a:extLst>
              <a:ext uri="{FF2B5EF4-FFF2-40B4-BE49-F238E27FC236}">
                <a16:creationId xmlns:a16="http://schemas.microsoft.com/office/drawing/2014/main" id="{51672FBC-FE7B-4068-9E8F-C74AA444EAE5}"/>
              </a:ext>
            </a:extLst>
          </p:cNvPr>
          <p:cNvSpPr txBox="1"/>
          <p:nvPr/>
        </p:nvSpPr>
        <p:spPr>
          <a:xfrm>
            <a:off x="5669211" y="5259910"/>
            <a:ext cx="2363076" cy="1231106"/>
          </a:xfrm>
          <a:prstGeom prst="rect">
            <a:avLst/>
          </a:prstGeom>
          <a:noFill/>
        </p:spPr>
        <p:txBody>
          <a:bodyPr wrap="square" rtlCol="0">
            <a:spAutoFit/>
          </a:bodyPr>
          <a:lstStyle/>
          <a:p>
            <a:r>
              <a:rPr lang="en-US" b="1" dirty="0" smtClean="0">
                <a:solidFill>
                  <a:srgbClr val="7030A0"/>
                </a:solidFill>
                <a:latin typeface="Roboto" pitchFamily="2" charset="0"/>
                <a:ea typeface="Roboto" pitchFamily="2" charset="0"/>
                <a:cs typeface="Lato" panose="020F0502020204030203" pitchFamily="34" charset="0"/>
              </a:rPr>
              <a:t>2017</a:t>
            </a:r>
            <a:endParaRPr lang="en-US" b="1" dirty="0">
              <a:solidFill>
                <a:srgbClr val="7030A0"/>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48" name="TextBox 47">
            <a:extLst>
              <a:ext uri="{FF2B5EF4-FFF2-40B4-BE49-F238E27FC236}">
                <a16:creationId xmlns:a16="http://schemas.microsoft.com/office/drawing/2014/main" id="{51672FBC-FE7B-4068-9E8F-C74AA444EAE5}"/>
              </a:ext>
            </a:extLst>
          </p:cNvPr>
          <p:cNvSpPr txBox="1"/>
          <p:nvPr/>
        </p:nvSpPr>
        <p:spPr>
          <a:xfrm>
            <a:off x="6798926" y="649325"/>
            <a:ext cx="2363076" cy="1231106"/>
          </a:xfrm>
          <a:prstGeom prst="rect">
            <a:avLst/>
          </a:prstGeom>
          <a:noFill/>
        </p:spPr>
        <p:txBody>
          <a:bodyPr wrap="square" rtlCol="0">
            <a:spAutoFit/>
          </a:bodyPr>
          <a:lstStyle/>
          <a:p>
            <a:r>
              <a:rPr lang="en-US" b="1" dirty="0" smtClean="0">
                <a:solidFill>
                  <a:srgbClr val="002060"/>
                </a:solidFill>
                <a:latin typeface="Roboto" pitchFamily="2" charset="0"/>
                <a:ea typeface="Roboto" pitchFamily="2" charset="0"/>
                <a:cs typeface="Lato" panose="020F0502020204030203" pitchFamily="34" charset="0"/>
              </a:rPr>
              <a:t>2018</a:t>
            </a:r>
            <a:endParaRPr lang="en-US" b="1" dirty="0">
              <a:solidFill>
                <a:srgbClr val="002060"/>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grpSp>
        <p:nvGrpSpPr>
          <p:cNvPr id="49" name="Shape 453"/>
          <p:cNvGrpSpPr/>
          <p:nvPr/>
        </p:nvGrpSpPr>
        <p:grpSpPr>
          <a:xfrm>
            <a:off x="10628829" y="1008491"/>
            <a:ext cx="457203" cy="487148"/>
            <a:chOff x="5970800" y="1619250"/>
            <a:chExt cx="428650" cy="456725"/>
          </a:xfrm>
          <a:solidFill>
            <a:schemeClr val="bg1"/>
          </a:solidFill>
        </p:grpSpPr>
        <p:sp>
          <p:nvSpPr>
            <p:cNvPr id="50"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55" name="Shape 482"/>
          <p:cNvSpPr/>
          <p:nvPr/>
        </p:nvSpPr>
        <p:spPr>
          <a:xfrm>
            <a:off x="3111707" y="1581897"/>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56" name="Shape 486"/>
          <p:cNvGrpSpPr/>
          <p:nvPr/>
        </p:nvGrpSpPr>
        <p:grpSpPr>
          <a:xfrm>
            <a:off x="3177688" y="4708441"/>
            <a:ext cx="274865" cy="448083"/>
            <a:chOff x="6730350" y="2315900"/>
            <a:chExt cx="257700" cy="420100"/>
          </a:xfrm>
          <a:solidFill>
            <a:schemeClr val="bg1"/>
          </a:solidFill>
        </p:grpSpPr>
        <p:sp>
          <p:nvSpPr>
            <p:cNvPr id="57"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2" name="Shape 538"/>
          <p:cNvGrpSpPr/>
          <p:nvPr/>
        </p:nvGrpSpPr>
        <p:grpSpPr>
          <a:xfrm>
            <a:off x="8467853" y="5517707"/>
            <a:ext cx="483228" cy="354301"/>
            <a:chOff x="4610450" y="3703750"/>
            <a:chExt cx="453050" cy="332175"/>
          </a:xfrm>
          <a:solidFill>
            <a:schemeClr val="bg1"/>
          </a:solidFill>
        </p:grpSpPr>
        <p:sp>
          <p:nvSpPr>
            <p:cNvPr id="6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5" name="Shape 551"/>
          <p:cNvGrpSpPr/>
          <p:nvPr/>
        </p:nvGrpSpPr>
        <p:grpSpPr>
          <a:xfrm>
            <a:off x="6096938" y="3057607"/>
            <a:ext cx="472829" cy="472856"/>
            <a:chOff x="570875" y="4322250"/>
            <a:chExt cx="443300" cy="443325"/>
          </a:xfrm>
          <a:solidFill>
            <a:schemeClr val="bg1"/>
          </a:solidFill>
        </p:grpSpPr>
        <p:sp>
          <p:nvSpPr>
            <p:cNvPr id="6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75" name="Rectangle 74">
            <a:extLst>
              <a:ext uri="{FF2B5EF4-FFF2-40B4-BE49-F238E27FC236}">
                <a16:creationId xmlns:a16="http://schemas.microsoft.com/office/drawing/2014/main" id="{EFF49A3A-275B-4E2D-9586-12C6492F041A}"/>
              </a:ext>
            </a:extLst>
          </p:cNvPr>
          <p:cNvSpPr/>
          <p:nvPr/>
        </p:nvSpPr>
        <p:spPr>
          <a:xfrm>
            <a:off x="97641" y="227546"/>
            <a:ext cx="4214508" cy="432170"/>
          </a:xfrm>
          <a:prstGeom prst="rect">
            <a:avLst/>
          </a:prstGeom>
          <a:noFill/>
        </p:spPr>
        <p:txBody>
          <a:bodyPr wrap="square" lIns="91440" tIns="45720" rIns="91440" bIns="45720">
            <a:spAutoFit/>
          </a:bodyPr>
          <a:lstStyle/>
          <a:p>
            <a:pPr algn="r">
              <a:lnSpc>
                <a:spcPts val="2600"/>
              </a:lnSpc>
            </a:pPr>
            <a:r>
              <a:rPr lang="en-US" sz="2800" cap="none" spc="0" dirty="0" smtClean="0">
                <a:ln w="0"/>
                <a:solidFill>
                  <a:srgbClr val="7030A0"/>
                </a:solidFill>
                <a:latin typeface="Roboto" pitchFamily="2" charset="0"/>
                <a:ea typeface="Roboto" pitchFamily="2" charset="0"/>
                <a:cs typeface="Lato" panose="020F0502020204030203" pitchFamily="34" charset="0"/>
              </a:rPr>
              <a:t>TIMELINE INFOGRAPHIC</a:t>
            </a:r>
            <a:endParaRPr lang="en-US" sz="2800" cap="none" spc="0" dirty="0">
              <a:ln w="0"/>
              <a:solidFill>
                <a:srgbClr val="7030A0"/>
              </a:solidFill>
              <a:latin typeface="Roboto" pitchFamily="2" charset="0"/>
              <a:ea typeface="Roboto" pitchFamily="2" charset="0"/>
              <a:cs typeface="Lato" panose="020F0502020204030203" pitchFamily="34" charset="0"/>
            </a:endParaRPr>
          </a:p>
        </p:txBody>
      </p:sp>
      <p:sp>
        <p:nvSpPr>
          <p:cNvPr id="76" name="Rectangle 75">
            <a:extLst>
              <a:ext uri="{FF2B5EF4-FFF2-40B4-BE49-F238E27FC236}">
                <a16:creationId xmlns:a16="http://schemas.microsoft.com/office/drawing/2014/main" id="{EFF49A3A-275B-4E2D-9586-12C6492F041A}"/>
              </a:ext>
            </a:extLst>
          </p:cNvPr>
          <p:cNvSpPr/>
          <p:nvPr/>
        </p:nvSpPr>
        <p:spPr>
          <a:xfrm>
            <a:off x="234886" y="556172"/>
            <a:ext cx="2945948" cy="425758"/>
          </a:xfrm>
          <a:prstGeom prst="rect">
            <a:avLst/>
          </a:prstGeom>
          <a:noFill/>
        </p:spPr>
        <p:txBody>
          <a:bodyPr wrap="square" lIns="91440" tIns="45720" rIns="91440" bIns="45720">
            <a:spAutoFit/>
          </a:bodyPr>
          <a:lstStyle/>
          <a:p>
            <a:pPr>
              <a:lnSpc>
                <a:spcPts val="2600"/>
              </a:lnSpc>
            </a:pPr>
            <a:r>
              <a:rPr lang="en-US" sz="1400" dirty="0">
                <a:ln w="0"/>
                <a:solidFill>
                  <a:srgbClr val="00B050"/>
                </a:solidFill>
                <a:latin typeface="Roboto" pitchFamily="2" charset="0"/>
                <a:ea typeface="Roboto" pitchFamily="2" charset="0"/>
                <a:cs typeface="Lato" panose="020F0502020204030203" pitchFamily="34" charset="0"/>
              </a:rPr>
              <a:t>Your Journey Starts Here</a:t>
            </a:r>
          </a:p>
        </p:txBody>
      </p:sp>
      <p:sp>
        <p:nvSpPr>
          <p:cNvPr id="70" name="Rectangle 6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4217343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395">
            <a:extLst>
              <a:ext uri="{FF2B5EF4-FFF2-40B4-BE49-F238E27FC236}">
                <a16:creationId xmlns:a16="http://schemas.microsoft.com/office/drawing/2014/main" id="{945A2B87-35FA-443E-9349-8FCB6F13AEBA}"/>
              </a:ext>
            </a:extLst>
          </p:cNvPr>
          <p:cNvSpPr txBox="1">
            <a:spLocks/>
          </p:cNvSpPr>
          <p:nvPr/>
        </p:nvSpPr>
        <p:spPr>
          <a:xfrm>
            <a:off x="1994689" y="1874751"/>
            <a:ext cx="4985716" cy="652015"/>
          </a:xfrm>
          <a:prstGeom prst="rect">
            <a:avLst/>
          </a:prstGeom>
          <a:noFill/>
          <a:ln>
            <a:noFill/>
          </a:ln>
        </p:spPr>
        <p:txBody>
          <a:bodyPr vert="horz" lIns="91425" tIns="91425" rIns="91425" bIns="91425" rtlCol="0" anchor="t" anchorCtr="0">
            <a:noAutofit/>
          </a:bodyPr>
          <a:lstStyle>
            <a:defPPr>
              <a:defRPr lang="en-US"/>
            </a:defPPr>
            <a:lvl1pPr marL="228600" indent="-228600">
              <a:lnSpc>
                <a:spcPct val="90000"/>
              </a:lnSpc>
              <a:spcBef>
                <a:spcPts val="0"/>
              </a:spcBef>
              <a:buFont typeface="Arial" panose="020B0604020202020204" pitchFamily="34" charset="0"/>
              <a:buNone/>
              <a:defRPr sz="3000">
                <a:latin typeface="+mj-lt"/>
                <a:ea typeface="Muli"/>
                <a:cs typeface="Muli"/>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solidFill>
                  <a:schemeClr val="bg1"/>
                </a:solidFill>
                <a:sym typeface="Muli"/>
              </a:rPr>
              <a:t>	</a:t>
            </a:r>
            <a:r>
              <a:rPr lang="en-US" b="1" dirty="0">
                <a:solidFill>
                  <a:schemeClr val="bg1"/>
                </a:solidFill>
                <a:effectLst>
                  <a:outerShdw blurRad="38100" dist="38100" dir="2700000" algn="tl">
                    <a:srgbClr val="000000">
                      <a:alpha val="43137"/>
                    </a:srgbClr>
                  </a:outerShdw>
                </a:effectLst>
                <a:sym typeface="Muli"/>
              </a:rPr>
              <a:t>ANDROID</a:t>
            </a:r>
            <a:r>
              <a:rPr lang="en-US" dirty="0">
                <a:solidFill>
                  <a:schemeClr val="bg1"/>
                </a:solidFill>
                <a:sym typeface="Muli"/>
              </a:rPr>
              <a:t> MOCKUP</a:t>
            </a:r>
          </a:p>
          <a:p>
            <a:endParaRPr lang="en-US" dirty="0">
              <a:solidFill>
                <a:schemeClr val="bg1"/>
              </a:solidFill>
              <a:sym typeface="Muli"/>
            </a:endParaRPr>
          </a:p>
          <a:p>
            <a:endParaRPr lang="en-US" dirty="0">
              <a:solidFill>
                <a:schemeClr val="bg1"/>
              </a:solidFill>
              <a:sym typeface="Muli"/>
            </a:endParaRPr>
          </a:p>
        </p:txBody>
      </p:sp>
      <p:sp>
        <p:nvSpPr>
          <p:cNvPr id="7" name="Shape 496">
            <a:extLst>
              <a:ext uri="{FF2B5EF4-FFF2-40B4-BE49-F238E27FC236}">
                <a16:creationId xmlns:a16="http://schemas.microsoft.com/office/drawing/2014/main" id="{F5383A91-EE0B-41C4-B0A9-9D30283F4F4C}"/>
              </a:ext>
            </a:extLst>
          </p:cNvPr>
          <p:cNvSpPr/>
          <p:nvPr/>
        </p:nvSpPr>
        <p:spPr>
          <a:xfrm>
            <a:off x="1741343" y="2740648"/>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496">
            <a:extLst>
              <a:ext uri="{FF2B5EF4-FFF2-40B4-BE49-F238E27FC236}">
                <a16:creationId xmlns:a16="http://schemas.microsoft.com/office/drawing/2014/main" id="{928BDF1D-9AAE-4C50-8793-EED7388D140E}"/>
              </a:ext>
            </a:extLst>
          </p:cNvPr>
          <p:cNvSpPr/>
          <p:nvPr/>
        </p:nvSpPr>
        <p:spPr>
          <a:xfrm>
            <a:off x="1741342" y="3700247"/>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pic>
        <p:nvPicPr>
          <p:cNvPr id="12" name="Picture 1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839157" y="912638"/>
            <a:ext cx="2229861" cy="3841746"/>
          </a:xfrm>
          <a:prstGeom prst="rect">
            <a:avLst/>
          </a:pr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6000"/>
              </a:prstClr>
            </a:outerShdw>
          </a:effectLst>
        </p:spPr>
      </p:pic>
      <p:sp>
        <p:nvSpPr>
          <p:cNvPr id="14" name="Shape 394">
            <a:extLst>
              <a:ext uri="{FF2B5EF4-FFF2-40B4-BE49-F238E27FC236}">
                <a16:creationId xmlns:a16="http://schemas.microsoft.com/office/drawing/2014/main" id="{03D3B36F-C915-4569-B539-CCC4CA4E4B8D}"/>
              </a:ext>
            </a:extLst>
          </p:cNvPr>
          <p:cNvSpPr/>
          <p:nvPr/>
        </p:nvSpPr>
        <p:spPr>
          <a:xfrm>
            <a:off x="7781119" y="569864"/>
            <a:ext cx="2345937" cy="4707328"/>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2000" endA="300" endPos="10000" dist="12700" dir="5400000" sy="-100000" algn="bl" rotWithShape="0"/>
          </a:effectLst>
        </p:spPr>
        <p:txBody>
          <a:bodyPr lIns="91425" tIns="91425" rIns="91425" bIns="91425" anchor="ctr" anchorCtr="0">
            <a:noAutofit/>
          </a:bodyPr>
          <a:lstStyle/>
          <a:p>
            <a:endParaRPr/>
          </a:p>
        </p:txBody>
      </p:sp>
      <p:sp>
        <p:nvSpPr>
          <p:cNvPr id="15" name="Rectangle 14">
            <a:extLst>
              <a:ext uri="{FF2B5EF4-FFF2-40B4-BE49-F238E27FC236}">
                <a16:creationId xmlns:a16="http://schemas.microsoft.com/office/drawing/2014/main" id="{74AF34DA-266C-492E-A7CD-23347953F19D}"/>
              </a:ext>
            </a:extLst>
          </p:cNvPr>
          <p:cNvSpPr/>
          <p:nvPr/>
        </p:nvSpPr>
        <p:spPr>
          <a:xfrm>
            <a:off x="2246165" y="2599336"/>
            <a:ext cx="4587208"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6" name="Rectangle 15">
            <a:extLst>
              <a:ext uri="{FF2B5EF4-FFF2-40B4-BE49-F238E27FC236}">
                <a16:creationId xmlns:a16="http://schemas.microsoft.com/office/drawing/2014/main" id="{09A8A4CF-F10A-4A0B-9F3F-B47C3DFDCF09}"/>
              </a:ext>
            </a:extLst>
          </p:cNvPr>
          <p:cNvSpPr/>
          <p:nvPr/>
        </p:nvSpPr>
        <p:spPr>
          <a:xfrm>
            <a:off x="2246165" y="3558935"/>
            <a:ext cx="4630720"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6845761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496">
            <a:extLst>
              <a:ext uri="{FF2B5EF4-FFF2-40B4-BE49-F238E27FC236}">
                <a16:creationId xmlns:a16="http://schemas.microsoft.com/office/drawing/2014/main" id="{2917E0F2-C85E-488C-B664-9D9F976B62CE}"/>
              </a:ext>
            </a:extLst>
          </p:cNvPr>
          <p:cNvSpPr/>
          <p:nvPr/>
        </p:nvSpPr>
        <p:spPr>
          <a:xfrm>
            <a:off x="5415293" y="2697260"/>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7" name="Shape 496">
            <a:extLst>
              <a:ext uri="{FF2B5EF4-FFF2-40B4-BE49-F238E27FC236}">
                <a16:creationId xmlns:a16="http://schemas.microsoft.com/office/drawing/2014/main" id="{ECFD5349-07B5-4B12-A311-6E30C180776E}"/>
              </a:ext>
            </a:extLst>
          </p:cNvPr>
          <p:cNvSpPr/>
          <p:nvPr/>
        </p:nvSpPr>
        <p:spPr>
          <a:xfrm>
            <a:off x="5415367" y="3661508"/>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Rectangle 7">
            <a:extLst>
              <a:ext uri="{FF2B5EF4-FFF2-40B4-BE49-F238E27FC236}">
                <a16:creationId xmlns:a16="http://schemas.microsoft.com/office/drawing/2014/main" id="{0E639A28-869E-4FCC-9C6D-56F71E0540BD}"/>
              </a:ext>
            </a:extLst>
          </p:cNvPr>
          <p:cNvSpPr/>
          <p:nvPr/>
        </p:nvSpPr>
        <p:spPr>
          <a:xfrm>
            <a:off x="6062017" y="1899480"/>
            <a:ext cx="3903777"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b="1" dirty="0">
                <a:effectLst>
                  <a:outerShdw blurRad="38100" dist="38100" dir="2700000" algn="tl">
                    <a:srgbClr val="000000">
                      <a:alpha val="43137"/>
                    </a:srgbClr>
                  </a:outerShdw>
                </a:effectLst>
                <a:latin typeface="+mj-lt"/>
                <a:ea typeface="Muli"/>
                <a:cs typeface="Muli"/>
                <a:sym typeface="Muli"/>
              </a:rPr>
              <a:t>iPhone</a:t>
            </a:r>
            <a:r>
              <a:rPr lang="en-US" sz="3000" dirty="0">
                <a:latin typeface="+mj-lt"/>
                <a:ea typeface="Muli"/>
                <a:cs typeface="Muli"/>
                <a:sym typeface="Muli"/>
              </a:rPr>
              <a:t> MOCK</a:t>
            </a:r>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55916" t="2400" r="13079" b="890"/>
          <a:stretch/>
        </p:blipFill>
        <p:spPr>
          <a:xfrm>
            <a:off x="2379936" y="1089745"/>
            <a:ext cx="1884512" cy="3593447"/>
          </a:xfrm>
          <a:prstGeom prst="roundRect">
            <a:avLst>
              <a:gd name="adj" fmla="val 0"/>
            </a:avLst>
          </a:prstGeom>
        </p:spPr>
      </p:pic>
      <p:sp>
        <p:nvSpPr>
          <p:cNvPr id="12" name="Shape 401">
            <a:extLst>
              <a:ext uri="{FF2B5EF4-FFF2-40B4-BE49-F238E27FC236}">
                <a16:creationId xmlns:a16="http://schemas.microsoft.com/office/drawing/2014/main" id="{85F65B61-6A22-4ADE-B0F7-14DF715996CA}"/>
              </a:ext>
            </a:extLst>
          </p:cNvPr>
          <p:cNvSpPr/>
          <p:nvPr/>
        </p:nvSpPr>
        <p:spPr>
          <a:xfrm>
            <a:off x="2213478" y="588071"/>
            <a:ext cx="2190882" cy="4610552"/>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2000" endA="300" endPos="10000" dir="5400000" sy="-100000" algn="bl" rotWithShape="0"/>
          </a:effectLst>
        </p:spPr>
        <p:txBody>
          <a:bodyPr lIns="91425" tIns="91425" rIns="91425" bIns="91425" anchor="ctr" anchorCtr="0">
            <a:noAutofit/>
          </a:bodyPr>
          <a:lstStyle/>
          <a:p>
            <a:endParaRPr/>
          </a:p>
        </p:txBody>
      </p:sp>
      <p:sp>
        <p:nvSpPr>
          <p:cNvPr id="14" name="Rectangle 13">
            <a:extLst>
              <a:ext uri="{FF2B5EF4-FFF2-40B4-BE49-F238E27FC236}">
                <a16:creationId xmlns:a16="http://schemas.microsoft.com/office/drawing/2014/main" id="{74AF34DA-266C-492E-A7CD-23347953F19D}"/>
              </a:ext>
            </a:extLst>
          </p:cNvPr>
          <p:cNvSpPr/>
          <p:nvPr/>
        </p:nvSpPr>
        <p:spPr>
          <a:xfrm>
            <a:off x="6051753" y="2604139"/>
            <a:ext cx="4587208" cy="830997"/>
          </a:xfrm>
          <a:prstGeom prst="rect">
            <a:avLst/>
          </a:prstGeom>
        </p:spPr>
        <p:txBody>
          <a:bodyPr wrap="square">
            <a:spAutoFit/>
          </a:bodyPr>
          <a:lstStyle/>
          <a:p>
            <a:pPr algn="just">
              <a:spcBef>
                <a:spcPts val="0"/>
              </a:spcBef>
              <a:buNone/>
            </a:pPr>
            <a:r>
              <a:rPr lang="en-US" sz="12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5" name="Rectangle 14">
            <a:extLst>
              <a:ext uri="{FF2B5EF4-FFF2-40B4-BE49-F238E27FC236}">
                <a16:creationId xmlns:a16="http://schemas.microsoft.com/office/drawing/2014/main" id="{09A8A4CF-F10A-4A0B-9F3F-B47C3DFDCF09}"/>
              </a:ext>
            </a:extLst>
          </p:cNvPr>
          <p:cNvSpPr/>
          <p:nvPr/>
        </p:nvSpPr>
        <p:spPr>
          <a:xfrm>
            <a:off x="6051753" y="3563738"/>
            <a:ext cx="4630720" cy="830997"/>
          </a:xfrm>
          <a:prstGeom prst="rect">
            <a:avLst/>
          </a:prstGeom>
        </p:spPr>
        <p:txBody>
          <a:bodyPr wrap="square">
            <a:spAutoFit/>
          </a:bodyPr>
          <a:lstStyle/>
          <a:p>
            <a:pPr algn="just"/>
            <a:r>
              <a:rPr lang="en-US" sz="12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136695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019F2BB6-7F9A-4C74-9FB8-FB3619158308}"/>
              </a:ext>
            </a:extLst>
          </p:cNvPr>
          <p:cNvSpPr txBox="1">
            <a:spLocks/>
          </p:cNvSpPr>
          <p:nvPr/>
        </p:nvSpPr>
        <p:spPr>
          <a:xfrm>
            <a:off x="1626832" y="1976296"/>
            <a:ext cx="4654671" cy="587711"/>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None/>
            </a:pPr>
            <a:r>
              <a:rPr lang="en-US" sz="3000" b="1" dirty="0">
                <a:solidFill>
                  <a:schemeClr val="bg1"/>
                </a:solidFill>
                <a:effectLst>
                  <a:outerShdw blurRad="38100" dist="38100" dir="2700000" algn="tl">
                    <a:srgbClr val="000000">
                      <a:alpha val="43137"/>
                    </a:srgbClr>
                  </a:outerShdw>
                </a:effectLst>
                <a:latin typeface="+mj-lt"/>
                <a:ea typeface="Muli"/>
                <a:cs typeface="Muli"/>
                <a:sym typeface="Muli"/>
              </a:rPr>
              <a:t>WEBSITE</a:t>
            </a:r>
            <a:r>
              <a:rPr lang="en-US" sz="3000" dirty="0">
                <a:solidFill>
                  <a:schemeClr val="bg1"/>
                </a:solidFill>
                <a:latin typeface="+mj-lt"/>
                <a:ea typeface="Muli"/>
                <a:cs typeface="Muli"/>
                <a:sym typeface="Muli"/>
              </a:rPr>
              <a:t> MOCKUP</a:t>
            </a:r>
          </a:p>
          <a:p>
            <a:pPr>
              <a:spcBef>
                <a:spcPts val="0"/>
              </a:spcBef>
              <a:buFont typeface="Arial" panose="020B0604020202020204" pitchFamily="34" charset="0"/>
              <a:buNone/>
            </a:pPr>
            <a:endParaRPr lang="en-US" sz="3000" dirty="0">
              <a:solidFill>
                <a:schemeClr val="bg1"/>
              </a:solidFill>
              <a:ea typeface="Muli"/>
              <a:cs typeface="Muli"/>
              <a:sym typeface="Muli"/>
            </a:endParaRPr>
          </a:p>
          <a:p>
            <a:pPr algn="just">
              <a:spcBef>
                <a:spcPts val="0"/>
              </a:spcBef>
              <a:buFont typeface="Arial" panose="020B0604020202020204" pitchFamily="34" charset="0"/>
              <a:buNone/>
            </a:pPr>
            <a:r>
              <a:rPr lang="en-US" sz="3000" dirty="0">
                <a:solidFill>
                  <a:schemeClr val="bg1"/>
                </a:solidFill>
                <a:ea typeface="Muli"/>
                <a:cs typeface="Muli"/>
                <a:sym typeface="Muli"/>
              </a:rPr>
              <a:t>    </a:t>
            </a:r>
          </a:p>
          <a:p>
            <a:pPr>
              <a:spcBef>
                <a:spcPts val="0"/>
              </a:spcBef>
              <a:buFont typeface="Arial" panose="020B0604020202020204" pitchFamily="34" charset="0"/>
              <a:buNone/>
            </a:pPr>
            <a:endParaRPr lang="en-US" sz="3000" dirty="0">
              <a:solidFill>
                <a:schemeClr val="bg1"/>
              </a:solidFill>
              <a:ea typeface="Muli"/>
              <a:cs typeface="Muli"/>
              <a:sym typeface="Muli"/>
            </a:endParaRPr>
          </a:p>
        </p:txBody>
      </p:sp>
      <p:grpSp>
        <p:nvGrpSpPr>
          <p:cNvPr id="11" name="Shape 497">
            <a:extLst>
              <a:ext uri="{FF2B5EF4-FFF2-40B4-BE49-F238E27FC236}">
                <a16:creationId xmlns:a16="http://schemas.microsoft.com/office/drawing/2014/main" id="{FE0CBDAF-5FC6-4151-80CF-2748DC4844F9}"/>
              </a:ext>
            </a:extLst>
          </p:cNvPr>
          <p:cNvGrpSpPr/>
          <p:nvPr/>
        </p:nvGrpSpPr>
        <p:grpSpPr>
          <a:xfrm>
            <a:off x="1032028" y="2820600"/>
            <a:ext cx="493682" cy="475442"/>
            <a:chOff x="2583325" y="2972875"/>
            <a:chExt cx="462850" cy="445750"/>
          </a:xfrm>
          <a:solidFill>
            <a:schemeClr val="bg1"/>
          </a:solidFill>
        </p:grpSpPr>
        <p:sp>
          <p:nvSpPr>
            <p:cNvPr id="12" name="Shape 498">
              <a:extLst>
                <a:ext uri="{FF2B5EF4-FFF2-40B4-BE49-F238E27FC236}">
                  <a16:creationId xmlns:a16="http://schemas.microsoft.com/office/drawing/2014/main" id="{1DB16A43-0E0A-4D73-8AD6-FCA16B9BA981}"/>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chemeClr val="bg1"/>
                </a:solidFill>
              </a:endParaRPr>
            </a:p>
          </p:txBody>
        </p:sp>
        <p:sp>
          <p:nvSpPr>
            <p:cNvPr id="13" name="Shape 499">
              <a:extLst>
                <a:ext uri="{FF2B5EF4-FFF2-40B4-BE49-F238E27FC236}">
                  <a16:creationId xmlns:a16="http://schemas.microsoft.com/office/drawing/2014/main" id="{B0C025EE-496E-4098-A601-C6EF0C3A580C}"/>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chemeClr val="bg1"/>
                </a:solidFill>
              </a:endParaRPr>
            </a:p>
          </p:txBody>
        </p:sp>
      </p:grpSp>
      <p:grpSp>
        <p:nvGrpSpPr>
          <p:cNvPr id="14" name="Shape 497">
            <a:extLst>
              <a:ext uri="{FF2B5EF4-FFF2-40B4-BE49-F238E27FC236}">
                <a16:creationId xmlns:a16="http://schemas.microsoft.com/office/drawing/2014/main" id="{40C5F6B1-15C6-4302-AC55-38CC2BE46DE5}"/>
              </a:ext>
            </a:extLst>
          </p:cNvPr>
          <p:cNvGrpSpPr/>
          <p:nvPr/>
        </p:nvGrpSpPr>
        <p:grpSpPr>
          <a:xfrm>
            <a:off x="1026849" y="3718884"/>
            <a:ext cx="493682" cy="475442"/>
            <a:chOff x="2583325" y="2972875"/>
            <a:chExt cx="462850" cy="445750"/>
          </a:xfrm>
          <a:solidFill>
            <a:schemeClr val="bg1"/>
          </a:solidFill>
        </p:grpSpPr>
        <p:sp>
          <p:nvSpPr>
            <p:cNvPr id="15" name="Shape 498">
              <a:extLst>
                <a:ext uri="{FF2B5EF4-FFF2-40B4-BE49-F238E27FC236}">
                  <a16:creationId xmlns:a16="http://schemas.microsoft.com/office/drawing/2014/main" id="{796F41BF-EB58-4901-9DA9-B1756837D967}"/>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chemeClr val="bg1"/>
                </a:solidFill>
              </a:endParaRPr>
            </a:p>
          </p:txBody>
        </p:sp>
        <p:sp>
          <p:nvSpPr>
            <p:cNvPr id="16" name="Shape 499">
              <a:extLst>
                <a:ext uri="{FF2B5EF4-FFF2-40B4-BE49-F238E27FC236}">
                  <a16:creationId xmlns:a16="http://schemas.microsoft.com/office/drawing/2014/main" id="{D9D9125C-2979-4A29-BF6D-7F7A16E0E633}"/>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chemeClr val="bg1"/>
                </a:solidFill>
              </a:endParaRPr>
            </a:p>
          </p:txBody>
        </p:sp>
      </p:grpSp>
      <p:grpSp>
        <p:nvGrpSpPr>
          <p:cNvPr id="3" name="Group 2"/>
          <p:cNvGrpSpPr/>
          <p:nvPr/>
        </p:nvGrpSpPr>
        <p:grpSpPr>
          <a:xfrm>
            <a:off x="6656402" y="1557246"/>
            <a:ext cx="4477754" cy="3682548"/>
            <a:chOff x="6089746" y="1660633"/>
            <a:chExt cx="4477754" cy="3485982"/>
          </a:xfrm>
        </p:grpSpPr>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l="781" r="12500"/>
            <a:stretch/>
          </p:blipFill>
          <p:spPr>
            <a:xfrm>
              <a:off x="6229779" y="1799857"/>
              <a:ext cx="4204867" cy="2682024"/>
            </a:xfrm>
            <a:prstGeom prst="rect">
              <a:avLst/>
            </a:prstGeom>
          </p:spPr>
        </p:pic>
        <p:sp>
          <p:nvSpPr>
            <p:cNvPr id="20" name="Shape 415">
              <a:extLst>
                <a:ext uri="{FF2B5EF4-FFF2-40B4-BE49-F238E27FC236}">
                  <a16:creationId xmlns:a16="http://schemas.microsoft.com/office/drawing/2014/main" id="{A2298EC5-59AA-40DF-85C7-573D342EBB87}"/>
                </a:ext>
              </a:extLst>
            </p:cNvPr>
            <p:cNvSpPr/>
            <p:nvPr/>
          </p:nvSpPr>
          <p:spPr>
            <a:xfrm>
              <a:off x="6089746" y="1660633"/>
              <a:ext cx="4477754" cy="3485982"/>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0000" endA="300" endPos="12000" dir="5400000" sy="-100000" algn="bl" rotWithShape="0"/>
            </a:effectLst>
          </p:spPr>
          <p:txBody>
            <a:bodyPr lIns="91425" tIns="91425" rIns="91425" bIns="91425" anchor="ctr" anchorCtr="0">
              <a:noAutofit/>
            </a:bodyPr>
            <a:lstStyle/>
            <a:p>
              <a:endParaRPr/>
            </a:p>
          </p:txBody>
        </p:sp>
      </p:grpSp>
      <p:sp>
        <p:nvSpPr>
          <p:cNvPr id="21" name="Rectangle 20">
            <a:extLst>
              <a:ext uri="{FF2B5EF4-FFF2-40B4-BE49-F238E27FC236}">
                <a16:creationId xmlns:a16="http://schemas.microsoft.com/office/drawing/2014/main" id="{74AF34DA-266C-492E-A7CD-23347953F19D}"/>
              </a:ext>
            </a:extLst>
          </p:cNvPr>
          <p:cNvSpPr/>
          <p:nvPr/>
        </p:nvSpPr>
        <p:spPr>
          <a:xfrm>
            <a:off x="1660564" y="2628308"/>
            <a:ext cx="4587208"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22" name="Rectangle 21">
            <a:extLst>
              <a:ext uri="{FF2B5EF4-FFF2-40B4-BE49-F238E27FC236}">
                <a16:creationId xmlns:a16="http://schemas.microsoft.com/office/drawing/2014/main" id="{09A8A4CF-F10A-4A0B-9F3F-B47C3DFDCF09}"/>
              </a:ext>
            </a:extLst>
          </p:cNvPr>
          <p:cNvSpPr/>
          <p:nvPr/>
        </p:nvSpPr>
        <p:spPr>
          <a:xfrm>
            <a:off x="1660564" y="3587907"/>
            <a:ext cx="4630720"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8" name="Rectangle 17"/>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6421549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1E0BFC-97E8-4BD4-8F73-D85E270EA749}"/>
              </a:ext>
            </a:extLst>
          </p:cNvPr>
          <p:cNvSpPr/>
          <p:nvPr/>
        </p:nvSpPr>
        <p:spPr>
          <a:xfrm>
            <a:off x="6186115" y="2033426"/>
            <a:ext cx="4440298"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b="1" dirty="0">
                <a:effectLst>
                  <a:outerShdw blurRad="38100" dist="38100" dir="2700000" algn="tl">
                    <a:srgbClr val="000000">
                      <a:alpha val="43137"/>
                    </a:srgbClr>
                  </a:outerShdw>
                </a:effectLst>
                <a:latin typeface="+mj-lt"/>
                <a:ea typeface="Muli"/>
                <a:cs typeface="Muli"/>
                <a:sym typeface="Muli"/>
              </a:rPr>
              <a:t>TABLET</a:t>
            </a:r>
            <a:r>
              <a:rPr lang="en-US" sz="3000" dirty="0">
                <a:latin typeface="+mj-lt"/>
                <a:ea typeface="Muli"/>
                <a:cs typeface="Muli"/>
                <a:sym typeface="Muli"/>
              </a:rPr>
              <a:t> MOCK</a:t>
            </a:r>
          </a:p>
        </p:txBody>
      </p:sp>
      <p:sp>
        <p:nvSpPr>
          <p:cNvPr id="5" name="Rectangle 4">
            <a:extLst>
              <a:ext uri="{FF2B5EF4-FFF2-40B4-BE49-F238E27FC236}">
                <a16:creationId xmlns:a16="http://schemas.microsoft.com/office/drawing/2014/main" id="{74AF34DA-266C-492E-A7CD-23347953F19D}"/>
              </a:ext>
            </a:extLst>
          </p:cNvPr>
          <p:cNvSpPr/>
          <p:nvPr/>
        </p:nvSpPr>
        <p:spPr>
          <a:xfrm>
            <a:off x="6231741" y="2698222"/>
            <a:ext cx="4587208" cy="830997"/>
          </a:xfrm>
          <a:prstGeom prst="rect">
            <a:avLst/>
          </a:prstGeom>
        </p:spPr>
        <p:txBody>
          <a:bodyPr wrap="square">
            <a:spAutoFit/>
          </a:bodyPr>
          <a:lstStyle/>
          <a:p>
            <a:pPr algn="just">
              <a:spcBef>
                <a:spcPts val="0"/>
              </a:spcBef>
              <a:buNone/>
            </a:pPr>
            <a:r>
              <a:rPr lang="en-US" sz="12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09A8A4CF-F10A-4A0B-9F3F-B47C3DFDCF09}"/>
              </a:ext>
            </a:extLst>
          </p:cNvPr>
          <p:cNvSpPr/>
          <p:nvPr/>
        </p:nvSpPr>
        <p:spPr>
          <a:xfrm>
            <a:off x="6231741" y="3657821"/>
            <a:ext cx="4630720" cy="830997"/>
          </a:xfrm>
          <a:prstGeom prst="rect">
            <a:avLst/>
          </a:prstGeom>
        </p:spPr>
        <p:txBody>
          <a:bodyPr wrap="square">
            <a:spAutoFit/>
          </a:bodyPr>
          <a:lstStyle/>
          <a:p>
            <a:pPr algn="just"/>
            <a:r>
              <a:rPr lang="en-US" sz="12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5">
            <a:extLst>
              <a:ext uri="{FF2B5EF4-FFF2-40B4-BE49-F238E27FC236}">
                <a16:creationId xmlns:a16="http://schemas.microsoft.com/office/drawing/2014/main" id="{27C8B803-2376-4CEA-86C5-B20191A6429B}"/>
              </a:ext>
            </a:extLst>
          </p:cNvPr>
          <p:cNvSpPr/>
          <p:nvPr/>
        </p:nvSpPr>
        <p:spPr>
          <a:xfrm>
            <a:off x="5506289" y="2812977"/>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Shape 495">
            <a:extLst>
              <a:ext uri="{FF2B5EF4-FFF2-40B4-BE49-F238E27FC236}">
                <a16:creationId xmlns:a16="http://schemas.microsoft.com/office/drawing/2014/main" id="{C6F24455-A388-47B1-BFF1-4F91509EA4DF}"/>
              </a:ext>
            </a:extLst>
          </p:cNvPr>
          <p:cNvSpPr/>
          <p:nvPr/>
        </p:nvSpPr>
        <p:spPr>
          <a:xfrm>
            <a:off x="5506289" y="3801604"/>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nvGrpSpPr>
          <p:cNvPr id="2" name="Group 1"/>
          <p:cNvGrpSpPr/>
          <p:nvPr/>
        </p:nvGrpSpPr>
        <p:grpSpPr>
          <a:xfrm>
            <a:off x="1749012" y="710222"/>
            <a:ext cx="3145876" cy="4449063"/>
            <a:chOff x="1791103" y="639048"/>
            <a:chExt cx="3884506" cy="549367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35400" t="3188" r="23861" b="8475"/>
            <a:stretch/>
          </p:blipFill>
          <p:spPr>
            <a:xfrm>
              <a:off x="1973943" y="1123931"/>
              <a:ext cx="3452937" cy="4784784"/>
            </a:xfrm>
            <a:prstGeom prst="rect">
              <a:avLst/>
            </a:prstGeom>
          </p:spPr>
        </p:pic>
        <p:sp>
          <p:nvSpPr>
            <p:cNvPr id="13" name="Shape 408">
              <a:extLst>
                <a:ext uri="{FF2B5EF4-FFF2-40B4-BE49-F238E27FC236}">
                  <a16:creationId xmlns:a16="http://schemas.microsoft.com/office/drawing/2014/main" id="{BD7FF2A7-FFA6-4CA8-8801-C0C750500F42}"/>
                </a:ext>
              </a:extLst>
            </p:cNvPr>
            <p:cNvSpPr/>
            <p:nvPr/>
          </p:nvSpPr>
          <p:spPr>
            <a:xfrm>
              <a:off x="1791103" y="639048"/>
              <a:ext cx="3884506" cy="5493672"/>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2000" endA="300" endPos="10000" dir="5400000" sy="-100000" algn="bl" rotWithShape="0"/>
            </a:effectLst>
          </p:spPr>
          <p:txBody>
            <a:bodyPr lIns="91425" tIns="91425" rIns="91425" bIns="91425" anchor="ctr" anchorCtr="0">
              <a:noAutofit/>
            </a:bodyPr>
            <a:lstStyle/>
            <a:p>
              <a:endParaRPr/>
            </a:p>
          </p:txBody>
        </p:sp>
      </p:gr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91382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grpSp>
        <p:nvGrpSpPr>
          <p:cNvPr id="2" name="Shape 350"/>
          <p:cNvGrpSpPr/>
          <p:nvPr/>
        </p:nvGrpSpPr>
        <p:grpSpPr>
          <a:xfrm>
            <a:off x="4572584" y="409303"/>
            <a:ext cx="442856" cy="560078"/>
            <a:chOff x="584925" y="238125"/>
            <a:chExt cx="415200" cy="525100"/>
          </a:xfrm>
          <a:solidFill>
            <a:schemeClr val="bg1"/>
          </a:solidFill>
        </p:grpSpPr>
        <p:sp>
          <p:nvSpPr>
            <p:cNvPr id="3"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 name="Shape 357"/>
          <p:cNvGrpSpPr/>
          <p:nvPr/>
        </p:nvGrpSpPr>
        <p:grpSpPr>
          <a:xfrm>
            <a:off x="5275909" y="490686"/>
            <a:ext cx="474134" cy="394699"/>
            <a:chOff x="1244325" y="314425"/>
            <a:chExt cx="444525" cy="370050"/>
          </a:xfrm>
          <a:solidFill>
            <a:schemeClr val="bg1"/>
          </a:solidFill>
        </p:grpSpPr>
        <p:sp>
          <p:nvSpPr>
            <p:cNvPr id="10"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 name="Shape 360"/>
          <p:cNvGrpSpPr/>
          <p:nvPr/>
        </p:nvGrpSpPr>
        <p:grpSpPr>
          <a:xfrm>
            <a:off x="6005312" y="488738"/>
            <a:ext cx="453311" cy="398593"/>
            <a:chOff x="1928175" y="312600"/>
            <a:chExt cx="425000" cy="373700"/>
          </a:xfrm>
          <a:solidFill>
            <a:schemeClr val="bg1"/>
          </a:solidFill>
        </p:grpSpPr>
        <p:sp>
          <p:nvSpPr>
            <p:cNvPr id="13"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 name="Shape 363"/>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4"/>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7" name="Shape 365"/>
          <p:cNvGrpSpPr/>
          <p:nvPr/>
        </p:nvGrpSpPr>
        <p:grpSpPr>
          <a:xfrm>
            <a:off x="8128377" y="467913"/>
            <a:ext cx="521040" cy="440270"/>
            <a:chOff x="3918650" y="293075"/>
            <a:chExt cx="488500" cy="412775"/>
          </a:xfrm>
          <a:solidFill>
            <a:schemeClr val="bg1"/>
          </a:solidFill>
        </p:grpSpPr>
        <p:sp>
          <p:nvSpPr>
            <p:cNvPr id="18"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 name="Shape 369"/>
          <p:cNvGrpSpPr/>
          <p:nvPr/>
        </p:nvGrpSpPr>
        <p:grpSpPr>
          <a:xfrm>
            <a:off x="8893592" y="434688"/>
            <a:ext cx="428564" cy="506693"/>
            <a:chOff x="4636075" y="261925"/>
            <a:chExt cx="401800" cy="475050"/>
          </a:xfrm>
          <a:solidFill>
            <a:schemeClr val="bg1"/>
          </a:solidFill>
        </p:grpSpPr>
        <p:sp>
          <p:nvSpPr>
            <p:cNvPr id="22"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 name="Shape 374"/>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7" name="Shape 375"/>
          <p:cNvGrpSpPr/>
          <p:nvPr/>
        </p:nvGrpSpPr>
        <p:grpSpPr>
          <a:xfrm>
            <a:off x="10330906" y="477032"/>
            <a:ext cx="429845" cy="421365"/>
            <a:chOff x="5983625" y="301625"/>
            <a:chExt cx="403000" cy="395050"/>
          </a:xfrm>
          <a:solidFill>
            <a:schemeClr val="bg1"/>
          </a:solidFill>
        </p:grpSpPr>
        <p:sp>
          <p:nvSpPr>
            <p:cNvPr id="28"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396"/>
          <p:cNvGrpSpPr/>
          <p:nvPr/>
        </p:nvGrpSpPr>
        <p:grpSpPr>
          <a:xfrm>
            <a:off x="11053136" y="473753"/>
            <a:ext cx="423338" cy="422697"/>
            <a:chOff x="6660750" y="298550"/>
            <a:chExt cx="396900" cy="396300"/>
          </a:xfrm>
          <a:solidFill>
            <a:schemeClr val="bg1"/>
          </a:solidFill>
        </p:grpSpPr>
        <p:sp>
          <p:nvSpPr>
            <p:cNvPr id="49"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1" name="Shape 399"/>
          <p:cNvGrpSpPr/>
          <p:nvPr/>
        </p:nvGrpSpPr>
        <p:grpSpPr>
          <a:xfrm>
            <a:off x="4572584" y="1139346"/>
            <a:ext cx="442856" cy="535999"/>
            <a:chOff x="584925" y="922575"/>
            <a:chExt cx="415200" cy="502525"/>
          </a:xfrm>
          <a:solidFill>
            <a:schemeClr val="bg1"/>
          </a:solidFill>
        </p:grpSpPr>
        <p:sp>
          <p:nvSpPr>
            <p:cNvPr id="52"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5" name="Shape 403"/>
          <p:cNvGrpSpPr/>
          <p:nvPr/>
        </p:nvGrpSpPr>
        <p:grpSpPr>
          <a:xfrm>
            <a:off x="5278521" y="1126973"/>
            <a:ext cx="468936" cy="558797"/>
            <a:chOff x="1246775" y="910975"/>
            <a:chExt cx="439650" cy="523900"/>
          </a:xfrm>
          <a:solidFill>
            <a:schemeClr val="bg1"/>
          </a:solidFill>
        </p:grpSpPr>
        <p:sp>
          <p:nvSpPr>
            <p:cNvPr id="56"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7"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9" name="Shape 407"/>
          <p:cNvGrpSpPr/>
          <p:nvPr/>
        </p:nvGrpSpPr>
        <p:grpSpPr>
          <a:xfrm>
            <a:off x="6003365" y="1216836"/>
            <a:ext cx="457203" cy="380354"/>
            <a:chOff x="1926350" y="995225"/>
            <a:chExt cx="428650" cy="356600"/>
          </a:xfrm>
          <a:solidFill>
            <a:schemeClr val="bg1"/>
          </a:solidFill>
        </p:grpSpPr>
        <p:sp>
          <p:nvSpPr>
            <p:cNvPr id="60"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2"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4" name="Shape 412"/>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3"/>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6" name="Shape 414"/>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5"/>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68" name="Shape 416"/>
          <p:cNvGrpSpPr/>
          <p:nvPr/>
        </p:nvGrpSpPr>
        <p:grpSpPr>
          <a:xfrm>
            <a:off x="9604116" y="1188197"/>
            <a:ext cx="445470" cy="446110"/>
            <a:chOff x="5302225" y="968375"/>
            <a:chExt cx="417650" cy="418250"/>
          </a:xfrm>
          <a:solidFill>
            <a:schemeClr val="bg1"/>
          </a:solidFill>
        </p:grpSpPr>
        <p:sp>
          <p:nvSpPr>
            <p:cNvPr id="69"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0"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1" name="Shape 419"/>
          <p:cNvGrpSpPr/>
          <p:nvPr/>
        </p:nvGrpSpPr>
        <p:grpSpPr>
          <a:xfrm>
            <a:off x="10269682" y="1138039"/>
            <a:ext cx="552291" cy="537946"/>
            <a:chOff x="5926225" y="921350"/>
            <a:chExt cx="517800" cy="504350"/>
          </a:xfrm>
          <a:solidFill>
            <a:schemeClr val="bg1"/>
          </a:solidFill>
        </p:grpSpPr>
        <p:sp>
          <p:nvSpPr>
            <p:cNvPr id="72"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3"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4" name="Shape 422"/>
          <p:cNvGrpSpPr/>
          <p:nvPr/>
        </p:nvGrpSpPr>
        <p:grpSpPr>
          <a:xfrm>
            <a:off x="11006898" y="1148466"/>
            <a:ext cx="515813" cy="517121"/>
            <a:chOff x="6617400" y="931125"/>
            <a:chExt cx="483600" cy="484825"/>
          </a:xfrm>
          <a:solidFill>
            <a:schemeClr val="bg1"/>
          </a:solidFill>
        </p:grpSpPr>
        <p:sp>
          <p:nvSpPr>
            <p:cNvPr id="75"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6"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7" name="Shape 425"/>
          <p:cNvGrpSpPr/>
          <p:nvPr/>
        </p:nvGrpSpPr>
        <p:grpSpPr>
          <a:xfrm>
            <a:off x="4545226" y="1951438"/>
            <a:ext cx="497574" cy="349102"/>
            <a:chOff x="559275" y="1683950"/>
            <a:chExt cx="466500" cy="327300"/>
          </a:xfrm>
          <a:solidFill>
            <a:schemeClr val="bg1"/>
          </a:solidFill>
        </p:grpSpPr>
        <p:sp>
          <p:nvSpPr>
            <p:cNvPr id="78"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9"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0" name="Shape 428"/>
          <p:cNvGrpSpPr/>
          <p:nvPr/>
        </p:nvGrpSpPr>
        <p:grpSpPr>
          <a:xfrm>
            <a:off x="5264204" y="1882429"/>
            <a:ext cx="497574" cy="487148"/>
            <a:chOff x="1233350" y="1619250"/>
            <a:chExt cx="466500" cy="456725"/>
          </a:xfrm>
          <a:solidFill>
            <a:schemeClr val="bg1"/>
          </a:solidFill>
        </p:grpSpPr>
        <p:sp>
          <p:nvSpPr>
            <p:cNvPr id="81"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2"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3"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5" name="Shape 433"/>
          <p:cNvGrpSpPr/>
          <p:nvPr/>
        </p:nvGrpSpPr>
        <p:grpSpPr>
          <a:xfrm>
            <a:off x="5998805" y="1892827"/>
            <a:ext cx="466322" cy="466322"/>
            <a:chOff x="1922075" y="1629000"/>
            <a:chExt cx="437200" cy="437200"/>
          </a:xfrm>
          <a:solidFill>
            <a:schemeClr val="bg1"/>
          </a:solidFill>
        </p:grpSpPr>
        <p:sp>
          <p:nvSpPr>
            <p:cNvPr id="86"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7"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8" name="Shape 436"/>
          <p:cNvGrpSpPr/>
          <p:nvPr/>
        </p:nvGrpSpPr>
        <p:grpSpPr>
          <a:xfrm>
            <a:off x="6715837" y="1890882"/>
            <a:ext cx="470214" cy="470215"/>
            <a:chOff x="2594325" y="1627175"/>
            <a:chExt cx="440850" cy="440850"/>
          </a:xfrm>
          <a:solidFill>
            <a:schemeClr val="bg1"/>
          </a:solidFill>
        </p:grpSpPr>
        <p:sp>
          <p:nvSpPr>
            <p:cNvPr id="89"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0"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1"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2" name="Shape 440"/>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3" name="Shape 441"/>
          <p:cNvGrpSpPr/>
          <p:nvPr/>
        </p:nvGrpSpPr>
        <p:grpSpPr>
          <a:xfrm>
            <a:off x="8198081" y="1855709"/>
            <a:ext cx="381633" cy="540558"/>
            <a:chOff x="3984000" y="1594200"/>
            <a:chExt cx="357800" cy="506800"/>
          </a:xfrm>
          <a:solidFill>
            <a:schemeClr val="bg1"/>
          </a:solidFill>
        </p:grpSpPr>
        <p:sp>
          <p:nvSpPr>
            <p:cNvPr id="94"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5"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6" name="Shape 444"/>
          <p:cNvGrpSpPr/>
          <p:nvPr/>
        </p:nvGrpSpPr>
        <p:grpSpPr>
          <a:xfrm>
            <a:off x="8856475" y="1971623"/>
            <a:ext cx="502800" cy="308731"/>
            <a:chOff x="4601275" y="1702875"/>
            <a:chExt cx="471400" cy="289450"/>
          </a:xfrm>
          <a:solidFill>
            <a:schemeClr val="bg1"/>
          </a:solidFill>
        </p:grpSpPr>
        <p:sp>
          <p:nvSpPr>
            <p:cNvPr id="97"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8"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9"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2" name="Shape 450"/>
          <p:cNvGrpSpPr/>
          <p:nvPr/>
        </p:nvGrpSpPr>
        <p:grpSpPr>
          <a:xfrm>
            <a:off x="9599556" y="1896080"/>
            <a:ext cx="454589" cy="459816"/>
            <a:chOff x="5297950" y="1632050"/>
            <a:chExt cx="426200" cy="431100"/>
          </a:xfrm>
          <a:solidFill>
            <a:schemeClr val="bg1"/>
          </a:solidFill>
        </p:grpSpPr>
        <p:sp>
          <p:nvSpPr>
            <p:cNvPr id="103"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4"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5" name="Shape 453"/>
          <p:cNvGrpSpPr/>
          <p:nvPr/>
        </p:nvGrpSpPr>
        <p:grpSpPr>
          <a:xfrm>
            <a:off x="10317227" y="1882429"/>
            <a:ext cx="457203" cy="487148"/>
            <a:chOff x="5970800" y="1619250"/>
            <a:chExt cx="428650" cy="456725"/>
          </a:xfrm>
          <a:solidFill>
            <a:schemeClr val="bg1"/>
          </a:solidFill>
        </p:grpSpPr>
        <p:sp>
          <p:nvSpPr>
            <p:cNvPr id="106"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7"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8"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1" name="Shape 459"/>
          <p:cNvGrpSpPr/>
          <p:nvPr/>
        </p:nvGrpSpPr>
        <p:grpSpPr>
          <a:xfrm>
            <a:off x="11015377" y="1876562"/>
            <a:ext cx="512533" cy="467601"/>
            <a:chOff x="6625350" y="1613750"/>
            <a:chExt cx="480525" cy="438400"/>
          </a:xfrm>
          <a:solidFill>
            <a:schemeClr val="bg1"/>
          </a:solidFill>
        </p:grpSpPr>
        <p:sp>
          <p:nvSpPr>
            <p:cNvPr id="112"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3"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4"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7" name="Shape 465"/>
          <p:cNvGrpSpPr/>
          <p:nvPr/>
        </p:nvGrpSpPr>
        <p:grpSpPr>
          <a:xfrm>
            <a:off x="4600583" y="2637216"/>
            <a:ext cx="386860" cy="415525"/>
            <a:chOff x="611175" y="2326900"/>
            <a:chExt cx="362700" cy="389575"/>
          </a:xfrm>
          <a:solidFill>
            <a:schemeClr val="bg1"/>
          </a:solidFill>
        </p:grpSpPr>
        <p:sp>
          <p:nvSpPr>
            <p:cNvPr id="118"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9"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0"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2" name="Shape 470"/>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71"/>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4" name="Shape 472"/>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5" name="Shape 473"/>
          <p:cNvGrpSpPr/>
          <p:nvPr/>
        </p:nvGrpSpPr>
        <p:grpSpPr>
          <a:xfrm>
            <a:off x="7561153" y="2570793"/>
            <a:ext cx="217535" cy="543171"/>
            <a:chOff x="3386850" y="2264625"/>
            <a:chExt cx="203950" cy="509250"/>
          </a:xfrm>
          <a:solidFill>
            <a:schemeClr val="bg1"/>
          </a:solidFill>
        </p:grpSpPr>
        <p:sp>
          <p:nvSpPr>
            <p:cNvPr id="126"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7"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8" name="Shape 476"/>
          <p:cNvGrpSpPr/>
          <p:nvPr/>
        </p:nvGrpSpPr>
        <p:grpSpPr>
          <a:xfrm>
            <a:off x="9018652" y="2639830"/>
            <a:ext cx="178443" cy="405099"/>
            <a:chOff x="4753325" y="2329350"/>
            <a:chExt cx="167300" cy="379800"/>
          </a:xfrm>
          <a:solidFill>
            <a:schemeClr val="bg1"/>
          </a:solidFill>
        </p:grpSpPr>
        <p:sp>
          <p:nvSpPr>
            <p:cNvPr id="129"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0"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1" name="Shape 479"/>
          <p:cNvGrpSpPr/>
          <p:nvPr/>
        </p:nvGrpSpPr>
        <p:grpSpPr>
          <a:xfrm>
            <a:off x="8296395" y="2573379"/>
            <a:ext cx="185002" cy="537971"/>
            <a:chOff x="4076175" y="2267050"/>
            <a:chExt cx="173450" cy="504375"/>
          </a:xfrm>
          <a:solidFill>
            <a:schemeClr val="bg1"/>
          </a:solidFill>
        </p:grpSpPr>
        <p:sp>
          <p:nvSpPr>
            <p:cNvPr id="132"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3"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4" name="Shape 482"/>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5" name="Shape 483"/>
          <p:cNvGrpSpPr/>
          <p:nvPr/>
        </p:nvGrpSpPr>
        <p:grpSpPr>
          <a:xfrm>
            <a:off x="10321786" y="2637857"/>
            <a:ext cx="448083" cy="414219"/>
            <a:chOff x="5975075" y="2327500"/>
            <a:chExt cx="420100" cy="388350"/>
          </a:xfrm>
          <a:solidFill>
            <a:schemeClr val="bg1"/>
          </a:solidFill>
        </p:grpSpPr>
        <p:sp>
          <p:nvSpPr>
            <p:cNvPr id="136"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7"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8" name="Shape 486"/>
          <p:cNvGrpSpPr/>
          <p:nvPr/>
        </p:nvGrpSpPr>
        <p:grpSpPr>
          <a:xfrm>
            <a:off x="11127371" y="2625483"/>
            <a:ext cx="274865" cy="448083"/>
            <a:chOff x="6730350" y="2315900"/>
            <a:chExt cx="257700" cy="420100"/>
          </a:xfrm>
          <a:solidFill>
            <a:schemeClr val="bg1"/>
          </a:solidFill>
        </p:grpSpPr>
        <p:sp>
          <p:nvSpPr>
            <p:cNvPr id="139"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0"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1"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4" name="Shape 492"/>
          <p:cNvGrpSpPr/>
          <p:nvPr/>
        </p:nvGrpSpPr>
        <p:grpSpPr>
          <a:xfrm>
            <a:off x="4724310" y="3309955"/>
            <a:ext cx="139405" cy="508001"/>
            <a:chOff x="727175" y="2957625"/>
            <a:chExt cx="130700" cy="476275"/>
          </a:xfrm>
          <a:solidFill>
            <a:schemeClr val="bg1"/>
          </a:solidFill>
        </p:grpSpPr>
        <p:sp>
          <p:nvSpPr>
            <p:cNvPr id="145"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6"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7" name="Shape 495"/>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6"/>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49" name="Shape 497"/>
          <p:cNvGrpSpPr/>
          <p:nvPr/>
        </p:nvGrpSpPr>
        <p:grpSpPr>
          <a:xfrm>
            <a:off x="6704104" y="3326221"/>
            <a:ext cx="493682" cy="475442"/>
            <a:chOff x="2583325" y="2972875"/>
            <a:chExt cx="462850" cy="445750"/>
          </a:xfrm>
          <a:solidFill>
            <a:schemeClr val="bg1"/>
          </a:solidFill>
        </p:grpSpPr>
        <p:sp>
          <p:nvSpPr>
            <p:cNvPr id="150"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1"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2" name="Shape 500"/>
          <p:cNvGrpSpPr/>
          <p:nvPr/>
        </p:nvGrpSpPr>
        <p:grpSpPr>
          <a:xfrm>
            <a:off x="7406147" y="3397231"/>
            <a:ext cx="527546" cy="333449"/>
            <a:chOff x="3241525" y="3039450"/>
            <a:chExt cx="494600" cy="312625"/>
          </a:xfrm>
          <a:solidFill>
            <a:schemeClr val="bg1"/>
          </a:solidFill>
        </p:grpSpPr>
        <p:sp>
          <p:nvSpPr>
            <p:cNvPr id="153"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4"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5" name="Shape 503"/>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6" name="Shape 504"/>
          <p:cNvGrpSpPr/>
          <p:nvPr/>
        </p:nvGrpSpPr>
        <p:grpSpPr>
          <a:xfrm>
            <a:off x="9553958" y="3362059"/>
            <a:ext cx="545785" cy="403792"/>
            <a:chOff x="5255200" y="3006475"/>
            <a:chExt cx="511700" cy="378575"/>
          </a:xfrm>
          <a:solidFill>
            <a:schemeClr val="bg1"/>
          </a:solidFill>
        </p:grpSpPr>
        <p:sp>
          <p:nvSpPr>
            <p:cNvPr id="157"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8"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9" name="Shape 507"/>
          <p:cNvGrpSpPr/>
          <p:nvPr/>
        </p:nvGrpSpPr>
        <p:grpSpPr>
          <a:xfrm>
            <a:off x="8168108" y="3338620"/>
            <a:ext cx="441578" cy="450669"/>
            <a:chOff x="3955900" y="2984500"/>
            <a:chExt cx="414000" cy="422525"/>
          </a:xfrm>
          <a:solidFill>
            <a:schemeClr val="bg1"/>
          </a:solidFill>
        </p:grpSpPr>
        <p:sp>
          <p:nvSpPr>
            <p:cNvPr id="160"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1"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2"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3" name="Shape 511"/>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2"/>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5" name="Shape 513"/>
          <p:cNvGrpSpPr/>
          <p:nvPr/>
        </p:nvGrpSpPr>
        <p:grpSpPr>
          <a:xfrm>
            <a:off x="11096120" y="3332088"/>
            <a:ext cx="337369" cy="479361"/>
            <a:chOff x="6701050" y="2978375"/>
            <a:chExt cx="316300" cy="449425"/>
          </a:xfrm>
          <a:solidFill>
            <a:schemeClr val="bg1"/>
          </a:solidFill>
        </p:grpSpPr>
        <p:sp>
          <p:nvSpPr>
            <p:cNvPr id="166"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7"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8" name="Shape 516"/>
          <p:cNvGrpSpPr/>
          <p:nvPr/>
        </p:nvGrpSpPr>
        <p:grpSpPr>
          <a:xfrm>
            <a:off x="5272657" y="4121408"/>
            <a:ext cx="480668" cy="323050"/>
            <a:chOff x="1241275" y="3718400"/>
            <a:chExt cx="450650" cy="302875"/>
          </a:xfrm>
          <a:solidFill>
            <a:schemeClr val="bg1"/>
          </a:solidFill>
        </p:grpSpPr>
        <p:sp>
          <p:nvSpPr>
            <p:cNvPr id="169"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0"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1"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3" name="Shape 521"/>
          <p:cNvGrpSpPr/>
          <p:nvPr/>
        </p:nvGrpSpPr>
        <p:grpSpPr>
          <a:xfrm>
            <a:off x="5998164" y="4096663"/>
            <a:ext cx="467601" cy="373180"/>
            <a:chOff x="1921475" y="3695200"/>
            <a:chExt cx="438400" cy="349875"/>
          </a:xfrm>
          <a:solidFill>
            <a:schemeClr val="bg1"/>
          </a:solidFill>
        </p:grpSpPr>
        <p:sp>
          <p:nvSpPr>
            <p:cNvPr id="174"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5"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6"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7" name="Shape 525"/>
          <p:cNvGrpSpPr/>
          <p:nvPr/>
        </p:nvGrpSpPr>
        <p:grpSpPr>
          <a:xfrm>
            <a:off x="6721703" y="4090797"/>
            <a:ext cx="458482" cy="384274"/>
            <a:chOff x="2599825" y="3689700"/>
            <a:chExt cx="429850" cy="360275"/>
          </a:xfrm>
          <a:solidFill>
            <a:schemeClr val="bg1"/>
          </a:solidFill>
        </p:grpSpPr>
        <p:sp>
          <p:nvSpPr>
            <p:cNvPr id="178"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9"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0" name="Shape 528"/>
          <p:cNvGrpSpPr/>
          <p:nvPr/>
        </p:nvGrpSpPr>
        <p:grpSpPr>
          <a:xfrm>
            <a:off x="7462811" y="4051065"/>
            <a:ext cx="414219" cy="432458"/>
            <a:chOff x="3294650" y="3652450"/>
            <a:chExt cx="388350" cy="405450"/>
          </a:xfrm>
          <a:solidFill>
            <a:schemeClr val="bg1"/>
          </a:solidFill>
        </p:grpSpPr>
        <p:sp>
          <p:nvSpPr>
            <p:cNvPr id="181"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2"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3"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4" name="Shape 532"/>
          <p:cNvGrpSpPr/>
          <p:nvPr/>
        </p:nvGrpSpPr>
        <p:grpSpPr>
          <a:xfrm>
            <a:off x="8147283" y="4105782"/>
            <a:ext cx="483228" cy="354301"/>
            <a:chOff x="3936375" y="3703750"/>
            <a:chExt cx="453050" cy="332175"/>
          </a:xfrm>
          <a:solidFill>
            <a:schemeClr val="bg1"/>
          </a:solidFill>
        </p:grpSpPr>
        <p:sp>
          <p:nvSpPr>
            <p:cNvPr id="185"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6"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7"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0" name="Shape 538"/>
          <p:cNvGrpSpPr/>
          <p:nvPr/>
        </p:nvGrpSpPr>
        <p:grpSpPr>
          <a:xfrm>
            <a:off x="8866260" y="4105782"/>
            <a:ext cx="483228" cy="354301"/>
            <a:chOff x="4610450" y="3703750"/>
            <a:chExt cx="453050" cy="332175"/>
          </a:xfrm>
          <a:solidFill>
            <a:schemeClr val="bg1"/>
          </a:solidFill>
        </p:grpSpPr>
        <p:sp>
          <p:nvSpPr>
            <p:cNvPr id="191"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2"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3" name="Shape 541"/>
          <p:cNvGrpSpPr/>
          <p:nvPr/>
        </p:nvGrpSpPr>
        <p:grpSpPr>
          <a:xfrm>
            <a:off x="9602170" y="4069971"/>
            <a:ext cx="449363" cy="425925"/>
            <a:chOff x="5300400" y="3670175"/>
            <a:chExt cx="421300" cy="399325"/>
          </a:xfrm>
          <a:solidFill>
            <a:schemeClr val="bg1"/>
          </a:solidFill>
        </p:grpSpPr>
        <p:sp>
          <p:nvSpPr>
            <p:cNvPr id="194"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5"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6"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99" name="Shape 547"/>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0" name="Shape 548"/>
          <p:cNvGrpSpPr/>
          <p:nvPr/>
        </p:nvGrpSpPr>
        <p:grpSpPr>
          <a:xfrm>
            <a:off x="11046629" y="4064743"/>
            <a:ext cx="436350" cy="436377"/>
            <a:chOff x="6654650" y="3665275"/>
            <a:chExt cx="409100" cy="409125"/>
          </a:xfrm>
          <a:solidFill>
            <a:schemeClr val="bg1"/>
          </a:solidFill>
        </p:grpSpPr>
        <p:sp>
          <p:nvSpPr>
            <p:cNvPr id="201"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2"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3" name="Shape 551"/>
          <p:cNvGrpSpPr/>
          <p:nvPr/>
        </p:nvGrpSpPr>
        <p:grpSpPr>
          <a:xfrm>
            <a:off x="4557599" y="4765481"/>
            <a:ext cx="472829" cy="472856"/>
            <a:chOff x="570875" y="4322250"/>
            <a:chExt cx="443300" cy="443325"/>
          </a:xfrm>
          <a:solidFill>
            <a:schemeClr val="bg1"/>
          </a:solidFill>
        </p:grpSpPr>
        <p:sp>
          <p:nvSpPr>
            <p:cNvPr id="204"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5"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6"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8" name="Shape 556"/>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9" name="Shape 557"/>
          <p:cNvGrpSpPr/>
          <p:nvPr/>
        </p:nvGrpSpPr>
        <p:grpSpPr>
          <a:xfrm>
            <a:off x="6060029" y="4730337"/>
            <a:ext cx="343876" cy="543144"/>
            <a:chOff x="1979475" y="4289300"/>
            <a:chExt cx="322400" cy="509225"/>
          </a:xfrm>
          <a:solidFill>
            <a:schemeClr val="bg1"/>
          </a:solidFill>
        </p:grpSpPr>
        <p:sp>
          <p:nvSpPr>
            <p:cNvPr id="210"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1"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2"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3" name="Shape 561"/>
          <p:cNvGrpSpPr/>
          <p:nvPr/>
        </p:nvGrpSpPr>
        <p:grpSpPr>
          <a:xfrm>
            <a:off x="6748393" y="4737483"/>
            <a:ext cx="405739" cy="528852"/>
            <a:chOff x="2624850" y="4296000"/>
            <a:chExt cx="380400" cy="495825"/>
          </a:xfrm>
          <a:solidFill>
            <a:schemeClr val="bg1"/>
          </a:solidFill>
        </p:grpSpPr>
        <p:sp>
          <p:nvSpPr>
            <p:cNvPr id="214"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5"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6"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7" name="Shape 565"/>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6"/>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9" name="Shape 567"/>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0" name="Shape 568"/>
          <p:cNvGrpSpPr/>
          <p:nvPr/>
        </p:nvGrpSpPr>
        <p:grpSpPr>
          <a:xfrm>
            <a:off x="9576117" y="4789587"/>
            <a:ext cx="501468" cy="424644"/>
            <a:chOff x="5275975" y="4344850"/>
            <a:chExt cx="470150" cy="398125"/>
          </a:xfrm>
          <a:solidFill>
            <a:schemeClr val="bg1"/>
          </a:solidFill>
        </p:grpSpPr>
        <p:sp>
          <p:nvSpPr>
            <p:cNvPr id="221"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2"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3"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4" name="Shape 572"/>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5" name="Shape 573"/>
          <p:cNvGrpSpPr/>
          <p:nvPr/>
        </p:nvGrpSpPr>
        <p:grpSpPr>
          <a:xfrm>
            <a:off x="11033590" y="4755083"/>
            <a:ext cx="462428" cy="493655"/>
            <a:chOff x="6642425" y="4312500"/>
            <a:chExt cx="433550" cy="462825"/>
          </a:xfrm>
          <a:solidFill>
            <a:schemeClr val="bg1"/>
          </a:solidFill>
        </p:grpSpPr>
        <p:sp>
          <p:nvSpPr>
            <p:cNvPr id="226"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7"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8"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9" name="Shape 577"/>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0" name="Shape 578"/>
          <p:cNvGrpSpPr/>
          <p:nvPr/>
        </p:nvGrpSpPr>
        <p:grpSpPr>
          <a:xfrm>
            <a:off x="5275909" y="5487739"/>
            <a:ext cx="474134" cy="466322"/>
            <a:chOff x="1244325" y="4999400"/>
            <a:chExt cx="444525" cy="437200"/>
          </a:xfrm>
          <a:solidFill>
            <a:schemeClr val="bg1"/>
          </a:solidFill>
        </p:grpSpPr>
        <p:sp>
          <p:nvSpPr>
            <p:cNvPr id="231"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2"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3"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6" name="Shape 584"/>
          <p:cNvGrpSpPr/>
          <p:nvPr/>
        </p:nvGrpSpPr>
        <p:grpSpPr>
          <a:xfrm>
            <a:off x="6037230" y="5472753"/>
            <a:ext cx="389474" cy="496268"/>
            <a:chOff x="1958100" y="4985350"/>
            <a:chExt cx="365150" cy="465275"/>
          </a:xfrm>
          <a:solidFill>
            <a:schemeClr val="bg1"/>
          </a:solidFill>
        </p:grpSpPr>
        <p:sp>
          <p:nvSpPr>
            <p:cNvPr id="237"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8"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9"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0" name="Shape 588"/>
          <p:cNvGrpSpPr/>
          <p:nvPr/>
        </p:nvGrpSpPr>
        <p:grpSpPr>
          <a:xfrm>
            <a:off x="6727543" y="5491631"/>
            <a:ext cx="446803" cy="459150"/>
            <a:chOff x="2605300" y="5003050"/>
            <a:chExt cx="418900" cy="430475"/>
          </a:xfrm>
          <a:solidFill>
            <a:schemeClr val="bg1"/>
          </a:solidFill>
        </p:grpSpPr>
        <p:sp>
          <p:nvSpPr>
            <p:cNvPr id="241"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2"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3"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4" name="Shape 592"/>
          <p:cNvGrpSpPr/>
          <p:nvPr/>
        </p:nvGrpSpPr>
        <p:grpSpPr>
          <a:xfrm>
            <a:off x="7402894" y="5501418"/>
            <a:ext cx="534053" cy="438963"/>
            <a:chOff x="3238475" y="5012225"/>
            <a:chExt cx="500700" cy="411550"/>
          </a:xfrm>
          <a:solidFill>
            <a:schemeClr val="bg1"/>
          </a:solidFill>
        </p:grpSpPr>
        <p:sp>
          <p:nvSpPr>
            <p:cNvPr id="245"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6"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7"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0" name="Shape 598"/>
          <p:cNvGrpSpPr/>
          <p:nvPr/>
        </p:nvGrpSpPr>
        <p:grpSpPr>
          <a:xfrm>
            <a:off x="8814796" y="5454515"/>
            <a:ext cx="586155" cy="532746"/>
            <a:chOff x="4562200" y="4968250"/>
            <a:chExt cx="549550" cy="499475"/>
          </a:xfrm>
          <a:solidFill>
            <a:schemeClr val="bg1"/>
          </a:solidFill>
        </p:grpSpPr>
        <p:sp>
          <p:nvSpPr>
            <p:cNvPr id="251"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2"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3"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6" name="Shape 604"/>
          <p:cNvGrpSpPr/>
          <p:nvPr/>
        </p:nvGrpSpPr>
        <p:grpSpPr>
          <a:xfrm>
            <a:off x="8185708" y="5484486"/>
            <a:ext cx="406378" cy="472162"/>
            <a:chOff x="3972400" y="4996350"/>
            <a:chExt cx="381000" cy="442675"/>
          </a:xfrm>
          <a:solidFill>
            <a:schemeClr val="bg1"/>
          </a:solidFill>
        </p:grpSpPr>
        <p:sp>
          <p:nvSpPr>
            <p:cNvPr id="257"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8"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9" name="Shape 607"/>
          <p:cNvGrpSpPr/>
          <p:nvPr/>
        </p:nvGrpSpPr>
        <p:grpSpPr>
          <a:xfrm>
            <a:off x="9538999" y="5444755"/>
            <a:ext cx="575730" cy="552264"/>
            <a:chOff x="5241175" y="4959100"/>
            <a:chExt cx="539775" cy="517775"/>
          </a:xfrm>
          <a:solidFill>
            <a:schemeClr val="bg1"/>
          </a:solidFill>
        </p:grpSpPr>
        <p:sp>
          <p:nvSpPr>
            <p:cNvPr id="260"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1"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2"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6" name="Shape 614"/>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7" name="Shape 615"/>
          <p:cNvGrpSpPr/>
          <p:nvPr/>
        </p:nvGrpSpPr>
        <p:grpSpPr>
          <a:xfrm>
            <a:off x="11079187" y="5526804"/>
            <a:ext cx="369288" cy="424644"/>
            <a:chOff x="6685175" y="5036025"/>
            <a:chExt cx="346225" cy="398125"/>
          </a:xfrm>
          <a:solidFill>
            <a:schemeClr val="bg1"/>
          </a:solidFill>
        </p:grpSpPr>
        <p:sp>
          <p:nvSpPr>
            <p:cNvPr id="268"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9"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0"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3" name="Shape 633"/>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4"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5" name="Rectangle 274">
            <a:extLst>
              <a:ext uri="{FF2B5EF4-FFF2-40B4-BE49-F238E27FC236}">
                <a16:creationId xmlns:a16="http://schemas.microsoft.com/office/drawing/2014/main" id="{D44C8436-A5B3-4464-96A5-57E339DDFA32}"/>
              </a:ext>
            </a:extLst>
          </p:cNvPr>
          <p:cNvSpPr/>
          <p:nvPr/>
        </p:nvSpPr>
        <p:spPr>
          <a:xfrm>
            <a:off x="120078" y="2985368"/>
            <a:ext cx="4379500" cy="3447098"/>
          </a:xfrm>
          <a:prstGeom prst="rect">
            <a:avLst/>
          </a:prstGeom>
        </p:spPr>
        <p:txBody>
          <a:bodyPr wrap="square">
            <a:spAutoFit/>
          </a:bodyPr>
          <a:lstStyle/>
          <a:p>
            <a:r>
              <a:rPr lang="en-US" sz="1600" dirty="0">
                <a:solidFill>
                  <a:schemeClr val="bg1"/>
                </a:solidFill>
              </a:rPr>
              <a:t>Presentation Template by: Slidehood.com</a:t>
            </a:r>
          </a:p>
          <a:p>
            <a:endParaRPr lang="en-US" sz="1600" b="1" dirty="0" smtClean="0">
              <a:solidFill>
                <a:schemeClr val="bg1"/>
              </a:solidFill>
            </a:endParaRPr>
          </a:p>
          <a:p>
            <a:r>
              <a:rPr lang="en-US" sz="1600" b="1" dirty="0" smtClean="0">
                <a:solidFill>
                  <a:schemeClr val="bg1"/>
                </a:solidFill>
              </a:rPr>
              <a:t>Special </a:t>
            </a:r>
            <a:r>
              <a:rPr lang="en-US" sz="1600" b="1" dirty="0">
                <a:solidFill>
                  <a:schemeClr val="bg1"/>
                </a:solidFill>
              </a:rPr>
              <a:t>thanks and credits  to</a:t>
            </a:r>
            <a:r>
              <a:rPr lang="en-US" sz="1600" b="1" dirty="0" smtClean="0">
                <a:solidFill>
                  <a:schemeClr val="bg1"/>
                </a:solidFill>
              </a:rPr>
              <a:t>:</a:t>
            </a:r>
          </a:p>
          <a:p>
            <a:endParaRPr lang="en-US" sz="1600" dirty="0" smtClean="0">
              <a:solidFill>
                <a:schemeClr val="bg1"/>
              </a:solidFill>
            </a:endParaRPr>
          </a:p>
          <a:p>
            <a:pPr marL="285750" indent="-285750">
              <a:buFont typeface="Arial" panose="020B0604020202020204" pitchFamily="34" charset="0"/>
              <a:buChar char="•"/>
            </a:pPr>
            <a:r>
              <a:rPr lang="en-US" sz="1500" dirty="0" smtClean="0">
                <a:solidFill>
                  <a:schemeClr val="bg1"/>
                </a:solidFill>
              </a:rPr>
              <a:t>Photographs by</a:t>
            </a:r>
            <a:r>
              <a:rPr lang="en-US" sz="1500" dirty="0" smtClean="0">
                <a:solidFill>
                  <a:schemeClr val="bg1"/>
                </a:solidFill>
              </a:rPr>
              <a:t> Unsplash.com, Pixabay.com </a:t>
            </a:r>
          </a:p>
          <a:p>
            <a:pPr marL="285750" indent="-285750">
              <a:buFont typeface="Arial" panose="020B0604020202020204" pitchFamily="34" charset="0"/>
              <a:buChar char="•"/>
            </a:pPr>
            <a:r>
              <a:rPr lang="en-US" sz="1500" dirty="0" smtClean="0">
                <a:solidFill>
                  <a:schemeClr val="bg1"/>
                </a:solidFill>
              </a:rPr>
              <a:t>&amp; Pexels.com  </a:t>
            </a:r>
          </a:p>
          <a:p>
            <a:pPr marL="285750" indent="-285750">
              <a:buFont typeface="Arial" panose="020B0604020202020204" pitchFamily="34" charset="0"/>
              <a:buChar char="•"/>
            </a:pPr>
            <a:endParaRPr lang="en-US" sz="1500" dirty="0" smtClean="0">
              <a:solidFill>
                <a:schemeClr val="bg1"/>
              </a:solidFill>
            </a:endParaRPr>
          </a:p>
          <a:p>
            <a:pPr marL="285750" indent="-285750">
              <a:buFont typeface="Arial" panose="020B0604020202020204" pitchFamily="34" charset="0"/>
              <a:buChar char="•"/>
            </a:pPr>
            <a:r>
              <a:rPr lang="en-US" sz="1500" dirty="0" smtClean="0">
                <a:solidFill>
                  <a:schemeClr val="bg1"/>
                </a:solidFill>
              </a:rPr>
              <a:t>Inspiration and Icons by: </a:t>
            </a:r>
            <a:r>
              <a:rPr lang="en-US" sz="1500" dirty="0" smtClean="0">
                <a:solidFill>
                  <a:schemeClr val="bg1"/>
                </a:solidFill>
              </a:rPr>
              <a:t>Slidescarnival.com</a:t>
            </a:r>
          </a:p>
          <a:p>
            <a:pPr marL="285750" indent="-285750">
              <a:buFont typeface="Arial" panose="020B0604020202020204" pitchFamily="34" charset="0"/>
              <a:buChar char="•"/>
            </a:pPr>
            <a:endParaRPr lang="en-US" sz="1500" dirty="0" smtClean="0">
              <a:solidFill>
                <a:schemeClr val="bg1"/>
              </a:solidFill>
            </a:endParaRPr>
          </a:p>
          <a:p>
            <a:pPr marL="285750" indent="-285750">
              <a:buFont typeface="Arial" panose="020B0604020202020204" pitchFamily="34" charset="0"/>
              <a:buChar char="•"/>
            </a:pPr>
            <a:r>
              <a:rPr lang="en-US" sz="1500" dirty="0" smtClean="0">
                <a:solidFill>
                  <a:schemeClr val="bg1"/>
                </a:solidFill>
              </a:rPr>
              <a:t>Vector Graphics by: publicdomainvectors.org  </a:t>
            </a:r>
            <a:endParaRPr lang="en-US" sz="1500" dirty="0">
              <a:solidFill>
                <a:schemeClr val="bg1"/>
              </a:solidFill>
            </a:endParaRPr>
          </a:p>
          <a:p>
            <a:endParaRPr lang="en-US" sz="1600" dirty="0" smtClean="0">
              <a:solidFill>
                <a:schemeClr val="bg1"/>
              </a:solidFill>
            </a:endParaRPr>
          </a:p>
          <a:p>
            <a:r>
              <a:rPr lang="en-US" sz="1600" dirty="0" smtClean="0">
                <a:solidFill>
                  <a:schemeClr val="bg1"/>
                </a:solidFill>
              </a:rPr>
              <a:t>Without </a:t>
            </a:r>
            <a:r>
              <a:rPr lang="en-US" sz="1600" dirty="0">
                <a:solidFill>
                  <a:schemeClr val="bg1"/>
                </a:solidFill>
              </a:rPr>
              <a:t>these wonderful websites it would have been impossible to make these presentation templates for you guys.</a:t>
            </a:r>
          </a:p>
        </p:txBody>
      </p:sp>
      <p:sp>
        <p:nvSpPr>
          <p:cNvPr id="276" name="Rectangle 275"/>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2954914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b="-279"/>
          <a:stretch/>
        </p:blipFill>
        <p:spPr>
          <a:xfrm>
            <a:off x="0" y="-4763"/>
            <a:ext cx="5886450" cy="6862763"/>
          </a:xfrm>
        </p:spPr>
      </p:pic>
      <p:sp>
        <p:nvSpPr>
          <p:cNvPr id="5" name="Shape 81">
            <a:extLst>
              <a:ext uri="{FF2B5EF4-FFF2-40B4-BE49-F238E27FC236}">
                <a16:creationId xmlns:a16="http://schemas.microsoft.com/office/drawing/2014/main" id="{6BCDD2DE-0664-4B9B-802D-68F4AD93E3C5}"/>
              </a:ext>
            </a:extLst>
          </p:cNvPr>
          <p:cNvSpPr txBox="1">
            <a:spLocks/>
          </p:cNvSpPr>
          <p:nvPr/>
        </p:nvSpPr>
        <p:spPr>
          <a:xfrm>
            <a:off x="6066233" y="1556023"/>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smtClean="0">
                <a:solidFill>
                  <a:srgbClr val="00B050"/>
                </a:solidFill>
              </a:rPr>
              <a:t>KNOW HOW TO </a:t>
            </a:r>
            <a:r>
              <a:rPr lang="en" sz="3600" b="1" dirty="0" smtClean="0">
                <a:solidFill>
                  <a:srgbClr val="00B050"/>
                </a:solidFill>
                <a:effectLst>
                  <a:outerShdw blurRad="38100" dist="38100" dir="2700000" algn="tl">
                    <a:srgbClr val="000000">
                      <a:alpha val="43137"/>
                    </a:srgbClr>
                  </a:outerShdw>
                </a:effectLst>
              </a:rPr>
              <a:t>USE</a:t>
            </a:r>
            <a:endParaRPr lang="en" sz="3600" b="1" dirty="0">
              <a:solidFill>
                <a:srgbClr val="00B050"/>
              </a:solidFill>
              <a:effectLst>
                <a:outerShdw blurRad="38100" dist="38100" dir="2700000" algn="tl">
                  <a:srgbClr val="000000">
                    <a:alpha val="43137"/>
                  </a:srgbClr>
                </a:outerShdw>
              </a:effectLst>
            </a:endParaRPr>
          </a:p>
        </p:txBody>
      </p:sp>
      <p:sp>
        <p:nvSpPr>
          <p:cNvPr id="6" name="Shape 83">
            <a:extLst>
              <a:ext uri="{FF2B5EF4-FFF2-40B4-BE49-F238E27FC236}">
                <a16:creationId xmlns:a16="http://schemas.microsoft.com/office/drawing/2014/main" id="{95B8656C-FD63-4AAA-B206-7E1C765B7DC0}"/>
              </a:ext>
            </a:extLst>
          </p:cNvPr>
          <p:cNvSpPr txBox="1">
            <a:spLocks/>
          </p:cNvSpPr>
          <p:nvPr/>
        </p:nvSpPr>
        <p:spPr>
          <a:xfrm>
            <a:off x="6428561" y="2225263"/>
            <a:ext cx="3868500" cy="2883000"/>
          </a:xfrm>
          <a:prstGeom prst="rect">
            <a:avLst/>
          </a:prstGeom>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endParaRPr lang="en" sz="1300" dirty="0"/>
          </a:p>
        </p:txBody>
      </p:sp>
      <p:sp>
        <p:nvSpPr>
          <p:cNvPr id="7" name="Rectangle 6">
            <a:extLst>
              <a:ext uri="{FF2B5EF4-FFF2-40B4-BE49-F238E27FC236}">
                <a16:creationId xmlns:a16="http://schemas.microsoft.com/office/drawing/2014/main" id="{83031EDF-1C34-49BB-A711-61952CB8A541}"/>
              </a:ext>
            </a:extLst>
          </p:cNvPr>
          <p:cNvSpPr/>
          <p:nvPr/>
        </p:nvSpPr>
        <p:spPr>
          <a:xfrm>
            <a:off x="6066232" y="4281043"/>
            <a:ext cx="3994363" cy="307777"/>
          </a:xfrm>
          <a:prstGeom prst="rect">
            <a:avLst/>
          </a:prstGeom>
        </p:spPr>
        <p:txBody>
          <a:bodyPr wrap="none">
            <a:spAutoFit/>
          </a:bodyPr>
          <a:lstStyle/>
          <a:p>
            <a:pPr algn="just"/>
            <a:r>
              <a:rPr lang="en-US" sz="1400" dirty="0">
                <a:solidFill>
                  <a:schemeClr val="accent1">
                    <a:lumMod val="75000"/>
                  </a:schemeClr>
                </a:solidFill>
              </a:rPr>
              <a:t>FONT:   </a:t>
            </a:r>
            <a:r>
              <a:rPr lang="en-US" sz="1400" dirty="0" err="1">
                <a:solidFill>
                  <a:schemeClr val="accent1">
                    <a:lumMod val="75000"/>
                  </a:schemeClr>
                </a:solidFill>
              </a:rPr>
              <a:t>Raleway</a:t>
            </a:r>
            <a:r>
              <a:rPr lang="en-US" sz="1400" dirty="0">
                <a:solidFill>
                  <a:schemeClr val="accent1">
                    <a:lumMod val="75000"/>
                  </a:schemeClr>
                </a:solidFill>
              </a:rPr>
              <a:t> &amp; </a:t>
            </a:r>
            <a:r>
              <a:rPr lang="en-US" sz="1400" dirty="0" err="1">
                <a:solidFill>
                  <a:schemeClr val="accent1">
                    <a:lumMod val="75000"/>
                  </a:schemeClr>
                </a:solidFill>
              </a:rPr>
              <a:t>Roboto</a:t>
            </a:r>
            <a:r>
              <a:rPr lang="en-US" sz="1400" dirty="0">
                <a:solidFill>
                  <a:schemeClr val="accent1">
                    <a:lumMod val="75000"/>
                  </a:schemeClr>
                </a:solidFill>
              </a:rPr>
              <a:t> (Free Google Fonts)</a:t>
            </a:r>
          </a:p>
        </p:txBody>
      </p:sp>
      <p:sp>
        <p:nvSpPr>
          <p:cNvPr id="8" name="Rectangle 7">
            <a:extLst>
              <a:ext uri="{FF2B5EF4-FFF2-40B4-BE49-F238E27FC236}">
                <a16:creationId xmlns:a16="http://schemas.microsoft.com/office/drawing/2014/main" id="{E0F5E55E-AFD7-47F6-83A4-64FBFB9C73FB}"/>
              </a:ext>
            </a:extLst>
          </p:cNvPr>
          <p:cNvSpPr/>
          <p:nvPr/>
        </p:nvSpPr>
        <p:spPr>
          <a:xfrm>
            <a:off x="6066233" y="2404936"/>
            <a:ext cx="3078002" cy="1877437"/>
          </a:xfrm>
          <a:prstGeom prst="rect">
            <a:avLst/>
          </a:prstGeom>
        </p:spPr>
        <p:txBody>
          <a:bodyPr wrap="square">
            <a:spAutoFit/>
          </a:bodyPr>
          <a:lstStyle/>
          <a:p>
            <a:r>
              <a:rPr lang="en-US" sz="1400" dirty="0">
                <a:solidFill>
                  <a:schemeClr val="accent1">
                    <a:lumMod val="75000"/>
                  </a:schemeClr>
                </a:solidFill>
              </a:rPr>
              <a:t>DOWNLOAD AS POWERPOINT TEMPLATE</a:t>
            </a:r>
          </a:p>
          <a:p>
            <a:endParaRPr lang="en-US" sz="800" dirty="0"/>
          </a:p>
          <a:p>
            <a:r>
              <a:rPr lang="en-US" sz="1200" dirty="0"/>
              <a:t>Click on the button under the presentation preview that says "Download as </a:t>
            </a:r>
            <a:r>
              <a:rPr lang="en-US" sz="1200" dirty="0" smtClean="0"/>
              <a:t>Power Point </a:t>
            </a:r>
            <a:r>
              <a:rPr lang="en-US" sz="1200" dirty="0"/>
              <a:t>template". You will get a .pptx file that you can edit in PowerPoint. Remember to download and install the fonts used in this presentation.</a:t>
            </a:r>
          </a:p>
          <a:p>
            <a:endParaRPr lang="en-US" sz="800" dirty="0"/>
          </a:p>
        </p:txBody>
      </p:sp>
      <p:sp>
        <p:nvSpPr>
          <p:cNvPr id="9" name="Rectangle 8">
            <a:extLst>
              <a:ext uri="{FF2B5EF4-FFF2-40B4-BE49-F238E27FC236}">
                <a16:creationId xmlns:a16="http://schemas.microsoft.com/office/drawing/2014/main" id="{D57298C0-A38E-4A89-92DC-EA24513855AE}"/>
              </a:ext>
            </a:extLst>
          </p:cNvPr>
          <p:cNvSpPr/>
          <p:nvPr/>
        </p:nvSpPr>
        <p:spPr>
          <a:xfrm>
            <a:off x="9070831" y="2373836"/>
            <a:ext cx="2972163" cy="1754326"/>
          </a:xfrm>
          <a:prstGeom prst="rect">
            <a:avLst/>
          </a:prstGeom>
        </p:spPr>
        <p:txBody>
          <a:bodyPr wrap="square">
            <a:spAutoFit/>
          </a:bodyPr>
          <a:lstStyle/>
          <a:p>
            <a:r>
              <a:rPr lang="en-US" sz="1400" dirty="0">
                <a:solidFill>
                  <a:schemeClr val="accent1">
                    <a:lumMod val="75000"/>
                  </a:schemeClr>
                </a:solidFill>
              </a:rPr>
              <a:t>USE AS GOOGLE SLIDES THEME</a:t>
            </a:r>
          </a:p>
          <a:p>
            <a:endParaRPr lang="en-US" sz="800" dirty="0"/>
          </a:p>
          <a:p>
            <a:r>
              <a:rPr lang="en-US" sz="1200" dirty="0"/>
              <a:t>Click on the button that says "Use as Google Slides Theme". You will get a copy of this document on your Google Drive and will be able to edit, add or delete slides. Remember you must be signed in to your Google account.</a:t>
            </a:r>
          </a:p>
        </p:txBody>
      </p:sp>
      <p:sp>
        <p:nvSpPr>
          <p:cNvPr id="10" name="Rectangle 9">
            <a:extLst>
              <a:ext uri="{FF2B5EF4-FFF2-40B4-BE49-F238E27FC236}">
                <a16:creationId xmlns:a16="http://schemas.microsoft.com/office/drawing/2014/main" id="{354640A0-1D52-4378-B7F5-AEA08AA29279}"/>
              </a:ext>
            </a:extLst>
          </p:cNvPr>
          <p:cNvSpPr/>
          <p:nvPr/>
        </p:nvSpPr>
        <p:spPr>
          <a:xfrm>
            <a:off x="6066232" y="4705360"/>
            <a:ext cx="5614433" cy="738664"/>
          </a:xfrm>
          <a:prstGeom prst="rect">
            <a:avLst/>
          </a:prstGeom>
        </p:spPr>
        <p:txBody>
          <a:bodyPr wrap="square">
            <a:spAutoFit/>
          </a:bodyPr>
          <a:lstStyle/>
          <a:p>
            <a:r>
              <a:rPr lang="en-US" sz="1400" dirty="0"/>
              <a:t>This template is free to use under Creative Commons Attribution license. Please mention Slidehood.com and other resources used in a slide footer.</a:t>
            </a:r>
          </a:p>
        </p:txBody>
      </p:sp>
      <p:sp>
        <p:nvSpPr>
          <p:cNvPr id="11" name="Rectangle 1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1691266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8"/>
          <p:cNvSpPr txBox="1">
            <a:spLocks noGrp="1"/>
          </p:cNvSpPr>
          <p:nvPr>
            <p:ph type="ctrTitle"/>
          </p:nvPr>
        </p:nvSpPr>
        <p:spPr>
          <a:xfrm>
            <a:off x="663119" y="2272601"/>
            <a:ext cx="3897859" cy="1398399"/>
          </a:xfrm>
          <a:prstGeom prst="rect">
            <a:avLst/>
          </a:prstGeom>
        </p:spPr>
        <p:txBody>
          <a:bodyPr lIns="91425" tIns="91425" rIns="91425" bIns="91425" anchor="b" anchorCtr="0">
            <a:noAutofit/>
          </a:bodyPr>
          <a:lstStyle/>
          <a:p>
            <a:pPr lvl="0" rtl="0">
              <a:spcBef>
                <a:spcPts val="0"/>
              </a:spcBef>
              <a:buNone/>
            </a:pPr>
            <a:r>
              <a:rPr lang="en" dirty="0" smtClean="0"/>
              <a:t>YOUR </a:t>
            </a:r>
            <a:r>
              <a:rPr lang="en" dirty="0"/>
              <a:t>FIRST HEADLINE</a:t>
            </a:r>
          </a:p>
        </p:txBody>
      </p:sp>
      <p:sp>
        <p:nvSpPr>
          <p:cNvPr id="5" name="Shape 99"/>
          <p:cNvSpPr txBox="1">
            <a:spLocks noGrp="1"/>
          </p:cNvSpPr>
          <p:nvPr>
            <p:ph type="subTitle" idx="1"/>
          </p:nvPr>
        </p:nvSpPr>
        <p:spPr>
          <a:xfrm>
            <a:off x="468246" y="3585275"/>
            <a:ext cx="4287603" cy="639951"/>
          </a:xfrm>
          <a:prstGeom prst="rect">
            <a:avLst/>
          </a:prstGeom>
        </p:spPr>
        <p:txBody>
          <a:bodyPr lIns="91425" tIns="91425" rIns="91425" bIns="91425" anchor="ctr" anchorCtr="0">
            <a:noAutofit/>
          </a:bodyPr>
          <a:lstStyle/>
          <a:p>
            <a:pPr lvl="0" rtl="0">
              <a:spcBef>
                <a:spcPts val="0"/>
              </a:spcBef>
              <a:buNone/>
            </a:pPr>
            <a:r>
              <a:rPr lang="en" sz="1800" dirty="0"/>
              <a:t>First things first let’s start with the first set of slides</a:t>
            </a:r>
          </a:p>
        </p:txBody>
      </p:sp>
      <p:sp>
        <p:nvSpPr>
          <p:cNvPr id="6" name="Rectangle 5"/>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1578862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276350"/>
            <a:ext cx="12192000" cy="4305300"/>
          </a:xfrm>
          <a:prstGeom prst="rect">
            <a:avLst/>
          </a:prstGeom>
        </p:spPr>
      </p:pic>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3" name="Text Placeholder 2"/>
          <p:cNvSpPr>
            <a:spLocks noGrp="1"/>
          </p:cNvSpPr>
          <p:nvPr>
            <p:ph type="body" idx="1"/>
          </p:nvPr>
        </p:nvSpPr>
        <p:spPr>
          <a:xfrm>
            <a:off x="152400" y="2050026"/>
            <a:ext cx="5048250" cy="2547015"/>
          </a:xfrm>
          <a:gradFill>
            <a:gsLst>
              <a:gs pos="0">
                <a:srgbClr val="00B050">
                  <a:alpha val="86000"/>
                  <a:lumMod val="90000"/>
                  <a:lumOff val="10000"/>
                </a:srgbClr>
              </a:gs>
              <a:gs pos="100000">
                <a:schemeClr val="bg1">
                  <a:alpha val="25000"/>
                </a:schemeClr>
              </a:gs>
            </a:gsLst>
          </a:gradFill>
        </p:spPr>
        <p:txBody>
          <a:bodyPr>
            <a:normAutofit/>
          </a:bodyPr>
          <a:lstStyle/>
          <a:p>
            <a:pPr algn="l"/>
            <a:r>
              <a:rPr lang="en-US" sz="1800" dirty="0">
                <a:solidFill>
                  <a:schemeClr val="tx1"/>
                </a:solidFill>
              </a:rPr>
              <a:t>A fine quotation is a diamond in the hand of a man of wit and a pebble in the hand of a fool. </a:t>
            </a:r>
            <a:r>
              <a:rPr lang="en-US" sz="1800" dirty="0">
                <a:solidFill>
                  <a:schemeClr val="tx1"/>
                </a:solidFill>
              </a:rPr>
              <a:t>A fine quotation is a diamond in the hand of a man of wit and a pebble in the hand of a fool. </a:t>
            </a:r>
            <a:endParaRPr lang="en-US" sz="1800" dirty="0">
              <a:solidFill>
                <a:schemeClr val="tx1"/>
              </a:solidFill>
            </a:endParaRPr>
          </a:p>
        </p:txBody>
      </p:sp>
      <p:sp>
        <p:nvSpPr>
          <p:cNvPr id="4" name="Title 3"/>
          <p:cNvSpPr>
            <a:spLocks noGrp="1"/>
          </p:cNvSpPr>
          <p:nvPr>
            <p:ph type="ctrTitle"/>
          </p:nvPr>
        </p:nvSpPr>
        <p:spPr>
          <a:xfrm>
            <a:off x="2437374" y="338747"/>
            <a:ext cx="7317251" cy="742950"/>
          </a:xfrm>
        </p:spPr>
        <p:txBody>
          <a:bodyPr>
            <a:normAutofit fontScale="90000"/>
          </a:bodyPr>
          <a:lstStyle/>
          <a:p>
            <a:r>
              <a:rPr lang="en-US" dirty="0" smtClean="0"/>
              <a:t>YOUR </a:t>
            </a:r>
            <a:r>
              <a:rPr lang="en-US" b="1" dirty="0" smtClean="0">
                <a:solidFill>
                  <a:schemeClr val="bg1">
                    <a:lumMod val="75000"/>
                  </a:schemeClr>
                </a:solidFill>
                <a:effectLst>
                  <a:outerShdw blurRad="38100" dist="38100" dir="2700000" algn="tl">
                    <a:srgbClr val="000000">
                      <a:alpha val="43137"/>
                    </a:srgbClr>
                  </a:outerShdw>
                </a:effectLst>
              </a:rPr>
              <a:t>MESSAGE</a:t>
            </a:r>
            <a:r>
              <a:rPr lang="en-US" dirty="0" smtClean="0"/>
              <a:t> OR </a:t>
            </a:r>
            <a:r>
              <a:rPr lang="en-US" b="1" dirty="0" smtClean="0">
                <a:effectLst>
                  <a:outerShdw blurRad="38100" dist="38100" dir="2700000" algn="tl">
                    <a:srgbClr val="000000">
                      <a:alpha val="43137"/>
                    </a:srgbClr>
                  </a:outerShdw>
                </a:effectLst>
              </a:rPr>
              <a:t>QUOTE</a:t>
            </a:r>
            <a:endParaRPr lang="en-US" b="1" dirty="0">
              <a:effectLst>
                <a:outerShdw blurRad="38100" dist="38100" dir="2700000" algn="tl">
                  <a:srgbClr val="000000">
                    <a:alpha val="43137"/>
                  </a:srgbClr>
                </a:outerShdw>
              </a:effectLst>
            </a:endParaRPr>
          </a:p>
        </p:txBody>
      </p:sp>
      <p:sp>
        <p:nvSpPr>
          <p:cNvPr id="5" name="Subtitle 4"/>
          <p:cNvSpPr>
            <a:spLocks noGrp="1"/>
          </p:cNvSpPr>
          <p:nvPr>
            <p:ph type="subTitle" idx="10"/>
          </p:nvPr>
        </p:nvSpPr>
        <p:spPr/>
        <p:txBody>
          <a:bodyPr>
            <a:normAutofit fontScale="62500" lnSpcReduction="20000"/>
          </a:bodyPr>
          <a:lstStyle/>
          <a:p>
            <a:r>
              <a:rPr lang="en-US" dirty="0" smtClean="0"/>
              <a:t>Here you can give a little detail about your project or company</a:t>
            </a:r>
            <a:endParaRPr lang="en-US" dirty="0"/>
          </a:p>
        </p:txBody>
      </p:sp>
    </p:spTree>
    <p:extLst>
      <p:ext uri="{BB962C8B-B14F-4D97-AF65-F5344CB8AC3E}">
        <p14:creationId xmlns:p14="http://schemas.microsoft.com/office/powerpoint/2010/main" val="862084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29">
            <a:extLst>
              <a:ext uri="{FF2B5EF4-FFF2-40B4-BE49-F238E27FC236}">
                <a16:creationId xmlns:a16="http://schemas.microsoft.com/office/drawing/2014/main" id="{2E1D2BAA-EC0A-4CC7-ABD6-5538F5A35D71}"/>
              </a:ext>
            </a:extLst>
          </p:cNvPr>
          <p:cNvSpPr txBox="1">
            <a:spLocks/>
          </p:cNvSpPr>
          <p:nvPr/>
        </p:nvSpPr>
        <p:spPr>
          <a:xfrm>
            <a:off x="3413650" y="3126721"/>
            <a:ext cx="5364700"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600" dirty="0" smtClean="0"/>
              <a:t>GREAT</a:t>
            </a:r>
            <a:r>
              <a:rPr lang="en" sz="6600" dirty="0" smtClean="0"/>
              <a:t> </a:t>
            </a:r>
            <a:r>
              <a:rPr lang="en" sz="6600" b="1" dirty="0" smtClean="0">
                <a:solidFill>
                  <a:schemeClr val="bg1"/>
                </a:solidFill>
                <a:effectLst>
                  <a:outerShdw blurRad="38100" dist="38100" dir="2700000" algn="tl">
                    <a:srgbClr val="000000">
                      <a:alpha val="43137"/>
                    </a:srgbClr>
                  </a:outerShdw>
                </a:effectLst>
              </a:rPr>
              <a:t>IDEA</a:t>
            </a:r>
            <a:endParaRPr lang="en" sz="6600" b="1" dirty="0">
              <a:solidFill>
                <a:schemeClr val="bg1"/>
              </a:solidFill>
              <a:effectLst>
                <a:outerShdw blurRad="38100" dist="38100" dir="2700000" algn="tl">
                  <a:srgbClr val="000000">
                    <a:alpha val="43137"/>
                  </a:srgbClr>
                </a:outerShdw>
              </a:effectLst>
            </a:endParaRPr>
          </a:p>
        </p:txBody>
      </p:sp>
      <p:sp>
        <p:nvSpPr>
          <p:cNvPr id="7" name="Rectangle 6">
            <a:extLst>
              <a:ext uri="{FF2B5EF4-FFF2-40B4-BE49-F238E27FC236}">
                <a16:creationId xmlns:a16="http://schemas.microsoft.com/office/drawing/2014/main" id="{42309D67-9494-45B4-939A-55DD01CAA2D7}"/>
              </a:ext>
            </a:extLst>
          </p:cNvPr>
          <p:cNvSpPr/>
          <p:nvPr/>
        </p:nvSpPr>
        <p:spPr>
          <a:xfrm>
            <a:off x="3686629" y="3908919"/>
            <a:ext cx="4775200" cy="523220"/>
          </a:xfrm>
          <a:prstGeom prst="rect">
            <a:avLst/>
          </a:prstGeom>
        </p:spPr>
        <p:txBody>
          <a:bodyPr wrap="square">
            <a:spAutoFit/>
          </a:bodyPr>
          <a:lstStyle/>
          <a:p>
            <a:pPr algn="ctr"/>
            <a:r>
              <a:rPr lang="en-US" sz="1400" dirty="0" smtClean="0">
                <a:solidFill>
                  <a:schemeClr val="bg1"/>
                </a:solidFill>
              </a:rPr>
              <a:t>Grab the attention of your audience by using icons and impressive images</a:t>
            </a:r>
            <a:endParaRPr lang="en-US" sz="1400" dirty="0">
              <a:solidFill>
                <a:schemeClr val="bg1"/>
              </a:solidFill>
            </a:endParaRPr>
          </a:p>
        </p:txBody>
      </p:sp>
      <p:grpSp>
        <p:nvGrpSpPr>
          <p:cNvPr id="13" name="Group 12"/>
          <p:cNvGrpSpPr/>
          <p:nvPr/>
        </p:nvGrpSpPr>
        <p:grpSpPr>
          <a:xfrm>
            <a:off x="5504653" y="1827234"/>
            <a:ext cx="1214072" cy="1115271"/>
            <a:chOff x="7693421" y="576941"/>
            <a:chExt cx="1619314" cy="1487534"/>
          </a:xfrm>
        </p:grpSpPr>
        <p:sp>
          <p:nvSpPr>
            <p:cNvPr id="14" name="Rectangle 13"/>
            <p:cNvSpPr/>
            <p:nvPr userDrawn="1"/>
          </p:nvSpPr>
          <p:spPr>
            <a:xfrm>
              <a:off x="9013370" y="576941"/>
              <a:ext cx="299365" cy="1487533"/>
            </a:xfrm>
            <a:prstGeom prst="rect">
              <a:avLst/>
            </a:prstGeom>
            <a:noFill/>
            <a:ln w="38100">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rot="16200000">
              <a:off x="8203714" y="66650"/>
              <a:ext cx="299365" cy="1319949"/>
            </a:xfrm>
            <a:prstGeom prst="rect">
              <a:avLst/>
            </a:prstGeom>
            <a:noFill/>
            <a:ln w="38100">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7693421" y="876308"/>
              <a:ext cx="299365" cy="1188167"/>
            </a:xfrm>
            <a:prstGeom prst="rect">
              <a:avLst/>
            </a:prstGeom>
            <a:noFill/>
            <a:ln w="38100">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rot="16200000">
              <a:off x="8353397" y="1404502"/>
              <a:ext cx="299365" cy="1020580"/>
            </a:xfrm>
            <a:prstGeom prst="rect">
              <a:avLst/>
            </a:prstGeom>
            <a:noFill/>
            <a:ln w="38100">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8711290" y="876306"/>
              <a:ext cx="299365" cy="888804"/>
            </a:xfrm>
            <a:prstGeom prst="rect">
              <a:avLst/>
            </a:prstGeom>
            <a:noFill/>
            <a:ln w="38100">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rot="16200000">
              <a:off x="8196953" y="670179"/>
              <a:ext cx="307459" cy="715787"/>
            </a:xfrm>
            <a:prstGeom prst="rect">
              <a:avLst/>
            </a:prstGeom>
            <a:noFill/>
            <a:ln w="38100">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7992787" y="1181802"/>
              <a:ext cx="299365" cy="583306"/>
            </a:xfrm>
            <a:prstGeom prst="rect">
              <a:avLst/>
            </a:prstGeom>
            <a:noFill/>
            <a:ln w="38100">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rot="16200000">
              <a:off x="8350683" y="1393604"/>
              <a:ext cx="299365" cy="416425"/>
            </a:xfrm>
            <a:prstGeom prst="rect">
              <a:avLst/>
            </a:prstGeom>
            <a:noFill/>
            <a:ln w="38100">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338469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BFFCBEE-9541-4CF2-A73C-DE3CA3F61503}"/>
              </a:ext>
            </a:extLst>
          </p:cNvPr>
          <p:cNvSpPr>
            <a:spLocks noGrp="1"/>
          </p:cNvSpPr>
          <p:nvPr>
            <p:ph type="title"/>
          </p:nvPr>
        </p:nvSpPr>
        <p:spPr>
          <a:xfrm>
            <a:off x="320179" y="1331186"/>
            <a:ext cx="5566271" cy="1255260"/>
          </a:xfrm>
        </p:spPr>
        <p:txBody>
          <a:bodyPr>
            <a:normAutofit fontScale="90000"/>
          </a:bodyPr>
          <a:lstStyle/>
          <a:p>
            <a:r>
              <a:rPr lang="en-US" dirty="0"/>
              <a:t>THIS IS YOUR </a:t>
            </a:r>
            <a:r>
              <a:rPr lang="en-US" b="1" dirty="0">
                <a:effectLst>
                  <a:outerShdw blurRad="38100" dist="38100" dir="2700000" algn="tl">
                    <a:srgbClr val="000000">
                      <a:alpha val="43137"/>
                    </a:srgbClr>
                  </a:outerShdw>
                </a:effectLst>
              </a:rPr>
              <a:t>HEADING</a:t>
            </a:r>
          </a:p>
        </p:txBody>
      </p:sp>
      <p:sp>
        <p:nvSpPr>
          <p:cNvPr id="6" name="Text Placeholder 6">
            <a:extLst>
              <a:ext uri="{FF2B5EF4-FFF2-40B4-BE49-F238E27FC236}">
                <a16:creationId xmlns:a16="http://schemas.microsoft.com/office/drawing/2014/main" id="{2BD698C0-0D83-4801-B9DA-D3D6813A0E8C}"/>
              </a:ext>
            </a:extLst>
          </p:cNvPr>
          <p:cNvSpPr>
            <a:spLocks noGrp="1"/>
          </p:cNvSpPr>
          <p:nvPr>
            <p:ph type="body" idx="1"/>
          </p:nvPr>
        </p:nvSpPr>
        <p:spPr>
          <a:xfrm>
            <a:off x="320179" y="2913153"/>
            <a:ext cx="5024268" cy="2400627"/>
          </a:xfrm>
          <a:prstGeom prst="rect">
            <a:avLst/>
          </a:prstGeom>
        </p:spPr>
        <p:txBody>
          <a:bodyPr wrap="square">
            <a:spAutoFit/>
          </a:bodyPr>
          <a:lstStyle/>
          <a:p>
            <a:pPr marL="0" indent="0" algn="just">
              <a:buNone/>
            </a:pPr>
            <a:r>
              <a:rPr lang="en-US" sz="1400" b="1" dirty="0"/>
              <a:t>Chris Hadfield</a:t>
            </a:r>
            <a:r>
              <a:rPr lang="en-US" sz="1400" dirty="0">
                <a:solidFill>
                  <a:srgbClr val="0070C0"/>
                </a:solidFill>
              </a:rPr>
              <a:t>	</a:t>
            </a:r>
          </a:p>
          <a:p>
            <a:pPr marL="0" indent="0" algn="just">
              <a:buNone/>
            </a:pPr>
            <a:endParaRPr lang="en-US" sz="1400" dirty="0"/>
          </a:p>
          <a:p>
            <a:pPr marL="0" indent="0" algn="just">
              <a:buNone/>
            </a:pPr>
            <a:r>
              <a:rPr lang="en-US" sz="12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200" dirty="0"/>
          </a:p>
          <a:p>
            <a:pPr marL="0" indent="0" algn="just">
              <a:buNone/>
            </a:pPr>
            <a:r>
              <a:rPr lang="en-US" sz="12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
        <p:nvSpPr>
          <p:cNvPr id="7" name="Rectangle 6"/>
          <p:cNvSpPr/>
          <p:nvPr/>
        </p:nvSpPr>
        <p:spPr>
          <a:xfrm rot="5400000">
            <a:off x="11680297" y="492654"/>
            <a:ext cx="1369286" cy="307777"/>
          </a:xfrm>
          <a:prstGeom prst="rect">
            <a:avLst/>
          </a:prstGeom>
        </p:spPr>
        <p:txBody>
          <a:bodyPr wrap="none">
            <a:spAutoFit/>
          </a:bodyPr>
          <a:lstStyle/>
          <a:p>
            <a:r>
              <a:rPr lang="en-US" sz="1400" dirty="0"/>
              <a:t>Slidehood.com</a:t>
            </a:r>
          </a:p>
        </p:txBody>
      </p:sp>
      <p:pic>
        <p:nvPicPr>
          <p:cNvPr id="10" name="Picture Placeholder 9"/>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105279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p:cNvPicPr>
            <a:picLocks noGrp="1" noChangeAspect="1"/>
          </p:cNvPicPr>
          <p:nvPr>
            <p:ph type="pic" sz="quarter" idx="11"/>
          </p:nvPr>
        </p:nvPicPr>
        <p:blipFill rotWithShape="1">
          <a:blip r:embed="rId2" cstate="email">
            <a:extLst>
              <a:ext uri="{28A0092B-C50C-407E-A947-70E740481C1C}">
                <a14:useLocalDpi xmlns:a14="http://schemas.microsoft.com/office/drawing/2010/main"/>
              </a:ext>
            </a:extLst>
          </a:blip>
          <a:srcRect/>
          <a:stretch/>
        </p:blipFill>
        <p:spPr/>
      </p:pic>
      <p:sp>
        <p:nvSpPr>
          <p:cNvPr id="6" name="Shape 165"/>
          <p:cNvSpPr txBox="1">
            <a:spLocks noGrp="1"/>
          </p:cNvSpPr>
          <p:nvPr>
            <p:ph type="title"/>
          </p:nvPr>
        </p:nvSpPr>
        <p:spPr>
          <a:xfrm>
            <a:off x="1215467" y="472440"/>
            <a:ext cx="9761065" cy="705784"/>
          </a:xfrm>
          <a:prstGeom prst="rect">
            <a:avLst/>
          </a:prstGeom>
        </p:spPr>
        <p:txBody>
          <a:bodyPr lIns="91425" tIns="91425" rIns="91425" bIns="91425" anchor="b" anchorCtr="0">
            <a:noAutofit/>
          </a:bodyPr>
          <a:lstStyle/>
          <a:p>
            <a:pPr lvl="0" algn="l">
              <a:spcBef>
                <a:spcPts val="0"/>
              </a:spcBef>
              <a:buNone/>
            </a:pPr>
            <a:r>
              <a:rPr lang="en" sz="4000" dirty="0"/>
              <a:t>YOU CAN ALSO </a:t>
            </a:r>
            <a:r>
              <a:rPr lang="en" sz="4000" b="1" dirty="0">
                <a:effectLst>
                  <a:outerShdw blurRad="38100" dist="38100" dir="2700000" algn="tl">
                    <a:srgbClr val="000000">
                      <a:alpha val="43137"/>
                    </a:srgbClr>
                  </a:outerShdw>
                </a:effectLst>
              </a:rPr>
              <a:t>SPLIT</a:t>
            </a:r>
            <a:r>
              <a:rPr lang="en" sz="4000" dirty="0"/>
              <a:t> YOUR </a:t>
            </a:r>
            <a:r>
              <a:rPr lang="en" sz="4000" b="1" dirty="0">
                <a:solidFill>
                  <a:schemeClr val="bg1">
                    <a:lumMod val="75000"/>
                  </a:schemeClr>
                </a:solidFill>
                <a:effectLst>
                  <a:outerShdw blurRad="38100" dist="38100" dir="2700000" algn="tl">
                    <a:srgbClr val="000000">
                      <a:alpha val="43137"/>
                    </a:srgbClr>
                  </a:outerShdw>
                </a:effectLst>
              </a:rPr>
              <a:t>CONTENT</a:t>
            </a:r>
          </a:p>
        </p:txBody>
      </p:sp>
      <p:sp>
        <p:nvSpPr>
          <p:cNvPr id="7" name="Rectangle 6">
            <a:extLst>
              <a:ext uri="{FF2B5EF4-FFF2-40B4-BE49-F238E27FC236}">
                <a16:creationId xmlns:a16="http://schemas.microsoft.com/office/drawing/2014/main" id="{D18FE4C6-3116-46FB-BDC6-3D6D419688D8}"/>
              </a:ext>
            </a:extLst>
          </p:cNvPr>
          <p:cNvSpPr/>
          <p:nvPr/>
        </p:nvSpPr>
        <p:spPr>
          <a:xfrm>
            <a:off x="373535" y="2757537"/>
            <a:ext cx="3166682" cy="2000548"/>
          </a:xfrm>
          <a:prstGeom prst="rect">
            <a:avLst/>
          </a:prstGeom>
        </p:spPr>
        <p:txBody>
          <a:bodyPr wrap="square">
            <a:spAutoFit/>
          </a:bodyPr>
          <a:lstStyle/>
          <a:p>
            <a:pPr algn="ctr"/>
            <a:r>
              <a:rPr lang="en-US" sz="1400" b="1" dirty="0">
                <a:solidFill>
                  <a:srgbClr val="00B050"/>
                </a:solidFill>
              </a:rPr>
              <a:t>Chris </a:t>
            </a:r>
            <a:r>
              <a:rPr lang="en-US" sz="1400" b="1" dirty="0" smtClean="0">
                <a:solidFill>
                  <a:srgbClr val="00B050"/>
                </a:solidFill>
              </a:rPr>
              <a:t>Hadfield</a:t>
            </a:r>
            <a:endParaRPr lang="en-US" sz="1400" dirty="0">
              <a:solidFill>
                <a:srgbClr val="00B050"/>
              </a:solidFill>
            </a:endParaRPr>
          </a:p>
          <a:p>
            <a:pPr algn="just"/>
            <a:endParaRPr lang="en-US" sz="1400" dirty="0"/>
          </a:p>
          <a:p>
            <a:pPr algn="just"/>
            <a:r>
              <a:rPr lang="en-US" sz="12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8" name="Rectangle 7">
            <a:extLst>
              <a:ext uri="{FF2B5EF4-FFF2-40B4-BE49-F238E27FC236}">
                <a16:creationId xmlns:a16="http://schemas.microsoft.com/office/drawing/2014/main" id="{5E28E566-3E70-4F93-8CF8-5E466D650FF7}"/>
              </a:ext>
            </a:extLst>
          </p:cNvPr>
          <p:cNvSpPr/>
          <p:nvPr/>
        </p:nvSpPr>
        <p:spPr>
          <a:xfrm>
            <a:off x="8651783" y="2665204"/>
            <a:ext cx="3166682" cy="2185214"/>
          </a:xfrm>
          <a:prstGeom prst="rect">
            <a:avLst/>
          </a:prstGeom>
        </p:spPr>
        <p:txBody>
          <a:bodyPr wrap="square">
            <a:spAutoFit/>
          </a:bodyPr>
          <a:lstStyle/>
          <a:p>
            <a:pPr algn="ctr"/>
            <a:r>
              <a:rPr lang="en-US" sz="1400" b="1" dirty="0">
                <a:solidFill>
                  <a:srgbClr val="00B050"/>
                </a:solidFill>
              </a:rPr>
              <a:t>Erin Cummings</a:t>
            </a:r>
          </a:p>
          <a:p>
            <a:pPr algn="just"/>
            <a:endParaRPr lang="en-US" sz="1400" b="1" dirty="0"/>
          </a:p>
          <a:p>
            <a:pPr algn="just"/>
            <a:r>
              <a:rPr lang="en-US" sz="12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200" dirty="0"/>
            </a:br>
            <a:endParaRPr lang="en-US" sz="1200" dirty="0"/>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10" name="Rectangle 9">
            <a:extLst>
              <a:ext uri="{FF2B5EF4-FFF2-40B4-BE49-F238E27FC236}">
                <a16:creationId xmlns:a16="http://schemas.microsoft.com/office/drawing/2014/main" id="{42309D67-9494-45B4-939A-55DD01CAA2D7}"/>
              </a:ext>
            </a:extLst>
          </p:cNvPr>
          <p:cNvSpPr/>
          <p:nvPr/>
        </p:nvSpPr>
        <p:spPr>
          <a:xfrm>
            <a:off x="3540217" y="1087089"/>
            <a:ext cx="5146041" cy="307777"/>
          </a:xfrm>
          <a:prstGeom prst="rect">
            <a:avLst/>
          </a:prstGeom>
        </p:spPr>
        <p:txBody>
          <a:bodyPr wrap="square">
            <a:spAutoFit/>
          </a:bodyPr>
          <a:lstStyle/>
          <a:p>
            <a:pPr algn="ctr"/>
            <a:r>
              <a:rPr lang="en-US" sz="1400" dirty="0" smtClean="0">
                <a:solidFill>
                  <a:schemeClr val="tx1">
                    <a:lumMod val="50000"/>
                    <a:lumOff val="50000"/>
                  </a:schemeClr>
                </a:solidFill>
              </a:rPr>
              <a:t>You can change the layout any way you want via Master Slide</a:t>
            </a:r>
            <a:endParaRPr lang="en-US" sz="1400" dirty="0">
              <a:solidFill>
                <a:schemeClr val="tx1">
                  <a:lumMod val="50000"/>
                  <a:lumOff val="50000"/>
                </a:schemeClr>
              </a:solidFill>
            </a:endParaRPr>
          </a:p>
        </p:txBody>
      </p:sp>
    </p:spTree>
    <p:extLst>
      <p:ext uri="{BB962C8B-B14F-4D97-AF65-F5344CB8AC3E}">
        <p14:creationId xmlns:p14="http://schemas.microsoft.com/office/powerpoint/2010/main" val="8876432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650638" y="422220"/>
            <a:ext cx="5247572" cy="928283"/>
          </a:xfrm>
        </p:spPr>
        <p:txBody>
          <a:bodyPr>
            <a:noAutofit/>
          </a:bodyPr>
          <a:lstStyle/>
          <a:p>
            <a:r>
              <a:rPr lang="en" b="0" dirty="0"/>
              <a:t>IN </a:t>
            </a:r>
            <a:r>
              <a:rPr lang="en" b="0" dirty="0" smtClean="0"/>
              <a:t>THREE </a:t>
            </a:r>
            <a:r>
              <a:rPr lang="en" b="0" dirty="0"/>
              <a:t>OR </a:t>
            </a:r>
            <a:r>
              <a:rPr lang="en" dirty="0" smtClean="0">
                <a:effectLst>
                  <a:outerShdw blurRad="38100" dist="38100" dir="2700000" algn="tl">
                    <a:srgbClr val="000000">
                      <a:alpha val="43137"/>
                    </a:srgbClr>
                  </a:outerShdw>
                </a:effectLst>
              </a:rPr>
              <a:t>FOUR</a:t>
            </a:r>
            <a:r>
              <a:rPr lang="en" b="0" dirty="0" smtClean="0"/>
              <a:t> </a:t>
            </a:r>
            <a:r>
              <a:rPr lang="en" b="0" dirty="0"/>
              <a:t>COLUMNS</a:t>
            </a:r>
            <a:endParaRPr lang="en-US" b="0" dirty="0"/>
          </a:p>
        </p:txBody>
      </p:sp>
      <p:sp>
        <p:nvSpPr>
          <p:cNvPr id="9" name="Rectangle 8">
            <a:extLst>
              <a:ext uri="{FF2B5EF4-FFF2-40B4-BE49-F238E27FC236}">
                <a16:creationId xmlns:a16="http://schemas.microsoft.com/office/drawing/2014/main" id="{31FC0428-E6EC-4DBE-9530-F222B75A5F18}"/>
              </a:ext>
            </a:extLst>
          </p:cNvPr>
          <p:cNvSpPr/>
          <p:nvPr/>
        </p:nvSpPr>
        <p:spPr>
          <a:xfrm>
            <a:off x="6455860" y="4870442"/>
            <a:ext cx="2648549" cy="1446550"/>
          </a:xfrm>
          <a:prstGeom prst="rect">
            <a:avLst/>
          </a:prstGeom>
        </p:spPr>
        <p:txBody>
          <a:bodyPr wrap="square">
            <a:spAutoFit/>
          </a:bodyPr>
          <a:lstStyle/>
          <a:p>
            <a:pPr algn="ctr"/>
            <a:r>
              <a:rPr lang="en-US" sz="1400" b="1" dirty="0">
                <a:solidFill>
                  <a:srgbClr val="FFFF00"/>
                </a:solidFill>
              </a:rPr>
              <a:t>Helen Keller </a:t>
            </a:r>
          </a:p>
          <a:p>
            <a:r>
              <a:rPr lang="en-US" sz="1400" dirty="0">
                <a:solidFill>
                  <a:schemeClr val="bg1"/>
                </a:solidFill>
              </a:rPr>
              <a:t>	</a:t>
            </a:r>
          </a:p>
          <a:p>
            <a:r>
              <a:rPr lang="en-US" sz="1200" dirty="0">
                <a:solidFill>
                  <a:schemeClr val="bg1"/>
                </a:solidFill>
              </a:rPr>
              <a:t>Character cannot be developed in ease and quiet. Only through experience of trial and suffering can the soul be strengthened, ambition inspired, and success achieved.</a:t>
            </a:r>
          </a:p>
        </p:txBody>
      </p:sp>
      <p:sp>
        <p:nvSpPr>
          <p:cNvPr id="10" name="Rectangle 9">
            <a:extLst>
              <a:ext uri="{FF2B5EF4-FFF2-40B4-BE49-F238E27FC236}">
                <a16:creationId xmlns:a16="http://schemas.microsoft.com/office/drawing/2014/main" id="{3BCB2097-C847-40BA-8D5E-74F20DE0B44A}"/>
              </a:ext>
            </a:extLst>
          </p:cNvPr>
          <p:cNvSpPr/>
          <p:nvPr/>
        </p:nvSpPr>
        <p:spPr>
          <a:xfrm>
            <a:off x="6435748" y="2181844"/>
            <a:ext cx="2648549" cy="1631216"/>
          </a:xfrm>
          <a:prstGeom prst="rect">
            <a:avLst/>
          </a:prstGeom>
        </p:spPr>
        <p:txBody>
          <a:bodyPr wrap="square">
            <a:spAutoFit/>
          </a:bodyPr>
          <a:lstStyle/>
          <a:p>
            <a:pPr algn="ctr"/>
            <a:r>
              <a:rPr lang="en-US" sz="1400" b="1" dirty="0">
                <a:solidFill>
                  <a:srgbClr val="FFFF00"/>
                </a:solidFill>
              </a:rPr>
              <a:t>Mario Andretti</a:t>
            </a:r>
          </a:p>
          <a:p>
            <a:endParaRPr lang="en-US" sz="1400" dirty="0">
              <a:solidFill>
                <a:schemeClr val="bg1"/>
              </a:solidFill>
            </a:endParaRPr>
          </a:p>
          <a:p>
            <a:r>
              <a:rPr lang="en-US" sz="1200" dirty="0">
                <a:solidFill>
                  <a:schemeClr val="bg1"/>
                </a:solidFill>
              </a:rPr>
              <a:t>Desire is the key to motivation, but it's determination and commitment to an unrelenting pursuit of your goal - a commitment to excellence - that will enable you to attain the success you seek. </a:t>
            </a:r>
          </a:p>
        </p:txBody>
      </p:sp>
      <p:sp>
        <p:nvSpPr>
          <p:cNvPr id="11" name="Rectangle 10">
            <a:extLst>
              <a:ext uri="{FF2B5EF4-FFF2-40B4-BE49-F238E27FC236}">
                <a16:creationId xmlns:a16="http://schemas.microsoft.com/office/drawing/2014/main" id="{4CB47B4E-BAAC-4198-8C46-7F4000C010E8}"/>
              </a:ext>
            </a:extLst>
          </p:cNvPr>
          <p:cNvSpPr/>
          <p:nvPr/>
        </p:nvSpPr>
        <p:spPr>
          <a:xfrm>
            <a:off x="9249662" y="2172962"/>
            <a:ext cx="2648549" cy="1631216"/>
          </a:xfrm>
          <a:prstGeom prst="rect">
            <a:avLst/>
          </a:prstGeom>
        </p:spPr>
        <p:txBody>
          <a:bodyPr wrap="square">
            <a:spAutoFit/>
          </a:bodyPr>
          <a:lstStyle/>
          <a:p>
            <a:pPr algn="ctr"/>
            <a:r>
              <a:rPr lang="en-US" sz="1400" b="1" dirty="0">
                <a:solidFill>
                  <a:srgbClr val="FFFF00"/>
                </a:solidFill>
              </a:rPr>
              <a:t>Dwight. Eisenhower</a:t>
            </a:r>
          </a:p>
          <a:p>
            <a:endParaRPr lang="en-US" sz="1400" b="1" dirty="0">
              <a:solidFill>
                <a:schemeClr val="bg1"/>
              </a:solidFill>
            </a:endParaRPr>
          </a:p>
          <a:p>
            <a:r>
              <a:rPr lang="en-US" sz="1200" dirty="0">
                <a:solidFill>
                  <a:schemeClr val="bg1"/>
                </a:solidFill>
              </a:rPr>
              <a:t>The supreme quality for leadership is unquestionably integrity. Without it, no real success is possible, no matter whether it is on a section gang, a football field, in an army, or in an office. </a:t>
            </a:r>
          </a:p>
        </p:txBody>
      </p:sp>
      <p:sp>
        <p:nvSpPr>
          <p:cNvPr id="12" name="Rectangle 11">
            <a:extLst>
              <a:ext uri="{FF2B5EF4-FFF2-40B4-BE49-F238E27FC236}">
                <a16:creationId xmlns:a16="http://schemas.microsoft.com/office/drawing/2014/main" id="{3BCB2097-C847-40BA-8D5E-74F20DE0B44A}"/>
              </a:ext>
            </a:extLst>
          </p:cNvPr>
          <p:cNvSpPr/>
          <p:nvPr/>
        </p:nvSpPr>
        <p:spPr>
          <a:xfrm>
            <a:off x="9249661" y="4825798"/>
            <a:ext cx="2648549" cy="1631216"/>
          </a:xfrm>
          <a:prstGeom prst="rect">
            <a:avLst/>
          </a:prstGeom>
        </p:spPr>
        <p:txBody>
          <a:bodyPr wrap="square">
            <a:spAutoFit/>
          </a:bodyPr>
          <a:lstStyle/>
          <a:p>
            <a:pPr algn="ctr"/>
            <a:r>
              <a:rPr lang="en-US" sz="1400" b="1" dirty="0">
                <a:solidFill>
                  <a:srgbClr val="FFFF00"/>
                </a:solidFill>
              </a:rPr>
              <a:t>Mario Andretti</a:t>
            </a:r>
          </a:p>
          <a:p>
            <a:endParaRPr lang="en-US" sz="1400" dirty="0">
              <a:solidFill>
                <a:schemeClr val="bg1"/>
              </a:solidFill>
            </a:endParaRPr>
          </a:p>
          <a:p>
            <a:r>
              <a:rPr lang="en-US" sz="1200" dirty="0">
                <a:solidFill>
                  <a:schemeClr val="bg1"/>
                </a:solidFill>
              </a:rPr>
              <a:t>Desire is the key to motivation, but it's determination and commitment to an unrelenting pursuit of your goal - a commitment to excellence - that will enable you to attain the success you seek. </a:t>
            </a:r>
          </a:p>
        </p:txBody>
      </p:sp>
      <p:sp>
        <p:nvSpPr>
          <p:cNvPr id="13" name="Shape 440"/>
          <p:cNvSpPr/>
          <p:nvPr/>
        </p:nvSpPr>
        <p:spPr>
          <a:xfrm>
            <a:off x="7545740" y="1608855"/>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a:effectLst>
            <a:outerShdw blurRad="63500" sx="102000" sy="102000" algn="ctr"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14" name="Shape 453"/>
          <p:cNvGrpSpPr/>
          <p:nvPr/>
        </p:nvGrpSpPr>
        <p:grpSpPr>
          <a:xfrm>
            <a:off x="10345333" y="1579550"/>
            <a:ext cx="457203" cy="487148"/>
            <a:chOff x="5970800" y="1619250"/>
            <a:chExt cx="428650" cy="456725"/>
          </a:xfrm>
          <a:solidFill>
            <a:schemeClr val="bg1"/>
          </a:solidFill>
          <a:effectLst>
            <a:outerShdw blurRad="63500" sx="102000" sy="102000" algn="ctr" rotWithShape="0">
              <a:prstClr val="black">
                <a:alpha val="40000"/>
              </a:prstClr>
            </a:outerShdw>
          </a:effectLst>
        </p:grpSpPr>
        <p:sp>
          <p:nvSpPr>
            <p:cNvPr id="15"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 name="Shape 482"/>
          <p:cNvSpPr/>
          <p:nvPr/>
        </p:nvSpPr>
        <p:spPr>
          <a:xfrm>
            <a:off x="10340773" y="4205068"/>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a:effectLst>
            <a:outerShdw blurRad="63500" sx="102000" sy="102000" algn="ctr"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21" name="Shape 561"/>
          <p:cNvGrpSpPr/>
          <p:nvPr/>
        </p:nvGrpSpPr>
        <p:grpSpPr>
          <a:xfrm>
            <a:off x="7545740" y="4077325"/>
            <a:ext cx="405739" cy="528852"/>
            <a:chOff x="2624850" y="4296000"/>
            <a:chExt cx="380400" cy="495825"/>
          </a:xfrm>
          <a:solidFill>
            <a:schemeClr val="bg1"/>
          </a:solidFill>
          <a:effectLst>
            <a:outerShdw blurRad="63500" sx="102000" sy="102000" algn="ctr" rotWithShape="0">
              <a:prstClr val="black">
                <a:alpha val="40000"/>
              </a:prstClr>
            </a:outerShdw>
          </a:effectLst>
        </p:grpSpPr>
        <p:sp>
          <p:nvSpPr>
            <p:cNvPr id="22"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5" name="Rectangle 24"/>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36" name="Picture Placeholder 35"/>
          <p:cNvPicPr>
            <a:picLocks noGrp="1" noChangeAspect="1"/>
          </p:cNvPicPr>
          <p:nvPr>
            <p:ph type="pic" sz="quarter" idx="13"/>
          </p:nvPr>
        </p:nvPicPr>
        <p:blipFill rotWithShape="1">
          <a:blip r:embed="rId2" cstate="hqprint">
            <a:extLst>
              <a:ext uri="{28A0092B-C50C-407E-A947-70E740481C1C}">
                <a14:useLocalDpi xmlns:a14="http://schemas.microsoft.com/office/drawing/2010/main" val="0"/>
              </a:ext>
            </a:extLst>
          </a:blip>
          <a:srcRect/>
          <a:stretch/>
        </p:blipFill>
        <p:spPr>
          <a:xfrm>
            <a:off x="-1" y="0"/>
            <a:ext cx="6325849" cy="6858000"/>
          </a:xfrm>
        </p:spPr>
      </p:pic>
    </p:spTree>
    <p:extLst>
      <p:ext uri="{BB962C8B-B14F-4D97-AF65-F5344CB8AC3E}">
        <p14:creationId xmlns:p14="http://schemas.microsoft.com/office/powerpoint/2010/main" val="37434913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0" y="-38100"/>
            <a:ext cx="12192000" cy="6896100"/>
          </a:xfrm>
          <a:prstGeom prst="rect">
            <a:avLst/>
          </a:prstGeom>
        </p:spPr>
      </p:pic>
      <p:sp>
        <p:nvSpPr>
          <p:cNvPr id="3" name="Title 1">
            <a:extLst>
              <a:ext uri="{FF2B5EF4-FFF2-40B4-BE49-F238E27FC236}">
                <a16:creationId xmlns:a16="http://schemas.microsoft.com/office/drawing/2014/main" id="{9C98CEC8-2E60-4064-BDD4-9E2DF1BC342E}"/>
              </a:ext>
            </a:extLst>
          </p:cNvPr>
          <p:cNvSpPr txBox="1">
            <a:spLocks/>
          </p:cNvSpPr>
          <p:nvPr/>
        </p:nvSpPr>
        <p:spPr>
          <a:xfrm>
            <a:off x="7374193" y="183414"/>
            <a:ext cx="4648201" cy="180454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3700" dirty="0"/>
              <a:t>BIG </a:t>
            </a:r>
            <a:r>
              <a:rPr lang="en-US" sz="3700" b="1" dirty="0">
                <a:effectLst>
                  <a:outerShdw blurRad="38100" dist="38100" dir="2700000" algn="tl">
                    <a:srgbClr val="000000">
                      <a:alpha val="43137"/>
                    </a:srgbClr>
                  </a:outerShdw>
                </a:effectLst>
              </a:rPr>
              <a:t>PICTURE</a:t>
            </a:r>
            <a:r>
              <a:rPr lang="en-US" sz="3700" dirty="0"/>
              <a:t> CREATES BIG </a:t>
            </a:r>
            <a:r>
              <a:rPr lang="en-US" sz="3700" b="1" dirty="0">
                <a:effectLst>
                  <a:outerShdw blurRad="38100" dist="38100" dir="2700000" algn="tl">
                    <a:srgbClr val="000000">
                      <a:alpha val="43137"/>
                    </a:srgbClr>
                  </a:outerShdw>
                </a:effectLst>
              </a:rPr>
              <a:t>IMPACT</a:t>
            </a:r>
            <a:r>
              <a:rPr lang="en-US" sz="2400" dirty="0"/>
              <a:t/>
            </a:r>
            <a:br>
              <a:rPr lang="en-US" sz="2400" dirty="0"/>
            </a:br>
            <a:r>
              <a:rPr lang="en-US" sz="1400" dirty="0"/>
              <a:t>A Picture Is Worth A Thousand Words</a:t>
            </a:r>
          </a:p>
        </p:txBody>
      </p:sp>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3028081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ustom 5">
      <a:majorFont>
        <a:latin typeface="Raleway"/>
        <a:ea typeface=""/>
        <a:cs typeface=""/>
      </a:majorFont>
      <a:minorFont>
        <a:latin typeface="Roboto C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1133</TotalTime>
  <Words>1196</Words>
  <Application>Microsoft Office PowerPoint</Application>
  <PresentationFormat>Widescreen</PresentationFormat>
  <Paragraphs>133</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Bitter</vt:lpstr>
      <vt:lpstr>Dosis</vt:lpstr>
      <vt:lpstr>Lato</vt:lpstr>
      <vt:lpstr>Muli</vt:lpstr>
      <vt:lpstr>Raleway</vt:lpstr>
      <vt:lpstr>Roboto</vt:lpstr>
      <vt:lpstr>Roboto Cn</vt:lpstr>
      <vt:lpstr>Office Theme</vt:lpstr>
      <vt:lpstr>MIDORI</vt:lpstr>
      <vt:lpstr>PowerPoint Presentation</vt:lpstr>
      <vt:lpstr>YOUR FIRST HEADLINE</vt:lpstr>
      <vt:lpstr>YOUR MESSAGE OR QUOTE</vt:lpstr>
      <vt:lpstr>PowerPoint Presentation</vt:lpstr>
      <vt:lpstr>THIS IS YOUR HEADING</vt:lpstr>
      <vt:lpstr>YOU CAN ALSO SPLIT YOUR CONTENT</vt:lpstr>
      <vt:lpstr>IN THREE OR FOUR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Suhair Shakeel</cp:lastModifiedBy>
  <cp:revision>140</cp:revision>
  <dcterms:created xsi:type="dcterms:W3CDTF">2017-08-02T20:41:11Z</dcterms:created>
  <dcterms:modified xsi:type="dcterms:W3CDTF">2018-02-09T14:27:08Z</dcterms:modified>
</cp:coreProperties>
</file>