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61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2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</p:sldIdLst>
  <p:sldSz cy="6858000" cx="12192000"/>
  <p:notesSz cx="6858000" cy="9144000"/>
  <p:embeddedFontLst>
    <p:embeddedFont>
      <p:font typeface="Englebert"/>
      <p:regular r:id="rId68"/>
    </p:embeddedFont>
    <p:embeddedFont>
      <p:font typeface="Abril Fatface"/>
      <p:regular r:id="rId69"/>
    </p:embeddedFont>
    <p:embeddedFont>
      <p:font typeface="Poppins"/>
      <p:regular r:id="rId70"/>
      <p:bold r:id="rId71"/>
      <p:italic r:id="rId72"/>
      <p:boldItalic r:id="rId73"/>
    </p:embeddedFont>
    <p:embeddedFont>
      <p:font typeface="Epilogue Medium"/>
      <p:regular r:id="rId74"/>
      <p:bold r:id="rId75"/>
      <p:italic r:id="rId76"/>
      <p:boldItalic r:id="rId77"/>
    </p:embeddedFont>
    <p:embeddedFont>
      <p:font typeface="Homemade Apple"/>
      <p:regular r:id="rId7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73" Type="http://schemas.openxmlformats.org/officeDocument/2006/relationships/font" Target="fonts/Poppins-boldItalic.fntdata"/><Relationship Id="rId72" Type="http://schemas.openxmlformats.org/officeDocument/2006/relationships/font" Target="fonts/Poppins-italic.fntdata"/><Relationship Id="rId31" Type="http://schemas.openxmlformats.org/officeDocument/2006/relationships/slide" Target="slides/slide26.xml"/><Relationship Id="rId75" Type="http://schemas.openxmlformats.org/officeDocument/2006/relationships/font" Target="fonts/EpilogueMedium-bold.fntdata"/><Relationship Id="rId30" Type="http://schemas.openxmlformats.org/officeDocument/2006/relationships/slide" Target="slides/slide25.xml"/><Relationship Id="rId74" Type="http://schemas.openxmlformats.org/officeDocument/2006/relationships/font" Target="fonts/EpilogueMedium-regular.fntdata"/><Relationship Id="rId33" Type="http://schemas.openxmlformats.org/officeDocument/2006/relationships/slide" Target="slides/slide28.xml"/><Relationship Id="rId77" Type="http://schemas.openxmlformats.org/officeDocument/2006/relationships/font" Target="fonts/EpilogueMedium-boldItalic.fntdata"/><Relationship Id="rId32" Type="http://schemas.openxmlformats.org/officeDocument/2006/relationships/slide" Target="slides/slide27.xml"/><Relationship Id="rId76" Type="http://schemas.openxmlformats.org/officeDocument/2006/relationships/font" Target="fonts/EpilogueMedium-italic.fntdata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78" Type="http://schemas.openxmlformats.org/officeDocument/2006/relationships/font" Target="fonts/HomemadeApple-regular.fntdata"/><Relationship Id="rId71" Type="http://schemas.openxmlformats.org/officeDocument/2006/relationships/font" Target="fonts/Poppins-bold.fntdata"/><Relationship Id="rId70" Type="http://schemas.openxmlformats.org/officeDocument/2006/relationships/font" Target="fonts/Poppins-regular.fntdata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62" Type="http://schemas.openxmlformats.org/officeDocument/2006/relationships/slide" Target="slides/slide57.xml"/><Relationship Id="rId61" Type="http://schemas.openxmlformats.org/officeDocument/2006/relationships/slide" Target="slides/slide56.xml"/><Relationship Id="rId20" Type="http://schemas.openxmlformats.org/officeDocument/2006/relationships/slide" Target="slides/slide15.xml"/><Relationship Id="rId64" Type="http://schemas.openxmlformats.org/officeDocument/2006/relationships/slide" Target="slides/slide59.xml"/><Relationship Id="rId63" Type="http://schemas.openxmlformats.org/officeDocument/2006/relationships/slide" Target="slides/slide58.xml"/><Relationship Id="rId22" Type="http://schemas.openxmlformats.org/officeDocument/2006/relationships/slide" Target="slides/slide17.xml"/><Relationship Id="rId66" Type="http://schemas.openxmlformats.org/officeDocument/2006/relationships/slide" Target="slides/slide61.xml"/><Relationship Id="rId21" Type="http://schemas.openxmlformats.org/officeDocument/2006/relationships/slide" Target="slides/slide16.xml"/><Relationship Id="rId65" Type="http://schemas.openxmlformats.org/officeDocument/2006/relationships/slide" Target="slides/slide60.xml"/><Relationship Id="rId24" Type="http://schemas.openxmlformats.org/officeDocument/2006/relationships/slide" Target="slides/slide19.xml"/><Relationship Id="rId68" Type="http://schemas.openxmlformats.org/officeDocument/2006/relationships/font" Target="fonts/Englebert-regular.fntdata"/><Relationship Id="rId23" Type="http://schemas.openxmlformats.org/officeDocument/2006/relationships/slide" Target="slides/slide18.xml"/><Relationship Id="rId67" Type="http://schemas.openxmlformats.org/officeDocument/2006/relationships/slide" Target="slides/slide62.xml"/><Relationship Id="rId60" Type="http://schemas.openxmlformats.org/officeDocument/2006/relationships/slide" Target="slides/slide55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69" Type="http://schemas.openxmlformats.org/officeDocument/2006/relationships/font" Target="fonts/AbrilFatface-regular.fntdata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11" Type="http://schemas.openxmlformats.org/officeDocument/2006/relationships/slide" Target="slides/slide6.xml"/><Relationship Id="rId55" Type="http://schemas.openxmlformats.org/officeDocument/2006/relationships/slide" Target="slides/slide50.xml"/><Relationship Id="rId10" Type="http://schemas.openxmlformats.org/officeDocument/2006/relationships/slide" Target="slides/slide5.xml"/><Relationship Id="rId54" Type="http://schemas.openxmlformats.org/officeDocument/2006/relationships/slide" Target="slides/slide49.xml"/><Relationship Id="rId13" Type="http://schemas.openxmlformats.org/officeDocument/2006/relationships/slide" Target="slides/slide8.xml"/><Relationship Id="rId57" Type="http://schemas.openxmlformats.org/officeDocument/2006/relationships/slide" Target="slides/slide52.xml"/><Relationship Id="rId12" Type="http://schemas.openxmlformats.org/officeDocument/2006/relationships/slide" Target="slides/slide7.xml"/><Relationship Id="rId56" Type="http://schemas.openxmlformats.org/officeDocument/2006/relationships/slide" Target="slides/slide51.xml"/><Relationship Id="rId15" Type="http://schemas.openxmlformats.org/officeDocument/2006/relationships/slide" Target="slides/slide10.xml"/><Relationship Id="rId59" Type="http://schemas.openxmlformats.org/officeDocument/2006/relationships/slide" Target="slides/slide54.xml"/><Relationship Id="rId14" Type="http://schemas.openxmlformats.org/officeDocument/2006/relationships/slide" Target="slides/slide9.xml"/><Relationship Id="rId58" Type="http://schemas.openxmlformats.org/officeDocument/2006/relationships/slide" Target="slides/slide5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124bbcbe1aa_0_1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124bbcbe1aa_0_1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124bbcbe1aa_0_2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124bbcbe1aa_0_2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124bbcbe1aa_0_2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124bbcbe1aa_0_2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124bbcbe1aa_0_2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124bbcbe1aa_0_2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124bbcbe1aa_0_2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124bbcbe1aa_0_2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124bbcbe1aa_0_2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124bbcbe1aa_0_2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g124bbcbe1aa_0_2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Google Shape;340;g124bbcbe1aa_0_2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124bbcbe1aa_0_2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124bbcbe1aa_0_2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124bbcbe1aa_0_2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" name="Google Shape;356;g124bbcbe1aa_0_2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124bbcbe1aa_0_2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124bbcbe1aa_0_2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124bbcbe1aa_0_2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2" name="Google Shape;372;g124bbcbe1aa_0_2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a073618e60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a073618e60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124bbcbe1aa_0_2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0" name="Google Shape;380;g124bbcbe1aa_0_2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124bbcbe1aa_0_2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Google Shape;388;g124bbcbe1aa_0_2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124bbcbe1aa_0_3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Google Shape;396;g124bbcbe1aa_0_3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g124bbcbe1aa_0_3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4" name="Google Shape;404;g124bbcbe1aa_0_3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124bbcbe1aa_0_3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2" name="Google Shape;412;g124bbcbe1aa_0_3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g124bbcbe1aa_0_3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0" name="Google Shape;420;g124bbcbe1aa_0_3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124bbcbe1aa_0_3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8" name="Google Shape;428;g124bbcbe1aa_0_3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g124bbcbe1aa_0_3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6" name="Google Shape;436;g124bbcbe1aa_0_3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g124bbcbe1aa_0_3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4" name="Google Shape;444;g124bbcbe1aa_0_3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124bbcbe1aa_0_3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2" name="Google Shape;452;g124bbcbe1aa_0_3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124bbcbe1aa_0_2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124bbcbe1aa_0_2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g124bbcbe1aa_0_3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0" name="Google Shape;460;g124bbcbe1aa_0_3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124bbcbe1aa_0_3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124bbcbe1aa_0_3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4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g124bbcbe1aa_0_3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6" name="Google Shape;476;g124bbcbe1aa_0_3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g124bbcbe1aa_0_10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4" name="Google Shape;484;g124bbcbe1aa_0_10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g124bbcbe1aa_0_11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2" name="Google Shape;492;g124bbcbe1aa_0_1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8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g124bbcbe1aa_0_11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0" name="Google Shape;500;g124bbcbe1aa_0_1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6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g124bbcbe1aa_0_11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8" name="Google Shape;508;g124bbcbe1aa_0_11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g124bbcbe1aa_0_11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6" name="Google Shape;516;g124bbcbe1aa_0_1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g124bbcbe1aa_0_11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4" name="Google Shape;524;g124bbcbe1aa_0_11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0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g124bbcbe1aa_0_11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2" name="Google Shape;532;g124bbcbe1aa_0_11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124bbcbe1aa_0_2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124bbcbe1aa_0_2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124bbcbe1aa_0_11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0" name="Google Shape;540;g124bbcbe1aa_0_11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6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g124bbcbe1aa_0_11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8" name="Google Shape;548;g124bbcbe1aa_0_11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4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g124bbcbe1aa_0_11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6" name="Google Shape;556;g124bbcbe1aa_0_11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g124bbcbe1aa_0_11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4" name="Google Shape;564;g124bbcbe1aa_0_11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0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g124bbcbe1aa_0_117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2" name="Google Shape;572;g124bbcbe1aa_0_11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8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9" name="Google Shape;579;g124bbcbe1aa_0_11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0" name="Google Shape;580;g124bbcbe1aa_0_11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g124bbcbe1aa_0_11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8" name="Google Shape;588;g124bbcbe1aa_0_11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4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g124bbcbe1aa_0_11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6" name="Google Shape;596;g124bbcbe1aa_0_11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g124bbcbe1aa_0_12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4" name="Google Shape;604;g124bbcbe1aa_0_12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0" name="Shape 6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" name="Google Shape;611;g124bbcbe1aa_0_12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2" name="Google Shape;612;g124bbcbe1aa_0_12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124bbcbe1aa_0_2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124bbcbe1aa_0_2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8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g124bbcbe1aa_0_12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0" name="Google Shape;620;g124bbcbe1aa_0_12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6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g124bbcbe1aa_0_12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8" name="Google Shape;628;g124bbcbe1aa_0_12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4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g124bbcbe1aa_0_12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6" name="Google Shape;636;g124bbcbe1aa_0_12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2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g124bbcbe1aa_0_12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4" name="Google Shape;644;g124bbcbe1aa_0_12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0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g124bbcbe1aa_0_12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2" name="Google Shape;652;g124bbcbe1aa_0_12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8" name="Shape 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Google Shape;659;g124bbcbe1aa_0_12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0" name="Google Shape;660;g124bbcbe1aa_0_12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6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g124bbcbe1aa_0_12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8" name="Google Shape;668;g124bbcbe1aa_0_12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4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g124bbcbe1aa_0_12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6" name="Google Shape;676;g124bbcbe1aa_0_12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2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g124bbcbe1aa_0_12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4" name="Google Shape;684;g124bbcbe1aa_0_12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0" name="Shape 6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Google Shape;691;g124bbcbe1aa_0_12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2" name="Google Shape;692;g124bbcbe1aa_0_12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124bbcbe1aa_0_2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124bbcbe1aa_0_2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8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Google Shape;699;g124bbcbe1aa_0_12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0" name="Google Shape;700;g124bbcbe1aa_0_12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6" name="Shape 7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Google Shape;707;g124bbcbe1aa_0_12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8" name="Google Shape;708;g124bbcbe1aa_0_12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4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ga0744a8d92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6" name="Google Shape;716;ga0744a8d92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124bbcbe1aa_0_2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124bbcbe1aa_0_2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g124bbcbe1aa_0_2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4" name="Google Shape;284;g124bbcbe1aa_0_2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g124bbcbe1aa_0_2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" name="Google Shape;292;g124bbcbe1aa_0_2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slidesmania.com/questions-powerpoint-google-slides/can-i-use-these-templates/" TargetMode="External"/><Relationship Id="rId3" Type="http://schemas.openxmlformats.org/officeDocument/2006/relationships/hyperlink" Target="https://www.facebook.com/SlidesManiaSM/" TargetMode="External"/><Relationship Id="rId4" Type="http://schemas.openxmlformats.org/officeDocument/2006/relationships/image" Target="../media/image1.png"/><Relationship Id="rId11" Type="http://schemas.openxmlformats.org/officeDocument/2006/relationships/image" Target="../media/image4.png"/><Relationship Id="rId10" Type="http://schemas.openxmlformats.org/officeDocument/2006/relationships/image" Target="../media/image5.png"/><Relationship Id="rId9" Type="http://schemas.openxmlformats.org/officeDocument/2006/relationships/hyperlink" Target="https://www.instagram.com/slidesmania/" TargetMode="External"/><Relationship Id="rId5" Type="http://schemas.openxmlformats.org/officeDocument/2006/relationships/hyperlink" Target="https://twitter.com/SlidesManiaSM/" TargetMode="External"/><Relationship Id="rId6" Type="http://schemas.openxmlformats.org/officeDocument/2006/relationships/image" Target="../media/image2.png"/><Relationship Id="rId7" Type="http://schemas.openxmlformats.org/officeDocument/2006/relationships/hyperlink" Target="https://www.pinterest.com/slidesmania/" TargetMode="External"/><Relationship Id="rId8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>
  <p:cSld name="CUSTOM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"/>
          <p:cNvSpPr/>
          <p:nvPr/>
        </p:nvSpPr>
        <p:spPr>
          <a:xfrm>
            <a:off x="25" y="-26925"/>
            <a:ext cx="12192000" cy="6885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0" name="Google Shape;110;p2"/>
          <p:cNvGrpSpPr/>
          <p:nvPr/>
        </p:nvGrpSpPr>
        <p:grpSpPr>
          <a:xfrm>
            <a:off x="0" y="0"/>
            <a:ext cx="12192206" cy="6858033"/>
            <a:chOff x="0" y="0"/>
            <a:chExt cx="12192206" cy="6858033"/>
          </a:xfrm>
        </p:grpSpPr>
        <p:grpSp>
          <p:nvGrpSpPr>
            <p:cNvPr id="111" name="Google Shape;111;p2"/>
            <p:cNvGrpSpPr/>
            <p:nvPr/>
          </p:nvGrpSpPr>
          <p:grpSpPr>
            <a:xfrm>
              <a:off x="0" y="154800"/>
              <a:ext cx="12192206" cy="6643350"/>
              <a:chOff x="0" y="154800"/>
              <a:chExt cx="10896600" cy="6643350"/>
            </a:xfrm>
          </p:grpSpPr>
          <p:cxnSp>
            <p:nvCxnSpPr>
              <p:cNvPr id="112" name="Google Shape;112;p2"/>
              <p:cNvCxnSpPr/>
              <p:nvPr/>
            </p:nvCxnSpPr>
            <p:spPr>
              <a:xfrm rot="10800000">
                <a:off x="0" y="6798150"/>
                <a:ext cx="108966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13" name="Google Shape;113;p2"/>
              <p:cNvCxnSpPr/>
              <p:nvPr/>
            </p:nvCxnSpPr>
            <p:spPr>
              <a:xfrm rot="10800000">
                <a:off x="0" y="6481800"/>
                <a:ext cx="108966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14" name="Google Shape;114;p2"/>
              <p:cNvCxnSpPr/>
              <p:nvPr/>
            </p:nvCxnSpPr>
            <p:spPr>
              <a:xfrm rot="10800000">
                <a:off x="0" y="6165450"/>
                <a:ext cx="108966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15" name="Google Shape;115;p2"/>
              <p:cNvCxnSpPr/>
              <p:nvPr/>
            </p:nvCxnSpPr>
            <p:spPr>
              <a:xfrm rot="10800000">
                <a:off x="0" y="5849100"/>
                <a:ext cx="108966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16" name="Google Shape;116;p2"/>
              <p:cNvCxnSpPr/>
              <p:nvPr/>
            </p:nvCxnSpPr>
            <p:spPr>
              <a:xfrm rot="10800000">
                <a:off x="0" y="5532750"/>
                <a:ext cx="108966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17" name="Google Shape;117;p2"/>
              <p:cNvCxnSpPr/>
              <p:nvPr/>
            </p:nvCxnSpPr>
            <p:spPr>
              <a:xfrm rot="10800000">
                <a:off x="0" y="5216400"/>
                <a:ext cx="108966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18" name="Google Shape;118;p2"/>
              <p:cNvCxnSpPr/>
              <p:nvPr/>
            </p:nvCxnSpPr>
            <p:spPr>
              <a:xfrm rot="10800000">
                <a:off x="0" y="4900050"/>
                <a:ext cx="108966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19" name="Google Shape;119;p2"/>
              <p:cNvCxnSpPr/>
              <p:nvPr/>
            </p:nvCxnSpPr>
            <p:spPr>
              <a:xfrm rot="10800000">
                <a:off x="0" y="4583700"/>
                <a:ext cx="108966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20" name="Google Shape;120;p2"/>
              <p:cNvCxnSpPr/>
              <p:nvPr/>
            </p:nvCxnSpPr>
            <p:spPr>
              <a:xfrm rot="10800000">
                <a:off x="0" y="4267350"/>
                <a:ext cx="108966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21" name="Google Shape;121;p2"/>
              <p:cNvCxnSpPr/>
              <p:nvPr/>
            </p:nvCxnSpPr>
            <p:spPr>
              <a:xfrm rot="10800000">
                <a:off x="0" y="3951000"/>
                <a:ext cx="108966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22" name="Google Shape;122;p2"/>
              <p:cNvCxnSpPr/>
              <p:nvPr/>
            </p:nvCxnSpPr>
            <p:spPr>
              <a:xfrm rot="10800000">
                <a:off x="0" y="3634650"/>
                <a:ext cx="108966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23" name="Google Shape;123;p2"/>
              <p:cNvCxnSpPr/>
              <p:nvPr/>
            </p:nvCxnSpPr>
            <p:spPr>
              <a:xfrm rot="10800000">
                <a:off x="0" y="3318300"/>
                <a:ext cx="108966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24" name="Google Shape;124;p2"/>
              <p:cNvCxnSpPr/>
              <p:nvPr/>
            </p:nvCxnSpPr>
            <p:spPr>
              <a:xfrm rot="10800000">
                <a:off x="0" y="3001950"/>
                <a:ext cx="108966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25" name="Google Shape;125;p2"/>
              <p:cNvCxnSpPr/>
              <p:nvPr/>
            </p:nvCxnSpPr>
            <p:spPr>
              <a:xfrm rot="10800000">
                <a:off x="0" y="2685600"/>
                <a:ext cx="108966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26" name="Google Shape;126;p2"/>
              <p:cNvCxnSpPr/>
              <p:nvPr/>
            </p:nvCxnSpPr>
            <p:spPr>
              <a:xfrm rot="10800000">
                <a:off x="0" y="2369250"/>
                <a:ext cx="108966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27" name="Google Shape;127;p2"/>
              <p:cNvCxnSpPr/>
              <p:nvPr/>
            </p:nvCxnSpPr>
            <p:spPr>
              <a:xfrm rot="10800000">
                <a:off x="0" y="2052900"/>
                <a:ext cx="108966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28" name="Google Shape;128;p2"/>
              <p:cNvCxnSpPr/>
              <p:nvPr/>
            </p:nvCxnSpPr>
            <p:spPr>
              <a:xfrm rot="10800000">
                <a:off x="0" y="1736550"/>
                <a:ext cx="108966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29" name="Google Shape;129;p2"/>
              <p:cNvCxnSpPr/>
              <p:nvPr/>
            </p:nvCxnSpPr>
            <p:spPr>
              <a:xfrm rot="10800000">
                <a:off x="0" y="1420200"/>
                <a:ext cx="108966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30" name="Google Shape;130;p2"/>
              <p:cNvCxnSpPr/>
              <p:nvPr/>
            </p:nvCxnSpPr>
            <p:spPr>
              <a:xfrm rot="10800000">
                <a:off x="0" y="1103850"/>
                <a:ext cx="108966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31" name="Google Shape;131;p2"/>
              <p:cNvCxnSpPr/>
              <p:nvPr/>
            </p:nvCxnSpPr>
            <p:spPr>
              <a:xfrm rot="10800000">
                <a:off x="0" y="787500"/>
                <a:ext cx="108966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32" name="Google Shape;132;p2"/>
              <p:cNvCxnSpPr/>
              <p:nvPr/>
            </p:nvCxnSpPr>
            <p:spPr>
              <a:xfrm rot="10800000">
                <a:off x="0" y="471150"/>
                <a:ext cx="108966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33" name="Google Shape;133;p2"/>
              <p:cNvCxnSpPr/>
              <p:nvPr/>
            </p:nvCxnSpPr>
            <p:spPr>
              <a:xfrm rot="10800000">
                <a:off x="0" y="154800"/>
                <a:ext cx="108966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  <p:grpSp>
          <p:nvGrpSpPr>
            <p:cNvPr id="134" name="Google Shape;134;p2"/>
            <p:cNvGrpSpPr/>
            <p:nvPr/>
          </p:nvGrpSpPr>
          <p:grpSpPr>
            <a:xfrm>
              <a:off x="274974" y="0"/>
              <a:ext cx="11700534" cy="6858033"/>
              <a:chOff x="232582" y="0"/>
              <a:chExt cx="11700534" cy="7418100"/>
            </a:xfrm>
          </p:grpSpPr>
          <p:cxnSp>
            <p:nvCxnSpPr>
              <p:cNvPr id="135" name="Google Shape;135;p2"/>
              <p:cNvCxnSpPr/>
              <p:nvPr/>
            </p:nvCxnSpPr>
            <p:spPr>
              <a:xfrm rot="5400000">
                <a:off x="6924012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36" name="Google Shape;136;p2"/>
              <p:cNvCxnSpPr/>
              <p:nvPr/>
            </p:nvCxnSpPr>
            <p:spPr>
              <a:xfrm rot="5400000">
                <a:off x="6598997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37" name="Google Shape;137;p2"/>
              <p:cNvCxnSpPr/>
              <p:nvPr/>
            </p:nvCxnSpPr>
            <p:spPr>
              <a:xfrm rot="5400000">
                <a:off x="6273982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38" name="Google Shape;138;p2"/>
              <p:cNvCxnSpPr/>
              <p:nvPr/>
            </p:nvCxnSpPr>
            <p:spPr>
              <a:xfrm rot="5400000">
                <a:off x="5948967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39" name="Google Shape;139;p2"/>
              <p:cNvCxnSpPr/>
              <p:nvPr/>
            </p:nvCxnSpPr>
            <p:spPr>
              <a:xfrm rot="5400000">
                <a:off x="5623952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40" name="Google Shape;140;p2"/>
              <p:cNvCxnSpPr/>
              <p:nvPr/>
            </p:nvCxnSpPr>
            <p:spPr>
              <a:xfrm rot="5400000">
                <a:off x="5298937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41" name="Google Shape;141;p2"/>
              <p:cNvCxnSpPr/>
              <p:nvPr/>
            </p:nvCxnSpPr>
            <p:spPr>
              <a:xfrm rot="5400000">
                <a:off x="4973922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42" name="Google Shape;142;p2"/>
              <p:cNvCxnSpPr/>
              <p:nvPr/>
            </p:nvCxnSpPr>
            <p:spPr>
              <a:xfrm rot="5400000">
                <a:off x="4648907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43" name="Google Shape;143;p2"/>
              <p:cNvCxnSpPr/>
              <p:nvPr/>
            </p:nvCxnSpPr>
            <p:spPr>
              <a:xfrm rot="5400000">
                <a:off x="4323892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44" name="Google Shape;144;p2"/>
              <p:cNvCxnSpPr/>
              <p:nvPr/>
            </p:nvCxnSpPr>
            <p:spPr>
              <a:xfrm rot="5400000">
                <a:off x="3998877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45" name="Google Shape;145;p2"/>
              <p:cNvCxnSpPr/>
              <p:nvPr/>
            </p:nvCxnSpPr>
            <p:spPr>
              <a:xfrm rot="5400000">
                <a:off x="3673862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46" name="Google Shape;146;p2"/>
              <p:cNvCxnSpPr/>
              <p:nvPr/>
            </p:nvCxnSpPr>
            <p:spPr>
              <a:xfrm rot="5400000">
                <a:off x="3348847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47" name="Google Shape;147;p2"/>
              <p:cNvCxnSpPr/>
              <p:nvPr/>
            </p:nvCxnSpPr>
            <p:spPr>
              <a:xfrm rot="5400000">
                <a:off x="3023832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48" name="Google Shape;148;p2"/>
              <p:cNvCxnSpPr/>
              <p:nvPr/>
            </p:nvCxnSpPr>
            <p:spPr>
              <a:xfrm rot="5400000">
                <a:off x="2698817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49" name="Google Shape;149;p2"/>
              <p:cNvCxnSpPr/>
              <p:nvPr/>
            </p:nvCxnSpPr>
            <p:spPr>
              <a:xfrm rot="5400000">
                <a:off x="2373802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50" name="Google Shape;150;p2"/>
              <p:cNvCxnSpPr/>
              <p:nvPr/>
            </p:nvCxnSpPr>
            <p:spPr>
              <a:xfrm rot="5400000">
                <a:off x="2048787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51" name="Google Shape;151;p2"/>
              <p:cNvCxnSpPr/>
              <p:nvPr/>
            </p:nvCxnSpPr>
            <p:spPr>
              <a:xfrm rot="5400000">
                <a:off x="1723772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52" name="Google Shape;152;p2"/>
              <p:cNvCxnSpPr/>
              <p:nvPr/>
            </p:nvCxnSpPr>
            <p:spPr>
              <a:xfrm rot="5400000">
                <a:off x="1398757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53" name="Google Shape;153;p2"/>
              <p:cNvCxnSpPr/>
              <p:nvPr/>
            </p:nvCxnSpPr>
            <p:spPr>
              <a:xfrm rot="5400000">
                <a:off x="1073742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54" name="Google Shape;154;p2"/>
              <p:cNvCxnSpPr/>
              <p:nvPr/>
            </p:nvCxnSpPr>
            <p:spPr>
              <a:xfrm rot="5400000">
                <a:off x="748727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55" name="Google Shape;155;p2"/>
              <p:cNvCxnSpPr/>
              <p:nvPr/>
            </p:nvCxnSpPr>
            <p:spPr>
              <a:xfrm rot="5400000">
                <a:off x="423712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56" name="Google Shape;156;p2"/>
              <p:cNvCxnSpPr/>
              <p:nvPr/>
            </p:nvCxnSpPr>
            <p:spPr>
              <a:xfrm rot="5400000">
                <a:off x="98697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57" name="Google Shape;157;p2"/>
              <p:cNvCxnSpPr/>
              <p:nvPr/>
            </p:nvCxnSpPr>
            <p:spPr>
              <a:xfrm rot="5400000">
                <a:off x="-226318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58" name="Google Shape;158;p2"/>
              <p:cNvCxnSpPr/>
              <p:nvPr/>
            </p:nvCxnSpPr>
            <p:spPr>
              <a:xfrm rot="5400000">
                <a:off x="-551333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59" name="Google Shape;159;p2"/>
              <p:cNvCxnSpPr/>
              <p:nvPr/>
            </p:nvCxnSpPr>
            <p:spPr>
              <a:xfrm rot="5400000">
                <a:off x="-876348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60" name="Google Shape;160;p2"/>
              <p:cNvCxnSpPr/>
              <p:nvPr/>
            </p:nvCxnSpPr>
            <p:spPr>
              <a:xfrm rot="5400000">
                <a:off x="-1201363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61" name="Google Shape;161;p2"/>
              <p:cNvCxnSpPr/>
              <p:nvPr/>
            </p:nvCxnSpPr>
            <p:spPr>
              <a:xfrm rot="5400000">
                <a:off x="-1526378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62" name="Google Shape;162;p2"/>
              <p:cNvCxnSpPr/>
              <p:nvPr/>
            </p:nvCxnSpPr>
            <p:spPr>
              <a:xfrm rot="5400000">
                <a:off x="-1851393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63" name="Google Shape;163;p2"/>
              <p:cNvCxnSpPr/>
              <p:nvPr/>
            </p:nvCxnSpPr>
            <p:spPr>
              <a:xfrm rot="5400000">
                <a:off x="-2176408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64" name="Google Shape;164;p2"/>
              <p:cNvCxnSpPr/>
              <p:nvPr/>
            </p:nvCxnSpPr>
            <p:spPr>
              <a:xfrm rot="5400000">
                <a:off x="-2501423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65" name="Google Shape;165;p2"/>
              <p:cNvCxnSpPr/>
              <p:nvPr/>
            </p:nvCxnSpPr>
            <p:spPr>
              <a:xfrm rot="5400000">
                <a:off x="-2826438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66" name="Google Shape;166;p2"/>
              <p:cNvCxnSpPr/>
              <p:nvPr/>
            </p:nvCxnSpPr>
            <p:spPr>
              <a:xfrm rot="5400000">
                <a:off x="-3151453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67" name="Google Shape;167;p2"/>
              <p:cNvCxnSpPr/>
              <p:nvPr/>
            </p:nvCxnSpPr>
            <p:spPr>
              <a:xfrm rot="5400000">
                <a:off x="-3476468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68" name="Google Shape;168;p2"/>
              <p:cNvCxnSpPr/>
              <p:nvPr/>
            </p:nvCxnSpPr>
            <p:spPr>
              <a:xfrm rot="5400000">
                <a:off x="8224066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69" name="Google Shape;169;p2"/>
              <p:cNvCxnSpPr/>
              <p:nvPr/>
            </p:nvCxnSpPr>
            <p:spPr>
              <a:xfrm rot="5400000">
                <a:off x="7899057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70" name="Google Shape;170;p2"/>
              <p:cNvCxnSpPr/>
              <p:nvPr/>
            </p:nvCxnSpPr>
            <p:spPr>
              <a:xfrm rot="5400000">
                <a:off x="7574042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71" name="Google Shape;171;p2"/>
              <p:cNvCxnSpPr/>
              <p:nvPr/>
            </p:nvCxnSpPr>
            <p:spPr>
              <a:xfrm rot="5400000">
                <a:off x="7249027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l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</p:grpSp>
      <p:sp>
        <p:nvSpPr>
          <p:cNvPr id="172" name="Google Shape;172;p2"/>
          <p:cNvSpPr/>
          <p:nvPr/>
        </p:nvSpPr>
        <p:spPr>
          <a:xfrm>
            <a:off x="2500975" y="313159"/>
            <a:ext cx="6948954" cy="6070378"/>
          </a:xfrm>
          <a:custGeom>
            <a:rect b="b" l="l" r="r" t="t"/>
            <a:pathLst>
              <a:path extrusionOk="0" h="6859184" w="7851925">
                <a:moveTo>
                  <a:pt x="31281" y="5186813"/>
                </a:moveTo>
                <a:cubicBezTo>
                  <a:pt x="-66959" y="4156532"/>
                  <a:pt x="36099" y="3050068"/>
                  <a:pt x="778886" y="2329338"/>
                </a:cubicBezTo>
                <a:cubicBezTo>
                  <a:pt x="1085125" y="2032133"/>
                  <a:pt x="1453770" y="1807648"/>
                  <a:pt x="1779657" y="1532199"/>
                </a:cubicBezTo>
                <a:cubicBezTo>
                  <a:pt x="2134978" y="1231907"/>
                  <a:pt x="2438733" y="871617"/>
                  <a:pt x="2813551" y="596093"/>
                </a:cubicBezTo>
                <a:cubicBezTo>
                  <a:pt x="3359632" y="194700"/>
                  <a:pt x="4042872" y="-8179"/>
                  <a:pt x="4720467" y="252"/>
                </a:cubicBezTo>
                <a:cubicBezTo>
                  <a:pt x="5398062" y="8684"/>
                  <a:pt x="6067676" y="223984"/>
                  <a:pt x="6640029" y="586833"/>
                </a:cubicBezTo>
                <a:cubicBezTo>
                  <a:pt x="7024183" y="830364"/>
                  <a:pt x="7392678" y="1191406"/>
                  <a:pt x="7413531" y="1645796"/>
                </a:cubicBezTo>
                <a:cubicBezTo>
                  <a:pt x="7430092" y="2007892"/>
                  <a:pt x="7221492" y="2340705"/>
                  <a:pt x="7162698" y="2698360"/>
                </a:cubicBezTo>
                <a:cubicBezTo>
                  <a:pt x="7023129" y="3547216"/>
                  <a:pt x="7727825" y="4304908"/>
                  <a:pt x="7839088" y="5157905"/>
                </a:cubicBezTo>
                <a:cubicBezTo>
                  <a:pt x="7871534" y="5406706"/>
                  <a:pt x="7847745" y="5674551"/>
                  <a:pt x="7706595" y="5881948"/>
                </a:cubicBezTo>
                <a:cubicBezTo>
                  <a:pt x="7557541" y="6100861"/>
                  <a:pt x="7296320" y="6222589"/>
                  <a:pt x="7034346" y="6261584"/>
                </a:cubicBezTo>
                <a:cubicBezTo>
                  <a:pt x="6772372" y="6300579"/>
                  <a:pt x="6505655" y="6267004"/>
                  <a:pt x="6242928" y="6233354"/>
                </a:cubicBezTo>
                <a:cubicBezTo>
                  <a:pt x="5949713" y="6195790"/>
                  <a:pt x="5656498" y="6158300"/>
                  <a:pt x="5363358" y="6120735"/>
                </a:cubicBezTo>
                <a:cubicBezTo>
                  <a:pt x="5159650" y="6094688"/>
                  <a:pt x="4954286" y="6068491"/>
                  <a:pt x="4749450" y="6083396"/>
                </a:cubicBezTo>
                <a:cubicBezTo>
                  <a:pt x="4526847" y="6099582"/>
                  <a:pt x="4310945" y="6163720"/>
                  <a:pt x="4097074" y="6227482"/>
                </a:cubicBezTo>
                <a:cubicBezTo>
                  <a:pt x="3704565" y="6344542"/>
                  <a:pt x="3311980" y="6461603"/>
                  <a:pt x="2919470" y="6578663"/>
                </a:cubicBezTo>
                <a:cubicBezTo>
                  <a:pt x="2521014" y="6697455"/>
                  <a:pt x="2113373" y="6773186"/>
                  <a:pt x="1702947" y="6839508"/>
                </a:cubicBezTo>
                <a:cubicBezTo>
                  <a:pt x="430792" y="7045323"/>
                  <a:pt x="68545" y="5577591"/>
                  <a:pt x="31281" y="518681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2"/>
          <p:cNvSpPr txBox="1"/>
          <p:nvPr>
            <p:ph type="title"/>
          </p:nvPr>
        </p:nvSpPr>
        <p:spPr>
          <a:xfrm>
            <a:off x="3442475" y="1866150"/>
            <a:ext cx="5146200" cy="32514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algn="ctr">
              <a:lnSpc>
                <a:spcPct val="65000"/>
              </a:lnSpc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1pPr>
            <a:lvl2pPr lvl="1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2pPr>
            <a:lvl3pPr lvl="2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3pPr>
            <a:lvl4pPr lvl="3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4pPr>
            <a:lvl5pPr lvl="4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5pPr>
            <a:lvl6pPr lvl="5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6pPr>
            <a:lvl7pPr lvl="6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7pPr>
            <a:lvl8pPr lvl="7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8pPr>
            <a:lvl9pPr lvl="8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0000"/>
              <a:buNone/>
              <a:defRPr sz="10000"/>
            </a:lvl9pPr>
          </a:lstStyle>
          <a:p/>
        </p:txBody>
      </p:sp>
      <p:sp>
        <p:nvSpPr>
          <p:cNvPr id="174" name="Google Shape;174;p2"/>
          <p:cNvSpPr txBox="1"/>
          <p:nvPr>
            <p:ph idx="1" type="subTitle"/>
          </p:nvPr>
        </p:nvSpPr>
        <p:spPr>
          <a:xfrm>
            <a:off x="456250" y="6037750"/>
            <a:ext cx="11379900" cy="7179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r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r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3pPr>
            <a:lvl4pPr lvl="3" algn="r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4pPr>
            <a:lvl5pPr lvl="4" algn="r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5pPr>
            <a:lvl6pPr lvl="5" algn="r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6pPr>
            <a:lvl7pPr lvl="6" algn="r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7pPr>
            <a:lvl8pPr lvl="7" algn="r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8pPr>
            <a:lvl9pPr lvl="8" algn="r">
              <a:spcBef>
                <a:spcPts val="2100"/>
              </a:spcBef>
              <a:spcAft>
                <a:spcPts val="2100"/>
              </a:spcAft>
              <a:buSzPts val="1900"/>
              <a:buNone/>
              <a:defRPr/>
            </a:lvl9pPr>
          </a:lstStyle>
          <a:p/>
        </p:txBody>
      </p:sp>
      <p:grpSp>
        <p:nvGrpSpPr>
          <p:cNvPr id="175" name="Google Shape;175;p2"/>
          <p:cNvGrpSpPr/>
          <p:nvPr/>
        </p:nvGrpSpPr>
        <p:grpSpPr>
          <a:xfrm rot="1411011">
            <a:off x="9159799" y="308792"/>
            <a:ext cx="1342486" cy="1302692"/>
            <a:chOff x="9160253" y="308839"/>
            <a:chExt cx="1342549" cy="1302753"/>
          </a:xfrm>
        </p:grpSpPr>
        <p:sp>
          <p:nvSpPr>
            <p:cNvPr id="176" name="Google Shape;176;p2"/>
            <p:cNvSpPr/>
            <p:nvPr/>
          </p:nvSpPr>
          <p:spPr>
            <a:xfrm>
              <a:off x="9160253" y="308839"/>
              <a:ext cx="301058" cy="858968"/>
            </a:xfrm>
            <a:custGeom>
              <a:rect b="b" l="l" r="r" t="t"/>
              <a:pathLst>
                <a:path extrusionOk="0" h="858968" w="301058">
                  <a:moveTo>
                    <a:pt x="99425" y="858969"/>
                  </a:moveTo>
                  <a:cubicBezTo>
                    <a:pt x="94328" y="858969"/>
                    <a:pt x="89231" y="858571"/>
                    <a:pt x="84068" y="857777"/>
                  </a:cubicBezTo>
                  <a:cubicBezTo>
                    <a:pt x="29852" y="849370"/>
                    <a:pt x="-7218" y="798597"/>
                    <a:pt x="1189" y="744448"/>
                  </a:cubicBezTo>
                  <a:lnTo>
                    <a:pt x="103662" y="84068"/>
                  </a:lnTo>
                  <a:cubicBezTo>
                    <a:pt x="112069" y="29852"/>
                    <a:pt x="162842" y="-7218"/>
                    <a:pt x="216991" y="1189"/>
                  </a:cubicBezTo>
                  <a:cubicBezTo>
                    <a:pt x="271207" y="9596"/>
                    <a:pt x="308277" y="60369"/>
                    <a:pt x="299869" y="114518"/>
                  </a:cubicBezTo>
                  <a:lnTo>
                    <a:pt x="197397" y="774899"/>
                  </a:lnTo>
                  <a:cubicBezTo>
                    <a:pt x="189784" y="823950"/>
                    <a:pt x="147484" y="858969"/>
                    <a:pt x="99425" y="85896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9453789" y="630178"/>
              <a:ext cx="684433" cy="747474"/>
            </a:xfrm>
            <a:custGeom>
              <a:rect b="b" l="l" r="r" t="t"/>
              <a:pathLst>
                <a:path extrusionOk="0" h="747474" w="684433">
                  <a:moveTo>
                    <a:pt x="99274" y="747474"/>
                  </a:moveTo>
                  <a:cubicBezTo>
                    <a:pt x="75907" y="747474"/>
                    <a:pt x="52406" y="739266"/>
                    <a:pt x="33474" y="722518"/>
                  </a:cubicBezTo>
                  <a:cubicBezTo>
                    <a:pt x="-7568" y="686176"/>
                    <a:pt x="-11408" y="623421"/>
                    <a:pt x="24935" y="582379"/>
                  </a:cubicBezTo>
                  <a:lnTo>
                    <a:pt x="510820" y="33474"/>
                  </a:lnTo>
                  <a:cubicBezTo>
                    <a:pt x="547162" y="-7568"/>
                    <a:pt x="609917" y="-11407"/>
                    <a:pt x="650959" y="24935"/>
                  </a:cubicBezTo>
                  <a:cubicBezTo>
                    <a:pt x="692001" y="61277"/>
                    <a:pt x="695841" y="124032"/>
                    <a:pt x="659499" y="165074"/>
                  </a:cubicBezTo>
                  <a:lnTo>
                    <a:pt x="173613" y="713978"/>
                  </a:lnTo>
                  <a:cubicBezTo>
                    <a:pt x="154019" y="736154"/>
                    <a:pt x="126680" y="747474"/>
                    <a:pt x="99208" y="74747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9692263" y="1129468"/>
              <a:ext cx="810539" cy="482124"/>
            </a:xfrm>
            <a:custGeom>
              <a:rect b="b" l="l" r="r" t="t"/>
              <a:pathLst>
                <a:path extrusionOk="0" h="482124" w="810539">
                  <a:moveTo>
                    <a:pt x="99373" y="482124"/>
                  </a:moveTo>
                  <a:cubicBezTo>
                    <a:pt x="61907" y="482124"/>
                    <a:pt x="26028" y="460809"/>
                    <a:pt x="9213" y="424533"/>
                  </a:cubicBezTo>
                  <a:cubicBezTo>
                    <a:pt x="-13823" y="374753"/>
                    <a:pt x="7823" y="315771"/>
                    <a:pt x="57604" y="292669"/>
                  </a:cubicBezTo>
                  <a:lnTo>
                    <a:pt x="669461" y="9213"/>
                  </a:lnTo>
                  <a:cubicBezTo>
                    <a:pt x="719241" y="-13823"/>
                    <a:pt x="778223" y="7823"/>
                    <a:pt x="801326" y="57603"/>
                  </a:cubicBezTo>
                  <a:cubicBezTo>
                    <a:pt x="824362" y="107383"/>
                    <a:pt x="802716" y="166365"/>
                    <a:pt x="752936" y="189468"/>
                  </a:cubicBezTo>
                  <a:lnTo>
                    <a:pt x="141078" y="472923"/>
                  </a:lnTo>
                  <a:cubicBezTo>
                    <a:pt x="127573" y="479212"/>
                    <a:pt x="113341" y="482124"/>
                    <a:pt x="99440" y="48212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9" name="Google Shape;179;p2"/>
          <p:cNvSpPr/>
          <p:nvPr/>
        </p:nvSpPr>
        <p:spPr>
          <a:xfrm>
            <a:off x="8469266" y="3046269"/>
            <a:ext cx="721553" cy="1624560"/>
          </a:xfrm>
          <a:custGeom>
            <a:rect b="b" l="l" r="r" t="t"/>
            <a:pathLst>
              <a:path extrusionOk="0" h="1624560" w="721553">
                <a:moveTo>
                  <a:pt x="493218" y="1624561"/>
                </a:moveTo>
                <a:cubicBezTo>
                  <a:pt x="466805" y="1624561"/>
                  <a:pt x="440393" y="1614036"/>
                  <a:pt x="420865" y="1593250"/>
                </a:cubicBezTo>
                <a:lnTo>
                  <a:pt x="37386" y="1185344"/>
                </a:lnTo>
                <a:cubicBezTo>
                  <a:pt x="17593" y="1164360"/>
                  <a:pt x="7995" y="1135763"/>
                  <a:pt x="10974" y="1107033"/>
                </a:cubicBezTo>
                <a:cubicBezTo>
                  <a:pt x="13952" y="1078304"/>
                  <a:pt x="29244" y="1052355"/>
                  <a:pt x="52942" y="1035872"/>
                </a:cubicBezTo>
                <a:lnTo>
                  <a:pt x="352351" y="827020"/>
                </a:lnTo>
                <a:lnTo>
                  <a:pt x="41623" y="605459"/>
                </a:lnTo>
                <a:cubicBezTo>
                  <a:pt x="16401" y="587454"/>
                  <a:pt x="978" y="558724"/>
                  <a:pt x="51" y="527744"/>
                </a:cubicBezTo>
                <a:cubicBezTo>
                  <a:pt x="-942" y="496764"/>
                  <a:pt x="12629" y="467108"/>
                  <a:pt x="36658" y="447580"/>
                </a:cubicBezTo>
                <a:lnTo>
                  <a:pt x="559614" y="22264"/>
                </a:lnTo>
                <a:cubicBezTo>
                  <a:pt x="602179" y="-12357"/>
                  <a:pt x="664668" y="-5869"/>
                  <a:pt x="699289" y="36629"/>
                </a:cubicBezTo>
                <a:cubicBezTo>
                  <a:pt x="733910" y="79194"/>
                  <a:pt x="727423" y="141684"/>
                  <a:pt x="684925" y="176305"/>
                </a:cubicBezTo>
                <a:lnTo>
                  <a:pt x="263051" y="519403"/>
                </a:lnTo>
                <a:lnTo>
                  <a:pt x="582320" y="747054"/>
                </a:lnTo>
                <a:cubicBezTo>
                  <a:pt x="608600" y="765788"/>
                  <a:pt x="624156" y="796173"/>
                  <a:pt x="623957" y="828410"/>
                </a:cubicBezTo>
                <a:cubicBezTo>
                  <a:pt x="623758" y="860715"/>
                  <a:pt x="607938" y="890900"/>
                  <a:pt x="581459" y="909369"/>
                </a:cubicBezTo>
                <a:lnTo>
                  <a:pt x="260801" y="1132982"/>
                </a:lnTo>
                <a:lnTo>
                  <a:pt x="565572" y="1457149"/>
                </a:lnTo>
                <a:cubicBezTo>
                  <a:pt x="603105" y="1497132"/>
                  <a:pt x="601186" y="1559952"/>
                  <a:pt x="561269" y="1597486"/>
                </a:cubicBezTo>
                <a:cubicBezTo>
                  <a:pt x="542071" y="1615492"/>
                  <a:pt x="517645" y="1624428"/>
                  <a:pt x="493284" y="162442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2"/>
          <p:cNvSpPr/>
          <p:nvPr/>
        </p:nvSpPr>
        <p:spPr>
          <a:xfrm>
            <a:off x="2645941" y="3842983"/>
            <a:ext cx="829757" cy="1053310"/>
          </a:xfrm>
          <a:custGeom>
            <a:rect b="b" l="l" r="r" t="t"/>
            <a:pathLst>
              <a:path extrusionOk="0" h="1053310" w="829757">
                <a:moveTo>
                  <a:pt x="145383" y="1053311"/>
                </a:moveTo>
                <a:cubicBezTo>
                  <a:pt x="114999" y="1053311"/>
                  <a:pt x="85012" y="1039410"/>
                  <a:pt x="65550" y="1013129"/>
                </a:cubicBezTo>
                <a:cubicBezTo>
                  <a:pt x="32915" y="969109"/>
                  <a:pt x="42116" y="906883"/>
                  <a:pt x="86137" y="874248"/>
                </a:cubicBezTo>
                <a:lnTo>
                  <a:pt x="557922" y="524398"/>
                </a:lnTo>
                <a:lnTo>
                  <a:pt x="44234" y="181895"/>
                </a:lnTo>
                <a:cubicBezTo>
                  <a:pt x="-1375" y="151444"/>
                  <a:pt x="-13754" y="89815"/>
                  <a:pt x="16696" y="44205"/>
                </a:cubicBezTo>
                <a:cubicBezTo>
                  <a:pt x="47147" y="-1404"/>
                  <a:pt x="108776" y="-13717"/>
                  <a:pt x="154386" y="16667"/>
                </a:cubicBezTo>
                <a:lnTo>
                  <a:pt x="785574" y="437415"/>
                </a:lnTo>
                <a:cubicBezTo>
                  <a:pt x="812450" y="455354"/>
                  <a:pt x="828933" y="485209"/>
                  <a:pt x="829727" y="517579"/>
                </a:cubicBezTo>
                <a:cubicBezTo>
                  <a:pt x="830521" y="549883"/>
                  <a:pt x="815561" y="580599"/>
                  <a:pt x="789612" y="599796"/>
                </a:cubicBezTo>
                <a:lnTo>
                  <a:pt x="204497" y="1033717"/>
                </a:lnTo>
                <a:cubicBezTo>
                  <a:pt x="186690" y="1046890"/>
                  <a:pt x="165971" y="1053245"/>
                  <a:pt x="145449" y="105324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1" name="Google Shape;181;p2"/>
          <p:cNvGrpSpPr/>
          <p:nvPr/>
        </p:nvGrpSpPr>
        <p:grpSpPr>
          <a:xfrm>
            <a:off x="3212653" y="1728233"/>
            <a:ext cx="241353" cy="1062195"/>
            <a:chOff x="3951440" y="1352783"/>
            <a:chExt cx="241353" cy="1062195"/>
          </a:xfrm>
        </p:grpSpPr>
        <p:sp>
          <p:nvSpPr>
            <p:cNvPr id="182" name="Google Shape;182;p2"/>
            <p:cNvSpPr/>
            <p:nvPr/>
          </p:nvSpPr>
          <p:spPr>
            <a:xfrm>
              <a:off x="3951440" y="1352783"/>
              <a:ext cx="241353" cy="241353"/>
            </a:xfrm>
            <a:custGeom>
              <a:rect b="b" l="l" r="r" t="t"/>
              <a:pathLst>
                <a:path extrusionOk="0" h="241353" w="241353">
                  <a:moveTo>
                    <a:pt x="241354" y="120677"/>
                  </a:moveTo>
                  <a:cubicBezTo>
                    <a:pt x="241354" y="187325"/>
                    <a:pt x="187325" y="241354"/>
                    <a:pt x="120677" y="241354"/>
                  </a:cubicBezTo>
                  <a:cubicBezTo>
                    <a:pt x="54029" y="241354"/>
                    <a:pt x="0" y="187325"/>
                    <a:pt x="0" y="120677"/>
                  </a:cubicBezTo>
                  <a:cubicBezTo>
                    <a:pt x="0" y="54029"/>
                    <a:pt x="54029" y="0"/>
                    <a:pt x="120677" y="0"/>
                  </a:cubicBezTo>
                  <a:cubicBezTo>
                    <a:pt x="187325" y="0"/>
                    <a:pt x="241354" y="54029"/>
                    <a:pt x="241354" y="1206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3951440" y="1763204"/>
              <a:ext cx="241353" cy="241353"/>
            </a:xfrm>
            <a:custGeom>
              <a:rect b="b" l="l" r="r" t="t"/>
              <a:pathLst>
                <a:path extrusionOk="0" h="241353" w="241353">
                  <a:moveTo>
                    <a:pt x="241354" y="120677"/>
                  </a:moveTo>
                  <a:cubicBezTo>
                    <a:pt x="241354" y="187325"/>
                    <a:pt x="187325" y="241354"/>
                    <a:pt x="120677" y="241354"/>
                  </a:cubicBezTo>
                  <a:cubicBezTo>
                    <a:pt x="54029" y="241354"/>
                    <a:pt x="0" y="187325"/>
                    <a:pt x="0" y="120677"/>
                  </a:cubicBezTo>
                  <a:cubicBezTo>
                    <a:pt x="0" y="54029"/>
                    <a:pt x="54029" y="0"/>
                    <a:pt x="120677" y="0"/>
                  </a:cubicBezTo>
                  <a:cubicBezTo>
                    <a:pt x="187325" y="0"/>
                    <a:pt x="241354" y="54029"/>
                    <a:pt x="241354" y="1206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3951440" y="2173625"/>
              <a:ext cx="241353" cy="241353"/>
            </a:xfrm>
            <a:custGeom>
              <a:rect b="b" l="l" r="r" t="t"/>
              <a:pathLst>
                <a:path extrusionOk="0" h="241353" w="241353">
                  <a:moveTo>
                    <a:pt x="241354" y="120677"/>
                  </a:moveTo>
                  <a:cubicBezTo>
                    <a:pt x="241354" y="187325"/>
                    <a:pt x="187325" y="241354"/>
                    <a:pt x="120677" y="241354"/>
                  </a:cubicBezTo>
                  <a:cubicBezTo>
                    <a:pt x="54029" y="241354"/>
                    <a:pt x="0" y="187325"/>
                    <a:pt x="0" y="120677"/>
                  </a:cubicBezTo>
                  <a:cubicBezTo>
                    <a:pt x="0" y="54029"/>
                    <a:pt x="54029" y="0"/>
                    <a:pt x="120677" y="0"/>
                  </a:cubicBezTo>
                  <a:cubicBezTo>
                    <a:pt x="187325" y="0"/>
                    <a:pt x="241354" y="54029"/>
                    <a:pt x="241354" y="12067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5" name="Google Shape;185;p2"/>
          <p:cNvSpPr/>
          <p:nvPr/>
        </p:nvSpPr>
        <p:spPr>
          <a:xfrm>
            <a:off x="1031987" y="434103"/>
            <a:ext cx="655341" cy="2561885"/>
          </a:xfrm>
          <a:custGeom>
            <a:rect b="b" l="l" r="r" t="t"/>
            <a:pathLst>
              <a:path extrusionOk="0" h="2561885" w="655341">
                <a:moveTo>
                  <a:pt x="105621" y="2561886"/>
                </a:moveTo>
                <a:cubicBezTo>
                  <a:pt x="77818" y="2561886"/>
                  <a:pt x="50148" y="2550301"/>
                  <a:pt x="30554" y="2527596"/>
                </a:cubicBezTo>
                <a:cubicBezTo>
                  <a:pt x="-5325" y="2486157"/>
                  <a:pt x="-890" y="2423468"/>
                  <a:pt x="40549" y="2387523"/>
                </a:cubicBezTo>
                <a:lnTo>
                  <a:pt x="396225" y="2079310"/>
                </a:lnTo>
                <a:lnTo>
                  <a:pt x="38299" y="1781954"/>
                </a:lnTo>
                <a:cubicBezTo>
                  <a:pt x="15659" y="1763154"/>
                  <a:pt x="2486" y="1735219"/>
                  <a:pt x="2420" y="1705827"/>
                </a:cubicBezTo>
                <a:cubicBezTo>
                  <a:pt x="2354" y="1676370"/>
                  <a:pt x="15328" y="1648435"/>
                  <a:pt x="37902" y="1629502"/>
                </a:cubicBezTo>
                <a:lnTo>
                  <a:pt x="404963" y="1321620"/>
                </a:lnTo>
                <a:lnTo>
                  <a:pt x="38431" y="989510"/>
                </a:lnTo>
                <a:cubicBezTo>
                  <a:pt x="18704" y="971637"/>
                  <a:pt x="6988" y="946549"/>
                  <a:pt x="5862" y="919937"/>
                </a:cubicBezTo>
                <a:cubicBezTo>
                  <a:pt x="4803" y="893326"/>
                  <a:pt x="14468" y="867377"/>
                  <a:pt x="32738" y="847981"/>
                </a:cubicBezTo>
                <a:lnTo>
                  <a:pt x="401455" y="455500"/>
                </a:lnTo>
                <a:lnTo>
                  <a:pt x="38961" y="178201"/>
                </a:lnTo>
                <a:cubicBezTo>
                  <a:pt x="-4597" y="144904"/>
                  <a:pt x="-12871" y="82546"/>
                  <a:pt x="20426" y="38989"/>
                </a:cubicBezTo>
                <a:cubicBezTo>
                  <a:pt x="53723" y="-4569"/>
                  <a:pt x="116080" y="-12909"/>
                  <a:pt x="159638" y="20454"/>
                </a:cubicBezTo>
                <a:lnTo>
                  <a:pt x="609446" y="364479"/>
                </a:lnTo>
                <a:cubicBezTo>
                  <a:pt x="631754" y="381558"/>
                  <a:pt x="645788" y="407242"/>
                  <a:pt x="648105" y="435244"/>
                </a:cubicBezTo>
                <a:cubicBezTo>
                  <a:pt x="650422" y="463245"/>
                  <a:pt x="640757" y="490915"/>
                  <a:pt x="621494" y="511370"/>
                </a:cubicBezTo>
                <a:lnTo>
                  <a:pt x="246753" y="910273"/>
                </a:lnTo>
                <a:lnTo>
                  <a:pt x="622751" y="1250988"/>
                </a:lnTo>
                <a:cubicBezTo>
                  <a:pt x="644001" y="1270252"/>
                  <a:pt x="655916" y="1297790"/>
                  <a:pt x="655320" y="1326453"/>
                </a:cubicBezTo>
                <a:cubicBezTo>
                  <a:pt x="654791" y="1355116"/>
                  <a:pt x="641816" y="1382191"/>
                  <a:pt x="619839" y="1400659"/>
                </a:cubicBezTo>
                <a:lnTo>
                  <a:pt x="256682" y="1705231"/>
                </a:lnTo>
                <a:lnTo>
                  <a:pt x="613219" y="2001330"/>
                </a:lnTo>
                <a:cubicBezTo>
                  <a:pt x="635660" y="2019932"/>
                  <a:pt x="648767" y="2047536"/>
                  <a:pt x="649098" y="2076662"/>
                </a:cubicBezTo>
                <a:cubicBezTo>
                  <a:pt x="649429" y="2105855"/>
                  <a:pt x="636851" y="2133658"/>
                  <a:pt x="614808" y="2152723"/>
                </a:cubicBezTo>
                <a:lnTo>
                  <a:pt x="170626" y="2537591"/>
                </a:lnTo>
                <a:cubicBezTo>
                  <a:pt x="151826" y="2553876"/>
                  <a:pt x="128658" y="2561820"/>
                  <a:pt x="105621" y="256182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p2"/>
          <p:cNvSpPr/>
          <p:nvPr/>
        </p:nvSpPr>
        <p:spPr>
          <a:xfrm>
            <a:off x="1104639" y="5206332"/>
            <a:ext cx="1072426" cy="251063"/>
          </a:xfrm>
          <a:custGeom>
            <a:rect b="b" l="l" r="r" t="t"/>
            <a:pathLst>
              <a:path extrusionOk="0" h="251063" w="1072426">
                <a:moveTo>
                  <a:pt x="99214" y="250997"/>
                </a:moveTo>
                <a:cubicBezTo>
                  <a:pt x="47117" y="250997"/>
                  <a:pt x="3361" y="210352"/>
                  <a:pt x="184" y="157659"/>
                </a:cubicBezTo>
                <a:cubicBezTo>
                  <a:pt x="-3126" y="102915"/>
                  <a:pt x="38644" y="55849"/>
                  <a:pt x="93389" y="52605"/>
                </a:cubicBezTo>
                <a:lnTo>
                  <a:pt x="967188" y="177"/>
                </a:lnTo>
                <a:cubicBezTo>
                  <a:pt x="1021867" y="-3067"/>
                  <a:pt x="1068999" y="38637"/>
                  <a:pt x="1072243" y="93382"/>
                </a:cubicBezTo>
                <a:cubicBezTo>
                  <a:pt x="1075553" y="148127"/>
                  <a:pt x="1033783" y="195193"/>
                  <a:pt x="979038" y="198437"/>
                </a:cubicBezTo>
                <a:lnTo>
                  <a:pt x="105238" y="250865"/>
                </a:lnTo>
                <a:cubicBezTo>
                  <a:pt x="103186" y="250997"/>
                  <a:pt x="101200" y="251063"/>
                  <a:pt x="99214" y="25106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2"/>
          <p:cNvSpPr/>
          <p:nvPr/>
        </p:nvSpPr>
        <p:spPr>
          <a:xfrm>
            <a:off x="1342423" y="5582593"/>
            <a:ext cx="972923" cy="729337"/>
          </a:xfrm>
          <a:custGeom>
            <a:rect b="b" l="l" r="r" t="t"/>
            <a:pathLst>
              <a:path extrusionOk="0" h="729337" w="972923">
                <a:moveTo>
                  <a:pt x="99408" y="729338"/>
                </a:moveTo>
                <a:cubicBezTo>
                  <a:pt x="67766" y="729338"/>
                  <a:pt x="36654" y="714245"/>
                  <a:pt x="17390" y="686177"/>
                </a:cubicBezTo>
                <a:cubicBezTo>
                  <a:pt x="-13590" y="640965"/>
                  <a:pt x="-2072" y="579137"/>
                  <a:pt x="43141" y="548157"/>
                </a:cubicBezTo>
                <a:lnTo>
                  <a:pt x="817512" y="17390"/>
                </a:lnTo>
                <a:cubicBezTo>
                  <a:pt x="862725" y="-13590"/>
                  <a:pt x="924553" y="-2072"/>
                  <a:pt x="955533" y="43141"/>
                </a:cubicBezTo>
                <a:cubicBezTo>
                  <a:pt x="986513" y="88353"/>
                  <a:pt x="974995" y="150181"/>
                  <a:pt x="929782" y="181161"/>
                </a:cubicBezTo>
                <a:lnTo>
                  <a:pt x="155411" y="711928"/>
                </a:lnTo>
                <a:cubicBezTo>
                  <a:pt x="138266" y="723711"/>
                  <a:pt x="118671" y="729338"/>
                  <a:pt x="99342" y="72933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2"/>
          <p:cNvSpPr/>
          <p:nvPr/>
        </p:nvSpPr>
        <p:spPr>
          <a:xfrm>
            <a:off x="2217739" y="5847904"/>
            <a:ext cx="372661" cy="907744"/>
          </a:xfrm>
          <a:custGeom>
            <a:rect b="b" l="l" r="r" t="t"/>
            <a:pathLst>
              <a:path extrusionOk="0" h="907744" w="372661">
                <a:moveTo>
                  <a:pt x="99414" y="907745"/>
                </a:moveTo>
                <a:cubicBezTo>
                  <a:pt x="91603" y="907745"/>
                  <a:pt x="83593" y="906818"/>
                  <a:pt x="75650" y="904832"/>
                </a:cubicBezTo>
                <a:cubicBezTo>
                  <a:pt x="22361" y="891792"/>
                  <a:pt x="-10208" y="837974"/>
                  <a:pt x="2899" y="784751"/>
                </a:cubicBezTo>
                <a:lnTo>
                  <a:pt x="176931" y="75650"/>
                </a:lnTo>
                <a:cubicBezTo>
                  <a:pt x="189972" y="22361"/>
                  <a:pt x="243790" y="-10208"/>
                  <a:pt x="297012" y="2899"/>
                </a:cubicBezTo>
                <a:cubicBezTo>
                  <a:pt x="350301" y="15940"/>
                  <a:pt x="382870" y="69758"/>
                  <a:pt x="369763" y="122980"/>
                </a:cubicBezTo>
                <a:lnTo>
                  <a:pt x="195731" y="832082"/>
                </a:lnTo>
                <a:cubicBezTo>
                  <a:pt x="184610" y="877360"/>
                  <a:pt x="144031" y="907745"/>
                  <a:pt x="99348" y="90774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189;p2"/>
          <p:cNvSpPr/>
          <p:nvPr/>
        </p:nvSpPr>
        <p:spPr>
          <a:xfrm flipH="1">
            <a:off x="10914537" y="3933691"/>
            <a:ext cx="655341" cy="2561885"/>
          </a:xfrm>
          <a:custGeom>
            <a:rect b="b" l="l" r="r" t="t"/>
            <a:pathLst>
              <a:path extrusionOk="0" h="2561885" w="655341">
                <a:moveTo>
                  <a:pt x="105621" y="2561886"/>
                </a:moveTo>
                <a:cubicBezTo>
                  <a:pt x="77818" y="2561886"/>
                  <a:pt x="50148" y="2550301"/>
                  <a:pt x="30554" y="2527596"/>
                </a:cubicBezTo>
                <a:cubicBezTo>
                  <a:pt x="-5325" y="2486157"/>
                  <a:pt x="-890" y="2423468"/>
                  <a:pt x="40549" y="2387523"/>
                </a:cubicBezTo>
                <a:lnTo>
                  <a:pt x="396225" y="2079310"/>
                </a:lnTo>
                <a:lnTo>
                  <a:pt x="38299" y="1781954"/>
                </a:lnTo>
                <a:cubicBezTo>
                  <a:pt x="15659" y="1763154"/>
                  <a:pt x="2486" y="1735219"/>
                  <a:pt x="2420" y="1705827"/>
                </a:cubicBezTo>
                <a:cubicBezTo>
                  <a:pt x="2354" y="1676370"/>
                  <a:pt x="15328" y="1648435"/>
                  <a:pt x="37902" y="1629502"/>
                </a:cubicBezTo>
                <a:lnTo>
                  <a:pt x="404963" y="1321620"/>
                </a:lnTo>
                <a:lnTo>
                  <a:pt x="38431" y="989510"/>
                </a:lnTo>
                <a:cubicBezTo>
                  <a:pt x="18704" y="971637"/>
                  <a:pt x="6988" y="946549"/>
                  <a:pt x="5862" y="919937"/>
                </a:cubicBezTo>
                <a:cubicBezTo>
                  <a:pt x="4803" y="893326"/>
                  <a:pt x="14468" y="867377"/>
                  <a:pt x="32738" y="847981"/>
                </a:cubicBezTo>
                <a:lnTo>
                  <a:pt x="401455" y="455500"/>
                </a:lnTo>
                <a:lnTo>
                  <a:pt x="38961" y="178201"/>
                </a:lnTo>
                <a:cubicBezTo>
                  <a:pt x="-4597" y="144904"/>
                  <a:pt x="-12871" y="82546"/>
                  <a:pt x="20426" y="38989"/>
                </a:cubicBezTo>
                <a:cubicBezTo>
                  <a:pt x="53723" y="-4569"/>
                  <a:pt x="116080" y="-12909"/>
                  <a:pt x="159638" y="20454"/>
                </a:cubicBezTo>
                <a:lnTo>
                  <a:pt x="609446" y="364479"/>
                </a:lnTo>
                <a:cubicBezTo>
                  <a:pt x="631754" y="381558"/>
                  <a:pt x="645788" y="407242"/>
                  <a:pt x="648105" y="435244"/>
                </a:cubicBezTo>
                <a:cubicBezTo>
                  <a:pt x="650422" y="463245"/>
                  <a:pt x="640757" y="490915"/>
                  <a:pt x="621494" y="511370"/>
                </a:cubicBezTo>
                <a:lnTo>
                  <a:pt x="246753" y="910273"/>
                </a:lnTo>
                <a:lnTo>
                  <a:pt x="622751" y="1250988"/>
                </a:lnTo>
                <a:cubicBezTo>
                  <a:pt x="644001" y="1270252"/>
                  <a:pt x="655916" y="1297790"/>
                  <a:pt x="655320" y="1326453"/>
                </a:cubicBezTo>
                <a:cubicBezTo>
                  <a:pt x="654791" y="1355116"/>
                  <a:pt x="641816" y="1382191"/>
                  <a:pt x="619839" y="1400659"/>
                </a:cubicBezTo>
                <a:lnTo>
                  <a:pt x="256682" y="1705231"/>
                </a:lnTo>
                <a:lnTo>
                  <a:pt x="613219" y="2001330"/>
                </a:lnTo>
                <a:cubicBezTo>
                  <a:pt x="635660" y="2019932"/>
                  <a:pt x="648767" y="2047536"/>
                  <a:pt x="649098" y="2076662"/>
                </a:cubicBezTo>
                <a:cubicBezTo>
                  <a:pt x="649429" y="2105855"/>
                  <a:pt x="636851" y="2133658"/>
                  <a:pt x="614808" y="2152723"/>
                </a:cubicBezTo>
                <a:lnTo>
                  <a:pt x="170626" y="2537591"/>
                </a:lnTo>
                <a:cubicBezTo>
                  <a:pt x="151826" y="2553876"/>
                  <a:pt x="128658" y="2561820"/>
                  <a:pt x="105621" y="256182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190;p2"/>
          <p:cNvSpPr/>
          <p:nvPr/>
        </p:nvSpPr>
        <p:spPr>
          <a:xfrm rot="5400000">
            <a:off x="-465233" y="586080"/>
            <a:ext cx="1131345" cy="114589"/>
          </a:xfrm>
          <a:custGeom>
            <a:rect b="b" l="l" r="r" t="t"/>
            <a:pathLst>
              <a:path extrusionOk="0" h="87640" w="919793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">
  <p:cSld name="CUSTOM_5"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"/>
          <p:cNvSpPr txBox="1"/>
          <p:nvPr/>
        </p:nvSpPr>
        <p:spPr>
          <a:xfrm>
            <a:off x="1184075" y="234925"/>
            <a:ext cx="22392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000">
                <a:solidFill>
                  <a:schemeClr val="accent3"/>
                </a:solidFill>
                <a:latin typeface="Englebert"/>
                <a:ea typeface="Englebert"/>
                <a:cs typeface="Englebert"/>
                <a:sym typeface="Englebert"/>
              </a:rPr>
              <a:t>back</a:t>
            </a:r>
            <a:endParaRPr b="1" sz="5000">
              <a:solidFill>
                <a:schemeClr val="accent3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193" name="Google Shape;193;p3"/>
          <p:cNvSpPr txBox="1"/>
          <p:nvPr/>
        </p:nvSpPr>
        <p:spPr>
          <a:xfrm>
            <a:off x="8745475" y="4361450"/>
            <a:ext cx="22392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000">
                <a:solidFill>
                  <a:schemeClr val="accent3"/>
                </a:solidFill>
                <a:latin typeface="Englebert"/>
                <a:ea typeface="Englebert"/>
                <a:cs typeface="Englebert"/>
                <a:sym typeface="Englebert"/>
              </a:rPr>
              <a:t>flip</a:t>
            </a:r>
            <a:endParaRPr b="1" sz="5000">
              <a:solidFill>
                <a:schemeClr val="accent3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194" name="Google Shape;194;p3"/>
          <p:cNvSpPr txBox="1"/>
          <p:nvPr>
            <p:ph type="title"/>
          </p:nvPr>
        </p:nvSpPr>
        <p:spPr>
          <a:xfrm>
            <a:off x="1459538" y="1074100"/>
            <a:ext cx="928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195" name="Google Shape;195;p3"/>
          <p:cNvSpPr txBox="1"/>
          <p:nvPr>
            <p:ph idx="1" type="body"/>
          </p:nvPr>
        </p:nvSpPr>
        <p:spPr>
          <a:xfrm>
            <a:off x="1447763" y="2027275"/>
            <a:ext cx="9284700" cy="2588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indent="-349250" lvl="0" marL="457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indent="-349250" lvl="1" marL="91440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rtl="0" algn="ctr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1900"/>
              <a:buChar char="■"/>
              <a:defRPr/>
            </a:lvl9pPr>
          </a:lstStyle>
          <a:p/>
        </p:txBody>
      </p:sp>
      <p:grpSp>
        <p:nvGrpSpPr>
          <p:cNvPr id="196" name="Google Shape;196;p3"/>
          <p:cNvGrpSpPr/>
          <p:nvPr/>
        </p:nvGrpSpPr>
        <p:grpSpPr>
          <a:xfrm flipH="1">
            <a:off x="11576822" y="2408608"/>
            <a:ext cx="241353" cy="1062195"/>
            <a:chOff x="3951440" y="1352783"/>
            <a:chExt cx="241353" cy="1062195"/>
          </a:xfrm>
        </p:grpSpPr>
        <p:sp>
          <p:nvSpPr>
            <p:cNvPr id="197" name="Google Shape;197;p3"/>
            <p:cNvSpPr/>
            <p:nvPr/>
          </p:nvSpPr>
          <p:spPr>
            <a:xfrm>
              <a:off x="3951440" y="1352783"/>
              <a:ext cx="241353" cy="241353"/>
            </a:xfrm>
            <a:custGeom>
              <a:rect b="b" l="l" r="r" t="t"/>
              <a:pathLst>
                <a:path extrusionOk="0" h="241353" w="241353">
                  <a:moveTo>
                    <a:pt x="241354" y="120677"/>
                  </a:moveTo>
                  <a:cubicBezTo>
                    <a:pt x="241354" y="187325"/>
                    <a:pt x="187325" y="241354"/>
                    <a:pt x="120677" y="241354"/>
                  </a:cubicBezTo>
                  <a:cubicBezTo>
                    <a:pt x="54029" y="241354"/>
                    <a:pt x="0" y="187325"/>
                    <a:pt x="0" y="120677"/>
                  </a:cubicBezTo>
                  <a:cubicBezTo>
                    <a:pt x="0" y="54029"/>
                    <a:pt x="54029" y="0"/>
                    <a:pt x="120677" y="0"/>
                  </a:cubicBezTo>
                  <a:cubicBezTo>
                    <a:pt x="187325" y="0"/>
                    <a:pt x="241354" y="54029"/>
                    <a:pt x="241354" y="12067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p3"/>
            <p:cNvSpPr/>
            <p:nvPr/>
          </p:nvSpPr>
          <p:spPr>
            <a:xfrm>
              <a:off x="3951440" y="1763204"/>
              <a:ext cx="241353" cy="241353"/>
            </a:xfrm>
            <a:custGeom>
              <a:rect b="b" l="l" r="r" t="t"/>
              <a:pathLst>
                <a:path extrusionOk="0" h="241353" w="241353">
                  <a:moveTo>
                    <a:pt x="241354" y="120677"/>
                  </a:moveTo>
                  <a:cubicBezTo>
                    <a:pt x="241354" y="187325"/>
                    <a:pt x="187325" y="241354"/>
                    <a:pt x="120677" y="241354"/>
                  </a:cubicBezTo>
                  <a:cubicBezTo>
                    <a:pt x="54029" y="241354"/>
                    <a:pt x="0" y="187325"/>
                    <a:pt x="0" y="120677"/>
                  </a:cubicBezTo>
                  <a:cubicBezTo>
                    <a:pt x="0" y="54029"/>
                    <a:pt x="54029" y="0"/>
                    <a:pt x="120677" y="0"/>
                  </a:cubicBezTo>
                  <a:cubicBezTo>
                    <a:pt x="187325" y="0"/>
                    <a:pt x="241354" y="54029"/>
                    <a:pt x="241354" y="12067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199;p3"/>
            <p:cNvSpPr/>
            <p:nvPr/>
          </p:nvSpPr>
          <p:spPr>
            <a:xfrm>
              <a:off x="3951440" y="2173625"/>
              <a:ext cx="241353" cy="241353"/>
            </a:xfrm>
            <a:custGeom>
              <a:rect b="b" l="l" r="r" t="t"/>
              <a:pathLst>
                <a:path extrusionOk="0" h="241353" w="241353">
                  <a:moveTo>
                    <a:pt x="241354" y="120677"/>
                  </a:moveTo>
                  <a:cubicBezTo>
                    <a:pt x="241354" y="187325"/>
                    <a:pt x="187325" y="241354"/>
                    <a:pt x="120677" y="241354"/>
                  </a:cubicBezTo>
                  <a:cubicBezTo>
                    <a:pt x="54029" y="241354"/>
                    <a:pt x="0" y="187325"/>
                    <a:pt x="0" y="120677"/>
                  </a:cubicBezTo>
                  <a:cubicBezTo>
                    <a:pt x="0" y="54029"/>
                    <a:pt x="54029" y="0"/>
                    <a:pt x="120677" y="0"/>
                  </a:cubicBezTo>
                  <a:cubicBezTo>
                    <a:pt x="187325" y="0"/>
                    <a:pt x="241354" y="54029"/>
                    <a:pt x="241354" y="12067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0" name="Google Shape;200;p3"/>
          <p:cNvGrpSpPr/>
          <p:nvPr/>
        </p:nvGrpSpPr>
        <p:grpSpPr>
          <a:xfrm>
            <a:off x="373825" y="2408608"/>
            <a:ext cx="241353" cy="1062195"/>
            <a:chOff x="3951440" y="1352783"/>
            <a:chExt cx="241353" cy="1062195"/>
          </a:xfrm>
        </p:grpSpPr>
        <p:sp>
          <p:nvSpPr>
            <p:cNvPr id="201" name="Google Shape;201;p3"/>
            <p:cNvSpPr/>
            <p:nvPr/>
          </p:nvSpPr>
          <p:spPr>
            <a:xfrm>
              <a:off x="3951440" y="1352783"/>
              <a:ext cx="241353" cy="241353"/>
            </a:xfrm>
            <a:custGeom>
              <a:rect b="b" l="l" r="r" t="t"/>
              <a:pathLst>
                <a:path extrusionOk="0" h="241353" w="241353">
                  <a:moveTo>
                    <a:pt x="241354" y="120677"/>
                  </a:moveTo>
                  <a:cubicBezTo>
                    <a:pt x="241354" y="187325"/>
                    <a:pt x="187325" y="241354"/>
                    <a:pt x="120677" y="241354"/>
                  </a:cubicBezTo>
                  <a:cubicBezTo>
                    <a:pt x="54029" y="241354"/>
                    <a:pt x="0" y="187325"/>
                    <a:pt x="0" y="120677"/>
                  </a:cubicBezTo>
                  <a:cubicBezTo>
                    <a:pt x="0" y="54029"/>
                    <a:pt x="54029" y="0"/>
                    <a:pt x="120677" y="0"/>
                  </a:cubicBezTo>
                  <a:cubicBezTo>
                    <a:pt x="187325" y="0"/>
                    <a:pt x="241354" y="54029"/>
                    <a:pt x="241354" y="12067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202;p3"/>
            <p:cNvSpPr/>
            <p:nvPr/>
          </p:nvSpPr>
          <p:spPr>
            <a:xfrm>
              <a:off x="3951440" y="1763204"/>
              <a:ext cx="241353" cy="241353"/>
            </a:xfrm>
            <a:custGeom>
              <a:rect b="b" l="l" r="r" t="t"/>
              <a:pathLst>
                <a:path extrusionOk="0" h="241353" w="241353">
                  <a:moveTo>
                    <a:pt x="241354" y="120677"/>
                  </a:moveTo>
                  <a:cubicBezTo>
                    <a:pt x="241354" y="187325"/>
                    <a:pt x="187325" y="241354"/>
                    <a:pt x="120677" y="241354"/>
                  </a:cubicBezTo>
                  <a:cubicBezTo>
                    <a:pt x="54029" y="241354"/>
                    <a:pt x="0" y="187325"/>
                    <a:pt x="0" y="120677"/>
                  </a:cubicBezTo>
                  <a:cubicBezTo>
                    <a:pt x="0" y="54029"/>
                    <a:pt x="54029" y="0"/>
                    <a:pt x="120677" y="0"/>
                  </a:cubicBezTo>
                  <a:cubicBezTo>
                    <a:pt x="187325" y="0"/>
                    <a:pt x="241354" y="54029"/>
                    <a:pt x="241354" y="12067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03;p3"/>
            <p:cNvSpPr/>
            <p:nvPr/>
          </p:nvSpPr>
          <p:spPr>
            <a:xfrm>
              <a:off x="3951440" y="2173625"/>
              <a:ext cx="241353" cy="241353"/>
            </a:xfrm>
            <a:custGeom>
              <a:rect b="b" l="l" r="r" t="t"/>
              <a:pathLst>
                <a:path extrusionOk="0" h="241353" w="241353">
                  <a:moveTo>
                    <a:pt x="241354" y="120677"/>
                  </a:moveTo>
                  <a:cubicBezTo>
                    <a:pt x="241354" y="187325"/>
                    <a:pt x="187325" y="241354"/>
                    <a:pt x="120677" y="241354"/>
                  </a:cubicBezTo>
                  <a:cubicBezTo>
                    <a:pt x="54029" y="241354"/>
                    <a:pt x="0" y="187325"/>
                    <a:pt x="0" y="120677"/>
                  </a:cubicBezTo>
                  <a:cubicBezTo>
                    <a:pt x="0" y="54029"/>
                    <a:pt x="54029" y="0"/>
                    <a:pt x="120677" y="0"/>
                  </a:cubicBezTo>
                  <a:cubicBezTo>
                    <a:pt x="187325" y="0"/>
                    <a:pt x="241354" y="54029"/>
                    <a:pt x="241354" y="12067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ront">
  <p:cSld name="CUSTOM_5_1"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4"/>
          <p:cNvSpPr txBox="1"/>
          <p:nvPr>
            <p:ph type="title"/>
          </p:nvPr>
        </p:nvSpPr>
        <p:spPr>
          <a:xfrm>
            <a:off x="1453650" y="1074100"/>
            <a:ext cx="928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206" name="Google Shape;206;p4"/>
          <p:cNvSpPr txBox="1"/>
          <p:nvPr>
            <p:ph idx="1" type="body"/>
          </p:nvPr>
        </p:nvSpPr>
        <p:spPr>
          <a:xfrm>
            <a:off x="1453650" y="2103475"/>
            <a:ext cx="9284700" cy="2588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indent="-349250" lvl="0" marL="457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indent="-349250" lvl="1" marL="91440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rtl="0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rtl="0" algn="ctr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207" name="Google Shape;207;p4"/>
          <p:cNvSpPr txBox="1"/>
          <p:nvPr/>
        </p:nvSpPr>
        <p:spPr>
          <a:xfrm>
            <a:off x="1184075" y="234925"/>
            <a:ext cx="22392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000">
                <a:solidFill>
                  <a:schemeClr val="accent3"/>
                </a:solidFill>
                <a:latin typeface="Englebert"/>
                <a:ea typeface="Englebert"/>
                <a:cs typeface="Englebert"/>
                <a:sym typeface="Englebert"/>
              </a:rPr>
              <a:t>front</a:t>
            </a:r>
            <a:endParaRPr b="1" sz="5000">
              <a:solidFill>
                <a:schemeClr val="accent3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208" name="Google Shape;208;p4"/>
          <p:cNvSpPr txBox="1"/>
          <p:nvPr/>
        </p:nvSpPr>
        <p:spPr>
          <a:xfrm>
            <a:off x="8745475" y="4361450"/>
            <a:ext cx="22392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000">
                <a:solidFill>
                  <a:schemeClr val="accent3"/>
                </a:solidFill>
                <a:latin typeface="Englebert"/>
                <a:ea typeface="Englebert"/>
                <a:cs typeface="Englebert"/>
                <a:sym typeface="Englebert"/>
              </a:rPr>
              <a:t>flip</a:t>
            </a:r>
            <a:endParaRPr b="1" sz="5000">
              <a:solidFill>
                <a:schemeClr val="accent3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grpSp>
        <p:nvGrpSpPr>
          <p:cNvPr id="209" name="Google Shape;209;p4"/>
          <p:cNvGrpSpPr/>
          <p:nvPr/>
        </p:nvGrpSpPr>
        <p:grpSpPr>
          <a:xfrm flipH="1">
            <a:off x="11576822" y="2408608"/>
            <a:ext cx="241353" cy="1062195"/>
            <a:chOff x="3951440" y="1352783"/>
            <a:chExt cx="241353" cy="1062195"/>
          </a:xfrm>
        </p:grpSpPr>
        <p:sp>
          <p:nvSpPr>
            <p:cNvPr id="210" name="Google Shape;210;p4"/>
            <p:cNvSpPr/>
            <p:nvPr/>
          </p:nvSpPr>
          <p:spPr>
            <a:xfrm>
              <a:off x="3951440" y="1352783"/>
              <a:ext cx="241353" cy="241353"/>
            </a:xfrm>
            <a:custGeom>
              <a:rect b="b" l="l" r="r" t="t"/>
              <a:pathLst>
                <a:path extrusionOk="0" h="241353" w="241353">
                  <a:moveTo>
                    <a:pt x="241354" y="120677"/>
                  </a:moveTo>
                  <a:cubicBezTo>
                    <a:pt x="241354" y="187325"/>
                    <a:pt x="187325" y="241354"/>
                    <a:pt x="120677" y="241354"/>
                  </a:cubicBezTo>
                  <a:cubicBezTo>
                    <a:pt x="54029" y="241354"/>
                    <a:pt x="0" y="187325"/>
                    <a:pt x="0" y="120677"/>
                  </a:cubicBezTo>
                  <a:cubicBezTo>
                    <a:pt x="0" y="54029"/>
                    <a:pt x="54029" y="0"/>
                    <a:pt x="120677" y="0"/>
                  </a:cubicBezTo>
                  <a:cubicBezTo>
                    <a:pt x="187325" y="0"/>
                    <a:pt x="241354" y="54029"/>
                    <a:pt x="241354" y="12067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" name="Google Shape;211;p4"/>
            <p:cNvSpPr/>
            <p:nvPr/>
          </p:nvSpPr>
          <p:spPr>
            <a:xfrm>
              <a:off x="3951440" y="1763204"/>
              <a:ext cx="241353" cy="241353"/>
            </a:xfrm>
            <a:custGeom>
              <a:rect b="b" l="l" r="r" t="t"/>
              <a:pathLst>
                <a:path extrusionOk="0" h="241353" w="241353">
                  <a:moveTo>
                    <a:pt x="241354" y="120677"/>
                  </a:moveTo>
                  <a:cubicBezTo>
                    <a:pt x="241354" y="187325"/>
                    <a:pt x="187325" y="241354"/>
                    <a:pt x="120677" y="241354"/>
                  </a:cubicBezTo>
                  <a:cubicBezTo>
                    <a:pt x="54029" y="241354"/>
                    <a:pt x="0" y="187325"/>
                    <a:pt x="0" y="120677"/>
                  </a:cubicBezTo>
                  <a:cubicBezTo>
                    <a:pt x="0" y="54029"/>
                    <a:pt x="54029" y="0"/>
                    <a:pt x="120677" y="0"/>
                  </a:cubicBezTo>
                  <a:cubicBezTo>
                    <a:pt x="187325" y="0"/>
                    <a:pt x="241354" y="54029"/>
                    <a:pt x="241354" y="12067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" name="Google Shape;212;p4"/>
            <p:cNvSpPr/>
            <p:nvPr/>
          </p:nvSpPr>
          <p:spPr>
            <a:xfrm>
              <a:off x="3951440" y="2173625"/>
              <a:ext cx="241353" cy="241353"/>
            </a:xfrm>
            <a:custGeom>
              <a:rect b="b" l="l" r="r" t="t"/>
              <a:pathLst>
                <a:path extrusionOk="0" h="241353" w="241353">
                  <a:moveTo>
                    <a:pt x="241354" y="120677"/>
                  </a:moveTo>
                  <a:cubicBezTo>
                    <a:pt x="241354" y="187325"/>
                    <a:pt x="187325" y="241354"/>
                    <a:pt x="120677" y="241354"/>
                  </a:cubicBezTo>
                  <a:cubicBezTo>
                    <a:pt x="54029" y="241354"/>
                    <a:pt x="0" y="187325"/>
                    <a:pt x="0" y="120677"/>
                  </a:cubicBezTo>
                  <a:cubicBezTo>
                    <a:pt x="0" y="54029"/>
                    <a:pt x="54029" y="0"/>
                    <a:pt x="120677" y="0"/>
                  </a:cubicBezTo>
                  <a:cubicBezTo>
                    <a:pt x="187325" y="0"/>
                    <a:pt x="241354" y="54029"/>
                    <a:pt x="241354" y="12067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3" name="Google Shape;213;p4"/>
          <p:cNvGrpSpPr/>
          <p:nvPr/>
        </p:nvGrpSpPr>
        <p:grpSpPr>
          <a:xfrm>
            <a:off x="373825" y="2408608"/>
            <a:ext cx="241353" cy="1062195"/>
            <a:chOff x="3951440" y="1352783"/>
            <a:chExt cx="241353" cy="1062195"/>
          </a:xfrm>
        </p:grpSpPr>
        <p:sp>
          <p:nvSpPr>
            <p:cNvPr id="214" name="Google Shape;214;p4"/>
            <p:cNvSpPr/>
            <p:nvPr/>
          </p:nvSpPr>
          <p:spPr>
            <a:xfrm>
              <a:off x="3951440" y="1352783"/>
              <a:ext cx="241353" cy="241353"/>
            </a:xfrm>
            <a:custGeom>
              <a:rect b="b" l="l" r="r" t="t"/>
              <a:pathLst>
                <a:path extrusionOk="0" h="241353" w="241353">
                  <a:moveTo>
                    <a:pt x="241354" y="120677"/>
                  </a:moveTo>
                  <a:cubicBezTo>
                    <a:pt x="241354" y="187325"/>
                    <a:pt x="187325" y="241354"/>
                    <a:pt x="120677" y="241354"/>
                  </a:cubicBezTo>
                  <a:cubicBezTo>
                    <a:pt x="54029" y="241354"/>
                    <a:pt x="0" y="187325"/>
                    <a:pt x="0" y="120677"/>
                  </a:cubicBezTo>
                  <a:cubicBezTo>
                    <a:pt x="0" y="54029"/>
                    <a:pt x="54029" y="0"/>
                    <a:pt x="120677" y="0"/>
                  </a:cubicBezTo>
                  <a:cubicBezTo>
                    <a:pt x="187325" y="0"/>
                    <a:pt x="241354" y="54029"/>
                    <a:pt x="241354" y="12067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" name="Google Shape;215;p4"/>
            <p:cNvSpPr/>
            <p:nvPr/>
          </p:nvSpPr>
          <p:spPr>
            <a:xfrm>
              <a:off x="3951440" y="1763204"/>
              <a:ext cx="241353" cy="241353"/>
            </a:xfrm>
            <a:custGeom>
              <a:rect b="b" l="l" r="r" t="t"/>
              <a:pathLst>
                <a:path extrusionOk="0" h="241353" w="241353">
                  <a:moveTo>
                    <a:pt x="241354" y="120677"/>
                  </a:moveTo>
                  <a:cubicBezTo>
                    <a:pt x="241354" y="187325"/>
                    <a:pt x="187325" y="241354"/>
                    <a:pt x="120677" y="241354"/>
                  </a:cubicBezTo>
                  <a:cubicBezTo>
                    <a:pt x="54029" y="241354"/>
                    <a:pt x="0" y="187325"/>
                    <a:pt x="0" y="120677"/>
                  </a:cubicBezTo>
                  <a:cubicBezTo>
                    <a:pt x="0" y="54029"/>
                    <a:pt x="54029" y="0"/>
                    <a:pt x="120677" y="0"/>
                  </a:cubicBezTo>
                  <a:cubicBezTo>
                    <a:pt x="187325" y="0"/>
                    <a:pt x="241354" y="54029"/>
                    <a:pt x="241354" y="12067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216;p4"/>
            <p:cNvSpPr/>
            <p:nvPr/>
          </p:nvSpPr>
          <p:spPr>
            <a:xfrm>
              <a:off x="3951440" y="2173625"/>
              <a:ext cx="241353" cy="241353"/>
            </a:xfrm>
            <a:custGeom>
              <a:rect b="b" l="l" r="r" t="t"/>
              <a:pathLst>
                <a:path extrusionOk="0" h="241353" w="241353">
                  <a:moveTo>
                    <a:pt x="241354" y="120677"/>
                  </a:moveTo>
                  <a:cubicBezTo>
                    <a:pt x="241354" y="187325"/>
                    <a:pt x="187325" y="241354"/>
                    <a:pt x="120677" y="241354"/>
                  </a:cubicBezTo>
                  <a:cubicBezTo>
                    <a:pt x="54029" y="241354"/>
                    <a:pt x="0" y="187325"/>
                    <a:pt x="0" y="120677"/>
                  </a:cubicBezTo>
                  <a:cubicBezTo>
                    <a:pt x="0" y="54029"/>
                    <a:pt x="54029" y="0"/>
                    <a:pt x="120677" y="0"/>
                  </a:cubicBezTo>
                  <a:cubicBezTo>
                    <a:pt x="187325" y="0"/>
                    <a:pt x="241354" y="54029"/>
                    <a:pt x="241354" y="12067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0 DO NOT REMOVE · SlidesMania">
  <p:cSld name="CUSTOM_20"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8" name="Google Shape;218;p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19" name="Google Shape;219;p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" name="Google Shape;220;p5"/>
            <p:cNvSpPr txBox="1"/>
            <p:nvPr/>
          </p:nvSpPr>
          <p:spPr>
            <a:xfrm>
              <a:off x="463500" y="2858061"/>
              <a:ext cx="8956500" cy="244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Free 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themes and templates for </a:t>
              </a:r>
              <a:r>
                <a:rPr b="1"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Google Slides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 or </a:t>
              </a:r>
              <a:r>
                <a:rPr b="1"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PowerPoint</a:t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0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NOT to be sold as is or modified!</a:t>
              </a:r>
              <a:endParaRPr b="1" sz="3000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Read </a:t>
              </a:r>
              <a:r>
                <a:rPr lang="en" sz="2700" u="sng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  <a:hlinkClick r:id="rId2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FAQ</a:t>
              </a:r>
              <a:r>
                <a:rPr b="1" lang="en" sz="44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on slidesmania.com</a:t>
              </a:r>
              <a:endParaRPr sz="27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Do not remove the slidesmania.com text on the sides.</a:t>
              </a:r>
              <a:endParaRPr sz="20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cxnSp>
          <p:nvCxnSpPr>
            <p:cNvPr id="221" name="Google Shape;221;p5"/>
            <p:cNvCxnSpPr/>
            <p:nvPr/>
          </p:nvCxnSpPr>
          <p:spPr>
            <a:xfrm>
              <a:off x="10423367" y="5688858"/>
              <a:ext cx="1495200" cy="12900"/>
            </a:xfrm>
            <a:prstGeom prst="straightConnector1">
              <a:avLst/>
            </a:prstGeom>
            <a:noFill/>
            <a:ln cap="flat" cmpd="sng" w="38100">
              <a:solidFill>
                <a:srgbClr val="FFCB2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pic>
          <p:nvPicPr>
            <p:cNvPr id="222" name="Google Shape;222;p5">
              <a:hlinkClick r:id="rId3"/>
            </p:cNvPr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8982558" y="5912306"/>
              <a:ext cx="713232" cy="6378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3" name="Google Shape;223;p5">
              <a:hlinkClick r:id="rId5"/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9764428" y="5916798"/>
              <a:ext cx="708660" cy="6288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4" name="Google Shape;224;p5">
              <a:hlinkClick r:id="rId7"/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0541715" y="5905569"/>
              <a:ext cx="612648" cy="6243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25" name="Google Shape;225;p5">
              <a:hlinkClick r:id="rId9"/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1219049" y="5916799"/>
              <a:ext cx="699516" cy="6019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6" name="Google Shape;226;p5"/>
            <p:cNvSpPr txBox="1"/>
            <p:nvPr/>
          </p:nvSpPr>
          <p:spPr>
            <a:xfrm>
              <a:off x="7072500" y="4813375"/>
              <a:ext cx="4915500" cy="100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400">
                  <a:solidFill>
                    <a:srgbClr val="252525"/>
                  </a:solidFill>
                  <a:latin typeface="Homemade Apple"/>
                  <a:ea typeface="Homemade Apple"/>
                  <a:cs typeface="Homemade Apple"/>
                  <a:sym typeface="Homemade Apple"/>
                </a:rPr>
                <a:t>Sharing is caring!</a:t>
              </a:r>
              <a:endParaRPr b="1" sz="2400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endParaRPr>
            </a:p>
          </p:txBody>
        </p:sp>
      </p:grpSp>
      <p:pic>
        <p:nvPicPr>
          <p:cNvPr id="227" name="Google Shape;227;p5"/>
          <p:cNvPicPr preferRelativeResize="0"/>
          <p:nvPr/>
        </p:nvPicPr>
        <p:blipFill rotWithShape="1">
          <a:blip r:embed="rId11">
            <a:alphaModFix/>
          </a:blip>
          <a:srcRect b="20906" l="0" r="0" t="16256"/>
          <a:stretch/>
        </p:blipFill>
        <p:spPr>
          <a:xfrm>
            <a:off x="125075" y="493725"/>
            <a:ext cx="8239800" cy="2071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" Target="/ppt/slides/slide21.xml"/><Relationship Id="rId22" Type="http://schemas.openxmlformats.org/officeDocument/2006/relationships/slide" Target="/ppt/slides/slide23.xml"/><Relationship Id="rId21" Type="http://schemas.openxmlformats.org/officeDocument/2006/relationships/slide" Target="/ppt/slides/slide22.xml"/><Relationship Id="rId24" Type="http://schemas.openxmlformats.org/officeDocument/2006/relationships/slide" Target="/ppt/slides/slide25.xml"/><Relationship Id="rId23" Type="http://schemas.openxmlformats.org/officeDocument/2006/relationships/slide" Target="/ppt/slides/slide24.xml"/><Relationship Id="rId1" Type="http://schemas.openxmlformats.org/officeDocument/2006/relationships/slide" Target="/ppt/slides/slide2.xml"/><Relationship Id="rId2" Type="http://schemas.openxmlformats.org/officeDocument/2006/relationships/slide" Target="/ppt/slides/slide3.xml"/><Relationship Id="rId3" Type="http://schemas.openxmlformats.org/officeDocument/2006/relationships/slide" Target="/ppt/slides/slide4.xml"/><Relationship Id="rId4" Type="http://schemas.openxmlformats.org/officeDocument/2006/relationships/slide" Target="/ppt/slides/slide5.xml"/><Relationship Id="rId9" Type="http://schemas.openxmlformats.org/officeDocument/2006/relationships/slide" Target="/ppt/slides/slide10.xml"/><Relationship Id="rId26" Type="http://schemas.openxmlformats.org/officeDocument/2006/relationships/slide" Target="/ppt/slides/slide27.xml"/><Relationship Id="rId25" Type="http://schemas.openxmlformats.org/officeDocument/2006/relationships/slide" Target="/ppt/slides/slide26.xml"/><Relationship Id="rId28" Type="http://schemas.openxmlformats.org/officeDocument/2006/relationships/slide" Target="/ppt/slides/slide29.xml"/><Relationship Id="rId27" Type="http://schemas.openxmlformats.org/officeDocument/2006/relationships/slide" Target="/ppt/slides/slide28.xml"/><Relationship Id="rId5" Type="http://schemas.openxmlformats.org/officeDocument/2006/relationships/slide" Target="/ppt/slides/slide6.xml"/><Relationship Id="rId6" Type="http://schemas.openxmlformats.org/officeDocument/2006/relationships/slide" Target="/ppt/slides/slide7.xml"/><Relationship Id="rId29" Type="http://schemas.openxmlformats.org/officeDocument/2006/relationships/slide" Target="/ppt/slides/slide30.xml"/><Relationship Id="rId7" Type="http://schemas.openxmlformats.org/officeDocument/2006/relationships/slide" Target="/ppt/slides/slide8.xml"/><Relationship Id="rId8" Type="http://schemas.openxmlformats.org/officeDocument/2006/relationships/slide" Target="/ppt/slides/slide9.xml"/><Relationship Id="rId31" Type="http://schemas.openxmlformats.org/officeDocument/2006/relationships/slideLayout" Target="../slideLayouts/slideLayout1.xml"/><Relationship Id="rId30" Type="http://schemas.openxmlformats.org/officeDocument/2006/relationships/slide" Target="/ppt/slides/slide31.xml"/><Relationship Id="rId11" Type="http://schemas.openxmlformats.org/officeDocument/2006/relationships/slide" Target="/ppt/slides/slide12.xml"/><Relationship Id="rId33" Type="http://schemas.openxmlformats.org/officeDocument/2006/relationships/slideLayout" Target="../slideLayouts/slideLayout3.xml"/><Relationship Id="rId10" Type="http://schemas.openxmlformats.org/officeDocument/2006/relationships/slide" Target="/ppt/slides/slide11.xml"/><Relationship Id="rId32" Type="http://schemas.openxmlformats.org/officeDocument/2006/relationships/slideLayout" Target="../slideLayouts/slideLayout2.xml"/><Relationship Id="rId13" Type="http://schemas.openxmlformats.org/officeDocument/2006/relationships/slide" Target="/ppt/slides/slide14.xml"/><Relationship Id="rId35" Type="http://schemas.openxmlformats.org/officeDocument/2006/relationships/theme" Target="../theme/theme1.xml"/><Relationship Id="rId12" Type="http://schemas.openxmlformats.org/officeDocument/2006/relationships/slide" Target="/ppt/slides/slide13.xml"/><Relationship Id="rId34" Type="http://schemas.openxmlformats.org/officeDocument/2006/relationships/slideLayout" Target="../slideLayouts/slideLayout4.xml"/><Relationship Id="rId15" Type="http://schemas.openxmlformats.org/officeDocument/2006/relationships/slide" Target="/ppt/slides/slide16.xml"/><Relationship Id="rId14" Type="http://schemas.openxmlformats.org/officeDocument/2006/relationships/slide" Target="/ppt/slides/slide15.xml"/><Relationship Id="rId17" Type="http://schemas.openxmlformats.org/officeDocument/2006/relationships/slide" Target="/ppt/slides/slide18.xml"/><Relationship Id="rId16" Type="http://schemas.openxmlformats.org/officeDocument/2006/relationships/slide" Target="/ppt/slides/slide17.xml"/><Relationship Id="rId19" Type="http://schemas.openxmlformats.org/officeDocument/2006/relationships/slide" Target="/ppt/slides/slide20.xml"/><Relationship Id="rId18" Type="http://schemas.openxmlformats.org/officeDocument/2006/relationships/slide" Target="/ppt/slides/slide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accen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"/>
          <p:cNvGrpSpPr/>
          <p:nvPr/>
        </p:nvGrpSpPr>
        <p:grpSpPr>
          <a:xfrm>
            <a:off x="0" y="0"/>
            <a:ext cx="12192206" cy="6858033"/>
            <a:chOff x="0" y="0"/>
            <a:chExt cx="12192206" cy="6858033"/>
          </a:xfrm>
        </p:grpSpPr>
        <p:grpSp>
          <p:nvGrpSpPr>
            <p:cNvPr id="7" name="Google Shape;7;p1"/>
            <p:cNvGrpSpPr/>
            <p:nvPr/>
          </p:nvGrpSpPr>
          <p:grpSpPr>
            <a:xfrm>
              <a:off x="0" y="154800"/>
              <a:ext cx="12192206" cy="6643350"/>
              <a:chOff x="0" y="154800"/>
              <a:chExt cx="10896600" cy="6643350"/>
            </a:xfrm>
          </p:grpSpPr>
          <p:cxnSp>
            <p:nvCxnSpPr>
              <p:cNvPr id="8" name="Google Shape;8;p1"/>
              <p:cNvCxnSpPr/>
              <p:nvPr/>
            </p:nvCxnSpPr>
            <p:spPr>
              <a:xfrm rot="10800000">
                <a:off x="0" y="6798150"/>
                <a:ext cx="108966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9" name="Google Shape;9;p1"/>
              <p:cNvCxnSpPr/>
              <p:nvPr/>
            </p:nvCxnSpPr>
            <p:spPr>
              <a:xfrm rot="10800000">
                <a:off x="0" y="6481800"/>
                <a:ext cx="108966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0" name="Google Shape;10;p1"/>
              <p:cNvCxnSpPr/>
              <p:nvPr/>
            </p:nvCxnSpPr>
            <p:spPr>
              <a:xfrm rot="10800000">
                <a:off x="0" y="6165450"/>
                <a:ext cx="108966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1" name="Google Shape;11;p1"/>
              <p:cNvCxnSpPr/>
              <p:nvPr/>
            </p:nvCxnSpPr>
            <p:spPr>
              <a:xfrm rot="10800000">
                <a:off x="0" y="5849100"/>
                <a:ext cx="108966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2" name="Google Shape;12;p1"/>
              <p:cNvCxnSpPr/>
              <p:nvPr/>
            </p:nvCxnSpPr>
            <p:spPr>
              <a:xfrm rot="10800000">
                <a:off x="0" y="5532750"/>
                <a:ext cx="108966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3" name="Google Shape;13;p1"/>
              <p:cNvCxnSpPr/>
              <p:nvPr/>
            </p:nvCxnSpPr>
            <p:spPr>
              <a:xfrm rot="10800000">
                <a:off x="0" y="5216400"/>
                <a:ext cx="108966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4" name="Google Shape;14;p1"/>
              <p:cNvCxnSpPr/>
              <p:nvPr/>
            </p:nvCxnSpPr>
            <p:spPr>
              <a:xfrm rot="10800000">
                <a:off x="0" y="4900050"/>
                <a:ext cx="108966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5" name="Google Shape;15;p1"/>
              <p:cNvCxnSpPr/>
              <p:nvPr/>
            </p:nvCxnSpPr>
            <p:spPr>
              <a:xfrm rot="10800000">
                <a:off x="0" y="4583700"/>
                <a:ext cx="108966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6" name="Google Shape;16;p1"/>
              <p:cNvCxnSpPr/>
              <p:nvPr/>
            </p:nvCxnSpPr>
            <p:spPr>
              <a:xfrm rot="10800000">
                <a:off x="0" y="4267350"/>
                <a:ext cx="108966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7" name="Google Shape;17;p1"/>
              <p:cNvCxnSpPr/>
              <p:nvPr/>
            </p:nvCxnSpPr>
            <p:spPr>
              <a:xfrm rot="10800000">
                <a:off x="0" y="3951000"/>
                <a:ext cx="108966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8" name="Google Shape;18;p1"/>
              <p:cNvCxnSpPr/>
              <p:nvPr/>
            </p:nvCxnSpPr>
            <p:spPr>
              <a:xfrm rot="10800000">
                <a:off x="0" y="3634650"/>
                <a:ext cx="108966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19" name="Google Shape;19;p1"/>
              <p:cNvCxnSpPr/>
              <p:nvPr/>
            </p:nvCxnSpPr>
            <p:spPr>
              <a:xfrm rot="10800000">
                <a:off x="0" y="3318300"/>
                <a:ext cx="108966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0" name="Google Shape;20;p1"/>
              <p:cNvCxnSpPr/>
              <p:nvPr/>
            </p:nvCxnSpPr>
            <p:spPr>
              <a:xfrm rot="10800000">
                <a:off x="0" y="3001950"/>
                <a:ext cx="108966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1" name="Google Shape;21;p1"/>
              <p:cNvCxnSpPr/>
              <p:nvPr/>
            </p:nvCxnSpPr>
            <p:spPr>
              <a:xfrm rot="10800000">
                <a:off x="0" y="2685600"/>
                <a:ext cx="108966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2" name="Google Shape;22;p1"/>
              <p:cNvCxnSpPr/>
              <p:nvPr/>
            </p:nvCxnSpPr>
            <p:spPr>
              <a:xfrm rot="10800000">
                <a:off x="0" y="2369250"/>
                <a:ext cx="108966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3" name="Google Shape;23;p1"/>
              <p:cNvCxnSpPr/>
              <p:nvPr/>
            </p:nvCxnSpPr>
            <p:spPr>
              <a:xfrm rot="10800000">
                <a:off x="0" y="2052900"/>
                <a:ext cx="108966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4" name="Google Shape;24;p1"/>
              <p:cNvCxnSpPr/>
              <p:nvPr/>
            </p:nvCxnSpPr>
            <p:spPr>
              <a:xfrm rot="10800000">
                <a:off x="0" y="1736550"/>
                <a:ext cx="108966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5" name="Google Shape;25;p1"/>
              <p:cNvCxnSpPr/>
              <p:nvPr/>
            </p:nvCxnSpPr>
            <p:spPr>
              <a:xfrm rot="10800000">
                <a:off x="0" y="1420200"/>
                <a:ext cx="108966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6" name="Google Shape;26;p1"/>
              <p:cNvCxnSpPr/>
              <p:nvPr/>
            </p:nvCxnSpPr>
            <p:spPr>
              <a:xfrm rot="10800000">
                <a:off x="0" y="1103850"/>
                <a:ext cx="108966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7" name="Google Shape;27;p1"/>
              <p:cNvCxnSpPr/>
              <p:nvPr/>
            </p:nvCxnSpPr>
            <p:spPr>
              <a:xfrm rot="10800000">
                <a:off x="0" y="787500"/>
                <a:ext cx="108966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8" name="Google Shape;28;p1"/>
              <p:cNvCxnSpPr/>
              <p:nvPr/>
            </p:nvCxnSpPr>
            <p:spPr>
              <a:xfrm rot="10800000">
                <a:off x="0" y="471150"/>
                <a:ext cx="108966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29" name="Google Shape;29;p1"/>
              <p:cNvCxnSpPr/>
              <p:nvPr/>
            </p:nvCxnSpPr>
            <p:spPr>
              <a:xfrm rot="10800000">
                <a:off x="0" y="154800"/>
                <a:ext cx="108966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  <p:grpSp>
          <p:nvGrpSpPr>
            <p:cNvPr id="30" name="Google Shape;30;p1"/>
            <p:cNvGrpSpPr/>
            <p:nvPr/>
          </p:nvGrpSpPr>
          <p:grpSpPr>
            <a:xfrm>
              <a:off x="274974" y="0"/>
              <a:ext cx="11700534" cy="6858033"/>
              <a:chOff x="232582" y="0"/>
              <a:chExt cx="11700534" cy="7418100"/>
            </a:xfrm>
          </p:grpSpPr>
          <p:cxnSp>
            <p:nvCxnSpPr>
              <p:cNvPr id="31" name="Google Shape;31;p1"/>
              <p:cNvCxnSpPr/>
              <p:nvPr/>
            </p:nvCxnSpPr>
            <p:spPr>
              <a:xfrm rot="5400000">
                <a:off x="6924012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2" name="Google Shape;32;p1"/>
              <p:cNvCxnSpPr/>
              <p:nvPr/>
            </p:nvCxnSpPr>
            <p:spPr>
              <a:xfrm rot="5400000">
                <a:off x="6598997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3" name="Google Shape;33;p1"/>
              <p:cNvCxnSpPr/>
              <p:nvPr/>
            </p:nvCxnSpPr>
            <p:spPr>
              <a:xfrm rot="5400000">
                <a:off x="6273982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4" name="Google Shape;34;p1"/>
              <p:cNvCxnSpPr/>
              <p:nvPr/>
            </p:nvCxnSpPr>
            <p:spPr>
              <a:xfrm rot="5400000">
                <a:off x="5948967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5" name="Google Shape;35;p1"/>
              <p:cNvCxnSpPr/>
              <p:nvPr/>
            </p:nvCxnSpPr>
            <p:spPr>
              <a:xfrm rot="5400000">
                <a:off x="5623952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6" name="Google Shape;36;p1"/>
              <p:cNvCxnSpPr/>
              <p:nvPr/>
            </p:nvCxnSpPr>
            <p:spPr>
              <a:xfrm rot="5400000">
                <a:off x="5298937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7" name="Google Shape;37;p1"/>
              <p:cNvCxnSpPr/>
              <p:nvPr/>
            </p:nvCxnSpPr>
            <p:spPr>
              <a:xfrm rot="5400000">
                <a:off x="4973922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8" name="Google Shape;38;p1"/>
              <p:cNvCxnSpPr/>
              <p:nvPr/>
            </p:nvCxnSpPr>
            <p:spPr>
              <a:xfrm rot="5400000">
                <a:off x="4648907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39" name="Google Shape;39;p1"/>
              <p:cNvCxnSpPr/>
              <p:nvPr/>
            </p:nvCxnSpPr>
            <p:spPr>
              <a:xfrm rot="5400000">
                <a:off x="4323892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40" name="Google Shape;40;p1"/>
              <p:cNvCxnSpPr/>
              <p:nvPr/>
            </p:nvCxnSpPr>
            <p:spPr>
              <a:xfrm rot="5400000">
                <a:off x="3998877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41" name="Google Shape;41;p1"/>
              <p:cNvCxnSpPr/>
              <p:nvPr/>
            </p:nvCxnSpPr>
            <p:spPr>
              <a:xfrm rot="5400000">
                <a:off x="3673862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42" name="Google Shape;42;p1"/>
              <p:cNvCxnSpPr/>
              <p:nvPr/>
            </p:nvCxnSpPr>
            <p:spPr>
              <a:xfrm rot="5400000">
                <a:off x="3348847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43" name="Google Shape;43;p1"/>
              <p:cNvCxnSpPr/>
              <p:nvPr/>
            </p:nvCxnSpPr>
            <p:spPr>
              <a:xfrm rot="5400000">
                <a:off x="3023832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44" name="Google Shape;44;p1"/>
              <p:cNvCxnSpPr/>
              <p:nvPr/>
            </p:nvCxnSpPr>
            <p:spPr>
              <a:xfrm rot="5400000">
                <a:off x="2698817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45" name="Google Shape;45;p1"/>
              <p:cNvCxnSpPr/>
              <p:nvPr/>
            </p:nvCxnSpPr>
            <p:spPr>
              <a:xfrm rot="5400000">
                <a:off x="2373802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46" name="Google Shape;46;p1"/>
              <p:cNvCxnSpPr/>
              <p:nvPr/>
            </p:nvCxnSpPr>
            <p:spPr>
              <a:xfrm rot="5400000">
                <a:off x="2048787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47" name="Google Shape;47;p1"/>
              <p:cNvCxnSpPr/>
              <p:nvPr/>
            </p:nvCxnSpPr>
            <p:spPr>
              <a:xfrm rot="5400000">
                <a:off x="1723772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48" name="Google Shape;48;p1"/>
              <p:cNvCxnSpPr/>
              <p:nvPr/>
            </p:nvCxnSpPr>
            <p:spPr>
              <a:xfrm rot="5400000">
                <a:off x="1398757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49" name="Google Shape;49;p1"/>
              <p:cNvCxnSpPr/>
              <p:nvPr/>
            </p:nvCxnSpPr>
            <p:spPr>
              <a:xfrm rot="5400000">
                <a:off x="1073742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0" name="Google Shape;50;p1"/>
              <p:cNvCxnSpPr/>
              <p:nvPr/>
            </p:nvCxnSpPr>
            <p:spPr>
              <a:xfrm rot="5400000">
                <a:off x="748727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1" name="Google Shape;51;p1"/>
              <p:cNvCxnSpPr/>
              <p:nvPr/>
            </p:nvCxnSpPr>
            <p:spPr>
              <a:xfrm rot="5400000">
                <a:off x="423712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2" name="Google Shape;52;p1"/>
              <p:cNvCxnSpPr/>
              <p:nvPr/>
            </p:nvCxnSpPr>
            <p:spPr>
              <a:xfrm rot="5400000">
                <a:off x="98697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3" name="Google Shape;53;p1"/>
              <p:cNvCxnSpPr/>
              <p:nvPr/>
            </p:nvCxnSpPr>
            <p:spPr>
              <a:xfrm rot="5400000">
                <a:off x="-226318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4" name="Google Shape;54;p1"/>
              <p:cNvCxnSpPr/>
              <p:nvPr/>
            </p:nvCxnSpPr>
            <p:spPr>
              <a:xfrm rot="5400000">
                <a:off x="-551333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5" name="Google Shape;55;p1"/>
              <p:cNvCxnSpPr/>
              <p:nvPr/>
            </p:nvCxnSpPr>
            <p:spPr>
              <a:xfrm rot="5400000">
                <a:off x="-876348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6" name="Google Shape;56;p1"/>
              <p:cNvCxnSpPr/>
              <p:nvPr/>
            </p:nvCxnSpPr>
            <p:spPr>
              <a:xfrm rot="5400000">
                <a:off x="-1201363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7" name="Google Shape;57;p1"/>
              <p:cNvCxnSpPr/>
              <p:nvPr/>
            </p:nvCxnSpPr>
            <p:spPr>
              <a:xfrm rot="5400000">
                <a:off x="-1526378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8" name="Google Shape;58;p1"/>
              <p:cNvCxnSpPr/>
              <p:nvPr/>
            </p:nvCxnSpPr>
            <p:spPr>
              <a:xfrm rot="5400000">
                <a:off x="-1851393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59" name="Google Shape;59;p1"/>
              <p:cNvCxnSpPr/>
              <p:nvPr/>
            </p:nvCxnSpPr>
            <p:spPr>
              <a:xfrm rot="5400000">
                <a:off x="-2176408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60" name="Google Shape;60;p1"/>
              <p:cNvCxnSpPr/>
              <p:nvPr/>
            </p:nvCxnSpPr>
            <p:spPr>
              <a:xfrm rot="5400000">
                <a:off x="-2501423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61" name="Google Shape;61;p1"/>
              <p:cNvCxnSpPr/>
              <p:nvPr/>
            </p:nvCxnSpPr>
            <p:spPr>
              <a:xfrm rot="5400000">
                <a:off x="-2826438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62" name="Google Shape;62;p1"/>
              <p:cNvCxnSpPr/>
              <p:nvPr/>
            </p:nvCxnSpPr>
            <p:spPr>
              <a:xfrm rot="5400000">
                <a:off x="-3151453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63" name="Google Shape;63;p1"/>
              <p:cNvCxnSpPr/>
              <p:nvPr/>
            </p:nvCxnSpPr>
            <p:spPr>
              <a:xfrm rot="5400000">
                <a:off x="-3476468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64" name="Google Shape;64;p1"/>
              <p:cNvCxnSpPr/>
              <p:nvPr/>
            </p:nvCxnSpPr>
            <p:spPr>
              <a:xfrm rot="5400000">
                <a:off x="8224066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65" name="Google Shape;65;p1"/>
              <p:cNvCxnSpPr/>
              <p:nvPr/>
            </p:nvCxnSpPr>
            <p:spPr>
              <a:xfrm rot="5400000">
                <a:off x="7899057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66" name="Google Shape;66;p1"/>
              <p:cNvCxnSpPr/>
              <p:nvPr/>
            </p:nvCxnSpPr>
            <p:spPr>
              <a:xfrm rot="5400000">
                <a:off x="7574042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  <p:cxnSp>
            <p:nvCxnSpPr>
              <p:cNvPr id="67" name="Google Shape;67;p1"/>
              <p:cNvCxnSpPr/>
              <p:nvPr/>
            </p:nvCxnSpPr>
            <p:spPr>
              <a:xfrm rot="5400000">
                <a:off x="7249027" y="3709050"/>
                <a:ext cx="7418100" cy="0"/>
              </a:xfrm>
              <a:prstGeom prst="straightConnector1">
                <a:avLst/>
              </a:prstGeom>
              <a:noFill/>
              <a:ln cap="flat" cmpd="sng" w="9525">
                <a:solidFill>
                  <a:schemeClr val="accent2"/>
                </a:solidFill>
                <a:prstDash val="solid"/>
                <a:round/>
                <a:headEnd len="sm" w="sm" type="none"/>
                <a:tailEnd len="sm" w="sm" type="none"/>
              </a:ln>
            </p:spPr>
          </p:cxnSp>
        </p:grpSp>
      </p:grpSp>
      <p:sp>
        <p:nvSpPr>
          <p:cNvPr id="68" name="Google Shape;68;p1"/>
          <p:cNvSpPr/>
          <p:nvPr/>
        </p:nvSpPr>
        <p:spPr>
          <a:xfrm>
            <a:off x="1030840" y="445950"/>
            <a:ext cx="10149300" cy="4724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9" name="Google Shape;69;p1"/>
          <p:cNvGrpSpPr/>
          <p:nvPr/>
        </p:nvGrpSpPr>
        <p:grpSpPr>
          <a:xfrm>
            <a:off x="957300" y="357282"/>
            <a:ext cx="10277401" cy="4906054"/>
            <a:chOff x="398663" y="357282"/>
            <a:chExt cx="10277401" cy="4906054"/>
          </a:xfrm>
        </p:grpSpPr>
        <p:sp>
          <p:nvSpPr>
            <p:cNvPr id="70" name="Google Shape;70;p1"/>
            <p:cNvSpPr/>
            <p:nvPr/>
          </p:nvSpPr>
          <p:spPr>
            <a:xfrm>
              <a:off x="2906700" y="357282"/>
              <a:ext cx="7740000" cy="230100"/>
            </a:xfrm>
            <a:prstGeom prst="roundRect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71;p1"/>
            <p:cNvSpPr/>
            <p:nvPr/>
          </p:nvSpPr>
          <p:spPr>
            <a:xfrm>
              <a:off x="418845" y="5033236"/>
              <a:ext cx="7740000" cy="230100"/>
            </a:xfrm>
            <a:prstGeom prst="roundRect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72;p1"/>
            <p:cNvSpPr/>
            <p:nvPr/>
          </p:nvSpPr>
          <p:spPr>
            <a:xfrm flipH="1" rot="-5400000">
              <a:off x="-1934287" y="2699904"/>
              <a:ext cx="4896000" cy="230100"/>
            </a:xfrm>
            <a:prstGeom prst="roundRect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" name="Google Shape;73;p1"/>
            <p:cNvSpPr/>
            <p:nvPr/>
          </p:nvSpPr>
          <p:spPr>
            <a:xfrm flipH="1" rot="-5400000">
              <a:off x="8113014" y="2699904"/>
              <a:ext cx="4896000" cy="230100"/>
            </a:xfrm>
            <a:prstGeom prst="roundRect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4" name="Google Shape;74;p1"/>
          <p:cNvSpPr txBox="1"/>
          <p:nvPr>
            <p:ph type="title"/>
          </p:nvPr>
        </p:nvSpPr>
        <p:spPr>
          <a:xfrm>
            <a:off x="1396465" y="821975"/>
            <a:ext cx="94020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Englebert"/>
              <a:buNone/>
              <a:defRPr b="1" sz="4000">
                <a:solidFill>
                  <a:schemeClr val="dk1"/>
                </a:solidFill>
                <a:latin typeface="Englebert"/>
                <a:ea typeface="Englebert"/>
                <a:cs typeface="Englebert"/>
                <a:sym typeface="Engleber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Englebert"/>
              <a:buNone/>
              <a:defRPr b="1" sz="4000">
                <a:solidFill>
                  <a:schemeClr val="dk1"/>
                </a:solidFill>
                <a:latin typeface="Englebert"/>
                <a:ea typeface="Englebert"/>
                <a:cs typeface="Englebert"/>
                <a:sym typeface="Engleber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Englebert"/>
              <a:buNone/>
              <a:defRPr b="1" sz="4000">
                <a:solidFill>
                  <a:schemeClr val="dk1"/>
                </a:solidFill>
                <a:latin typeface="Englebert"/>
                <a:ea typeface="Englebert"/>
                <a:cs typeface="Englebert"/>
                <a:sym typeface="Engleber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Englebert"/>
              <a:buNone/>
              <a:defRPr b="1" sz="4000">
                <a:solidFill>
                  <a:schemeClr val="dk1"/>
                </a:solidFill>
                <a:latin typeface="Englebert"/>
                <a:ea typeface="Englebert"/>
                <a:cs typeface="Englebert"/>
                <a:sym typeface="Engleber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Englebert"/>
              <a:buNone/>
              <a:defRPr b="1" sz="4000">
                <a:solidFill>
                  <a:schemeClr val="dk1"/>
                </a:solidFill>
                <a:latin typeface="Englebert"/>
                <a:ea typeface="Englebert"/>
                <a:cs typeface="Englebert"/>
                <a:sym typeface="Engleber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Englebert"/>
              <a:buNone/>
              <a:defRPr b="1" sz="4000">
                <a:solidFill>
                  <a:schemeClr val="dk1"/>
                </a:solidFill>
                <a:latin typeface="Englebert"/>
                <a:ea typeface="Englebert"/>
                <a:cs typeface="Englebert"/>
                <a:sym typeface="Engleber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Englebert"/>
              <a:buNone/>
              <a:defRPr b="1" sz="4000">
                <a:solidFill>
                  <a:schemeClr val="dk1"/>
                </a:solidFill>
                <a:latin typeface="Englebert"/>
                <a:ea typeface="Englebert"/>
                <a:cs typeface="Englebert"/>
                <a:sym typeface="Engleber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Englebert"/>
              <a:buNone/>
              <a:defRPr b="1" sz="4000">
                <a:solidFill>
                  <a:schemeClr val="dk1"/>
                </a:solidFill>
                <a:latin typeface="Englebert"/>
                <a:ea typeface="Englebert"/>
                <a:cs typeface="Englebert"/>
                <a:sym typeface="Engleber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Englebert"/>
              <a:buNone/>
              <a:defRPr b="1" sz="4000">
                <a:solidFill>
                  <a:schemeClr val="dk1"/>
                </a:solidFill>
                <a:latin typeface="Englebert"/>
                <a:ea typeface="Englebert"/>
                <a:cs typeface="Englebert"/>
                <a:sym typeface="Englebert"/>
              </a:defRPr>
            </a:lvl9pPr>
          </a:lstStyle>
          <a:p/>
        </p:txBody>
      </p:sp>
      <p:sp>
        <p:nvSpPr>
          <p:cNvPr id="75" name="Google Shape;75;p1"/>
          <p:cNvSpPr txBox="1"/>
          <p:nvPr>
            <p:ph idx="1" type="body"/>
          </p:nvPr>
        </p:nvSpPr>
        <p:spPr>
          <a:xfrm>
            <a:off x="1396465" y="1765247"/>
            <a:ext cx="9402000" cy="29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Epilogue Medium"/>
              <a:buChar char="●"/>
              <a:defRPr sz="1900">
                <a:solidFill>
                  <a:schemeClr val="dk2"/>
                </a:solidFill>
                <a:latin typeface="Epilogue Medium"/>
                <a:ea typeface="Epilogue Medium"/>
                <a:cs typeface="Epilogue Medium"/>
                <a:sym typeface="Epilogue Medium"/>
              </a:defRPr>
            </a:lvl1pPr>
            <a:lvl2pPr indent="-349250" lvl="1" marL="9144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Epilogue Medium"/>
              <a:buChar char="○"/>
              <a:defRPr sz="1900">
                <a:solidFill>
                  <a:schemeClr val="dk2"/>
                </a:solidFill>
                <a:latin typeface="Epilogue Medium"/>
                <a:ea typeface="Epilogue Medium"/>
                <a:cs typeface="Epilogue Medium"/>
                <a:sym typeface="Epilogue Medium"/>
              </a:defRPr>
            </a:lvl2pPr>
            <a:lvl3pPr indent="-349250" lvl="2" marL="13716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Epilogue Medium"/>
              <a:buChar char="■"/>
              <a:defRPr sz="1900">
                <a:solidFill>
                  <a:schemeClr val="dk2"/>
                </a:solidFill>
                <a:latin typeface="Epilogue Medium"/>
                <a:ea typeface="Epilogue Medium"/>
                <a:cs typeface="Epilogue Medium"/>
                <a:sym typeface="Epilogue Medium"/>
              </a:defRPr>
            </a:lvl3pPr>
            <a:lvl4pPr indent="-349250" lvl="3" marL="18288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Epilogue Medium"/>
              <a:buChar char="●"/>
              <a:defRPr sz="1900">
                <a:solidFill>
                  <a:schemeClr val="dk2"/>
                </a:solidFill>
                <a:latin typeface="Epilogue Medium"/>
                <a:ea typeface="Epilogue Medium"/>
                <a:cs typeface="Epilogue Medium"/>
                <a:sym typeface="Epilogue Medium"/>
              </a:defRPr>
            </a:lvl4pPr>
            <a:lvl5pPr indent="-349250" lvl="4" marL="22860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Epilogue Medium"/>
              <a:buChar char="○"/>
              <a:defRPr sz="1900">
                <a:solidFill>
                  <a:schemeClr val="dk2"/>
                </a:solidFill>
                <a:latin typeface="Epilogue Medium"/>
                <a:ea typeface="Epilogue Medium"/>
                <a:cs typeface="Epilogue Medium"/>
                <a:sym typeface="Epilogue Medium"/>
              </a:defRPr>
            </a:lvl5pPr>
            <a:lvl6pPr indent="-349250" lvl="5" marL="27432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Epilogue Medium"/>
              <a:buChar char="■"/>
              <a:defRPr sz="1900">
                <a:solidFill>
                  <a:schemeClr val="dk2"/>
                </a:solidFill>
                <a:latin typeface="Epilogue Medium"/>
                <a:ea typeface="Epilogue Medium"/>
                <a:cs typeface="Epilogue Medium"/>
                <a:sym typeface="Epilogue Medium"/>
              </a:defRPr>
            </a:lvl6pPr>
            <a:lvl7pPr indent="-349250" lvl="6" marL="32004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Epilogue Medium"/>
              <a:buChar char="●"/>
              <a:defRPr sz="1900">
                <a:solidFill>
                  <a:schemeClr val="dk2"/>
                </a:solidFill>
                <a:latin typeface="Epilogue Medium"/>
                <a:ea typeface="Epilogue Medium"/>
                <a:cs typeface="Epilogue Medium"/>
                <a:sym typeface="Epilogue Medium"/>
              </a:defRPr>
            </a:lvl7pPr>
            <a:lvl8pPr indent="-349250" lvl="7" marL="36576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Epilogue Medium"/>
              <a:buChar char="○"/>
              <a:defRPr sz="1900">
                <a:solidFill>
                  <a:schemeClr val="dk2"/>
                </a:solidFill>
                <a:latin typeface="Epilogue Medium"/>
                <a:ea typeface="Epilogue Medium"/>
                <a:cs typeface="Epilogue Medium"/>
                <a:sym typeface="Epilogue Medium"/>
              </a:defRPr>
            </a:lvl8pPr>
            <a:lvl9pPr indent="-349250" lvl="8" marL="411480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2"/>
              </a:buClr>
              <a:buSzPts val="1900"/>
              <a:buFont typeface="Epilogue Medium"/>
              <a:buChar char="■"/>
              <a:defRPr sz="1900">
                <a:solidFill>
                  <a:schemeClr val="dk2"/>
                </a:solidFill>
                <a:latin typeface="Epilogue Medium"/>
                <a:ea typeface="Epilogue Medium"/>
                <a:cs typeface="Epilogue Medium"/>
                <a:sym typeface="Epilogue Medium"/>
              </a:defRPr>
            </a:lvl9pPr>
          </a:lstStyle>
          <a:p/>
        </p:txBody>
      </p:sp>
      <p:sp>
        <p:nvSpPr>
          <p:cNvPr id="76" name="Google Shape;76;p1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algn="r">
              <a:buNone/>
              <a:defRPr b="1" sz="1300">
                <a:solidFill>
                  <a:schemeClr val="dk2"/>
                </a:solidFill>
                <a:latin typeface="Englebert"/>
                <a:ea typeface="Englebert"/>
                <a:cs typeface="Englebert"/>
                <a:sym typeface="Englebert"/>
              </a:defRPr>
            </a:lvl1pPr>
            <a:lvl2pPr lvl="1" algn="r">
              <a:buNone/>
              <a:defRPr b="1" sz="1300">
                <a:solidFill>
                  <a:schemeClr val="dk2"/>
                </a:solidFill>
                <a:latin typeface="Englebert"/>
                <a:ea typeface="Englebert"/>
                <a:cs typeface="Englebert"/>
                <a:sym typeface="Englebert"/>
              </a:defRPr>
            </a:lvl2pPr>
            <a:lvl3pPr lvl="2" algn="r">
              <a:buNone/>
              <a:defRPr b="1" sz="1300">
                <a:solidFill>
                  <a:schemeClr val="dk2"/>
                </a:solidFill>
                <a:latin typeface="Englebert"/>
                <a:ea typeface="Englebert"/>
                <a:cs typeface="Englebert"/>
                <a:sym typeface="Englebert"/>
              </a:defRPr>
            </a:lvl3pPr>
            <a:lvl4pPr lvl="3" algn="r">
              <a:buNone/>
              <a:defRPr b="1" sz="1300">
                <a:solidFill>
                  <a:schemeClr val="dk2"/>
                </a:solidFill>
                <a:latin typeface="Englebert"/>
                <a:ea typeface="Englebert"/>
                <a:cs typeface="Englebert"/>
                <a:sym typeface="Englebert"/>
              </a:defRPr>
            </a:lvl4pPr>
            <a:lvl5pPr lvl="4" algn="r">
              <a:buNone/>
              <a:defRPr b="1" sz="1300">
                <a:solidFill>
                  <a:schemeClr val="dk2"/>
                </a:solidFill>
                <a:latin typeface="Englebert"/>
                <a:ea typeface="Englebert"/>
                <a:cs typeface="Englebert"/>
                <a:sym typeface="Englebert"/>
              </a:defRPr>
            </a:lvl5pPr>
            <a:lvl6pPr lvl="5" algn="r">
              <a:buNone/>
              <a:defRPr b="1" sz="1300">
                <a:solidFill>
                  <a:schemeClr val="dk2"/>
                </a:solidFill>
                <a:latin typeface="Englebert"/>
                <a:ea typeface="Englebert"/>
                <a:cs typeface="Englebert"/>
                <a:sym typeface="Englebert"/>
              </a:defRPr>
            </a:lvl6pPr>
            <a:lvl7pPr lvl="6" algn="r">
              <a:buNone/>
              <a:defRPr b="1" sz="1300">
                <a:solidFill>
                  <a:schemeClr val="dk2"/>
                </a:solidFill>
                <a:latin typeface="Englebert"/>
                <a:ea typeface="Englebert"/>
                <a:cs typeface="Englebert"/>
                <a:sym typeface="Englebert"/>
              </a:defRPr>
            </a:lvl7pPr>
            <a:lvl8pPr lvl="7" algn="r">
              <a:buNone/>
              <a:defRPr b="1" sz="1300">
                <a:solidFill>
                  <a:schemeClr val="dk2"/>
                </a:solidFill>
                <a:latin typeface="Englebert"/>
                <a:ea typeface="Englebert"/>
                <a:cs typeface="Englebert"/>
                <a:sym typeface="Englebert"/>
              </a:defRPr>
            </a:lvl8pPr>
            <a:lvl9pPr lvl="8" algn="r">
              <a:buNone/>
              <a:defRPr b="1" sz="1300">
                <a:solidFill>
                  <a:schemeClr val="dk2"/>
                </a:solidFill>
                <a:latin typeface="Englebert"/>
                <a:ea typeface="Englebert"/>
                <a:cs typeface="Englebert"/>
                <a:sym typeface="Engleber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7" name="Google Shape;77;p1"/>
          <p:cNvSpPr/>
          <p:nvPr/>
        </p:nvSpPr>
        <p:spPr>
          <a:xfrm rot="5400000">
            <a:off x="-465233" y="586080"/>
            <a:ext cx="1131345" cy="114589"/>
          </a:xfrm>
          <a:custGeom>
            <a:rect b="b" l="l" r="r" t="t"/>
            <a:pathLst>
              <a:path extrusionOk="0" h="87640" w="919793">
                <a:moveTo>
                  <a:pt x="657321" y="73442"/>
                </a:moveTo>
                <a:cubicBezTo>
                  <a:pt x="659149" y="73404"/>
                  <a:pt x="660912" y="74128"/>
                  <a:pt x="662179" y="75442"/>
                </a:cubicBezTo>
                <a:cubicBezTo>
                  <a:pt x="663493" y="76709"/>
                  <a:pt x="664217" y="78471"/>
                  <a:pt x="664179" y="80300"/>
                </a:cubicBezTo>
                <a:cubicBezTo>
                  <a:pt x="664198" y="82148"/>
                  <a:pt x="663474" y="83939"/>
                  <a:pt x="662179" y="85253"/>
                </a:cubicBezTo>
                <a:cubicBezTo>
                  <a:pt x="660912" y="86568"/>
                  <a:pt x="659149" y="87291"/>
                  <a:pt x="657321" y="87253"/>
                </a:cubicBezTo>
                <a:cubicBezTo>
                  <a:pt x="655492" y="87291"/>
                  <a:pt x="653730" y="86568"/>
                  <a:pt x="652463" y="85253"/>
                </a:cubicBezTo>
                <a:cubicBezTo>
                  <a:pt x="651168" y="83939"/>
                  <a:pt x="650444" y="82148"/>
                  <a:pt x="650463" y="80300"/>
                </a:cubicBezTo>
                <a:cubicBezTo>
                  <a:pt x="650425" y="78471"/>
                  <a:pt x="651149" y="76709"/>
                  <a:pt x="652463" y="75442"/>
                </a:cubicBezTo>
                <a:cubicBezTo>
                  <a:pt x="653730" y="74128"/>
                  <a:pt x="655492" y="73404"/>
                  <a:pt x="657321" y="73442"/>
                </a:cubicBezTo>
                <a:close/>
                <a:moveTo>
                  <a:pt x="783051" y="31056"/>
                </a:moveTo>
                <a:cubicBezTo>
                  <a:pt x="776688" y="30989"/>
                  <a:pt x="770602" y="33618"/>
                  <a:pt x="766287" y="38295"/>
                </a:cubicBezTo>
                <a:cubicBezTo>
                  <a:pt x="761677" y="42876"/>
                  <a:pt x="759134" y="49134"/>
                  <a:pt x="759238" y="55630"/>
                </a:cubicBezTo>
                <a:cubicBezTo>
                  <a:pt x="759229" y="59935"/>
                  <a:pt x="760343" y="64174"/>
                  <a:pt x="762477" y="67917"/>
                </a:cubicBezTo>
                <a:cubicBezTo>
                  <a:pt x="764468" y="71632"/>
                  <a:pt x="767468" y="74709"/>
                  <a:pt x="771144" y="76776"/>
                </a:cubicBezTo>
                <a:cubicBezTo>
                  <a:pt x="774783" y="78804"/>
                  <a:pt x="778888" y="79852"/>
                  <a:pt x="783051" y="79824"/>
                </a:cubicBezTo>
                <a:cubicBezTo>
                  <a:pt x="787213" y="79843"/>
                  <a:pt x="791319" y="78795"/>
                  <a:pt x="794957" y="76776"/>
                </a:cubicBezTo>
                <a:cubicBezTo>
                  <a:pt x="798586" y="74652"/>
                  <a:pt x="801587" y="71594"/>
                  <a:pt x="803625" y="67917"/>
                </a:cubicBezTo>
                <a:cubicBezTo>
                  <a:pt x="805730" y="64165"/>
                  <a:pt x="806816" y="59926"/>
                  <a:pt x="806768" y="55630"/>
                </a:cubicBezTo>
                <a:cubicBezTo>
                  <a:pt x="806873" y="49134"/>
                  <a:pt x="804330" y="42876"/>
                  <a:pt x="799719" y="38295"/>
                </a:cubicBezTo>
                <a:cubicBezTo>
                  <a:pt x="795452" y="33608"/>
                  <a:pt x="789385" y="30979"/>
                  <a:pt x="783051" y="31056"/>
                </a:cubicBezTo>
                <a:close/>
                <a:moveTo>
                  <a:pt x="124778" y="30960"/>
                </a:moveTo>
                <a:cubicBezTo>
                  <a:pt x="120558" y="30922"/>
                  <a:pt x="116405" y="32046"/>
                  <a:pt x="112776" y="34198"/>
                </a:cubicBezTo>
                <a:cubicBezTo>
                  <a:pt x="109090" y="36332"/>
                  <a:pt x="106061" y="39428"/>
                  <a:pt x="104013" y="43152"/>
                </a:cubicBezTo>
                <a:cubicBezTo>
                  <a:pt x="101851" y="46886"/>
                  <a:pt x="100708" y="51124"/>
                  <a:pt x="100680" y="55439"/>
                </a:cubicBezTo>
                <a:cubicBezTo>
                  <a:pt x="100708" y="59754"/>
                  <a:pt x="101851" y="63993"/>
                  <a:pt x="104013" y="67726"/>
                </a:cubicBezTo>
                <a:cubicBezTo>
                  <a:pt x="106099" y="71489"/>
                  <a:pt x="109157" y="74613"/>
                  <a:pt x="112872" y="76775"/>
                </a:cubicBezTo>
                <a:cubicBezTo>
                  <a:pt x="116462" y="78956"/>
                  <a:pt x="120577" y="80109"/>
                  <a:pt x="124778" y="80109"/>
                </a:cubicBezTo>
                <a:cubicBezTo>
                  <a:pt x="129017" y="80080"/>
                  <a:pt x="133188" y="78966"/>
                  <a:pt x="136875" y="76870"/>
                </a:cubicBezTo>
                <a:cubicBezTo>
                  <a:pt x="140580" y="74822"/>
                  <a:pt x="143638" y="71784"/>
                  <a:pt x="145733" y="68107"/>
                </a:cubicBezTo>
                <a:cubicBezTo>
                  <a:pt x="147857" y="64297"/>
                  <a:pt x="148943" y="59992"/>
                  <a:pt x="148876" y="55630"/>
                </a:cubicBezTo>
                <a:cubicBezTo>
                  <a:pt x="149019" y="49057"/>
                  <a:pt x="146514" y="42714"/>
                  <a:pt x="141923" y="38008"/>
                </a:cubicBezTo>
                <a:cubicBezTo>
                  <a:pt x="137513" y="33484"/>
                  <a:pt x="131474" y="30950"/>
                  <a:pt x="125159" y="30960"/>
                </a:cubicBezTo>
                <a:close/>
                <a:moveTo>
                  <a:pt x="202407" y="30865"/>
                </a:moveTo>
                <a:cubicBezTo>
                  <a:pt x="196739" y="30751"/>
                  <a:pt x="191243" y="32836"/>
                  <a:pt x="187072" y="36675"/>
                </a:cubicBezTo>
                <a:cubicBezTo>
                  <a:pt x="183538" y="40104"/>
                  <a:pt x="181061" y="44467"/>
                  <a:pt x="179928" y="49248"/>
                </a:cubicBezTo>
                <a:lnTo>
                  <a:pt x="225267" y="49248"/>
                </a:lnTo>
                <a:cubicBezTo>
                  <a:pt x="224486" y="45619"/>
                  <a:pt x="222923" y="42209"/>
                  <a:pt x="220695" y="39247"/>
                </a:cubicBezTo>
                <a:cubicBezTo>
                  <a:pt x="218580" y="36618"/>
                  <a:pt x="215875" y="34522"/>
                  <a:pt x="212789" y="33151"/>
                </a:cubicBezTo>
                <a:cubicBezTo>
                  <a:pt x="209541" y="31636"/>
                  <a:pt x="205988" y="30865"/>
                  <a:pt x="202407" y="30865"/>
                </a:cubicBezTo>
                <a:close/>
                <a:moveTo>
                  <a:pt x="599885" y="30675"/>
                </a:moveTo>
                <a:cubicBezTo>
                  <a:pt x="595665" y="30637"/>
                  <a:pt x="591512" y="31761"/>
                  <a:pt x="587883" y="33914"/>
                </a:cubicBezTo>
                <a:cubicBezTo>
                  <a:pt x="584197" y="36047"/>
                  <a:pt x="581168" y="39143"/>
                  <a:pt x="579120" y="42867"/>
                </a:cubicBezTo>
                <a:cubicBezTo>
                  <a:pt x="576958" y="46601"/>
                  <a:pt x="575815" y="50839"/>
                  <a:pt x="575787" y="55154"/>
                </a:cubicBezTo>
                <a:cubicBezTo>
                  <a:pt x="575815" y="59469"/>
                  <a:pt x="576958" y="63708"/>
                  <a:pt x="579120" y="67442"/>
                </a:cubicBezTo>
                <a:cubicBezTo>
                  <a:pt x="581206" y="71204"/>
                  <a:pt x="584264" y="74328"/>
                  <a:pt x="587979" y="76490"/>
                </a:cubicBezTo>
                <a:cubicBezTo>
                  <a:pt x="591569" y="78672"/>
                  <a:pt x="595684" y="79824"/>
                  <a:pt x="599885" y="79824"/>
                </a:cubicBezTo>
                <a:cubicBezTo>
                  <a:pt x="604124" y="79796"/>
                  <a:pt x="608295" y="78681"/>
                  <a:pt x="611982" y="76586"/>
                </a:cubicBezTo>
                <a:cubicBezTo>
                  <a:pt x="615658" y="74509"/>
                  <a:pt x="618725" y="71480"/>
                  <a:pt x="620840" y="67823"/>
                </a:cubicBezTo>
                <a:cubicBezTo>
                  <a:pt x="622964" y="64013"/>
                  <a:pt x="624050" y="59707"/>
                  <a:pt x="623983" y="55345"/>
                </a:cubicBezTo>
                <a:cubicBezTo>
                  <a:pt x="624126" y="48773"/>
                  <a:pt x="621621" y="42429"/>
                  <a:pt x="617030" y="37724"/>
                </a:cubicBezTo>
                <a:cubicBezTo>
                  <a:pt x="612486" y="33209"/>
                  <a:pt x="606286" y="30770"/>
                  <a:pt x="599885" y="30961"/>
                </a:cubicBezTo>
                <a:close/>
                <a:moveTo>
                  <a:pt x="429673" y="30675"/>
                </a:moveTo>
                <a:cubicBezTo>
                  <a:pt x="425425" y="30627"/>
                  <a:pt x="421234" y="31751"/>
                  <a:pt x="417576" y="33913"/>
                </a:cubicBezTo>
                <a:cubicBezTo>
                  <a:pt x="413890" y="36047"/>
                  <a:pt x="410861" y="39142"/>
                  <a:pt x="408813" y="42867"/>
                </a:cubicBezTo>
                <a:cubicBezTo>
                  <a:pt x="406680" y="46610"/>
                  <a:pt x="405565" y="50848"/>
                  <a:pt x="405575" y="55154"/>
                </a:cubicBezTo>
                <a:cubicBezTo>
                  <a:pt x="405565" y="59459"/>
                  <a:pt x="406680" y="63698"/>
                  <a:pt x="408813" y="67441"/>
                </a:cubicBezTo>
                <a:cubicBezTo>
                  <a:pt x="410899" y="71203"/>
                  <a:pt x="413957" y="74328"/>
                  <a:pt x="417672" y="76490"/>
                </a:cubicBezTo>
                <a:cubicBezTo>
                  <a:pt x="421262" y="78671"/>
                  <a:pt x="425377" y="79823"/>
                  <a:pt x="429578" y="79823"/>
                </a:cubicBezTo>
                <a:cubicBezTo>
                  <a:pt x="433855" y="79785"/>
                  <a:pt x="438046" y="78671"/>
                  <a:pt x="441770" y="76585"/>
                </a:cubicBezTo>
                <a:cubicBezTo>
                  <a:pt x="445446" y="74528"/>
                  <a:pt x="448476" y="71499"/>
                  <a:pt x="450533" y="67822"/>
                </a:cubicBezTo>
                <a:cubicBezTo>
                  <a:pt x="452667" y="64012"/>
                  <a:pt x="453743" y="59707"/>
                  <a:pt x="453676" y="55344"/>
                </a:cubicBezTo>
                <a:cubicBezTo>
                  <a:pt x="453819" y="48772"/>
                  <a:pt x="451314" y="42428"/>
                  <a:pt x="446723" y="37723"/>
                </a:cubicBezTo>
                <a:cubicBezTo>
                  <a:pt x="442122" y="33122"/>
                  <a:pt x="435798" y="30665"/>
                  <a:pt x="429292" y="30960"/>
                </a:cubicBezTo>
                <a:close/>
                <a:moveTo>
                  <a:pt x="71723" y="24959"/>
                </a:moveTo>
                <a:lnTo>
                  <a:pt x="79819" y="24959"/>
                </a:lnTo>
                <a:lnTo>
                  <a:pt x="79819" y="85729"/>
                </a:lnTo>
                <a:lnTo>
                  <a:pt x="72009" y="85729"/>
                </a:lnTo>
                <a:close/>
                <a:moveTo>
                  <a:pt x="546544" y="24674"/>
                </a:moveTo>
                <a:lnTo>
                  <a:pt x="554355" y="24674"/>
                </a:lnTo>
                <a:lnTo>
                  <a:pt x="554355" y="85443"/>
                </a:lnTo>
                <a:lnTo>
                  <a:pt x="546544" y="85443"/>
                </a:lnTo>
                <a:close/>
                <a:moveTo>
                  <a:pt x="202311" y="23626"/>
                </a:moveTo>
                <a:cubicBezTo>
                  <a:pt x="211979" y="23283"/>
                  <a:pt x="221209" y="27655"/>
                  <a:pt x="227076" y="35342"/>
                </a:cubicBezTo>
                <a:cubicBezTo>
                  <a:pt x="231639" y="41285"/>
                  <a:pt x="234030" y="48620"/>
                  <a:pt x="233839" y="56106"/>
                </a:cubicBezTo>
                <a:lnTo>
                  <a:pt x="179166" y="56106"/>
                </a:lnTo>
                <a:cubicBezTo>
                  <a:pt x="179080" y="62545"/>
                  <a:pt x="181509" y="68765"/>
                  <a:pt x="185929" y="73442"/>
                </a:cubicBezTo>
                <a:cubicBezTo>
                  <a:pt x="190100" y="77937"/>
                  <a:pt x="195987" y="80433"/>
                  <a:pt x="202121" y="80300"/>
                </a:cubicBezTo>
                <a:cubicBezTo>
                  <a:pt x="205179" y="80290"/>
                  <a:pt x="208207" y="79738"/>
                  <a:pt x="211074" y="78680"/>
                </a:cubicBezTo>
                <a:cubicBezTo>
                  <a:pt x="213799" y="77661"/>
                  <a:pt x="216332" y="76213"/>
                  <a:pt x="218599" y="74394"/>
                </a:cubicBezTo>
                <a:cubicBezTo>
                  <a:pt x="221238" y="71784"/>
                  <a:pt x="223486" y="68793"/>
                  <a:pt x="225267" y="65536"/>
                </a:cubicBezTo>
                <a:lnTo>
                  <a:pt x="231839" y="69060"/>
                </a:lnTo>
                <a:cubicBezTo>
                  <a:pt x="229953" y="72880"/>
                  <a:pt x="227410" y="76328"/>
                  <a:pt x="224314" y="79252"/>
                </a:cubicBezTo>
                <a:cubicBezTo>
                  <a:pt x="221542" y="81824"/>
                  <a:pt x="218314" y="83862"/>
                  <a:pt x="214789" y="85253"/>
                </a:cubicBezTo>
                <a:cubicBezTo>
                  <a:pt x="210941" y="86643"/>
                  <a:pt x="206874" y="87320"/>
                  <a:pt x="202788" y="87253"/>
                </a:cubicBezTo>
                <a:cubicBezTo>
                  <a:pt x="193987" y="87834"/>
                  <a:pt x="185405" y="84319"/>
                  <a:pt x="179547" y="77728"/>
                </a:cubicBezTo>
                <a:cubicBezTo>
                  <a:pt x="174108" y="71699"/>
                  <a:pt x="171117" y="63850"/>
                  <a:pt x="171165" y="55725"/>
                </a:cubicBezTo>
                <a:cubicBezTo>
                  <a:pt x="171098" y="48267"/>
                  <a:pt x="173584" y="41000"/>
                  <a:pt x="178213" y="35151"/>
                </a:cubicBezTo>
                <a:cubicBezTo>
                  <a:pt x="183842" y="27560"/>
                  <a:pt x="192863" y="23245"/>
                  <a:pt x="202311" y="23626"/>
                </a:cubicBezTo>
                <a:close/>
                <a:moveTo>
                  <a:pt x="783051" y="23436"/>
                </a:moveTo>
                <a:cubicBezTo>
                  <a:pt x="791909" y="23207"/>
                  <a:pt x="800415" y="26903"/>
                  <a:pt x="806292" y="33532"/>
                </a:cubicBezTo>
                <a:cubicBezTo>
                  <a:pt x="811816" y="39514"/>
                  <a:pt x="814817" y="47391"/>
                  <a:pt x="814674" y="55535"/>
                </a:cubicBezTo>
                <a:cubicBezTo>
                  <a:pt x="814760" y="63812"/>
                  <a:pt x="811578" y="71785"/>
                  <a:pt x="805816" y="77728"/>
                </a:cubicBezTo>
                <a:cubicBezTo>
                  <a:pt x="799977" y="84062"/>
                  <a:pt x="791662" y="87539"/>
                  <a:pt x="783051" y="87253"/>
                </a:cubicBezTo>
                <a:cubicBezTo>
                  <a:pt x="774412" y="87558"/>
                  <a:pt x="766058" y="84081"/>
                  <a:pt x="760191" y="77728"/>
                </a:cubicBezTo>
                <a:cubicBezTo>
                  <a:pt x="754428" y="71785"/>
                  <a:pt x="751247" y="63812"/>
                  <a:pt x="751333" y="55535"/>
                </a:cubicBezTo>
                <a:cubicBezTo>
                  <a:pt x="751237" y="47429"/>
                  <a:pt x="754228" y="39600"/>
                  <a:pt x="759715" y="33627"/>
                </a:cubicBezTo>
                <a:cubicBezTo>
                  <a:pt x="765620" y="26969"/>
                  <a:pt x="774154" y="23236"/>
                  <a:pt x="783051" y="23436"/>
                </a:cubicBezTo>
                <a:close/>
                <a:moveTo>
                  <a:pt x="711804" y="23436"/>
                </a:moveTo>
                <a:cubicBezTo>
                  <a:pt x="715747" y="23407"/>
                  <a:pt x="719671" y="24017"/>
                  <a:pt x="723424" y="25246"/>
                </a:cubicBezTo>
                <a:cubicBezTo>
                  <a:pt x="726853" y="26322"/>
                  <a:pt x="730072" y="27960"/>
                  <a:pt x="732949" y="30103"/>
                </a:cubicBezTo>
                <a:cubicBezTo>
                  <a:pt x="735540" y="32170"/>
                  <a:pt x="737712" y="34732"/>
                  <a:pt x="739331" y="37628"/>
                </a:cubicBezTo>
                <a:lnTo>
                  <a:pt x="733139" y="41438"/>
                </a:lnTo>
                <a:cubicBezTo>
                  <a:pt x="728063" y="34466"/>
                  <a:pt x="719852" y="30475"/>
                  <a:pt x="711232" y="30770"/>
                </a:cubicBezTo>
                <a:cubicBezTo>
                  <a:pt x="704364" y="30570"/>
                  <a:pt x="697697" y="33142"/>
                  <a:pt x="692754" y="37914"/>
                </a:cubicBezTo>
                <a:cubicBezTo>
                  <a:pt x="687991" y="42410"/>
                  <a:pt x="685334" y="48696"/>
                  <a:pt x="685419" y="55249"/>
                </a:cubicBezTo>
                <a:cubicBezTo>
                  <a:pt x="685400" y="59640"/>
                  <a:pt x="686591" y="63955"/>
                  <a:pt x="688848" y="67727"/>
                </a:cubicBezTo>
                <a:cubicBezTo>
                  <a:pt x="691039" y="71756"/>
                  <a:pt x="694344" y="75061"/>
                  <a:pt x="698373" y="77252"/>
                </a:cubicBezTo>
                <a:cubicBezTo>
                  <a:pt x="702412" y="79414"/>
                  <a:pt x="706936" y="80529"/>
                  <a:pt x="711518" y="80491"/>
                </a:cubicBezTo>
                <a:cubicBezTo>
                  <a:pt x="720100" y="80624"/>
                  <a:pt x="728234" y="76661"/>
                  <a:pt x="733425" y="69823"/>
                </a:cubicBezTo>
                <a:lnTo>
                  <a:pt x="739616" y="73823"/>
                </a:lnTo>
                <a:cubicBezTo>
                  <a:pt x="736683" y="78205"/>
                  <a:pt x="732644" y="81719"/>
                  <a:pt x="727901" y="84015"/>
                </a:cubicBezTo>
                <a:cubicBezTo>
                  <a:pt x="722662" y="86482"/>
                  <a:pt x="716928" y="87720"/>
                  <a:pt x="711137" y="87634"/>
                </a:cubicBezTo>
                <a:cubicBezTo>
                  <a:pt x="702240" y="87806"/>
                  <a:pt x="693649" y="84367"/>
                  <a:pt x="687324" y="78109"/>
                </a:cubicBezTo>
                <a:cubicBezTo>
                  <a:pt x="681114" y="72375"/>
                  <a:pt x="677647" y="64270"/>
                  <a:pt x="677799" y="55821"/>
                </a:cubicBezTo>
                <a:cubicBezTo>
                  <a:pt x="677790" y="50058"/>
                  <a:pt x="679342" y="44400"/>
                  <a:pt x="682276" y="39438"/>
                </a:cubicBezTo>
                <a:cubicBezTo>
                  <a:pt x="685162" y="34437"/>
                  <a:pt x="689382" y="30351"/>
                  <a:pt x="694468" y="27627"/>
                </a:cubicBezTo>
                <a:cubicBezTo>
                  <a:pt x="699802" y="24808"/>
                  <a:pt x="705765" y="23369"/>
                  <a:pt x="711804" y="23436"/>
                </a:cubicBezTo>
                <a:close/>
                <a:moveTo>
                  <a:pt x="262414" y="23245"/>
                </a:moveTo>
                <a:cubicBezTo>
                  <a:pt x="268786" y="23798"/>
                  <a:pt x="274692" y="26807"/>
                  <a:pt x="278892" y="31627"/>
                </a:cubicBezTo>
                <a:lnTo>
                  <a:pt x="273939" y="36771"/>
                </a:lnTo>
                <a:cubicBezTo>
                  <a:pt x="270777" y="33246"/>
                  <a:pt x="266376" y="31094"/>
                  <a:pt x="261652" y="30770"/>
                </a:cubicBezTo>
                <a:cubicBezTo>
                  <a:pt x="259223" y="30732"/>
                  <a:pt x="256871" y="31618"/>
                  <a:pt x="255080" y="33246"/>
                </a:cubicBezTo>
                <a:cubicBezTo>
                  <a:pt x="253394" y="34704"/>
                  <a:pt x="252422" y="36828"/>
                  <a:pt x="252413" y="39056"/>
                </a:cubicBezTo>
                <a:cubicBezTo>
                  <a:pt x="252499" y="41152"/>
                  <a:pt x="253261" y="43162"/>
                  <a:pt x="254604" y="44772"/>
                </a:cubicBezTo>
                <a:cubicBezTo>
                  <a:pt x="257385" y="47439"/>
                  <a:pt x="260604" y="49601"/>
                  <a:pt x="264129" y="51153"/>
                </a:cubicBezTo>
                <a:cubicBezTo>
                  <a:pt x="268643" y="53201"/>
                  <a:pt x="272701" y="56154"/>
                  <a:pt x="276035" y="59821"/>
                </a:cubicBezTo>
                <a:cubicBezTo>
                  <a:pt x="278016" y="62602"/>
                  <a:pt x="279073" y="65936"/>
                  <a:pt x="279083" y="69346"/>
                </a:cubicBezTo>
                <a:cubicBezTo>
                  <a:pt x="279130" y="74109"/>
                  <a:pt x="277235" y="78681"/>
                  <a:pt x="273844" y="82014"/>
                </a:cubicBezTo>
                <a:cubicBezTo>
                  <a:pt x="270339" y="85434"/>
                  <a:pt x="265595" y="87291"/>
                  <a:pt x="260699" y="87158"/>
                </a:cubicBezTo>
                <a:cubicBezTo>
                  <a:pt x="257204" y="87158"/>
                  <a:pt x="253756" y="86377"/>
                  <a:pt x="250603" y="84872"/>
                </a:cubicBezTo>
                <a:cubicBezTo>
                  <a:pt x="247526" y="83405"/>
                  <a:pt x="244821" y="81262"/>
                  <a:pt x="242697" y="78585"/>
                </a:cubicBezTo>
                <a:lnTo>
                  <a:pt x="247650" y="72966"/>
                </a:lnTo>
                <a:cubicBezTo>
                  <a:pt x="250651" y="76995"/>
                  <a:pt x="255299" y="79471"/>
                  <a:pt x="260319" y="79728"/>
                </a:cubicBezTo>
                <a:cubicBezTo>
                  <a:pt x="263262" y="79814"/>
                  <a:pt x="266129" y="78757"/>
                  <a:pt x="268320" y="76776"/>
                </a:cubicBezTo>
                <a:cubicBezTo>
                  <a:pt x="270406" y="74985"/>
                  <a:pt x="271625" y="72385"/>
                  <a:pt x="271653" y="69632"/>
                </a:cubicBezTo>
                <a:cubicBezTo>
                  <a:pt x="271634" y="67441"/>
                  <a:pt x="270863" y="65317"/>
                  <a:pt x="269463" y="63631"/>
                </a:cubicBezTo>
                <a:cubicBezTo>
                  <a:pt x="266653" y="60983"/>
                  <a:pt x="263433" y="58802"/>
                  <a:pt x="259938" y="57154"/>
                </a:cubicBezTo>
                <a:cubicBezTo>
                  <a:pt x="255623" y="55259"/>
                  <a:pt x="251784" y="52430"/>
                  <a:pt x="248698" y="48867"/>
                </a:cubicBezTo>
                <a:cubicBezTo>
                  <a:pt x="246698" y="46105"/>
                  <a:pt x="245660" y="42752"/>
                  <a:pt x="245745" y="39342"/>
                </a:cubicBezTo>
                <a:cubicBezTo>
                  <a:pt x="245631" y="34999"/>
                  <a:pt x="247355" y="30808"/>
                  <a:pt x="250508" y="27817"/>
                </a:cubicBezTo>
                <a:cubicBezTo>
                  <a:pt x="253699" y="24760"/>
                  <a:pt x="257994" y="23112"/>
                  <a:pt x="262414" y="23245"/>
                </a:cubicBezTo>
                <a:close/>
                <a:moveTo>
                  <a:pt x="19813" y="23245"/>
                </a:moveTo>
                <a:cubicBezTo>
                  <a:pt x="26146" y="23845"/>
                  <a:pt x="32005" y="26836"/>
                  <a:pt x="36196" y="31627"/>
                </a:cubicBezTo>
                <a:lnTo>
                  <a:pt x="31147" y="36771"/>
                </a:lnTo>
                <a:cubicBezTo>
                  <a:pt x="28023" y="33256"/>
                  <a:pt x="23651" y="31104"/>
                  <a:pt x="18955" y="30770"/>
                </a:cubicBezTo>
                <a:cubicBezTo>
                  <a:pt x="16526" y="30732"/>
                  <a:pt x="14174" y="31618"/>
                  <a:pt x="12383" y="33247"/>
                </a:cubicBezTo>
                <a:cubicBezTo>
                  <a:pt x="10697" y="34704"/>
                  <a:pt x="9725" y="36828"/>
                  <a:pt x="9716" y="39057"/>
                </a:cubicBezTo>
                <a:cubicBezTo>
                  <a:pt x="9802" y="41152"/>
                  <a:pt x="10564" y="43162"/>
                  <a:pt x="11907" y="44772"/>
                </a:cubicBezTo>
                <a:cubicBezTo>
                  <a:pt x="14688" y="47439"/>
                  <a:pt x="17907" y="49601"/>
                  <a:pt x="21432" y="51154"/>
                </a:cubicBezTo>
                <a:cubicBezTo>
                  <a:pt x="25928" y="53201"/>
                  <a:pt x="29947" y="56145"/>
                  <a:pt x="33243" y="59821"/>
                </a:cubicBezTo>
                <a:cubicBezTo>
                  <a:pt x="35291" y="62574"/>
                  <a:pt x="36396" y="65917"/>
                  <a:pt x="36386" y="69346"/>
                </a:cubicBezTo>
                <a:cubicBezTo>
                  <a:pt x="36443" y="74128"/>
                  <a:pt x="34510" y="78710"/>
                  <a:pt x="31052" y="82015"/>
                </a:cubicBezTo>
                <a:cubicBezTo>
                  <a:pt x="27594" y="85453"/>
                  <a:pt x="22880" y="87311"/>
                  <a:pt x="18003" y="87158"/>
                </a:cubicBezTo>
                <a:cubicBezTo>
                  <a:pt x="14507" y="87158"/>
                  <a:pt x="11059" y="86377"/>
                  <a:pt x="7906" y="84872"/>
                </a:cubicBezTo>
                <a:cubicBezTo>
                  <a:pt x="4820" y="83405"/>
                  <a:pt x="2124" y="81262"/>
                  <a:pt x="0" y="78586"/>
                </a:cubicBezTo>
                <a:lnTo>
                  <a:pt x="4954" y="72966"/>
                </a:lnTo>
                <a:cubicBezTo>
                  <a:pt x="7954" y="76995"/>
                  <a:pt x="12602" y="79472"/>
                  <a:pt x="17622" y="79729"/>
                </a:cubicBezTo>
                <a:cubicBezTo>
                  <a:pt x="20574" y="79814"/>
                  <a:pt x="23432" y="78757"/>
                  <a:pt x="25623" y="76776"/>
                </a:cubicBezTo>
                <a:cubicBezTo>
                  <a:pt x="27718" y="74985"/>
                  <a:pt x="28928" y="72385"/>
                  <a:pt x="28956" y="69632"/>
                </a:cubicBezTo>
                <a:cubicBezTo>
                  <a:pt x="28937" y="67441"/>
                  <a:pt x="28166" y="65317"/>
                  <a:pt x="26766" y="63631"/>
                </a:cubicBezTo>
                <a:cubicBezTo>
                  <a:pt x="23956" y="60974"/>
                  <a:pt x="20746" y="58793"/>
                  <a:pt x="17241" y="57154"/>
                </a:cubicBezTo>
                <a:cubicBezTo>
                  <a:pt x="12973" y="55230"/>
                  <a:pt x="9163" y="52401"/>
                  <a:pt x="6097" y="48868"/>
                </a:cubicBezTo>
                <a:cubicBezTo>
                  <a:pt x="4096" y="46105"/>
                  <a:pt x="3058" y="42753"/>
                  <a:pt x="3144" y="39343"/>
                </a:cubicBezTo>
                <a:cubicBezTo>
                  <a:pt x="2991" y="34990"/>
                  <a:pt x="4725" y="30789"/>
                  <a:pt x="7906" y="27817"/>
                </a:cubicBezTo>
                <a:cubicBezTo>
                  <a:pt x="11088" y="24741"/>
                  <a:pt x="15383" y="23083"/>
                  <a:pt x="19813" y="23245"/>
                </a:cubicBezTo>
                <a:close/>
                <a:moveTo>
                  <a:pt x="857726" y="23150"/>
                </a:moveTo>
                <a:cubicBezTo>
                  <a:pt x="860612" y="23141"/>
                  <a:pt x="863460" y="23722"/>
                  <a:pt x="866108" y="24865"/>
                </a:cubicBezTo>
                <a:cubicBezTo>
                  <a:pt x="868594" y="25865"/>
                  <a:pt x="870813" y="27427"/>
                  <a:pt x="872585" y="29437"/>
                </a:cubicBezTo>
                <a:cubicBezTo>
                  <a:pt x="874576" y="31885"/>
                  <a:pt x="876071" y="34695"/>
                  <a:pt x="876966" y="37724"/>
                </a:cubicBezTo>
                <a:cubicBezTo>
                  <a:pt x="879157" y="33352"/>
                  <a:pt x="882443" y="29608"/>
                  <a:pt x="886491" y="26865"/>
                </a:cubicBezTo>
                <a:cubicBezTo>
                  <a:pt x="890235" y="24436"/>
                  <a:pt x="894607" y="23141"/>
                  <a:pt x="899065" y="23150"/>
                </a:cubicBezTo>
                <a:cubicBezTo>
                  <a:pt x="903008" y="23065"/>
                  <a:pt x="906894" y="24160"/>
                  <a:pt x="910209" y="26294"/>
                </a:cubicBezTo>
                <a:cubicBezTo>
                  <a:pt x="913438" y="28446"/>
                  <a:pt x="915933" y="31542"/>
                  <a:pt x="917352" y="35152"/>
                </a:cubicBezTo>
                <a:cubicBezTo>
                  <a:pt x="919219" y="40667"/>
                  <a:pt x="920029" y="46486"/>
                  <a:pt x="919734" y="52297"/>
                </a:cubicBezTo>
                <a:lnTo>
                  <a:pt x="919734" y="85444"/>
                </a:lnTo>
                <a:lnTo>
                  <a:pt x="911733" y="85444"/>
                </a:lnTo>
                <a:lnTo>
                  <a:pt x="911733" y="52297"/>
                </a:lnTo>
                <a:cubicBezTo>
                  <a:pt x="911990" y="47772"/>
                  <a:pt x="911504" y="43239"/>
                  <a:pt x="910304" y="38867"/>
                </a:cubicBezTo>
                <a:cubicBezTo>
                  <a:pt x="909428" y="36419"/>
                  <a:pt x="907751" y="34333"/>
                  <a:pt x="905541" y="32961"/>
                </a:cubicBezTo>
                <a:cubicBezTo>
                  <a:pt x="903170" y="31418"/>
                  <a:pt x="900369" y="30646"/>
                  <a:pt x="897541" y="30770"/>
                </a:cubicBezTo>
                <a:cubicBezTo>
                  <a:pt x="893807" y="30713"/>
                  <a:pt x="890159" y="31885"/>
                  <a:pt x="887158" y="34104"/>
                </a:cubicBezTo>
                <a:cubicBezTo>
                  <a:pt x="884034" y="36304"/>
                  <a:pt x="881643" y="39390"/>
                  <a:pt x="880300" y="42962"/>
                </a:cubicBezTo>
                <a:cubicBezTo>
                  <a:pt x="878500" y="49144"/>
                  <a:pt x="877757" y="55583"/>
                  <a:pt x="878109" y="62012"/>
                </a:cubicBezTo>
                <a:lnTo>
                  <a:pt x="878109" y="85825"/>
                </a:lnTo>
                <a:lnTo>
                  <a:pt x="870394" y="85825"/>
                </a:lnTo>
                <a:lnTo>
                  <a:pt x="870394" y="54678"/>
                </a:lnTo>
                <a:cubicBezTo>
                  <a:pt x="870623" y="49687"/>
                  <a:pt x="870175" y="44686"/>
                  <a:pt x="869061" y="39819"/>
                </a:cubicBezTo>
                <a:cubicBezTo>
                  <a:pt x="868194" y="37238"/>
                  <a:pt x="866527" y="34999"/>
                  <a:pt x="864298" y="33437"/>
                </a:cubicBezTo>
                <a:cubicBezTo>
                  <a:pt x="861888" y="31875"/>
                  <a:pt x="859069" y="31075"/>
                  <a:pt x="856202" y="31151"/>
                </a:cubicBezTo>
                <a:cubicBezTo>
                  <a:pt x="852554" y="31142"/>
                  <a:pt x="848991" y="32275"/>
                  <a:pt x="846010" y="34390"/>
                </a:cubicBezTo>
                <a:cubicBezTo>
                  <a:pt x="842867" y="36552"/>
                  <a:pt x="840447" y="39600"/>
                  <a:pt x="839057" y="43153"/>
                </a:cubicBezTo>
                <a:cubicBezTo>
                  <a:pt x="837276" y="48620"/>
                  <a:pt x="836504" y="54364"/>
                  <a:pt x="836771" y="60107"/>
                </a:cubicBezTo>
                <a:lnTo>
                  <a:pt x="836771" y="85825"/>
                </a:lnTo>
                <a:lnTo>
                  <a:pt x="828960" y="85825"/>
                </a:lnTo>
                <a:lnTo>
                  <a:pt x="829056" y="24674"/>
                </a:lnTo>
                <a:lnTo>
                  <a:pt x="836866" y="24674"/>
                </a:lnTo>
                <a:lnTo>
                  <a:pt x="836866" y="35152"/>
                </a:lnTo>
                <a:cubicBezTo>
                  <a:pt x="839105" y="31828"/>
                  <a:pt x="841953" y="28951"/>
                  <a:pt x="845248" y="26675"/>
                </a:cubicBezTo>
                <a:cubicBezTo>
                  <a:pt x="849011" y="24379"/>
                  <a:pt x="853325" y="23160"/>
                  <a:pt x="857726" y="23150"/>
                </a:cubicBezTo>
                <a:close/>
                <a:moveTo>
                  <a:pt x="321373" y="23149"/>
                </a:moveTo>
                <a:cubicBezTo>
                  <a:pt x="324259" y="23140"/>
                  <a:pt x="327107" y="23721"/>
                  <a:pt x="329755" y="24864"/>
                </a:cubicBezTo>
                <a:cubicBezTo>
                  <a:pt x="332222" y="25893"/>
                  <a:pt x="334442" y="27455"/>
                  <a:pt x="336232" y="29436"/>
                </a:cubicBezTo>
                <a:cubicBezTo>
                  <a:pt x="338194" y="31903"/>
                  <a:pt x="339671" y="34713"/>
                  <a:pt x="340614" y="37723"/>
                </a:cubicBezTo>
                <a:cubicBezTo>
                  <a:pt x="342804" y="33351"/>
                  <a:pt x="346091" y="29608"/>
                  <a:pt x="350139" y="26864"/>
                </a:cubicBezTo>
                <a:cubicBezTo>
                  <a:pt x="353882" y="24435"/>
                  <a:pt x="358254" y="23140"/>
                  <a:pt x="362712" y="23149"/>
                </a:cubicBezTo>
                <a:cubicBezTo>
                  <a:pt x="366655" y="23083"/>
                  <a:pt x="370532" y="24178"/>
                  <a:pt x="373856" y="26293"/>
                </a:cubicBezTo>
                <a:cubicBezTo>
                  <a:pt x="377047" y="28493"/>
                  <a:pt x="379523" y="31570"/>
                  <a:pt x="381000" y="35151"/>
                </a:cubicBezTo>
                <a:cubicBezTo>
                  <a:pt x="382781" y="40685"/>
                  <a:pt x="383552" y="46486"/>
                  <a:pt x="383286" y="52296"/>
                </a:cubicBezTo>
                <a:lnTo>
                  <a:pt x="383286" y="85443"/>
                </a:lnTo>
                <a:lnTo>
                  <a:pt x="375380" y="85443"/>
                </a:lnTo>
                <a:lnTo>
                  <a:pt x="375380" y="52296"/>
                </a:lnTo>
                <a:cubicBezTo>
                  <a:pt x="375637" y="47772"/>
                  <a:pt x="375152" y="43238"/>
                  <a:pt x="373951" y="38866"/>
                </a:cubicBezTo>
                <a:cubicBezTo>
                  <a:pt x="373046" y="36437"/>
                  <a:pt x="371370" y="34360"/>
                  <a:pt x="369189" y="32960"/>
                </a:cubicBezTo>
                <a:cubicBezTo>
                  <a:pt x="366808" y="31436"/>
                  <a:pt x="364017" y="30674"/>
                  <a:pt x="361188" y="30769"/>
                </a:cubicBezTo>
                <a:cubicBezTo>
                  <a:pt x="357454" y="30712"/>
                  <a:pt x="353806" y="31884"/>
                  <a:pt x="350806" y="34103"/>
                </a:cubicBezTo>
                <a:cubicBezTo>
                  <a:pt x="347681" y="36303"/>
                  <a:pt x="345291" y="39390"/>
                  <a:pt x="343948" y="42961"/>
                </a:cubicBezTo>
                <a:cubicBezTo>
                  <a:pt x="342100" y="49134"/>
                  <a:pt x="341357" y="55582"/>
                  <a:pt x="341757" y="62011"/>
                </a:cubicBezTo>
                <a:lnTo>
                  <a:pt x="341757" y="85824"/>
                </a:lnTo>
                <a:lnTo>
                  <a:pt x="333946" y="85824"/>
                </a:lnTo>
                <a:lnTo>
                  <a:pt x="333946" y="54677"/>
                </a:lnTo>
                <a:cubicBezTo>
                  <a:pt x="334213" y="49677"/>
                  <a:pt x="333727" y="44676"/>
                  <a:pt x="332518" y="39818"/>
                </a:cubicBezTo>
                <a:cubicBezTo>
                  <a:pt x="331679" y="37218"/>
                  <a:pt x="330003" y="34980"/>
                  <a:pt x="327755" y="33436"/>
                </a:cubicBezTo>
                <a:cubicBezTo>
                  <a:pt x="325345" y="31874"/>
                  <a:pt x="322526" y="31074"/>
                  <a:pt x="319659" y="31150"/>
                </a:cubicBezTo>
                <a:cubicBezTo>
                  <a:pt x="316039" y="31141"/>
                  <a:pt x="312505" y="32274"/>
                  <a:pt x="309562" y="34389"/>
                </a:cubicBezTo>
                <a:cubicBezTo>
                  <a:pt x="306419" y="36551"/>
                  <a:pt x="304000" y="39599"/>
                  <a:pt x="302609" y="43152"/>
                </a:cubicBezTo>
                <a:cubicBezTo>
                  <a:pt x="300828" y="48619"/>
                  <a:pt x="300056" y="54363"/>
                  <a:pt x="300323" y="60107"/>
                </a:cubicBezTo>
                <a:lnTo>
                  <a:pt x="300323" y="85824"/>
                </a:lnTo>
                <a:lnTo>
                  <a:pt x="292512" y="85824"/>
                </a:lnTo>
                <a:lnTo>
                  <a:pt x="292703" y="24674"/>
                </a:lnTo>
                <a:lnTo>
                  <a:pt x="300514" y="24674"/>
                </a:lnTo>
                <a:lnTo>
                  <a:pt x="300514" y="35151"/>
                </a:lnTo>
                <a:cubicBezTo>
                  <a:pt x="302752" y="31827"/>
                  <a:pt x="305600" y="28950"/>
                  <a:pt x="308895" y="26674"/>
                </a:cubicBezTo>
                <a:cubicBezTo>
                  <a:pt x="312648" y="24359"/>
                  <a:pt x="316963" y="23140"/>
                  <a:pt x="321373" y="23149"/>
                </a:cubicBezTo>
                <a:close/>
                <a:moveTo>
                  <a:pt x="508635" y="22959"/>
                </a:moveTo>
                <a:cubicBezTo>
                  <a:pt x="512921" y="22883"/>
                  <a:pt x="517131" y="24073"/>
                  <a:pt x="520731" y="26388"/>
                </a:cubicBezTo>
                <a:cubicBezTo>
                  <a:pt x="524237" y="28703"/>
                  <a:pt x="526961" y="32017"/>
                  <a:pt x="528542" y="35913"/>
                </a:cubicBezTo>
                <a:cubicBezTo>
                  <a:pt x="530475" y="41809"/>
                  <a:pt x="531314" y="48000"/>
                  <a:pt x="531018" y="54201"/>
                </a:cubicBezTo>
                <a:lnTo>
                  <a:pt x="531018" y="85443"/>
                </a:lnTo>
                <a:lnTo>
                  <a:pt x="523208" y="85443"/>
                </a:lnTo>
                <a:lnTo>
                  <a:pt x="523208" y="56868"/>
                </a:lnTo>
                <a:cubicBezTo>
                  <a:pt x="523379" y="52182"/>
                  <a:pt x="523094" y="47495"/>
                  <a:pt x="522351" y="42866"/>
                </a:cubicBezTo>
                <a:cubicBezTo>
                  <a:pt x="521789" y="39171"/>
                  <a:pt x="519931" y="35799"/>
                  <a:pt x="517112" y="33341"/>
                </a:cubicBezTo>
                <a:cubicBezTo>
                  <a:pt x="514216" y="31217"/>
                  <a:pt x="510692" y="30150"/>
                  <a:pt x="507111" y="30293"/>
                </a:cubicBezTo>
                <a:cubicBezTo>
                  <a:pt x="502415" y="30255"/>
                  <a:pt x="497872" y="31951"/>
                  <a:pt x="494347" y="35056"/>
                </a:cubicBezTo>
                <a:cubicBezTo>
                  <a:pt x="490709" y="37989"/>
                  <a:pt x="488127" y="42038"/>
                  <a:pt x="487013" y="46581"/>
                </a:cubicBezTo>
                <a:cubicBezTo>
                  <a:pt x="486060" y="52048"/>
                  <a:pt x="485670" y="57601"/>
                  <a:pt x="485870" y="63154"/>
                </a:cubicBezTo>
                <a:lnTo>
                  <a:pt x="485870" y="85443"/>
                </a:lnTo>
                <a:lnTo>
                  <a:pt x="478059" y="85443"/>
                </a:lnTo>
                <a:lnTo>
                  <a:pt x="478059" y="24673"/>
                </a:lnTo>
                <a:lnTo>
                  <a:pt x="485870" y="24673"/>
                </a:lnTo>
                <a:lnTo>
                  <a:pt x="485870" y="35532"/>
                </a:lnTo>
                <a:cubicBezTo>
                  <a:pt x="488623" y="31665"/>
                  <a:pt x="492166" y="28417"/>
                  <a:pt x="496252" y="26007"/>
                </a:cubicBezTo>
                <a:cubicBezTo>
                  <a:pt x="500062" y="23988"/>
                  <a:pt x="504320" y="22940"/>
                  <a:pt x="508635" y="22959"/>
                </a:cubicBezTo>
                <a:close/>
                <a:moveTo>
                  <a:pt x="599218" y="22769"/>
                </a:moveTo>
                <a:cubicBezTo>
                  <a:pt x="603914" y="22712"/>
                  <a:pt x="608553" y="23788"/>
                  <a:pt x="612744" y="25913"/>
                </a:cubicBezTo>
                <a:cubicBezTo>
                  <a:pt x="616954" y="28227"/>
                  <a:pt x="620573" y="31485"/>
                  <a:pt x="623316" y="35438"/>
                </a:cubicBezTo>
                <a:lnTo>
                  <a:pt x="623316" y="24674"/>
                </a:lnTo>
                <a:lnTo>
                  <a:pt x="631127" y="24674"/>
                </a:lnTo>
                <a:lnTo>
                  <a:pt x="631127" y="85444"/>
                </a:lnTo>
                <a:lnTo>
                  <a:pt x="623412" y="85444"/>
                </a:lnTo>
                <a:lnTo>
                  <a:pt x="623412" y="74966"/>
                </a:lnTo>
                <a:cubicBezTo>
                  <a:pt x="620449" y="78700"/>
                  <a:pt x="616716" y="81758"/>
                  <a:pt x="612458" y="83920"/>
                </a:cubicBezTo>
                <a:cubicBezTo>
                  <a:pt x="608295" y="86015"/>
                  <a:pt x="603685" y="87063"/>
                  <a:pt x="599028" y="86968"/>
                </a:cubicBezTo>
                <a:cubicBezTo>
                  <a:pt x="590684" y="87015"/>
                  <a:pt x="582702" y="83558"/>
                  <a:pt x="577025" y="77443"/>
                </a:cubicBezTo>
                <a:cubicBezTo>
                  <a:pt x="570862" y="71480"/>
                  <a:pt x="567414" y="63251"/>
                  <a:pt x="567500" y="54678"/>
                </a:cubicBezTo>
                <a:cubicBezTo>
                  <a:pt x="567424" y="46220"/>
                  <a:pt x="570872" y="38105"/>
                  <a:pt x="577025" y="32294"/>
                </a:cubicBezTo>
                <a:cubicBezTo>
                  <a:pt x="582740" y="26122"/>
                  <a:pt x="590808" y="22655"/>
                  <a:pt x="599218" y="22769"/>
                </a:cubicBezTo>
                <a:close/>
                <a:moveTo>
                  <a:pt x="428911" y="22769"/>
                </a:moveTo>
                <a:cubicBezTo>
                  <a:pt x="433607" y="22712"/>
                  <a:pt x="438246" y="23788"/>
                  <a:pt x="442437" y="25912"/>
                </a:cubicBezTo>
                <a:cubicBezTo>
                  <a:pt x="446647" y="28227"/>
                  <a:pt x="450266" y="31484"/>
                  <a:pt x="453009" y="35437"/>
                </a:cubicBezTo>
                <a:lnTo>
                  <a:pt x="453009" y="24674"/>
                </a:lnTo>
                <a:lnTo>
                  <a:pt x="460820" y="24674"/>
                </a:lnTo>
                <a:lnTo>
                  <a:pt x="460820" y="85443"/>
                </a:lnTo>
                <a:lnTo>
                  <a:pt x="453105" y="85443"/>
                </a:lnTo>
                <a:lnTo>
                  <a:pt x="453105" y="74966"/>
                </a:lnTo>
                <a:cubicBezTo>
                  <a:pt x="450162" y="78719"/>
                  <a:pt x="446418" y="81786"/>
                  <a:pt x="442151" y="83919"/>
                </a:cubicBezTo>
                <a:cubicBezTo>
                  <a:pt x="437988" y="86015"/>
                  <a:pt x="433378" y="87063"/>
                  <a:pt x="428721" y="86967"/>
                </a:cubicBezTo>
                <a:cubicBezTo>
                  <a:pt x="420377" y="87015"/>
                  <a:pt x="412395" y="83557"/>
                  <a:pt x="406718" y="77442"/>
                </a:cubicBezTo>
                <a:cubicBezTo>
                  <a:pt x="400555" y="71480"/>
                  <a:pt x="397107" y="63250"/>
                  <a:pt x="397193" y="54677"/>
                </a:cubicBezTo>
                <a:cubicBezTo>
                  <a:pt x="397155" y="46229"/>
                  <a:pt x="400603" y="38132"/>
                  <a:pt x="406718" y="32294"/>
                </a:cubicBezTo>
                <a:cubicBezTo>
                  <a:pt x="412452" y="26141"/>
                  <a:pt x="420501" y="22683"/>
                  <a:pt x="428911" y="22769"/>
                </a:cubicBezTo>
                <a:close/>
                <a:moveTo>
                  <a:pt x="48863" y="1529"/>
                </a:moveTo>
                <a:lnTo>
                  <a:pt x="56674" y="1529"/>
                </a:lnTo>
                <a:lnTo>
                  <a:pt x="56674" y="85730"/>
                </a:lnTo>
                <a:lnTo>
                  <a:pt x="48863" y="85730"/>
                </a:lnTo>
                <a:close/>
                <a:moveTo>
                  <a:pt x="148209" y="1147"/>
                </a:moveTo>
                <a:lnTo>
                  <a:pt x="156020" y="1528"/>
                </a:lnTo>
                <a:lnTo>
                  <a:pt x="156020" y="85729"/>
                </a:lnTo>
                <a:lnTo>
                  <a:pt x="148305" y="85729"/>
                </a:lnTo>
                <a:lnTo>
                  <a:pt x="148305" y="75251"/>
                </a:lnTo>
                <a:cubicBezTo>
                  <a:pt x="145342" y="78985"/>
                  <a:pt x="141609" y="82042"/>
                  <a:pt x="137351" y="84205"/>
                </a:cubicBezTo>
                <a:cubicBezTo>
                  <a:pt x="133188" y="86300"/>
                  <a:pt x="128578" y="87348"/>
                  <a:pt x="123921" y="87253"/>
                </a:cubicBezTo>
                <a:cubicBezTo>
                  <a:pt x="115577" y="87300"/>
                  <a:pt x="107595" y="83843"/>
                  <a:pt x="101918" y="77728"/>
                </a:cubicBezTo>
                <a:cubicBezTo>
                  <a:pt x="95755" y="71765"/>
                  <a:pt x="92307" y="63535"/>
                  <a:pt x="92393" y="54963"/>
                </a:cubicBezTo>
                <a:cubicBezTo>
                  <a:pt x="92355" y="46514"/>
                  <a:pt x="95803" y="38418"/>
                  <a:pt x="101918" y="32579"/>
                </a:cubicBezTo>
                <a:cubicBezTo>
                  <a:pt x="107633" y="26407"/>
                  <a:pt x="115701" y="22940"/>
                  <a:pt x="124111" y="23054"/>
                </a:cubicBezTo>
                <a:cubicBezTo>
                  <a:pt x="128807" y="22997"/>
                  <a:pt x="133446" y="24073"/>
                  <a:pt x="137637" y="26197"/>
                </a:cubicBezTo>
                <a:cubicBezTo>
                  <a:pt x="141847" y="28512"/>
                  <a:pt x="145466" y="31769"/>
                  <a:pt x="148209" y="35722"/>
                </a:cubicBezTo>
                <a:close/>
                <a:moveTo>
                  <a:pt x="550450" y="4"/>
                </a:moveTo>
                <a:cubicBezTo>
                  <a:pt x="552183" y="-63"/>
                  <a:pt x="553850" y="633"/>
                  <a:pt x="555022" y="1909"/>
                </a:cubicBezTo>
                <a:cubicBezTo>
                  <a:pt x="556260" y="3109"/>
                  <a:pt x="556946" y="4757"/>
                  <a:pt x="556927" y="6481"/>
                </a:cubicBezTo>
                <a:cubicBezTo>
                  <a:pt x="556927" y="8167"/>
                  <a:pt x="556241" y="9786"/>
                  <a:pt x="555022" y="10958"/>
                </a:cubicBezTo>
                <a:cubicBezTo>
                  <a:pt x="553822" y="12196"/>
                  <a:pt x="552174" y="12882"/>
                  <a:pt x="550450" y="12863"/>
                </a:cubicBezTo>
                <a:cubicBezTo>
                  <a:pt x="548764" y="12863"/>
                  <a:pt x="547144" y="12177"/>
                  <a:pt x="545973" y="10958"/>
                </a:cubicBezTo>
                <a:cubicBezTo>
                  <a:pt x="544754" y="9786"/>
                  <a:pt x="544068" y="8167"/>
                  <a:pt x="544068" y="6481"/>
                </a:cubicBezTo>
                <a:cubicBezTo>
                  <a:pt x="544049" y="4757"/>
                  <a:pt x="544735" y="3109"/>
                  <a:pt x="545973" y="1909"/>
                </a:cubicBezTo>
                <a:cubicBezTo>
                  <a:pt x="547116" y="652"/>
                  <a:pt x="548754" y="-44"/>
                  <a:pt x="550450" y="4"/>
                </a:cubicBezTo>
                <a:close/>
                <a:moveTo>
                  <a:pt x="75628" y="4"/>
                </a:moveTo>
                <a:cubicBezTo>
                  <a:pt x="77362" y="-63"/>
                  <a:pt x="79029" y="633"/>
                  <a:pt x="80200" y="1909"/>
                </a:cubicBezTo>
                <a:cubicBezTo>
                  <a:pt x="81439" y="3109"/>
                  <a:pt x="82124" y="4757"/>
                  <a:pt x="82105" y="6481"/>
                </a:cubicBezTo>
                <a:cubicBezTo>
                  <a:pt x="82105" y="8167"/>
                  <a:pt x="81420" y="9786"/>
                  <a:pt x="80200" y="10958"/>
                </a:cubicBezTo>
                <a:cubicBezTo>
                  <a:pt x="79000" y="12196"/>
                  <a:pt x="77352" y="12882"/>
                  <a:pt x="75628" y="12863"/>
                </a:cubicBezTo>
                <a:cubicBezTo>
                  <a:pt x="73942" y="12863"/>
                  <a:pt x="72323" y="12177"/>
                  <a:pt x="71152" y="10958"/>
                </a:cubicBezTo>
                <a:cubicBezTo>
                  <a:pt x="69932" y="9786"/>
                  <a:pt x="69247" y="8167"/>
                  <a:pt x="69247" y="6481"/>
                </a:cubicBezTo>
                <a:cubicBezTo>
                  <a:pt x="69228" y="4757"/>
                  <a:pt x="69913" y="3109"/>
                  <a:pt x="71152" y="1909"/>
                </a:cubicBezTo>
                <a:cubicBezTo>
                  <a:pt x="72295" y="652"/>
                  <a:pt x="73933" y="-44"/>
                  <a:pt x="75628" y="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1">
            <a:hlinkClick action="ppaction://hlinksldjump" r:id="rId1"/>
          </p:cNvPr>
          <p:cNvSpPr/>
          <p:nvPr/>
        </p:nvSpPr>
        <p:spPr>
          <a:xfrm>
            <a:off x="264403" y="5488419"/>
            <a:ext cx="530700" cy="530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3"/>
                </a:solidFill>
                <a:latin typeface="Englebert"/>
                <a:ea typeface="Englebert"/>
                <a:cs typeface="Englebert"/>
                <a:sym typeface="Englebert"/>
              </a:rPr>
              <a:t>1</a:t>
            </a:r>
            <a:endParaRPr b="1">
              <a:solidFill>
                <a:schemeClr val="accent3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79" name="Google Shape;79;p1">
            <a:hlinkClick action="ppaction://hlinksldjump" r:id="rId2"/>
          </p:cNvPr>
          <p:cNvSpPr/>
          <p:nvPr/>
        </p:nvSpPr>
        <p:spPr>
          <a:xfrm>
            <a:off x="1059576" y="5488419"/>
            <a:ext cx="530700" cy="530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3"/>
                </a:solidFill>
                <a:latin typeface="Englebert"/>
                <a:ea typeface="Englebert"/>
                <a:cs typeface="Englebert"/>
                <a:sym typeface="Englebert"/>
              </a:rPr>
              <a:t>2</a:t>
            </a:r>
            <a:endParaRPr b="1">
              <a:solidFill>
                <a:schemeClr val="accent3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80" name="Google Shape;80;p1">
            <a:hlinkClick action="ppaction://hlinksldjump" r:id="rId3"/>
          </p:cNvPr>
          <p:cNvSpPr/>
          <p:nvPr/>
        </p:nvSpPr>
        <p:spPr>
          <a:xfrm>
            <a:off x="1854749" y="5488419"/>
            <a:ext cx="530700" cy="530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3"/>
                </a:solidFill>
                <a:latin typeface="Englebert"/>
                <a:ea typeface="Englebert"/>
                <a:cs typeface="Englebert"/>
                <a:sym typeface="Englebert"/>
              </a:rPr>
              <a:t>3</a:t>
            </a:r>
            <a:endParaRPr b="1">
              <a:solidFill>
                <a:schemeClr val="accent3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81" name="Google Shape;81;p1">
            <a:hlinkClick action="ppaction://hlinksldjump" r:id="rId4"/>
          </p:cNvPr>
          <p:cNvSpPr/>
          <p:nvPr/>
        </p:nvSpPr>
        <p:spPr>
          <a:xfrm>
            <a:off x="2649922" y="5488419"/>
            <a:ext cx="530700" cy="530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3"/>
                </a:solidFill>
                <a:latin typeface="Englebert"/>
                <a:ea typeface="Englebert"/>
                <a:cs typeface="Englebert"/>
                <a:sym typeface="Englebert"/>
              </a:rPr>
              <a:t>4</a:t>
            </a:r>
            <a:endParaRPr b="1">
              <a:solidFill>
                <a:schemeClr val="accent3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82" name="Google Shape;82;p1">
            <a:hlinkClick action="ppaction://hlinksldjump" r:id="rId5"/>
          </p:cNvPr>
          <p:cNvSpPr/>
          <p:nvPr/>
        </p:nvSpPr>
        <p:spPr>
          <a:xfrm>
            <a:off x="3445095" y="5488419"/>
            <a:ext cx="530700" cy="530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3"/>
                </a:solidFill>
                <a:latin typeface="Englebert"/>
                <a:ea typeface="Englebert"/>
                <a:cs typeface="Englebert"/>
                <a:sym typeface="Englebert"/>
              </a:rPr>
              <a:t>5</a:t>
            </a:r>
            <a:endParaRPr b="1">
              <a:solidFill>
                <a:schemeClr val="accent3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83" name="Google Shape;83;p1">
            <a:hlinkClick action="ppaction://hlinksldjump" r:id="rId6"/>
          </p:cNvPr>
          <p:cNvSpPr/>
          <p:nvPr/>
        </p:nvSpPr>
        <p:spPr>
          <a:xfrm>
            <a:off x="4240268" y="5488419"/>
            <a:ext cx="530700" cy="530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3"/>
                </a:solidFill>
                <a:latin typeface="Englebert"/>
                <a:ea typeface="Englebert"/>
                <a:cs typeface="Englebert"/>
                <a:sym typeface="Englebert"/>
              </a:rPr>
              <a:t>6</a:t>
            </a:r>
            <a:endParaRPr b="1">
              <a:solidFill>
                <a:schemeClr val="accent3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84" name="Google Shape;84;p1">
            <a:hlinkClick action="ppaction://hlinksldjump" r:id="rId7"/>
          </p:cNvPr>
          <p:cNvSpPr/>
          <p:nvPr/>
        </p:nvSpPr>
        <p:spPr>
          <a:xfrm>
            <a:off x="5035441" y="5488419"/>
            <a:ext cx="530700" cy="530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3"/>
                </a:solidFill>
                <a:latin typeface="Englebert"/>
                <a:ea typeface="Englebert"/>
                <a:cs typeface="Englebert"/>
                <a:sym typeface="Englebert"/>
              </a:rPr>
              <a:t>7</a:t>
            </a:r>
            <a:endParaRPr b="1">
              <a:solidFill>
                <a:schemeClr val="accent3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85" name="Google Shape;85;p1">
            <a:hlinkClick action="ppaction://hlinksldjump" r:id="rId8"/>
          </p:cNvPr>
          <p:cNvSpPr/>
          <p:nvPr/>
        </p:nvSpPr>
        <p:spPr>
          <a:xfrm>
            <a:off x="5830614" y="5488419"/>
            <a:ext cx="530700" cy="530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3"/>
                </a:solidFill>
                <a:latin typeface="Englebert"/>
                <a:ea typeface="Englebert"/>
                <a:cs typeface="Englebert"/>
                <a:sym typeface="Englebert"/>
              </a:rPr>
              <a:t>8</a:t>
            </a:r>
            <a:endParaRPr b="1">
              <a:solidFill>
                <a:schemeClr val="accent3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86" name="Google Shape;86;p1">
            <a:hlinkClick action="ppaction://hlinksldjump" r:id="rId9"/>
          </p:cNvPr>
          <p:cNvSpPr/>
          <p:nvPr/>
        </p:nvSpPr>
        <p:spPr>
          <a:xfrm>
            <a:off x="6625787" y="5488419"/>
            <a:ext cx="530700" cy="530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3"/>
                </a:solidFill>
                <a:latin typeface="Englebert"/>
                <a:ea typeface="Englebert"/>
                <a:cs typeface="Englebert"/>
                <a:sym typeface="Englebert"/>
              </a:rPr>
              <a:t>9</a:t>
            </a:r>
            <a:endParaRPr b="1">
              <a:solidFill>
                <a:schemeClr val="accent3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87" name="Google Shape;87;p1">
            <a:hlinkClick action="ppaction://hlinksldjump" r:id="rId10"/>
          </p:cNvPr>
          <p:cNvSpPr/>
          <p:nvPr/>
        </p:nvSpPr>
        <p:spPr>
          <a:xfrm>
            <a:off x="7420960" y="5488419"/>
            <a:ext cx="530700" cy="530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3"/>
                </a:solidFill>
                <a:latin typeface="Englebert"/>
                <a:ea typeface="Englebert"/>
                <a:cs typeface="Englebert"/>
                <a:sym typeface="Englebert"/>
              </a:rPr>
              <a:t>10</a:t>
            </a:r>
            <a:endParaRPr b="1">
              <a:solidFill>
                <a:schemeClr val="accent3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88" name="Google Shape;88;p1">
            <a:hlinkClick action="ppaction://hlinksldjump" r:id="rId11"/>
          </p:cNvPr>
          <p:cNvSpPr/>
          <p:nvPr/>
        </p:nvSpPr>
        <p:spPr>
          <a:xfrm>
            <a:off x="8216133" y="5488419"/>
            <a:ext cx="530700" cy="530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3"/>
                </a:solidFill>
                <a:latin typeface="Englebert"/>
                <a:ea typeface="Englebert"/>
                <a:cs typeface="Englebert"/>
                <a:sym typeface="Englebert"/>
              </a:rPr>
              <a:t>11</a:t>
            </a:r>
            <a:endParaRPr b="1">
              <a:solidFill>
                <a:schemeClr val="accent3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89" name="Google Shape;89;p1">
            <a:hlinkClick action="ppaction://hlinksldjump" r:id="rId12"/>
          </p:cNvPr>
          <p:cNvSpPr/>
          <p:nvPr/>
        </p:nvSpPr>
        <p:spPr>
          <a:xfrm>
            <a:off x="9011306" y="5488419"/>
            <a:ext cx="530700" cy="530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3"/>
                </a:solidFill>
                <a:latin typeface="Englebert"/>
                <a:ea typeface="Englebert"/>
                <a:cs typeface="Englebert"/>
                <a:sym typeface="Englebert"/>
              </a:rPr>
              <a:t>12</a:t>
            </a:r>
            <a:endParaRPr b="1">
              <a:solidFill>
                <a:schemeClr val="accent3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90" name="Google Shape;90;p1">
            <a:hlinkClick action="ppaction://hlinksldjump" r:id="rId13"/>
          </p:cNvPr>
          <p:cNvSpPr/>
          <p:nvPr/>
        </p:nvSpPr>
        <p:spPr>
          <a:xfrm>
            <a:off x="9806479" y="5488419"/>
            <a:ext cx="530700" cy="530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3"/>
                </a:solidFill>
                <a:latin typeface="Englebert"/>
                <a:ea typeface="Englebert"/>
                <a:cs typeface="Englebert"/>
                <a:sym typeface="Englebert"/>
              </a:rPr>
              <a:t>13</a:t>
            </a:r>
            <a:endParaRPr b="1">
              <a:solidFill>
                <a:schemeClr val="accent3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91" name="Google Shape;91;p1">
            <a:hlinkClick action="ppaction://hlinksldjump" r:id="rId14"/>
          </p:cNvPr>
          <p:cNvSpPr/>
          <p:nvPr/>
        </p:nvSpPr>
        <p:spPr>
          <a:xfrm>
            <a:off x="10601652" y="5488419"/>
            <a:ext cx="530700" cy="530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3"/>
                </a:solidFill>
                <a:latin typeface="Englebert"/>
                <a:ea typeface="Englebert"/>
                <a:cs typeface="Englebert"/>
                <a:sym typeface="Englebert"/>
              </a:rPr>
              <a:t>14</a:t>
            </a:r>
            <a:endParaRPr b="1">
              <a:solidFill>
                <a:schemeClr val="accent3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92" name="Google Shape;92;p1">
            <a:hlinkClick action="ppaction://hlinksldjump" r:id="rId15"/>
          </p:cNvPr>
          <p:cNvSpPr/>
          <p:nvPr/>
        </p:nvSpPr>
        <p:spPr>
          <a:xfrm>
            <a:off x="11396825" y="5488419"/>
            <a:ext cx="530700" cy="530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3"/>
                </a:solidFill>
                <a:latin typeface="Englebert"/>
                <a:ea typeface="Englebert"/>
                <a:cs typeface="Englebert"/>
                <a:sym typeface="Englebert"/>
              </a:rPr>
              <a:t>15</a:t>
            </a:r>
            <a:endParaRPr b="1">
              <a:solidFill>
                <a:schemeClr val="accent3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93" name="Google Shape;93;p1">
            <a:hlinkClick action="ppaction://hlinksldjump" r:id="rId16"/>
          </p:cNvPr>
          <p:cNvSpPr/>
          <p:nvPr/>
        </p:nvSpPr>
        <p:spPr>
          <a:xfrm>
            <a:off x="264403" y="6120686"/>
            <a:ext cx="530700" cy="530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3"/>
                </a:solidFill>
                <a:latin typeface="Englebert"/>
                <a:ea typeface="Englebert"/>
                <a:cs typeface="Englebert"/>
                <a:sym typeface="Englebert"/>
              </a:rPr>
              <a:t>16</a:t>
            </a:r>
            <a:endParaRPr b="1">
              <a:solidFill>
                <a:schemeClr val="accent3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94" name="Google Shape;94;p1">
            <a:hlinkClick action="ppaction://hlinksldjump" r:id="rId17"/>
          </p:cNvPr>
          <p:cNvSpPr/>
          <p:nvPr/>
        </p:nvSpPr>
        <p:spPr>
          <a:xfrm>
            <a:off x="1059576" y="6120686"/>
            <a:ext cx="530700" cy="530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3"/>
                </a:solidFill>
                <a:latin typeface="Englebert"/>
                <a:ea typeface="Englebert"/>
                <a:cs typeface="Englebert"/>
                <a:sym typeface="Englebert"/>
              </a:rPr>
              <a:t>17</a:t>
            </a:r>
            <a:endParaRPr b="1">
              <a:solidFill>
                <a:schemeClr val="accent3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95" name="Google Shape;95;p1">
            <a:hlinkClick action="ppaction://hlinksldjump" r:id="rId18"/>
          </p:cNvPr>
          <p:cNvSpPr/>
          <p:nvPr/>
        </p:nvSpPr>
        <p:spPr>
          <a:xfrm>
            <a:off x="1854749" y="6120686"/>
            <a:ext cx="530700" cy="530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3"/>
                </a:solidFill>
                <a:latin typeface="Englebert"/>
                <a:ea typeface="Englebert"/>
                <a:cs typeface="Englebert"/>
                <a:sym typeface="Englebert"/>
              </a:rPr>
              <a:t>18</a:t>
            </a:r>
            <a:endParaRPr b="1">
              <a:solidFill>
                <a:schemeClr val="accent3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96" name="Google Shape;96;p1">
            <a:hlinkClick action="ppaction://hlinksldjump" r:id="rId19"/>
          </p:cNvPr>
          <p:cNvSpPr/>
          <p:nvPr/>
        </p:nvSpPr>
        <p:spPr>
          <a:xfrm>
            <a:off x="2649922" y="6120686"/>
            <a:ext cx="530700" cy="530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3"/>
                </a:solidFill>
                <a:latin typeface="Englebert"/>
                <a:ea typeface="Englebert"/>
                <a:cs typeface="Englebert"/>
                <a:sym typeface="Englebert"/>
              </a:rPr>
              <a:t>19</a:t>
            </a:r>
            <a:endParaRPr b="1">
              <a:solidFill>
                <a:schemeClr val="accent3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97" name="Google Shape;97;p1">
            <a:hlinkClick action="ppaction://hlinksldjump" r:id="rId20"/>
          </p:cNvPr>
          <p:cNvSpPr/>
          <p:nvPr/>
        </p:nvSpPr>
        <p:spPr>
          <a:xfrm>
            <a:off x="3445095" y="6120686"/>
            <a:ext cx="530700" cy="530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3"/>
                </a:solidFill>
                <a:latin typeface="Englebert"/>
                <a:ea typeface="Englebert"/>
                <a:cs typeface="Englebert"/>
                <a:sym typeface="Englebert"/>
              </a:rPr>
              <a:t>20</a:t>
            </a:r>
            <a:endParaRPr b="1">
              <a:solidFill>
                <a:schemeClr val="accent3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98" name="Google Shape;98;p1">
            <a:hlinkClick action="ppaction://hlinksldjump" r:id="rId21"/>
          </p:cNvPr>
          <p:cNvSpPr/>
          <p:nvPr/>
        </p:nvSpPr>
        <p:spPr>
          <a:xfrm>
            <a:off x="4240268" y="6120686"/>
            <a:ext cx="530700" cy="530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3"/>
                </a:solidFill>
                <a:latin typeface="Englebert"/>
                <a:ea typeface="Englebert"/>
                <a:cs typeface="Englebert"/>
                <a:sym typeface="Englebert"/>
              </a:rPr>
              <a:t>21</a:t>
            </a:r>
            <a:endParaRPr b="1">
              <a:solidFill>
                <a:schemeClr val="accent3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99" name="Google Shape;99;p1">
            <a:hlinkClick action="ppaction://hlinksldjump" r:id="rId22"/>
          </p:cNvPr>
          <p:cNvSpPr/>
          <p:nvPr/>
        </p:nvSpPr>
        <p:spPr>
          <a:xfrm>
            <a:off x="5035441" y="6120686"/>
            <a:ext cx="530700" cy="530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3"/>
                </a:solidFill>
                <a:latin typeface="Englebert"/>
                <a:ea typeface="Englebert"/>
                <a:cs typeface="Englebert"/>
                <a:sym typeface="Englebert"/>
              </a:rPr>
              <a:t>22</a:t>
            </a:r>
            <a:endParaRPr b="1">
              <a:solidFill>
                <a:schemeClr val="accent3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100" name="Google Shape;100;p1">
            <a:hlinkClick action="ppaction://hlinksldjump" r:id="rId23"/>
          </p:cNvPr>
          <p:cNvSpPr/>
          <p:nvPr/>
        </p:nvSpPr>
        <p:spPr>
          <a:xfrm>
            <a:off x="5830614" y="6120686"/>
            <a:ext cx="530700" cy="530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3"/>
                </a:solidFill>
                <a:latin typeface="Englebert"/>
                <a:ea typeface="Englebert"/>
                <a:cs typeface="Englebert"/>
                <a:sym typeface="Englebert"/>
              </a:rPr>
              <a:t>23</a:t>
            </a:r>
            <a:endParaRPr b="1">
              <a:solidFill>
                <a:schemeClr val="accent3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101" name="Google Shape;101;p1">
            <a:hlinkClick action="ppaction://hlinksldjump" r:id="rId24"/>
          </p:cNvPr>
          <p:cNvSpPr/>
          <p:nvPr/>
        </p:nvSpPr>
        <p:spPr>
          <a:xfrm>
            <a:off x="6625787" y="6120686"/>
            <a:ext cx="530700" cy="530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3"/>
                </a:solidFill>
                <a:latin typeface="Englebert"/>
                <a:ea typeface="Englebert"/>
                <a:cs typeface="Englebert"/>
                <a:sym typeface="Englebert"/>
              </a:rPr>
              <a:t>24</a:t>
            </a:r>
            <a:endParaRPr b="1">
              <a:solidFill>
                <a:schemeClr val="accent3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102" name="Google Shape;102;p1">
            <a:hlinkClick action="ppaction://hlinksldjump" r:id="rId25"/>
          </p:cNvPr>
          <p:cNvSpPr/>
          <p:nvPr/>
        </p:nvSpPr>
        <p:spPr>
          <a:xfrm>
            <a:off x="7420960" y="6120686"/>
            <a:ext cx="530700" cy="530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3"/>
                </a:solidFill>
                <a:latin typeface="Englebert"/>
                <a:ea typeface="Englebert"/>
                <a:cs typeface="Englebert"/>
                <a:sym typeface="Englebert"/>
              </a:rPr>
              <a:t>25</a:t>
            </a:r>
            <a:endParaRPr b="1">
              <a:solidFill>
                <a:schemeClr val="accent3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103" name="Google Shape;103;p1">
            <a:hlinkClick action="ppaction://hlinksldjump" r:id="rId26"/>
          </p:cNvPr>
          <p:cNvSpPr/>
          <p:nvPr/>
        </p:nvSpPr>
        <p:spPr>
          <a:xfrm>
            <a:off x="8216133" y="6120686"/>
            <a:ext cx="530700" cy="530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3"/>
                </a:solidFill>
                <a:latin typeface="Englebert"/>
                <a:ea typeface="Englebert"/>
                <a:cs typeface="Englebert"/>
                <a:sym typeface="Englebert"/>
              </a:rPr>
              <a:t>26</a:t>
            </a:r>
            <a:endParaRPr b="1">
              <a:solidFill>
                <a:schemeClr val="accent3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104" name="Google Shape;104;p1">
            <a:hlinkClick action="ppaction://hlinksldjump" r:id="rId27"/>
          </p:cNvPr>
          <p:cNvSpPr/>
          <p:nvPr/>
        </p:nvSpPr>
        <p:spPr>
          <a:xfrm>
            <a:off x="9011306" y="6120686"/>
            <a:ext cx="530700" cy="530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3"/>
                </a:solidFill>
                <a:latin typeface="Englebert"/>
                <a:ea typeface="Englebert"/>
                <a:cs typeface="Englebert"/>
                <a:sym typeface="Englebert"/>
              </a:rPr>
              <a:t>27</a:t>
            </a:r>
            <a:endParaRPr b="1">
              <a:solidFill>
                <a:schemeClr val="accent3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105" name="Google Shape;105;p1">
            <a:hlinkClick action="ppaction://hlinksldjump" r:id="rId28"/>
          </p:cNvPr>
          <p:cNvSpPr/>
          <p:nvPr/>
        </p:nvSpPr>
        <p:spPr>
          <a:xfrm>
            <a:off x="9806479" y="6120686"/>
            <a:ext cx="530700" cy="530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3"/>
                </a:solidFill>
                <a:latin typeface="Englebert"/>
                <a:ea typeface="Englebert"/>
                <a:cs typeface="Englebert"/>
                <a:sym typeface="Englebert"/>
              </a:rPr>
              <a:t>28</a:t>
            </a:r>
            <a:endParaRPr b="1">
              <a:solidFill>
                <a:schemeClr val="accent3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106" name="Google Shape;106;p1">
            <a:hlinkClick action="ppaction://hlinksldjump" r:id="rId29"/>
          </p:cNvPr>
          <p:cNvSpPr/>
          <p:nvPr/>
        </p:nvSpPr>
        <p:spPr>
          <a:xfrm>
            <a:off x="10601652" y="6120686"/>
            <a:ext cx="530700" cy="530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3"/>
                </a:solidFill>
                <a:latin typeface="Englebert"/>
                <a:ea typeface="Englebert"/>
                <a:cs typeface="Englebert"/>
                <a:sym typeface="Englebert"/>
              </a:rPr>
              <a:t>29</a:t>
            </a:r>
            <a:endParaRPr b="1">
              <a:solidFill>
                <a:schemeClr val="accent3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107" name="Google Shape;107;p1">
            <a:hlinkClick action="ppaction://hlinksldjump" r:id="rId30"/>
          </p:cNvPr>
          <p:cNvSpPr/>
          <p:nvPr/>
        </p:nvSpPr>
        <p:spPr>
          <a:xfrm>
            <a:off x="11396825" y="6120686"/>
            <a:ext cx="530700" cy="5307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accent3"/>
                </a:solidFill>
                <a:latin typeface="Englebert"/>
                <a:ea typeface="Englebert"/>
                <a:cs typeface="Englebert"/>
                <a:sym typeface="Englebert"/>
              </a:rPr>
              <a:t>30</a:t>
            </a:r>
            <a:endParaRPr b="1">
              <a:solidFill>
                <a:schemeClr val="accent3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1"/>
    <p:sldLayoutId id="2147483649" r:id="rId32"/>
    <p:sldLayoutId id="2147483650" r:id="rId33"/>
    <p:sldLayoutId id="2147483651" r:id="rId3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slide" Target="/ppt/slides/slide10.xml"/><Relationship Id="rId4" Type="http://schemas.openxmlformats.org/officeDocument/2006/relationships/slide" Target="/ppt/slides/slide4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slide" Target="/ppt/slides/slide11.xml"/><Relationship Id="rId4" Type="http://schemas.openxmlformats.org/officeDocument/2006/relationships/slide" Target="/ppt/slides/slide4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slide" Target="/ppt/slides/slide12.xml"/><Relationship Id="rId4" Type="http://schemas.openxmlformats.org/officeDocument/2006/relationships/slide" Target="/ppt/slides/slide4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slide" Target="/ppt/slides/slide13.xml"/><Relationship Id="rId4" Type="http://schemas.openxmlformats.org/officeDocument/2006/relationships/slide" Target="/ppt/slides/slide4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slide" Target="/ppt/slides/slide14.xml"/><Relationship Id="rId4" Type="http://schemas.openxmlformats.org/officeDocument/2006/relationships/slide" Target="/ppt/slides/slide4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slide" Target="/ppt/slides/slide15.xml"/><Relationship Id="rId4" Type="http://schemas.openxmlformats.org/officeDocument/2006/relationships/slide" Target="/ppt/slides/slide4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slide" Target="/ppt/slides/slide16.xml"/><Relationship Id="rId4" Type="http://schemas.openxmlformats.org/officeDocument/2006/relationships/slide" Target="/ppt/slides/slide4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slide" Target="/ppt/slides/slide17.xml"/><Relationship Id="rId4" Type="http://schemas.openxmlformats.org/officeDocument/2006/relationships/slide" Target="/ppt/slides/slide4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slide" Target="/ppt/slides/slide18.xml"/><Relationship Id="rId4" Type="http://schemas.openxmlformats.org/officeDocument/2006/relationships/slide" Target="/ppt/slides/slide4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slide" Target="/ppt/slides/slide19.xml"/><Relationship Id="rId4" Type="http://schemas.openxmlformats.org/officeDocument/2006/relationships/slide" Target="/ppt/slides/slide4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.xml"/><Relationship Id="rId4" Type="http://schemas.openxmlformats.org/officeDocument/2006/relationships/slide" Target="/ppt/slides/slide3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slide" Target="/ppt/slides/slide20.xml"/><Relationship Id="rId4" Type="http://schemas.openxmlformats.org/officeDocument/2006/relationships/slide" Target="/ppt/slides/slide5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slide" Target="/ppt/slides/slide21.xml"/><Relationship Id="rId4" Type="http://schemas.openxmlformats.org/officeDocument/2006/relationships/slide" Target="/ppt/slides/slide5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slide" Target="/ppt/slides/slide22.xml"/><Relationship Id="rId4" Type="http://schemas.openxmlformats.org/officeDocument/2006/relationships/slide" Target="/ppt/slides/slide5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slide" Target="/ppt/slides/slide23.xml"/><Relationship Id="rId4" Type="http://schemas.openxmlformats.org/officeDocument/2006/relationships/slide" Target="/ppt/slides/slide5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slide" Target="/ppt/slides/slide24.xml"/><Relationship Id="rId4" Type="http://schemas.openxmlformats.org/officeDocument/2006/relationships/slide" Target="/ppt/slides/slide5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slide" Target="/ppt/slides/slide25.xml"/><Relationship Id="rId4" Type="http://schemas.openxmlformats.org/officeDocument/2006/relationships/slide" Target="/ppt/slides/slide5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slide" Target="/ppt/slides/slide26.xml"/><Relationship Id="rId4" Type="http://schemas.openxmlformats.org/officeDocument/2006/relationships/slide" Target="/ppt/slides/slide5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slide" Target="/ppt/slides/slide27.xml"/><Relationship Id="rId4" Type="http://schemas.openxmlformats.org/officeDocument/2006/relationships/slide" Target="/ppt/slides/slide5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slide" Target="/ppt/slides/slide28.xml"/><Relationship Id="rId4" Type="http://schemas.openxmlformats.org/officeDocument/2006/relationships/slide" Target="/ppt/slides/slide5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slide" Target="/ppt/slides/slide29.xml"/><Relationship Id="rId4" Type="http://schemas.openxmlformats.org/officeDocument/2006/relationships/slide" Target="/ppt/slides/slide5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slide" Target="/ppt/slides/slide3.xml"/><Relationship Id="rId4" Type="http://schemas.openxmlformats.org/officeDocument/2006/relationships/slide" Target="/ppt/slides/slide3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slide" Target="/ppt/slides/slide30.xml"/><Relationship Id="rId4" Type="http://schemas.openxmlformats.org/officeDocument/2006/relationships/slide" Target="/ppt/slides/slide6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slide" Target="/ppt/slides/slide31.xml"/><Relationship Id="rId4" Type="http://schemas.openxmlformats.org/officeDocument/2006/relationships/slide" Target="/ppt/slides/slide6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slide" Target="/ppt/slides/slide2.xml"/><Relationship Id="rId4" Type="http://schemas.openxmlformats.org/officeDocument/2006/relationships/slide" Target="/ppt/slides/slide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slide" Target="/ppt/slides/slide3.xml"/><Relationship Id="rId4" Type="http://schemas.openxmlformats.org/officeDocument/2006/relationships/slide" Target="/ppt/slides/slide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slide" Target="/ppt/slides/slide4.xml"/><Relationship Id="rId4" Type="http://schemas.openxmlformats.org/officeDocument/2006/relationships/slide" Target="/ppt/slides/slide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slide" Target="/ppt/slides/slide5.xml"/><Relationship Id="rId4" Type="http://schemas.openxmlformats.org/officeDocument/2006/relationships/slide" Target="/ppt/slides/slide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slide" Target="/ppt/slides/slide6.xml"/><Relationship Id="rId4" Type="http://schemas.openxmlformats.org/officeDocument/2006/relationships/slide" Target="/ppt/slides/slide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Relationship Id="rId3" Type="http://schemas.openxmlformats.org/officeDocument/2006/relationships/slide" Target="/ppt/slides/slide7.xml"/><Relationship Id="rId4" Type="http://schemas.openxmlformats.org/officeDocument/2006/relationships/slide" Target="/ppt/slides/slide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Relationship Id="rId3" Type="http://schemas.openxmlformats.org/officeDocument/2006/relationships/slide" Target="/ppt/slides/slide8.xml"/><Relationship Id="rId4" Type="http://schemas.openxmlformats.org/officeDocument/2006/relationships/slide" Target="/ppt/slides/slide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Relationship Id="rId3" Type="http://schemas.openxmlformats.org/officeDocument/2006/relationships/slide" Target="/ppt/slides/slide9.xml"/><Relationship Id="rId4" Type="http://schemas.openxmlformats.org/officeDocument/2006/relationships/slide" Target="/ppt/slides/slide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slide" Target="/ppt/slides/slide4.xml"/><Relationship Id="rId4" Type="http://schemas.openxmlformats.org/officeDocument/2006/relationships/slide" Target="/ppt/slides/slide3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Relationship Id="rId3" Type="http://schemas.openxmlformats.org/officeDocument/2006/relationships/slide" Target="/ppt/slides/slide10.xml"/><Relationship Id="rId4" Type="http://schemas.openxmlformats.org/officeDocument/2006/relationships/slide" Target="/ppt/slides/slide1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Relationship Id="rId3" Type="http://schemas.openxmlformats.org/officeDocument/2006/relationships/slide" Target="/ppt/slides/slide11.xml"/><Relationship Id="rId4" Type="http://schemas.openxmlformats.org/officeDocument/2006/relationships/slide" Target="/ppt/slides/slide1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Relationship Id="rId3" Type="http://schemas.openxmlformats.org/officeDocument/2006/relationships/slide" Target="/ppt/slides/slide12.xml"/><Relationship Id="rId4" Type="http://schemas.openxmlformats.org/officeDocument/2006/relationships/slide" Target="/ppt/slides/slide1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Relationship Id="rId3" Type="http://schemas.openxmlformats.org/officeDocument/2006/relationships/slide" Target="/ppt/slides/slide13.xml"/><Relationship Id="rId4" Type="http://schemas.openxmlformats.org/officeDocument/2006/relationships/slide" Target="/ppt/slides/slide1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Relationship Id="rId3" Type="http://schemas.openxmlformats.org/officeDocument/2006/relationships/slide" Target="/ppt/slides/slide14.xml"/><Relationship Id="rId4" Type="http://schemas.openxmlformats.org/officeDocument/2006/relationships/slide" Target="/ppt/slides/slide1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Relationship Id="rId3" Type="http://schemas.openxmlformats.org/officeDocument/2006/relationships/slide" Target="/ppt/slides/slide15.xml"/><Relationship Id="rId4" Type="http://schemas.openxmlformats.org/officeDocument/2006/relationships/slide" Target="/ppt/slides/slide1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Relationship Id="rId3" Type="http://schemas.openxmlformats.org/officeDocument/2006/relationships/slide" Target="/ppt/slides/slide16.xml"/><Relationship Id="rId4" Type="http://schemas.openxmlformats.org/officeDocument/2006/relationships/slide" Target="/ppt/slides/slide16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Relationship Id="rId3" Type="http://schemas.openxmlformats.org/officeDocument/2006/relationships/slide" Target="/ppt/slides/slide17.xml"/><Relationship Id="rId4" Type="http://schemas.openxmlformats.org/officeDocument/2006/relationships/slide" Target="/ppt/slides/slide17.xm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8.xml"/><Relationship Id="rId3" Type="http://schemas.openxmlformats.org/officeDocument/2006/relationships/slide" Target="/ppt/slides/slide18.xml"/><Relationship Id="rId4" Type="http://schemas.openxmlformats.org/officeDocument/2006/relationships/slide" Target="/ppt/slides/slide18.xml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9.xml"/><Relationship Id="rId3" Type="http://schemas.openxmlformats.org/officeDocument/2006/relationships/slide" Target="/ppt/slides/slide19.xml"/><Relationship Id="rId4" Type="http://schemas.openxmlformats.org/officeDocument/2006/relationships/slide" Target="/ppt/slides/slide19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slide" Target="/ppt/slides/slide5.xml"/><Relationship Id="rId4" Type="http://schemas.openxmlformats.org/officeDocument/2006/relationships/slide" Target="/ppt/slides/slide35.xml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0.xml"/><Relationship Id="rId3" Type="http://schemas.openxmlformats.org/officeDocument/2006/relationships/slide" Target="/ppt/slides/slide20.xml"/><Relationship Id="rId4" Type="http://schemas.openxmlformats.org/officeDocument/2006/relationships/slide" Target="/ppt/slides/slide20.xml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1.xml"/><Relationship Id="rId3" Type="http://schemas.openxmlformats.org/officeDocument/2006/relationships/slide" Target="/ppt/slides/slide21.xml"/><Relationship Id="rId4" Type="http://schemas.openxmlformats.org/officeDocument/2006/relationships/slide" Target="/ppt/slides/slide21.xml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2.xml"/><Relationship Id="rId3" Type="http://schemas.openxmlformats.org/officeDocument/2006/relationships/slide" Target="/ppt/slides/slide22.xml"/><Relationship Id="rId4" Type="http://schemas.openxmlformats.org/officeDocument/2006/relationships/slide" Target="/ppt/slides/slide22.xml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3.xml"/><Relationship Id="rId3" Type="http://schemas.openxmlformats.org/officeDocument/2006/relationships/slide" Target="/ppt/slides/slide23.xml"/><Relationship Id="rId4" Type="http://schemas.openxmlformats.org/officeDocument/2006/relationships/slide" Target="/ppt/slides/slide23.xml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4.xml"/><Relationship Id="rId3" Type="http://schemas.openxmlformats.org/officeDocument/2006/relationships/slide" Target="/ppt/slides/slide24.xml"/><Relationship Id="rId4" Type="http://schemas.openxmlformats.org/officeDocument/2006/relationships/slide" Target="/ppt/slides/slide24.xml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5.xml"/><Relationship Id="rId3" Type="http://schemas.openxmlformats.org/officeDocument/2006/relationships/slide" Target="/ppt/slides/slide25.xml"/><Relationship Id="rId4" Type="http://schemas.openxmlformats.org/officeDocument/2006/relationships/slide" Target="/ppt/slides/slide25.xml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6.xml"/><Relationship Id="rId3" Type="http://schemas.openxmlformats.org/officeDocument/2006/relationships/slide" Target="/ppt/slides/slide26.xml"/><Relationship Id="rId4" Type="http://schemas.openxmlformats.org/officeDocument/2006/relationships/slide" Target="/ppt/slides/slide26.xml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7.xml"/><Relationship Id="rId3" Type="http://schemas.openxmlformats.org/officeDocument/2006/relationships/slide" Target="/ppt/slides/slide27.xml"/><Relationship Id="rId4" Type="http://schemas.openxmlformats.org/officeDocument/2006/relationships/slide" Target="/ppt/slides/slide27.xml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8.xml"/><Relationship Id="rId3" Type="http://schemas.openxmlformats.org/officeDocument/2006/relationships/slide" Target="/ppt/slides/slide28.xml"/><Relationship Id="rId4" Type="http://schemas.openxmlformats.org/officeDocument/2006/relationships/slide" Target="/ppt/slides/slide28.xml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9.xml"/><Relationship Id="rId3" Type="http://schemas.openxmlformats.org/officeDocument/2006/relationships/slide" Target="/ppt/slides/slide29.xml"/><Relationship Id="rId4" Type="http://schemas.openxmlformats.org/officeDocument/2006/relationships/slide" Target="/ppt/slides/slide29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slide" Target="/ppt/slides/slide6.xml"/><Relationship Id="rId4" Type="http://schemas.openxmlformats.org/officeDocument/2006/relationships/slide" Target="/ppt/slides/slide36.xml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0.xml"/><Relationship Id="rId3" Type="http://schemas.openxmlformats.org/officeDocument/2006/relationships/slide" Target="/ppt/slides/slide30.xml"/><Relationship Id="rId4" Type="http://schemas.openxmlformats.org/officeDocument/2006/relationships/slide" Target="/ppt/slides/slide30.xml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1.xml"/><Relationship Id="rId3" Type="http://schemas.openxmlformats.org/officeDocument/2006/relationships/slide" Target="/ppt/slides/slide31.xml"/><Relationship Id="rId4" Type="http://schemas.openxmlformats.org/officeDocument/2006/relationships/slide" Target="/ppt/slides/slide31.xml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2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slide" Target="/ppt/slides/slide7.xml"/><Relationship Id="rId4" Type="http://schemas.openxmlformats.org/officeDocument/2006/relationships/slide" Target="/ppt/slides/slide3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slide" Target="/ppt/slides/slide8.xml"/><Relationship Id="rId4" Type="http://schemas.openxmlformats.org/officeDocument/2006/relationships/slide" Target="/ppt/slides/slide3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slide" Target="/ppt/slides/slide9.xml"/><Relationship Id="rId4" Type="http://schemas.openxmlformats.org/officeDocument/2006/relationships/slide" Target="/ppt/slides/slide3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6"/>
          <p:cNvSpPr txBox="1"/>
          <p:nvPr>
            <p:ph type="title"/>
          </p:nvPr>
        </p:nvSpPr>
        <p:spPr>
          <a:xfrm>
            <a:off x="3442475" y="1866150"/>
            <a:ext cx="5146200" cy="32514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flash cards</a:t>
            </a:r>
            <a:endParaRPr/>
          </a:p>
        </p:txBody>
      </p:sp>
      <p:sp>
        <p:nvSpPr>
          <p:cNvPr id="233" name="Google Shape;233;p6"/>
          <p:cNvSpPr txBox="1"/>
          <p:nvPr>
            <p:ph idx="1" type="subTitle"/>
          </p:nvPr>
        </p:nvSpPr>
        <p:spPr>
          <a:xfrm>
            <a:off x="456250" y="6037750"/>
            <a:ext cx="11379900" cy="7179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template is to be used in Slideshow mode.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5"/>
          <p:cNvSpPr txBox="1"/>
          <p:nvPr>
            <p:ph type="title"/>
          </p:nvPr>
        </p:nvSpPr>
        <p:spPr>
          <a:xfrm>
            <a:off x="1453650" y="1074100"/>
            <a:ext cx="928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 9</a:t>
            </a:r>
            <a:endParaRPr/>
          </a:p>
        </p:txBody>
      </p:sp>
      <p:sp>
        <p:nvSpPr>
          <p:cNvPr id="303" name="Google Shape;303;p15"/>
          <p:cNvSpPr txBox="1"/>
          <p:nvPr>
            <p:ph idx="1" type="body"/>
          </p:nvPr>
        </p:nvSpPr>
        <p:spPr>
          <a:xfrm>
            <a:off x="1453650" y="2103475"/>
            <a:ext cx="9284700" cy="2588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Add your text here.</a:t>
            </a:r>
            <a:endParaRPr/>
          </a:p>
        </p:txBody>
      </p:sp>
      <p:sp>
        <p:nvSpPr>
          <p:cNvPr id="304" name="Google Shape;304;p15">
            <a:hlinkClick action="ppaction://hlinksldjump" r:id="rId3"/>
          </p:cNvPr>
          <p:cNvSpPr/>
          <p:nvPr/>
        </p:nvSpPr>
        <p:spPr>
          <a:xfrm>
            <a:off x="6625787" y="5488419"/>
            <a:ext cx="530700" cy="530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9</a:t>
            </a:r>
            <a:endParaRPr b="1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305" name="Google Shape;305;p15">
            <a:hlinkClick action="ppaction://hlinksldjump" r:id="rId4"/>
          </p:cNvPr>
          <p:cNvSpPr/>
          <p:nvPr/>
        </p:nvSpPr>
        <p:spPr>
          <a:xfrm>
            <a:off x="8739000" y="4598875"/>
            <a:ext cx="22584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6"/>
          <p:cNvSpPr txBox="1"/>
          <p:nvPr>
            <p:ph type="title"/>
          </p:nvPr>
        </p:nvSpPr>
        <p:spPr>
          <a:xfrm>
            <a:off x="1453650" y="1074100"/>
            <a:ext cx="928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 10</a:t>
            </a:r>
            <a:endParaRPr/>
          </a:p>
        </p:txBody>
      </p:sp>
      <p:sp>
        <p:nvSpPr>
          <p:cNvPr id="311" name="Google Shape;311;p16"/>
          <p:cNvSpPr txBox="1"/>
          <p:nvPr>
            <p:ph idx="1" type="body"/>
          </p:nvPr>
        </p:nvSpPr>
        <p:spPr>
          <a:xfrm>
            <a:off x="1453650" y="2103475"/>
            <a:ext cx="9284700" cy="2588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Add your text here.</a:t>
            </a:r>
            <a:endParaRPr/>
          </a:p>
        </p:txBody>
      </p:sp>
      <p:sp>
        <p:nvSpPr>
          <p:cNvPr id="312" name="Google Shape;312;p16">
            <a:hlinkClick action="ppaction://hlinksldjump" r:id="rId3"/>
          </p:cNvPr>
          <p:cNvSpPr/>
          <p:nvPr/>
        </p:nvSpPr>
        <p:spPr>
          <a:xfrm>
            <a:off x="7420960" y="5488419"/>
            <a:ext cx="530700" cy="530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10</a:t>
            </a:r>
            <a:endParaRPr b="1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313" name="Google Shape;313;p16">
            <a:hlinkClick action="ppaction://hlinksldjump" r:id="rId4"/>
          </p:cNvPr>
          <p:cNvSpPr/>
          <p:nvPr/>
        </p:nvSpPr>
        <p:spPr>
          <a:xfrm>
            <a:off x="8739000" y="4598875"/>
            <a:ext cx="22584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17"/>
          <p:cNvSpPr txBox="1"/>
          <p:nvPr>
            <p:ph type="title"/>
          </p:nvPr>
        </p:nvSpPr>
        <p:spPr>
          <a:xfrm>
            <a:off x="1453650" y="1074100"/>
            <a:ext cx="928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 11</a:t>
            </a:r>
            <a:endParaRPr/>
          </a:p>
        </p:txBody>
      </p:sp>
      <p:sp>
        <p:nvSpPr>
          <p:cNvPr id="319" name="Google Shape;319;p17"/>
          <p:cNvSpPr txBox="1"/>
          <p:nvPr>
            <p:ph idx="1" type="body"/>
          </p:nvPr>
        </p:nvSpPr>
        <p:spPr>
          <a:xfrm>
            <a:off x="1453650" y="2103475"/>
            <a:ext cx="9284700" cy="2588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Add your text here.</a:t>
            </a:r>
            <a:endParaRPr/>
          </a:p>
        </p:txBody>
      </p:sp>
      <p:sp>
        <p:nvSpPr>
          <p:cNvPr id="320" name="Google Shape;320;p17">
            <a:hlinkClick action="ppaction://hlinksldjump" r:id="rId3"/>
          </p:cNvPr>
          <p:cNvSpPr/>
          <p:nvPr/>
        </p:nvSpPr>
        <p:spPr>
          <a:xfrm>
            <a:off x="8216133" y="5488419"/>
            <a:ext cx="530700" cy="530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11</a:t>
            </a:r>
            <a:endParaRPr b="1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321" name="Google Shape;321;p17">
            <a:hlinkClick action="ppaction://hlinksldjump" r:id="rId4"/>
          </p:cNvPr>
          <p:cNvSpPr/>
          <p:nvPr/>
        </p:nvSpPr>
        <p:spPr>
          <a:xfrm>
            <a:off x="8739000" y="4598875"/>
            <a:ext cx="22584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8"/>
          <p:cNvSpPr txBox="1"/>
          <p:nvPr>
            <p:ph type="title"/>
          </p:nvPr>
        </p:nvSpPr>
        <p:spPr>
          <a:xfrm>
            <a:off x="1453650" y="1074100"/>
            <a:ext cx="928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 12</a:t>
            </a:r>
            <a:endParaRPr/>
          </a:p>
        </p:txBody>
      </p:sp>
      <p:sp>
        <p:nvSpPr>
          <p:cNvPr id="327" name="Google Shape;327;p18"/>
          <p:cNvSpPr txBox="1"/>
          <p:nvPr>
            <p:ph idx="1" type="body"/>
          </p:nvPr>
        </p:nvSpPr>
        <p:spPr>
          <a:xfrm>
            <a:off x="1453650" y="2103475"/>
            <a:ext cx="9284700" cy="2588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Add your text here.</a:t>
            </a:r>
            <a:endParaRPr/>
          </a:p>
        </p:txBody>
      </p:sp>
      <p:sp>
        <p:nvSpPr>
          <p:cNvPr id="328" name="Google Shape;328;p18">
            <a:hlinkClick action="ppaction://hlinksldjump" r:id="rId3"/>
          </p:cNvPr>
          <p:cNvSpPr/>
          <p:nvPr/>
        </p:nvSpPr>
        <p:spPr>
          <a:xfrm>
            <a:off x="9011306" y="5488419"/>
            <a:ext cx="530700" cy="530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12</a:t>
            </a:r>
            <a:endParaRPr b="1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329" name="Google Shape;329;p18">
            <a:hlinkClick action="ppaction://hlinksldjump" r:id="rId4"/>
          </p:cNvPr>
          <p:cNvSpPr/>
          <p:nvPr/>
        </p:nvSpPr>
        <p:spPr>
          <a:xfrm>
            <a:off x="8739000" y="4598875"/>
            <a:ext cx="22584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19"/>
          <p:cNvSpPr txBox="1"/>
          <p:nvPr>
            <p:ph type="title"/>
          </p:nvPr>
        </p:nvSpPr>
        <p:spPr>
          <a:xfrm>
            <a:off x="1453650" y="1074100"/>
            <a:ext cx="928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 13</a:t>
            </a:r>
            <a:endParaRPr/>
          </a:p>
        </p:txBody>
      </p:sp>
      <p:sp>
        <p:nvSpPr>
          <p:cNvPr id="335" name="Google Shape;335;p19"/>
          <p:cNvSpPr txBox="1"/>
          <p:nvPr>
            <p:ph idx="1" type="body"/>
          </p:nvPr>
        </p:nvSpPr>
        <p:spPr>
          <a:xfrm>
            <a:off x="1453650" y="2103475"/>
            <a:ext cx="9284700" cy="2588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Add your text here.</a:t>
            </a:r>
            <a:endParaRPr/>
          </a:p>
        </p:txBody>
      </p:sp>
      <p:sp>
        <p:nvSpPr>
          <p:cNvPr id="336" name="Google Shape;336;p19">
            <a:hlinkClick action="ppaction://hlinksldjump" r:id="rId3"/>
          </p:cNvPr>
          <p:cNvSpPr/>
          <p:nvPr/>
        </p:nvSpPr>
        <p:spPr>
          <a:xfrm>
            <a:off x="9806479" y="5488419"/>
            <a:ext cx="530700" cy="530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13</a:t>
            </a:r>
            <a:endParaRPr b="1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337" name="Google Shape;337;p19">
            <a:hlinkClick action="ppaction://hlinksldjump" r:id="rId4"/>
          </p:cNvPr>
          <p:cNvSpPr/>
          <p:nvPr/>
        </p:nvSpPr>
        <p:spPr>
          <a:xfrm>
            <a:off x="8739000" y="4598875"/>
            <a:ext cx="22584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20"/>
          <p:cNvSpPr txBox="1"/>
          <p:nvPr>
            <p:ph type="title"/>
          </p:nvPr>
        </p:nvSpPr>
        <p:spPr>
          <a:xfrm>
            <a:off x="1453650" y="1074100"/>
            <a:ext cx="928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 14</a:t>
            </a:r>
            <a:endParaRPr/>
          </a:p>
        </p:txBody>
      </p:sp>
      <p:sp>
        <p:nvSpPr>
          <p:cNvPr id="343" name="Google Shape;343;p20"/>
          <p:cNvSpPr txBox="1"/>
          <p:nvPr>
            <p:ph idx="1" type="body"/>
          </p:nvPr>
        </p:nvSpPr>
        <p:spPr>
          <a:xfrm>
            <a:off x="1453650" y="2103475"/>
            <a:ext cx="9284700" cy="2588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Add your text here.</a:t>
            </a:r>
            <a:endParaRPr/>
          </a:p>
        </p:txBody>
      </p:sp>
      <p:sp>
        <p:nvSpPr>
          <p:cNvPr id="344" name="Google Shape;344;p20">
            <a:hlinkClick action="ppaction://hlinksldjump" r:id="rId3"/>
          </p:cNvPr>
          <p:cNvSpPr/>
          <p:nvPr/>
        </p:nvSpPr>
        <p:spPr>
          <a:xfrm>
            <a:off x="10601652" y="5488419"/>
            <a:ext cx="530700" cy="530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14</a:t>
            </a:r>
            <a:endParaRPr b="1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345" name="Google Shape;345;p20">
            <a:hlinkClick action="ppaction://hlinksldjump" r:id="rId4"/>
          </p:cNvPr>
          <p:cNvSpPr/>
          <p:nvPr/>
        </p:nvSpPr>
        <p:spPr>
          <a:xfrm>
            <a:off x="8739000" y="4598875"/>
            <a:ext cx="22584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21"/>
          <p:cNvSpPr txBox="1"/>
          <p:nvPr>
            <p:ph type="title"/>
          </p:nvPr>
        </p:nvSpPr>
        <p:spPr>
          <a:xfrm>
            <a:off x="1453650" y="1074100"/>
            <a:ext cx="928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 15</a:t>
            </a:r>
            <a:endParaRPr/>
          </a:p>
        </p:txBody>
      </p:sp>
      <p:sp>
        <p:nvSpPr>
          <p:cNvPr id="351" name="Google Shape;351;p21"/>
          <p:cNvSpPr txBox="1"/>
          <p:nvPr>
            <p:ph idx="1" type="body"/>
          </p:nvPr>
        </p:nvSpPr>
        <p:spPr>
          <a:xfrm>
            <a:off x="1453650" y="2103475"/>
            <a:ext cx="9284700" cy="2588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Add your text here.</a:t>
            </a:r>
            <a:endParaRPr/>
          </a:p>
        </p:txBody>
      </p:sp>
      <p:sp>
        <p:nvSpPr>
          <p:cNvPr id="352" name="Google Shape;352;p21">
            <a:hlinkClick action="ppaction://hlinksldjump" r:id="rId3"/>
          </p:cNvPr>
          <p:cNvSpPr/>
          <p:nvPr/>
        </p:nvSpPr>
        <p:spPr>
          <a:xfrm>
            <a:off x="11396825" y="5488419"/>
            <a:ext cx="530700" cy="530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15</a:t>
            </a:r>
            <a:endParaRPr b="1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353" name="Google Shape;353;p21">
            <a:hlinkClick action="ppaction://hlinksldjump" r:id="rId4"/>
          </p:cNvPr>
          <p:cNvSpPr/>
          <p:nvPr/>
        </p:nvSpPr>
        <p:spPr>
          <a:xfrm>
            <a:off x="8739000" y="4598875"/>
            <a:ext cx="22584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22"/>
          <p:cNvSpPr txBox="1"/>
          <p:nvPr>
            <p:ph type="title"/>
          </p:nvPr>
        </p:nvSpPr>
        <p:spPr>
          <a:xfrm>
            <a:off x="1453650" y="1074100"/>
            <a:ext cx="928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 16</a:t>
            </a:r>
            <a:endParaRPr/>
          </a:p>
        </p:txBody>
      </p:sp>
      <p:sp>
        <p:nvSpPr>
          <p:cNvPr id="359" name="Google Shape;359;p22"/>
          <p:cNvSpPr txBox="1"/>
          <p:nvPr>
            <p:ph idx="1" type="body"/>
          </p:nvPr>
        </p:nvSpPr>
        <p:spPr>
          <a:xfrm>
            <a:off x="1453650" y="2103475"/>
            <a:ext cx="9284700" cy="2588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Add your text here.</a:t>
            </a:r>
            <a:endParaRPr/>
          </a:p>
        </p:txBody>
      </p:sp>
      <p:sp>
        <p:nvSpPr>
          <p:cNvPr id="360" name="Google Shape;360;p22">
            <a:hlinkClick action="ppaction://hlinksldjump" r:id="rId3"/>
          </p:cNvPr>
          <p:cNvSpPr/>
          <p:nvPr/>
        </p:nvSpPr>
        <p:spPr>
          <a:xfrm>
            <a:off x="264403" y="6120686"/>
            <a:ext cx="530700" cy="530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16</a:t>
            </a:r>
            <a:endParaRPr b="1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361" name="Google Shape;361;p22">
            <a:hlinkClick action="ppaction://hlinksldjump" r:id="rId4"/>
          </p:cNvPr>
          <p:cNvSpPr/>
          <p:nvPr/>
        </p:nvSpPr>
        <p:spPr>
          <a:xfrm>
            <a:off x="8739000" y="4598875"/>
            <a:ext cx="22584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23"/>
          <p:cNvSpPr txBox="1"/>
          <p:nvPr>
            <p:ph type="title"/>
          </p:nvPr>
        </p:nvSpPr>
        <p:spPr>
          <a:xfrm>
            <a:off x="1453650" y="1074100"/>
            <a:ext cx="928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 17</a:t>
            </a:r>
            <a:endParaRPr/>
          </a:p>
        </p:txBody>
      </p:sp>
      <p:sp>
        <p:nvSpPr>
          <p:cNvPr id="367" name="Google Shape;367;p23"/>
          <p:cNvSpPr txBox="1"/>
          <p:nvPr>
            <p:ph idx="1" type="body"/>
          </p:nvPr>
        </p:nvSpPr>
        <p:spPr>
          <a:xfrm>
            <a:off x="1453650" y="2103475"/>
            <a:ext cx="9284700" cy="2588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Add your text here.</a:t>
            </a:r>
            <a:endParaRPr/>
          </a:p>
        </p:txBody>
      </p:sp>
      <p:sp>
        <p:nvSpPr>
          <p:cNvPr id="368" name="Google Shape;368;p23">
            <a:hlinkClick action="ppaction://hlinksldjump" r:id="rId3"/>
          </p:cNvPr>
          <p:cNvSpPr/>
          <p:nvPr/>
        </p:nvSpPr>
        <p:spPr>
          <a:xfrm>
            <a:off x="1059576" y="6120686"/>
            <a:ext cx="530700" cy="530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17</a:t>
            </a:r>
            <a:endParaRPr b="1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369" name="Google Shape;369;p23">
            <a:hlinkClick action="ppaction://hlinksldjump" r:id="rId4"/>
          </p:cNvPr>
          <p:cNvSpPr/>
          <p:nvPr/>
        </p:nvSpPr>
        <p:spPr>
          <a:xfrm>
            <a:off x="8739000" y="4598875"/>
            <a:ext cx="22584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24"/>
          <p:cNvSpPr txBox="1"/>
          <p:nvPr>
            <p:ph type="title"/>
          </p:nvPr>
        </p:nvSpPr>
        <p:spPr>
          <a:xfrm>
            <a:off x="1453650" y="1074100"/>
            <a:ext cx="928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 18</a:t>
            </a:r>
            <a:endParaRPr/>
          </a:p>
        </p:txBody>
      </p:sp>
      <p:sp>
        <p:nvSpPr>
          <p:cNvPr id="375" name="Google Shape;375;p24"/>
          <p:cNvSpPr txBox="1"/>
          <p:nvPr>
            <p:ph idx="1" type="body"/>
          </p:nvPr>
        </p:nvSpPr>
        <p:spPr>
          <a:xfrm>
            <a:off x="1453650" y="2103475"/>
            <a:ext cx="9284700" cy="2588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Add your text here.</a:t>
            </a:r>
            <a:endParaRPr/>
          </a:p>
        </p:txBody>
      </p:sp>
      <p:sp>
        <p:nvSpPr>
          <p:cNvPr id="376" name="Google Shape;376;p24">
            <a:hlinkClick action="ppaction://hlinksldjump" r:id="rId3"/>
          </p:cNvPr>
          <p:cNvSpPr/>
          <p:nvPr/>
        </p:nvSpPr>
        <p:spPr>
          <a:xfrm>
            <a:off x="1854749" y="6120686"/>
            <a:ext cx="530700" cy="530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18</a:t>
            </a:r>
            <a:endParaRPr b="1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377" name="Google Shape;377;p24">
            <a:hlinkClick action="ppaction://hlinksldjump" r:id="rId4"/>
          </p:cNvPr>
          <p:cNvSpPr/>
          <p:nvPr/>
        </p:nvSpPr>
        <p:spPr>
          <a:xfrm>
            <a:off x="8739000" y="4598875"/>
            <a:ext cx="22584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7"/>
          <p:cNvSpPr txBox="1"/>
          <p:nvPr>
            <p:ph type="title"/>
          </p:nvPr>
        </p:nvSpPr>
        <p:spPr>
          <a:xfrm>
            <a:off x="1453650" y="1074100"/>
            <a:ext cx="928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 1</a:t>
            </a:r>
            <a:endParaRPr/>
          </a:p>
        </p:txBody>
      </p:sp>
      <p:sp>
        <p:nvSpPr>
          <p:cNvPr id="239" name="Google Shape;239;p7"/>
          <p:cNvSpPr txBox="1"/>
          <p:nvPr>
            <p:ph idx="1" type="body"/>
          </p:nvPr>
        </p:nvSpPr>
        <p:spPr>
          <a:xfrm>
            <a:off x="1453650" y="2103475"/>
            <a:ext cx="9284700" cy="2588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Can</a:t>
            </a:r>
            <a:r>
              <a:rPr lang="en"/>
              <a:t> elephants sense storms?</a:t>
            </a:r>
            <a:endParaRPr/>
          </a:p>
        </p:txBody>
      </p:sp>
      <p:sp>
        <p:nvSpPr>
          <p:cNvPr id="240" name="Google Shape;240;p7">
            <a:hlinkClick action="ppaction://hlinksldjump" r:id="rId3"/>
          </p:cNvPr>
          <p:cNvSpPr/>
          <p:nvPr/>
        </p:nvSpPr>
        <p:spPr>
          <a:xfrm>
            <a:off x="264403" y="5488419"/>
            <a:ext cx="530700" cy="530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1</a:t>
            </a:r>
            <a:endParaRPr b="1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241" name="Google Shape;241;p7">
            <a:hlinkClick action="ppaction://hlinksldjump" r:id="rId4"/>
          </p:cNvPr>
          <p:cNvSpPr/>
          <p:nvPr/>
        </p:nvSpPr>
        <p:spPr>
          <a:xfrm>
            <a:off x="8739000" y="4598875"/>
            <a:ext cx="22584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25"/>
          <p:cNvSpPr txBox="1"/>
          <p:nvPr>
            <p:ph type="title"/>
          </p:nvPr>
        </p:nvSpPr>
        <p:spPr>
          <a:xfrm>
            <a:off x="1453650" y="1074100"/>
            <a:ext cx="928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 19</a:t>
            </a:r>
            <a:endParaRPr/>
          </a:p>
        </p:txBody>
      </p:sp>
      <p:sp>
        <p:nvSpPr>
          <p:cNvPr id="383" name="Google Shape;383;p25"/>
          <p:cNvSpPr txBox="1"/>
          <p:nvPr>
            <p:ph idx="1" type="body"/>
          </p:nvPr>
        </p:nvSpPr>
        <p:spPr>
          <a:xfrm>
            <a:off x="1453650" y="2103475"/>
            <a:ext cx="9284700" cy="2588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Add your text here.</a:t>
            </a:r>
            <a:endParaRPr/>
          </a:p>
        </p:txBody>
      </p:sp>
      <p:sp>
        <p:nvSpPr>
          <p:cNvPr id="384" name="Google Shape;384;p25">
            <a:hlinkClick action="ppaction://hlinksldjump" r:id="rId3"/>
          </p:cNvPr>
          <p:cNvSpPr/>
          <p:nvPr/>
        </p:nvSpPr>
        <p:spPr>
          <a:xfrm>
            <a:off x="2649922" y="6120686"/>
            <a:ext cx="530700" cy="530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19</a:t>
            </a:r>
            <a:endParaRPr b="1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385" name="Google Shape;385;p25">
            <a:hlinkClick action="ppaction://hlinksldjump" r:id="rId4"/>
          </p:cNvPr>
          <p:cNvSpPr/>
          <p:nvPr/>
        </p:nvSpPr>
        <p:spPr>
          <a:xfrm>
            <a:off x="8739000" y="4598875"/>
            <a:ext cx="22584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26"/>
          <p:cNvSpPr txBox="1"/>
          <p:nvPr>
            <p:ph type="title"/>
          </p:nvPr>
        </p:nvSpPr>
        <p:spPr>
          <a:xfrm>
            <a:off x="1453650" y="1074100"/>
            <a:ext cx="928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 20</a:t>
            </a:r>
            <a:endParaRPr/>
          </a:p>
        </p:txBody>
      </p:sp>
      <p:sp>
        <p:nvSpPr>
          <p:cNvPr id="391" name="Google Shape;391;p26"/>
          <p:cNvSpPr txBox="1"/>
          <p:nvPr>
            <p:ph idx="1" type="body"/>
          </p:nvPr>
        </p:nvSpPr>
        <p:spPr>
          <a:xfrm>
            <a:off x="1453650" y="2103475"/>
            <a:ext cx="9284700" cy="2588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Add your text here.</a:t>
            </a:r>
            <a:endParaRPr/>
          </a:p>
        </p:txBody>
      </p:sp>
      <p:sp>
        <p:nvSpPr>
          <p:cNvPr id="392" name="Google Shape;392;p26">
            <a:hlinkClick action="ppaction://hlinksldjump" r:id="rId3"/>
          </p:cNvPr>
          <p:cNvSpPr/>
          <p:nvPr/>
        </p:nvSpPr>
        <p:spPr>
          <a:xfrm>
            <a:off x="3445095" y="6120686"/>
            <a:ext cx="530700" cy="530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20</a:t>
            </a:r>
            <a:endParaRPr b="1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393" name="Google Shape;393;p26">
            <a:hlinkClick action="ppaction://hlinksldjump" r:id="rId4"/>
          </p:cNvPr>
          <p:cNvSpPr/>
          <p:nvPr/>
        </p:nvSpPr>
        <p:spPr>
          <a:xfrm>
            <a:off x="8739000" y="4598875"/>
            <a:ext cx="22584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7"/>
          <p:cNvSpPr txBox="1"/>
          <p:nvPr>
            <p:ph type="title"/>
          </p:nvPr>
        </p:nvSpPr>
        <p:spPr>
          <a:xfrm>
            <a:off x="1453650" y="1074100"/>
            <a:ext cx="928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 21</a:t>
            </a:r>
            <a:endParaRPr/>
          </a:p>
        </p:txBody>
      </p:sp>
      <p:sp>
        <p:nvSpPr>
          <p:cNvPr id="399" name="Google Shape;399;p27"/>
          <p:cNvSpPr txBox="1"/>
          <p:nvPr>
            <p:ph idx="1" type="body"/>
          </p:nvPr>
        </p:nvSpPr>
        <p:spPr>
          <a:xfrm>
            <a:off x="1453650" y="2103475"/>
            <a:ext cx="9284700" cy="2588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Add your text here.</a:t>
            </a:r>
            <a:endParaRPr/>
          </a:p>
        </p:txBody>
      </p:sp>
      <p:sp>
        <p:nvSpPr>
          <p:cNvPr id="400" name="Google Shape;400;p27">
            <a:hlinkClick action="ppaction://hlinksldjump" r:id="rId3"/>
          </p:cNvPr>
          <p:cNvSpPr/>
          <p:nvPr/>
        </p:nvSpPr>
        <p:spPr>
          <a:xfrm>
            <a:off x="4240268" y="6120686"/>
            <a:ext cx="530700" cy="530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21</a:t>
            </a:r>
            <a:endParaRPr b="1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401" name="Google Shape;401;p27">
            <a:hlinkClick action="ppaction://hlinksldjump" r:id="rId4"/>
          </p:cNvPr>
          <p:cNvSpPr/>
          <p:nvPr/>
        </p:nvSpPr>
        <p:spPr>
          <a:xfrm>
            <a:off x="8739000" y="4598875"/>
            <a:ext cx="22584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8"/>
          <p:cNvSpPr txBox="1"/>
          <p:nvPr>
            <p:ph type="title"/>
          </p:nvPr>
        </p:nvSpPr>
        <p:spPr>
          <a:xfrm>
            <a:off x="1453650" y="1074100"/>
            <a:ext cx="928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 22</a:t>
            </a:r>
            <a:endParaRPr/>
          </a:p>
        </p:txBody>
      </p:sp>
      <p:sp>
        <p:nvSpPr>
          <p:cNvPr id="407" name="Google Shape;407;p28"/>
          <p:cNvSpPr txBox="1"/>
          <p:nvPr>
            <p:ph idx="1" type="body"/>
          </p:nvPr>
        </p:nvSpPr>
        <p:spPr>
          <a:xfrm>
            <a:off x="1453650" y="2103475"/>
            <a:ext cx="9284700" cy="2588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Add your text here.</a:t>
            </a:r>
            <a:endParaRPr/>
          </a:p>
        </p:txBody>
      </p:sp>
      <p:sp>
        <p:nvSpPr>
          <p:cNvPr id="408" name="Google Shape;408;p28">
            <a:hlinkClick action="ppaction://hlinksldjump" r:id="rId3"/>
          </p:cNvPr>
          <p:cNvSpPr/>
          <p:nvPr/>
        </p:nvSpPr>
        <p:spPr>
          <a:xfrm>
            <a:off x="5035441" y="6120686"/>
            <a:ext cx="530700" cy="530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22</a:t>
            </a:r>
            <a:endParaRPr b="1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409" name="Google Shape;409;p28">
            <a:hlinkClick action="ppaction://hlinksldjump" r:id="rId4"/>
          </p:cNvPr>
          <p:cNvSpPr/>
          <p:nvPr/>
        </p:nvSpPr>
        <p:spPr>
          <a:xfrm>
            <a:off x="8739000" y="4598875"/>
            <a:ext cx="22584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3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29"/>
          <p:cNvSpPr txBox="1"/>
          <p:nvPr>
            <p:ph type="title"/>
          </p:nvPr>
        </p:nvSpPr>
        <p:spPr>
          <a:xfrm>
            <a:off x="1453650" y="1074100"/>
            <a:ext cx="928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</a:t>
            </a:r>
            <a:r>
              <a:rPr lang="en"/>
              <a:t> 23</a:t>
            </a:r>
            <a:endParaRPr/>
          </a:p>
        </p:txBody>
      </p:sp>
      <p:sp>
        <p:nvSpPr>
          <p:cNvPr id="415" name="Google Shape;415;p29"/>
          <p:cNvSpPr txBox="1"/>
          <p:nvPr>
            <p:ph idx="1" type="body"/>
          </p:nvPr>
        </p:nvSpPr>
        <p:spPr>
          <a:xfrm>
            <a:off x="1453650" y="2103475"/>
            <a:ext cx="9284700" cy="2588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Add your text here.</a:t>
            </a:r>
            <a:endParaRPr/>
          </a:p>
        </p:txBody>
      </p:sp>
      <p:sp>
        <p:nvSpPr>
          <p:cNvPr id="416" name="Google Shape;416;p29">
            <a:hlinkClick action="ppaction://hlinksldjump" r:id="rId3"/>
          </p:cNvPr>
          <p:cNvSpPr/>
          <p:nvPr/>
        </p:nvSpPr>
        <p:spPr>
          <a:xfrm>
            <a:off x="5830614" y="6120686"/>
            <a:ext cx="530700" cy="530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23</a:t>
            </a:r>
            <a:endParaRPr b="1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417" name="Google Shape;417;p29">
            <a:hlinkClick action="ppaction://hlinksldjump" r:id="rId4"/>
          </p:cNvPr>
          <p:cNvSpPr/>
          <p:nvPr/>
        </p:nvSpPr>
        <p:spPr>
          <a:xfrm>
            <a:off x="8739000" y="4598875"/>
            <a:ext cx="22584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30"/>
          <p:cNvSpPr txBox="1"/>
          <p:nvPr>
            <p:ph type="title"/>
          </p:nvPr>
        </p:nvSpPr>
        <p:spPr>
          <a:xfrm>
            <a:off x="1453650" y="1074100"/>
            <a:ext cx="928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 24</a:t>
            </a:r>
            <a:endParaRPr/>
          </a:p>
        </p:txBody>
      </p:sp>
      <p:sp>
        <p:nvSpPr>
          <p:cNvPr id="423" name="Google Shape;423;p30"/>
          <p:cNvSpPr txBox="1"/>
          <p:nvPr>
            <p:ph idx="1" type="body"/>
          </p:nvPr>
        </p:nvSpPr>
        <p:spPr>
          <a:xfrm>
            <a:off x="1453650" y="2103475"/>
            <a:ext cx="9284700" cy="2588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Add your text here.</a:t>
            </a:r>
            <a:endParaRPr/>
          </a:p>
        </p:txBody>
      </p:sp>
      <p:sp>
        <p:nvSpPr>
          <p:cNvPr id="424" name="Google Shape;424;p30">
            <a:hlinkClick action="ppaction://hlinksldjump" r:id="rId3"/>
          </p:cNvPr>
          <p:cNvSpPr/>
          <p:nvPr/>
        </p:nvSpPr>
        <p:spPr>
          <a:xfrm>
            <a:off x="6625787" y="6120686"/>
            <a:ext cx="530700" cy="530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24</a:t>
            </a:r>
            <a:endParaRPr b="1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425" name="Google Shape;425;p30">
            <a:hlinkClick action="ppaction://hlinksldjump" r:id="rId4"/>
          </p:cNvPr>
          <p:cNvSpPr/>
          <p:nvPr/>
        </p:nvSpPr>
        <p:spPr>
          <a:xfrm>
            <a:off x="8739000" y="4598875"/>
            <a:ext cx="22584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p31"/>
          <p:cNvSpPr txBox="1"/>
          <p:nvPr>
            <p:ph type="title"/>
          </p:nvPr>
        </p:nvSpPr>
        <p:spPr>
          <a:xfrm>
            <a:off x="1453650" y="1074100"/>
            <a:ext cx="928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 25</a:t>
            </a:r>
            <a:endParaRPr/>
          </a:p>
        </p:txBody>
      </p:sp>
      <p:sp>
        <p:nvSpPr>
          <p:cNvPr id="431" name="Google Shape;431;p31"/>
          <p:cNvSpPr txBox="1"/>
          <p:nvPr>
            <p:ph idx="1" type="body"/>
          </p:nvPr>
        </p:nvSpPr>
        <p:spPr>
          <a:xfrm>
            <a:off x="1453650" y="2103475"/>
            <a:ext cx="9284700" cy="2588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Add your text here.</a:t>
            </a:r>
            <a:endParaRPr/>
          </a:p>
        </p:txBody>
      </p:sp>
      <p:sp>
        <p:nvSpPr>
          <p:cNvPr id="432" name="Google Shape;432;p31">
            <a:hlinkClick action="ppaction://hlinksldjump" r:id="rId3"/>
          </p:cNvPr>
          <p:cNvSpPr/>
          <p:nvPr/>
        </p:nvSpPr>
        <p:spPr>
          <a:xfrm>
            <a:off x="7420960" y="6120686"/>
            <a:ext cx="530700" cy="530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25</a:t>
            </a:r>
            <a:endParaRPr b="1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433" name="Google Shape;433;p31">
            <a:hlinkClick action="ppaction://hlinksldjump" r:id="rId4"/>
          </p:cNvPr>
          <p:cNvSpPr/>
          <p:nvPr/>
        </p:nvSpPr>
        <p:spPr>
          <a:xfrm>
            <a:off x="8739000" y="4598875"/>
            <a:ext cx="22584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32"/>
          <p:cNvSpPr txBox="1"/>
          <p:nvPr>
            <p:ph type="title"/>
          </p:nvPr>
        </p:nvSpPr>
        <p:spPr>
          <a:xfrm>
            <a:off x="1453650" y="1074100"/>
            <a:ext cx="928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 26</a:t>
            </a:r>
            <a:endParaRPr/>
          </a:p>
        </p:txBody>
      </p:sp>
      <p:sp>
        <p:nvSpPr>
          <p:cNvPr id="439" name="Google Shape;439;p32"/>
          <p:cNvSpPr txBox="1"/>
          <p:nvPr>
            <p:ph idx="1" type="body"/>
          </p:nvPr>
        </p:nvSpPr>
        <p:spPr>
          <a:xfrm>
            <a:off x="1453650" y="2103475"/>
            <a:ext cx="9284700" cy="2588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Add your text here.</a:t>
            </a:r>
            <a:endParaRPr/>
          </a:p>
        </p:txBody>
      </p:sp>
      <p:sp>
        <p:nvSpPr>
          <p:cNvPr id="440" name="Google Shape;440;p32">
            <a:hlinkClick action="ppaction://hlinksldjump" r:id="rId3"/>
          </p:cNvPr>
          <p:cNvSpPr/>
          <p:nvPr/>
        </p:nvSpPr>
        <p:spPr>
          <a:xfrm>
            <a:off x="8216133" y="6120686"/>
            <a:ext cx="530700" cy="530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26</a:t>
            </a:r>
            <a:endParaRPr b="1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441" name="Google Shape;441;p32">
            <a:hlinkClick action="ppaction://hlinksldjump" r:id="rId4"/>
          </p:cNvPr>
          <p:cNvSpPr/>
          <p:nvPr/>
        </p:nvSpPr>
        <p:spPr>
          <a:xfrm>
            <a:off x="8739000" y="4598875"/>
            <a:ext cx="22584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5" name="Shape 4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Google Shape;446;p33"/>
          <p:cNvSpPr txBox="1"/>
          <p:nvPr>
            <p:ph type="title"/>
          </p:nvPr>
        </p:nvSpPr>
        <p:spPr>
          <a:xfrm>
            <a:off x="1453650" y="1074100"/>
            <a:ext cx="928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 27</a:t>
            </a:r>
            <a:endParaRPr/>
          </a:p>
        </p:txBody>
      </p:sp>
      <p:sp>
        <p:nvSpPr>
          <p:cNvPr id="447" name="Google Shape;447;p33"/>
          <p:cNvSpPr txBox="1"/>
          <p:nvPr>
            <p:ph idx="1" type="body"/>
          </p:nvPr>
        </p:nvSpPr>
        <p:spPr>
          <a:xfrm>
            <a:off x="1453650" y="2103475"/>
            <a:ext cx="9284700" cy="2588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Add your text here.</a:t>
            </a:r>
            <a:endParaRPr/>
          </a:p>
        </p:txBody>
      </p:sp>
      <p:sp>
        <p:nvSpPr>
          <p:cNvPr id="448" name="Google Shape;448;p33">
            <a:hlinkClick action="ppaction://hlinksldjump" r:id="rId3"/>
          </p:cNvPr>
          <p:cNvSpPr/>
          <p:nvPr/>
        </p:nvSpPr>
        <p:spPr>
          <a:xfrm>
            <a:off x="9011306" y="6120686"/>
            <a:ext cx="530700" cy="530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27</a:t>
            </a:r>
            <a:endParaRPr b="1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449" name="Google Shape;449;p33">
            <a:hlinkClick action="ppaction://hlinksldjump" r:id="rId4"/>
          </p:cNvPr>
          <p:cNvSpPr/>
          <p:nvPr/>
        </p:nvSpPr>
        <p:spPr>
          <a:xfrm>
            <a:off x="8739000" y="4598875"/>
            <a:ext cx="22584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34"/>
          <p:cNvSpPr txBox="1"/>
          <p:nvPr>
            <p:ph type="title"/>
          </p:nvPr>
        </p:nvSpPr>
        <p:spPr>
          <a:xfrm>
            <a:off x="1453650" y="1074100"/>
            <a:ext cx="928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 28</a:t>
            </a:r>
            <a:endParaRPr/>
          </a:p>
        </p:txBody>
      </p:sp>
      <p:sp>
        <p:nvSpPr>
          <p:cNvPr id="455" name="Google Shape;455;p34"/>
          <p:cNvSpPr txBox="1"/>
          <p:nvPr>
            <p:ph idx="1" type="body"/>
          </p:nvPr>
        </p:nvSpPr>
        <p:spPr>
          <a:xfrm>
            <a:off x="1453650" y="2103475"/>
            <a:ext cx="9284700" cy="2588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Add your text here.</a:t>
            </a:r>
            <a:endParaRPr/>
          </a:p>
        </p:txBody>
      </p:sp>
      <p:sp>
        <p:nvSpPr>
          <p:cNvPr id="456" name="Google Shape;456;p34">
            <a:hlinkClick action="ppaction://hlinksldjump" r:id="rId3"/>
          </p:cNvPr>
          <p:cNvSpPr/>
          <p:nvPr/>
        </p:nvSpPr>
        <p:spPr>
          <a:xfrm>
            <a:off x="9806479" y="6120686"/>
            <a:ext cx="530700" cy="530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28</a:t>
            </a:r>
            <a:endParaRPr b="1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457" name="Google Shape;457;p34">
            <a:hlinkClick action="ppaction://hlinksldjump" r:id="rId4"/>
          </p:cNvPr>
          <p:cNvSpPr/>
          <p:nvPr/>
        </p:nvSpPr>
        <p:spPr>
          <a:xfrm>
            <a:off x="8739000" y="4598875"/>
            <a:ext cx="22584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8"/>
          <p:cNvSpPr txBox="1"/>
          <p:nvPr>
            <p:ph type="title"/>
          </p:nvPr>
        </p:nvSpPr>
        <p:spPr>
          <a:xfrm>
            <a:off x="1453650" y="1074100"/>
            <a:ext cx="928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 2</a:t>
            </a:r>
            <a:endParaRPr/>
          </a:p>
        </p:txBody>
      </p:sp>
      <p:sp>
        <p:nvSpPr>
          <p:cNvPr id="247" name="Google Shape;247;p8"/>
          <p:cNvSpPr txBox="1"/>
          <p:nvPr>
            <p:ph idx="1" type="body"/>
          </p:nvPr>
        </p:nvSpPr>
        <p:spPr>
          <a:xfrm>
            <a:off x="1453650" y="2103475"/>
            <a:ext cx="9284700" cy="2588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Add your text here.</a:t>
            </a:r>
            <a:endParaRPr/>
          </a:p>
        </p:txBody>
      </p:sp>
      <p:sp>
        <p:nvSpPr>
          <p:cNvPr id="248" name="Google Shape;248;p8">
            <a:hlinkClick action="ppaction://hlinksldjump" r:id="rId3"/>
          </p:cNvPr>
          <p:cNvSpPr/>
          <p:nvPr/>
        </p:nvSpPr>
        <p:spPr>
          <a:xfrm>
            <a:off x="1059576" y="5488419"/>
            <a:ext cx="530700" cy="530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2</a:t>
            </a:r>
            <a:endParaRPr b="1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249" name="Google Shape;249;p8">
            <a:hlinkClick action="ppaction://hlinksldjump" r:id="rId4"/>
          </p:cNvPr>
          <p:cNvSpPr/>
          <p:nvPr/>
        </p:nvSpPr>
        <p:spPr>
          <a:xfrm>
            <a:off x="8739000" y="4598875"/>
            <a:ext cx="22584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35"/>
          <p:cNvSpPr txBox="1"/>
          <p:nvPr>
            <p:ph type="title"/>
          </p:nvPr>
        </p:nvSpPr>
        <p:spPr>
          <a:xfrm>
            <a:off x="1453650" y="1074100"/>
            <a:ext cx="928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 29</a:t>
            </a:r>
            <a:endParaRPr/>
          </a:p>
        </p:txBody>
      </p:sp>
      <p:sp>
        <p:nvSpPr>
          <p:cNvPr id="463" name="Google Shape;463;p35"/>
          <p:cNvSpPr txBox="1"/>
          <p:nvPr>
            <p:ph idx="1" type="body"/>
          </p:nvPr>
        </p:nvSpPr>
        <p:spPr>
          <a:xfrm>
            <a:off x="1453650" y="2103475"/>
            <a:ext cx="9284700" cy="2588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Add your text here.</a:t>
            </a:r>
            <a:endParaRPr/>
          </a:p>
        </p:txBody>
      </p:sp>
      <p:sp>
        <p:nvSpPr>
          <p:cNvPr id="464" name="Google Shape;464;p35">
            <a:hlinkClick action="ppaction://hlinksldjump" r:id="rId3"/>
          </p:cNvPr>
          <p:cNvSpPr/>
          <p:nvPr/>
        </p:nvSpPr>
        <p:spPr>
          <a:xfrm>
            <a:off x="10601652" y="6120686"/>
            <a:ext cx="530700" cy="530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29</a:t>
            </a:r>
            <a:endParaRPr b="1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465" name="Google Shape;465;p35">
            <a:hlinkClick action="ppaction://hlinksldjump" r:id="rId4"/>
          </p:cNvPr>
          <p:cNvSpPr/>
          <p:nvPr/>
        </p:nvSpPr>
        <p:spPr>
          <a:xfrm>
            <a:off x="8739000" y="4598875"/>
            <a:ext cx="22584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36"/>
          <p:cNvSpPr txBox="1"/>
          <p:nvPr>
            <p:ph type="title"/>
          </p:nvPr>
        </p:nvSpPr>
        <p:spPr>
          <a:xfrm>
            <a:off x="1453650" y="1074100"/>
            <a:ext cx="928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 30</a:t>
            </a:r>
            <a:endParaRPr/>
          </a:p>
        </p:txBody>
      </p:sp>
      <p:sp>
        <p:nvSpPr>
          <p:cNvPr id="471" name="Google Shape;471;p36"/>
          <p:cNvSpPr txBox="1"/>
          <p:nvPr>
            <p:ph idx="1" type="body"/>
          </p:nvPr>
        </p:nvSpPr>
        <p:spPr>
          <a:xfrm>
            <a:off x="1453650" y="2103475"/>
            <a:ext cx="9284700" cy="2588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Add your text here.</a:t>
            </a:r>
            <a:endParaRPr/>
          </a:p>
        </p:txBody>
      </p:sp>
      <p:sp>
        <p:nvSpPr>
          <p:cNvPr id="472" name="Google Shape;472;p36">
            <a:hlinkClick action="ppaction://hlinksldjump" r:id="rId3"/>
          </p:cNvPr>
          <p:cNvSpPr/>
          <p:nvPr/>
        </p:nvSpPr>
        <p:spPr>
          <a:xfrm>
            <a:off x="11396825" y="6120686"/>
            <a:ext cx="530700" cy="530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30</a:t>
            </a:r>
            <a:endParaRPr b="1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473" name="Google Shape;473;p36">
            <a:hlinkClick action="ppaction://hlinksldjump" r:id="rId4"/>
          </p:cNvPr>
          <p:cNvSpPr/>
          <p:nvPr/>
        </p:nvSpPr>
        <p:spPr>
          <a:xfrm>
            <a:off x="8739000" y="4598875"/>
            <a:ext cx="22584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p37"/>
          <p:cNvSpPr txBox="1"/>
          <p:nvPr>
            <p:ph idx="1" type="body"/>
          </p:nvPr>
        </p:nvSpPr>
        <p:spPr>
          <a:xfrm>
            <a:off x="1447763" y="2027275"/>
            <a:ext cx="9284700" cy="2588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Elephants may be able to detect a thunderstorm from hundreds of miles away, and will head towards it, looking for water. </a:t>
            </a:r>
            <a:endParaRPr/>
          </a:p>
        </p:txBody>
      </p:sp>
      <p:sp>
        <p:nvSpPr>
          <p:cNvPr id="479" name="Google Shape;479;p37"/>
          <p:cNvSpPr txBox="1"/>
          <p:nvPr>
            <p:ph type="title"/>
          </p:nvPr>
        </p:nvSpPr>
        <p:spPr>
          <a:xfrm>
            <a:off x="1459538" y="1074100"/>
            <a:ext cx="928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 1</a:t>
            </a:r>
            <a:endParaRPr/>
          </a:p>
        </p:txBody>
      </p:sp>
      <p:sp>
        <p:nvSpPr>
          <p:cNvPr id="480" name="Google Shape;480;p37">
            <a:hlinkClick action="ppaction://hlinksldjump" r:id="rId3"/>
          </p:cNvPr>
          <p:cNvSpPr/>
          <p:nvPr/>
        </p:nvSpPr>
        <p:spPr>
          <a:xfrm>
            <a:off x="8739000" y="4598875"/>
            <a:ext cx="22584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1" name="Google Shape;481;p37">
            <a:hlinkClick action="ppaction://hlinksldjump" r:id="rId4"/>
          </p:cNvPr>
          <p:cNvSpPr/>
          <p:nvPr/>
        </p:nvSpPr>
        <p:spPr>
          <a:xfrm>
            <a:off x="264403" y="5488419"/>
            <a:ext cx="530700" cy="530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1</a:t>
            </a:r>
            <a:endParaRPr b="1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5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38"/>
          <p:cNvSpPr txBox="1"/>
          <p:nvPr>
            <p:ph type="title"/>
          </p:nvPr>
        </p:nvSpPr>
        <p:spPr>
          <a:xfrm>
            <a:off x="1459538" y="1074100"/>
            <a:ext cx="928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</a:t>
            </a:r>
            <a:r>
              <a:rPr lang="en"/>
              <a:t> 2</a:t>
            </a:r>
            <a:endParaRPr/>
          </a:p>
        </p:txBody>
      </p:sp>
      <p:sp>
        <p:nvSpPr>
          <p:cNvPr id="487" name="Google Shape;487;p38">
            <a:hlinkClick action="ppaction://hlinksldjump" r:id="rId3"/>
          </p:cNvPr>
          <p:cNvSpPr/>
          <p:nvPr/>
        </p:nvSpPr>
        <p:spPr>
          <a:xfrm>
            <a:off x="1059576" y="5488419"/>
            <a:ext cx="530700" cy="530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2</a:t>
            </a:r>
            <a:endParaRPr b="1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488" name="Google Shape;488;p38">
            <a:hlinkClick action="ppaction://hlinksldjump" r:id="rId4"/>
          </p:cNvPr>
          <p:cNvSpPr/>
          <p:nvPr/>
        </p:nvSpPr>
        <p:spPr>
          <a:xfrm>
            <a:off x="8739000" y="4598875"/>
            <a:ext cx="22584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9" name="Google Shape;489;p38"/>
          <p:cNvSpPr txBox="1"/>
          <p:nvPr>
            <p:ph idx="1" type="body"/>
          </p:nvPr>
        </p:nvSpPr>
        <p:spPr>
          <a:xfrm>
            <a:off x="1453650" y="2103475"/>
            <a:ext cx="9284700" cy="2588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Add your text here.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3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39"/>
          <p:cNvSpPr txBox="1"/>
          <p:nvPr>
            <p:ph type="title"/>
          </p:nvPr>
        </p:nvSpPr>
        <p:spPr>
          <a:xfrm>
            <a:off x="1459538" y="1074100"/>
            <a:ext cx="928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</a:t>
            </a:r>
            <a:r>
              <a:rPr lang="en"/>
              <a:t> 3</a:t>
            </a:r>
            <a:endParaRPr/>
          </a:p>
        </p:txBody>
      </p:sp>
      <p:sp>
        <p:nvSpPr>
          <p:cNvPr id="495" name="Google Shape;495;p39">
            <a:hlinkClick action="ppaction://hlinksldjump" r:id="rId3"/>
          </p:cNvPr>
          <p:cNvSpPr/>
          <p:nvPr/>
        </p:nvSpPr>
        <p:spPr>
          <a:xfrm>
            <a:off x="1854749" y="5488419"/>
            <a:ext cx="530700" cy="530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3</a:t>
            </a:r>
            <a:endParaRPr b="1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496" name="Google Shape;496;p39">
            <a:hlinkClick action="ppaction://hlinksldjump" r:id="rId4"/>
          </p:cNvPr>
          <p:cNvSpPr/>
          <p:nvPr/>
        </p:nvSpPr>
        <p:spPr>
          <a:xfrm>
            <a:off x="8739000" y="4598875"/>
            <a:ext cx="22584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7" name="Google Shape;497;p39"/>
          <p:cNvSpPr txBox="1"/>
          <p:nvPr>
            <p:ph idx="1" type="body"/>
          </p:nvPr>
        </p:nvSpPr>
        <p:spPr>
          <a:xfrm>
            <a:off x="1453650" y="2103475"/>
            <a:ext cx="9284700" cy="2588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Add your text here.</a:t>
            </a:r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40"/>
          <p:cNvSpPr txBox="1"/>
          <p:nvPr>
            <p:ph type="title"/>
          </p:nvPr>
        </p:nvSpPr>
        <p:spPr>
          <a:xfrm>
            <a:off x="1459538" y="1074100"/>
            <a:ext cx="928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</a:t>
            </a:r>
            <a:r>
              <a:rPr lang="en"/>
              <a:t> 4</a:t>
            </a:r>
            <a:endParaRPr/>
          </a:p>
        </p:txBody>
      </p:sp>
      <p:sp>
        <p:nvSpPr>
          <p:cNvPr id="503" name="Google Shape;503;p40">
            <a:hlinkClick action="ppaction://hlinksldjump" r:id="rId3"/>
          </p:cNvPr>
          <p:cNvSpPr/>
          <p:nvPr/>
        </p:nvSpPr>
        <p:spPr>
          <a:xfrm>
            <a:off x="2649922" y="5488419"/>
            <a:ext cx="530700" cy="530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4</a:t>
            </a:r>
            <a:endParaRPr b="1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504" name="Google Shape;504;p40">
            <a:hlinkClick action="ppaction://hlinksldjump" r:id="rId4"/>
          </p:cNvPr>
          <p:cNvSpPr/>
          <p:nvPr/>
        </p:nvSpPr>
        <p:spPr>
          <a:xfrm>
            <a:off x="8739000" y="4598875"/>
            <a:ext cx="22584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5" name="Google Shape;505;p40"/>
          <p:cNvSpPr txBox="1"/>
          <p:nvPr>
            <p:ph idx="1" type="body"/>
          </p:nvPr>
        </p:nvSpPr>
        <p:spPr>
          <a:xfrm>
            <a:off x="1453650" y="2103475"/>
            <a:ext cx="9284700" cy="2588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Add your text here.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9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Google Shape;510;p41"/>
          <p:cNvSpPr txBox="1"/>
          <p:nvPr>
            <p:ph type="title"/>
          </p:nvPr>
        </p:nvSpPr>
        <p:spPr>
          <a:xfrm>
            <a:off x="1459538" y="1074100"/>
            <a:ext cx="928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</a:t>
            </a:r>
            <a:r>
              <a:rPr lang="en"/>
              <a:t> 5</a:t>
            </a:r>
            <a:endParaRPr/>
          </a:p>
        </p:txBody>
      </p:sp>
      <p:sp>
        <p:nvSpPr>
          <p:cNvPr id="511" name="Google Shape;511;p41">
            <a:hlinkClick action="ppaction://hlinksldjump" r:id="rId3"/>
          </p:cNvPr>
          <p:cNvSpPr/>
          <p:nvPr/>
        </p:nvSpPr>
        <p:spPr>
          <a:xfrm>
            <a:off x="3445095" y="5488419"/>
            <a:ext cx="530700" cy="530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5</a:t>
            </a:r>
            <a:endParaRPr b="1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512" name="Google Shape;512;p41">
            <a:hlinkClick action="ppaction://hlinksldjump" r:id="rId4"/>
          </p:cNvPr>
          <p:cNvSpPr/>
          <p:nvPr/>
        </p:nvSpPr>
        <p:spPr>
          <a:xfrm>
            <a:off x="8739000" y="4598875"/>
            <a:ext cx="22584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3" name="Google Shape;513;p41"/>
          <p:cNvSpPr txBox="1"/>
          <p:nvPr>
            <p:ph idx="1" type="body"/>
          </p:nvPr>
        </p:nvSpPr>
        <p:spPr>
          <a:xfrm>
            <a:off x="1453650" y="2103475"/>
            <a:ext cx="9284700" cy="2588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Add your text here.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7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p42"/>
          <p:cNvSpPr txBox="1"/>
          <p:nvPr>
            <p:ph type="title"/>
          </p:nvPr>
        </p:nvSpPr>
        <p:spPr>
          <a:xfrm>
            <a:off x="1459538" y="1074100"/>
            <a:ext cx="928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</a:t>
            </a:r>
            <a:r>
              <a:rPr lang="en"/>
              <a:t> 6</a:t>
            </a:r>
            <a:endParaRPr/>
          </a:p>
        </p:txBody>
      </p:sp>
      <p:sp>
        <p:nvSpPr>
          <p:cNvPr id="519" name="Google Shape;519;p42">
            <a:hlinkClick action="ppaction://hlinksldjump" r:id="rId3"/>
          </p:cNvPr>
          <p:cNvSpPr/>
          <p:nvPr/>
        </p:nvSpPr>
        <p:spPr>
          <a:xfrm>
            <a:off x="4240268" y="5488419"/>
            <a:ext cx="530700" cy="530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6</a:t>
            </a:r>
            <a:endParaRPr b="1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520" name="Google Shape;520;p42">
            <a:hlinkClick action="ppaction://hlinksldjump" r:id="rId4"/>
          </p:cNvPr>
          <p:cNvSpPr/>
          <p:nvPr/>
        </p:nvSpPr>
        <p:spPr>
          <a:xfrm>
            <a:off x="8739000" y="4598875"/>
            <a:ext cx="22584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1" name="Google Shape;521;p42"/>
          <p:cNvSpPr txBox="1"/>
          <p:nvPr>
            <p:ph idx="1" type="body"/>
          </p:nvPr>
        </p:nvSpPr>
        <p:spPr>
          <a:xfrm>
            <a:off x="1453650" y="2103475"/>
            <a:ext cx="9284700" cy="2588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Add your text here.</a:t>
            </a:r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5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43"/>
          <p:cNvSpPr txBox="1"/>
          <p:nvPr>
            <p:ph type="title"/>
          </p:nvPr>
        </p:nvSpPr>
        <p:spPr>
          <a:xfrm>
            <a:off x="1459538" y="1074100"/>
            <a:ext cx="928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</a:t>
            </a:r>
            <a:r>
              <a:rPr lang="en"/>
              <a:t> 7</a:t>
            </a:r>
            <a:endParaRPr/>
          </a:p>
        </p:txBody>
      </p:sp>
      <p:sp>
        <p:nvSpPr>
          <p:cNvPr id="527" name="Google Shape;527;p43">
            <a:hlinkClick action="ppaction://hlinksldjump" r:id="rId3"/>
          </p:cNvPr>
          <p:cNvSpPr/>
          <p:nvPr/>
        </p:nvSpPr>
        <p:spPr>
          <a:xfrm>
            <a:off x="5035441" y="5488419"/>
            <a:ext cx="530700" cy="530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7</a:t>
            </a:r>
            <a:endParaRPr b="1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528" name="Google Shape;528;p43">
            <a:hlinkClick action="ppaction://hlinksldjump" r:id="rId4"/>
          </p:cNvPr>
          <p:cNvSpPr/>
          <p:nvPr/>
        </p:nvSpPr>
        <p:spPr>
          <a:xfrm>
            <a:off x="8739000" y="4598875"/>
            <a:ext cx="22584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9" name="Google Shape;529;p43"/>
          <p:cNvSpPr txBox="1"/>
          <p:nvPr>
            <p:ph idx="1" type="body"/>
          </p:nvPr>
        </p:nvSpPr>
        <p:spPr>
          <a:xfrm>
            <a:off x="1453650" y="2103475"/>
            <a:ext cx="9284700" cy="2588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Add your text here.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3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p44"/>
          <p:cNvSpPr txBox="1"/>
          <p:nvPr>
            <p:ph type="title"/>
          </p:nvPr>
        </p:nvSpPr>
        <p:spPr>
          <a:xfrm>
            <a:off x="1459538" y="1074100"/>
            <a:ext cx="928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</a:t>
            </a:r>
            <a:r>
              <a:rPr lang="en"/>
              <a:t> 8</a:t>
            </a:r>
            <a:endParaRPr/>
          </a:p>
        </p:txBody>
      </p:sp>
      <p:sp>
        <p:nvSpPr>
          <p:cNvPr id="535" name="Google Shape;535;p44">
            <a:hlinkClick action="ppaction://hlinksldjump" r:id="rId3"/>
          </p:cNvPr>
          <p:cNvSpPr/>
          <p:nvPr/>
        </p:nvSpPr>
        <p:spPr>
          <a:xfrm>
            <a:off x="5830614" y="5488419"/>
            <a:ext cx="530700" cy="530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8</a:t>
            </a:r>
            <a:endParaRPr b="1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536" name="Google Shape;536;p44">
            <a:hlinkClick action="ppaction://hlinksldjump" r:id="rId4"/>
          </p:cNvPr>
          <p:cNvSpPr/>
          <p:nvPr/>
        </p:nvSpPr>
        <p:spPr>
          <a:xfrm>
            <a:off x="8739000" y="4598875"/>
            <a:ext cx="22584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7" name="Google Shape;537;p44"/>
          <p:cNvSpPr txBox="1"/>
          <p:nvPr>
            <p:ph idx="1" type="body"/>
          </p:nvPr>
        </p:nvSpPr>
        <p:spPr>
          <a:xfrm>
            <a:off x="1447763" y="2027275"/>
            <a:ext cx="9284700" cy="2588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Add your text here.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9"/>
          <p:cNvSpPr txBox="1"/>
          <p:nvPr>
            <p:ph type="title"/>
          </p:nvPr>
        </p:nvSpPr>
        <p:spPr>
          <a:xfrm>
            <a:off x="1453650" y="1074100"/>
            <a:ext cx="928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 3</a:t>
            </a:r>
            <a:endParaRPr/>
          </a:p>
        </p:txBody>
      </p:sp>
      <p:sp>
        <p:nvSpPr>
          <p:cNvPr id="255" name="Google Shape;255;p9"/>
          <p:cNvSpPr txBox="1"/>
          <p:nvPr>
            <p:ph idx="1" type="body"/>
          </p:nvPr>
        </p:nvSpPr>
        <p:spPr>
          <a:xfrm>
            <a:off x="1453650" y="2103475"/>
            <a:ext cx="9284700" cy="2588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Add your text here.</a:t>
            </a:r>
            <a:endParaRPr/>
          </a:p>
        </p:txBody>
      </p:sp>
      <p:sp>
        <p:nvSpPr>
          <p:cNvPr id="256" name="Google Shape;256;p9">
            <a:hlinkClick action="ppaction://hlinksldjump" r:id="rId3"/>
          </p:cNvPr>
          <p:cNvSpPr/>
          <p:nvPr/>
        </p:nvSpPr>
        <p:spPr>
          <a:xfrm>
            <a:off x="1854749" y="5488419"/>
            <a:ext cx="530700" cy="530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3</a:t>
            </a:r>
            <a:endParaRPr b="1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257" name="Google Shape;257;p9">
            <a:hlinkClick action="ppaction://hlinksldjump" r:id="rId4"/>
          </p:cNvPr>
          <p:cNvSpPr/>
          <p:nvPr/>
        </p:nvSpPr>
        <p:spPr>
          <a:xfrm>
            <a:off x="8739000" y="4598875"/>
            <a:ext cx="22584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45"/>
          <p:cNvSpPr txBox="1"/>
          <p:nvPr>
            <p:ph type="title"/>
          </p:nvPr>
        </p:nvSpPr>
        <p:spPr>
          <a:xfrm>
            <a:off x="1459538" y="1074100"/>
            <a:ext cx="928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</a:t>
            </a:r>
            <a:r>
              <a:rPr lang="en"/>
              <a:t> 9</a:t>
            </a:r>
            <a:endParaRPr/>
          </a:p>
        </p:txBody>
      </p:sp>
      <p:sp>
        <p:nvSpPr>
          <p:cNvPr id="543" name="Google Shape;543;p45">
            <a:hlinkClick action="ppaction://hlinksldjump" r:id="rId3"/>
          </p:cNvPr>
          <p:cNvSpPr/>
          <p:nvPr/>
        </p:nvSpPr>
        <p:spPr>
          <a:xfrm>
            <a:off x="6625787" y="5488419"/>
            <a:ext cx="530700" cy="530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9</a:t>
            </a:r>
            <a:endParaRPr b="1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544" name="Google Shape;544;p45">
            <a:hlinkClick action="ppaction://hlinksldjump" r:id="rId4"/>
          </p:cNvPr>
          <p:cNvSpPr/>
          <p:nvPr/>
        </p:nvSpPr>
        <p:spPr>
          <a:xfrm>
            <a:off x="8739000" y="4598875"/>
            <a:ext cx="22584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5" name="Google Shape;545;p45"/>
          <p:cNvSpPr txBox="1"/>
          <p:nvPr>
            <p:ph idx="1" type="body"/>
          </p:nvPr>
        </p:nvSpPr>
        <p:spPr>
          <a:xfrm>
            <a:off x="1453650" y="2103475"/>
            <a:ext cx="9284700" cy="2588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Add your text here.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46"/>
          <p:cNvSpPr txBox="1"/>
          <p:nvPr>
            <p:ph type="title"/>
          </p:nvPr>
        </p:nvSpPr>
        <p:spPr>
          <a:xfrm>
            <a:off x="1459538" y="1074100"/>
            <a:ext cx="928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</a:t>
            </a:r>
            <a:r>
              <a:rPr lang="en"/>
              <a:t> 10</a:t>
            </a:r>
            <a:endParaRPr/>
          </a:p>
        </p:txBody>
      </p:sp>
      <p:sp>
        <p:nvSpPr>
          <p:cNvPr id="551" name="Google Shape;551;p46">
            <a:hlinkClick action="ppaction://hlinksldjump" r:id="rId3"/>
          </p:cNvPr>
          <p:cNvSpPr/>
          <p:nvPr/>
        </p:nvSpPr>
        <p:spPr>
          <a:xfrm>
            <a:off x="7420960" y="5488419"/>
            <a:ext cx="530700" cy="530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10</a:t>
            </a:r>
            <a:endParaRPr b="1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552" name="Google Shape;552;p46">
            <a:hlinkClick action="ppaction://hlinksldjump" r:id="rId4"/>
          </p:cNvPr>
          <p:cNvSpPr/>
          <p:nvPr/>
        </p:nvSpPr>
        <p:spPr>
          <a:xfrm>
            <a:off x="8739000" y="4598875"/>
            <a:ext cx="22584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3" name="Google Shape;553;p46"/>
          <p:cNvSpPr txBox="1"/>
          <p:nvPr>
            <p:ph idx="1" type="body"/>
          </p:nvPr>
        </p:nvSpPr>
        <p:spPr>
          <a:xfrm>
            <a:off x="1453650" y="2103475"/>
            <a:ext cx="9284700" cy="2588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Add your text here.</a:t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7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p47"/>
          <p:cNvSpPr txBox="1"/>
          <p:nvPr>
            <p:ph type="title"/>
          </p:nvPr>
        </p:nvSpPr>
        <p:spPr>
          <a:xfrm>
            <a:off x="1459538" y="1074100"/>
            <a:ext cx="928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</a:t>
            </a:r>
            <a:r>
              <a:rPr lang="en"/>
              <a:t> 11</a:t>
            </a:r>
            <a:endParaRPr/>
          </a:p>
        </p:txBody>
      </p:sp>
      <p:sp>
        <p:nvSpPr>
          <p:cNvPr id="559" name="Google Shape;559;p47">
            <a:hlinkClick action="ppaction://hlinksldjump" r:id="rId3"/>
          </p:cNvPr>
          <p:cNvSpPr/>
          <p:nvPr/>
        </p:nvSpPr>
        <p:spPr>
          <a:xfrm>
            <a:off x="8216133" y="5488419"/>
            <a:ext cx="530700" cy="530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11</a:t>
            </a:r>
            <a:endParaRPr b="1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560" name="Google Shape;560;p47">
            <a:hlinkClick action="ppaction://hlinksldjump" r:id="rId4"/>
          </p:cNvPr>
          <p:cNvSpPr/>
          <p:nvPr/>
        </p:nvSpPr>
        <p:spPr>
          <a:xfrm>
            <a:off x="8739000" y="4598875"/>
            <a:ext cx="22584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1" name="Google Shape;561;p47"/>
          <p:cNvSpPr txBox="1"/>
          <p:nvPr>
            <p:ph idx="1" type="body"/>
          </p:nvPr>
        </p:nvSpPr>
        <p:spPr>
          <a:xfrm>
            <a:off x="1453650" y="2103475"/>
            <a:ext cx="9284700" cy="2588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Add your text here.</a:t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48"/>
          <p:cNvSpPr txBox="1"/>
          <p:nvPr>
            <p:ph type="title"/>
          </p:nvPr>
        </p:nvSpPr>
        <p:spPr>
          <a:xfrm>
            <a:off x="1459538" y="1074100"/>
            <a:ext cx="928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</a:t>
            </a:r>
            <a:r>
              <a:rPr lang="en"/>
              <a:t> 12</a:t>
            </a:r>
            <a:endParaRPr/>
          </a:p>
        </p:txBody>
      </p:sp>
      <p:sp>
        <p:nvSpPr>
          <p:cNvPr id="567" name="Google Shape;567;p48">
            <a:hlinkClick action="ppaction://hlinksldjump" r:id="rId3"/>
          </p:cNvPr>
          <p:cNvSpPr/>
          <p:nvPr/>
        </p:nvSpPr>
        <p:spPr>
          <a:xfrm>
            <a:off x="9011306" y="5488419"/>
            <a:ext cx="530700" cy="530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12</a:t>
            </a:r>
            <a:endParaRPr b="1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568" name="Google Shape;568;p48">
            <a:hlinkClick action="ppaction://hlinksldjump" r:id="rId4"/>
          </p:cNvPr>
          <p:cNvSpPr/>
          <p:nvPr/>
        </p:nvSpPr>
        <p:spPr>
          <a:xfrm>
            <a:off x="8739000" y="4598875"/>
            <a:ext cx="22584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9" name="Google Shape;569;p48"/>
          <p:cNvSpPr txBox="1"/>
          <p:nvPr>
            <p:ph idx="1" type="body"/>
          </p:nvPr>
        </p:nvSpPr>
        <p:spPr>
          <a:xfrm>
            <a:off x="1453650" y="2103475"/>
            <a:ext cx="9284700" cy="2588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Add your text here.</a:t>
            </a:r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3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49"/>
          <p:cNvSpPr txBox="1"/>
          <p:nvPr>
            <p:ph type="title"/>
          </p:nvPr>
        </p:nvSpPr>
        <p:spPr>
          <a:xfrm>
            <a:off x="1459538" y="1074100"/>
            <a:ext cx="928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</a:t>
            </a:r>
            <a:r>
              <a:rPr lang="en"/>
              <a:t> 13</a:t>
            </a:r>
            <a:endParaRPr/>
          </a:p>
        </p:txBody>
      </p:sp>
      <p:sp>
        <p:nvSpPr>
          <p:cNvPr id="575" name="Google Shape;575;p49">
            <a:hlinkClick action="ppaction://hlinksldjump" r:id="rId3"/>
          </p:cNvPr>
          <p:cNvSpPr/>
          <p:nvPr/>
        </p:nvSpPr>
        <p:spPr>
          <a:xfrm>
            <a:off x="9806479" y="5488419"/>
            <a:ext cx="530700" cy="530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13</a:t>
            </a:r>
            <a:endParaRPr b="1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576" name="Google Shape;576;p49">
            <a:hlinkClick action="ppaction://hlinksldjump" r:id="rId4"/>
          </p:cNvPr>
          <p:cNvSpPr/>
          <p:nvPr/>
        </p:nvSpPr>
        <p:spPr>
          <a:xfrm>
            <a:off x="8739000" y="4598875"/>
            <a:ext cx="22584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7" name="Google Shape;577;p49"/>
          <p:cNvSpPr txBox="1"/>
          <p:nvPr>
            <p:ph idx="1" type="body"/>
          </p:nvPr>
        </p:nvSpPr>
        <p:spPr>
          <a:xfrm>
            <a:off x="1453650" y="2103475"/>
            <a:ext cx="9284700" cy="2588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Add your text here.</a:t>
            </a: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50"/>
          <p:cNvSpPr txBox="1"/>
          <p:nvPr>
            <p:ph type="title"/>
          </p:nvPr>
        </p:nvSpPr>
        <p:spPr>
          <a:xfrm>
            <a:off x="1459538" y="1074100"/>
            <a:ext cx="928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</a:t>
            </a:r>
            <a:r>
              <a:rPr lang="en"/>
              <a:t> 14</a:t>
            </a:r>
            <a:endParaRPr/>
          </a:p>
        </p:txBody>
      </p:sp>
      <p:sp>
        <p:nvSpPr>
          <p:cNvPr id="583" name="Google Shape;583;p50">
            <a:hlinkClick action="ppaction://hlinksldjump" r:id="rId3"/>
          </p:cNvPr>
          <p:cNvSpPr/>
          <p:nvPr/>
        </p:nvSpPr>
        <p:spPr>
          <a:xfrm>
            <a:off x="10601652" y="5488419"/>
            <a:ext cx="530700" cy="530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14</a:t>
            </a:r>
            <a:endParaRPr b="1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584" name="Google Shape;584;p50">
            <a:hlinkClick action="ppaction://hlinksldjump" r:id="rId4"/>
          </p:cNvPr>
          <p:cNvSpPr/>
          <p:nvPr/>
        </p:nvSpPr>
        <p:spPr>
          <a:xfrm>
            <a:off x="8739000" y="4598875"/>
            <a:ext cx="22584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5" name="Google Shape;585;p50"/>
          <p:cNvSpPr txBox="1"/>
          <p:nvPr>
            <p:ph idx="1" type="body"/>
          </p:nvPr>
        </p:nvSpPr>
        <p:spPr>
          <a:xfrm>
            <a:off x="1453650" y="2103475"/>
            <a:ext cx="9284700" cy="2588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Add your text here.</a:t>
            </a:r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51"/>
          <p:cNvSpPr txBox="1"/>
          <p:nvPr>
            <p:ph type="title"/>
          </p:nvPr>
        </p:nvSpPr>
        <p:spPr>
          <a:xfrm>
            <a:off x="1459538" y="1074100"/>
            <a:ext cx="928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</a:t>
            </a:r>
            <a:r>
              <a:rPr lang="en"/>
              <a:t> 15</a:t>
            </a:r>
            <a:endParaRPr/>
          </a:p>
        </p:txBody>
      </p:sp>
      <p:sp>
        <p:nvSpPr>
          <p:cNvPr id="591" name="Google Shape;591;p51">
            <a:hlinkClick action="ppaction://hlinksldjump" r:id="rId3"/>
          </p:cNvPr>
          <p:cNvSpPr/>
          <p:nvPr/>
        </p:nvSpPr>
        <p:spPr>
          <a:xfrm>
            <a:off x="11396825" y="5488419"/>
            <a:ext cx="530700" cy="530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15</a:t>
            </a:r>
            <a:endParaRPr b="1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592" name="Google Shape;592;p51">
            <a:hlinkClick action="ppaction://hlinksldjump" r:id="rId4"/>
          </p:cNvPr>
          <p:cNvSpPr/>
          <p:nvPr/>
        </p:nvSpPr>
        <p:spPr>
          <a:xfrm>
            <a:off x="8739000" y="4598875"/>
            <a:ext cx="22584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3" name="Google Shape;593;p51"/>
          <p:cNvSpPr txBox="1"/>
          <p:nvPr>
            <p:ph idx="1" type="body"/>
          </p:nvPr>
        </p:nvSpPr>
        <p:spPr>
          <a:xfrm>
            <a:off x="1453650" y="2103475"/>
            <a:ext cx="9284700" cy="2588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Add your text here.</a:t>
            </a:r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7" name="Shape 5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Google Shape;598;p52"/>
          <p:cNvSpPr txBox="1"/>
          <p:nvPr>
            <p:ph type="title"/>
          </p:nvPr>
        </p:nvSpPr>
        <p:spPr>
          <a:xfrm>
            <a:off x="1459538" y="1074100"/>
            <a:ext cx="928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</a:t>
            </a:r>
            <a:r>
              <a:rPr lang="en"/>
              <a:t> 16</a:t>
            </a:r>
            <a:endParaRPr/>
          </a:p>
        </p:txBody>
      </p:sp>
      <p:sp>
        <p:nvSpPr>
          <p:cNvPr id="599" name="Google Shape;599;p52">
            <a:hlinkClick action="ppaction://hlinksldjump" r:id="rId3"/>
          </p:cNvPr>
          <p:cNvSpPr/>
          <p:nvPr/>
        </p:nvSpPr>
        <p:spPr>
          <a:xfrm>
            <a:off x="264403" y="6120686"/>
            <a:ext cx="530700" cy="530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16</a:t>
            </a:r>
            <a:endParaRPr b="1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600" name="Google Shape;600;p52">
            <a:hlinkClick action="ppaction://hlinksldjump" r:id="rId4"/>
          </p:cNvPr>
          <p:cNvSpPr/>
          <p:nvPr/>
        </p:nvSpPr>
        <p:spPr>
          <a:xfrm>
            <a:off x="8739000" y="4598875"/>
            <a:ext cx="22584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1" name="Google Shape;601;p52"/>
          <p:cNvSpPr txBox="1"/>
          <p:nvPr>
            <p:ph idx="1" type="body"/>
          </p:nvPr>
        </p:nvSpPr>
        <p:spPr>
          <a:xfrm>
            <a:off x="1453650" y="2103475"/>
            <a:ext cx="9284700" cy="2588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Add your text here.</a:t>
            </a:r>
            <a:endParaRPr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53"/>
          <p:cNvSpPr txBox="1"/>
          <p:nvPr>
            <p:ph type="title"/>
          </p:nvPr>
        </p:nvSpPr>
        <p:spPr>
          <a:xfrm>
            <a:off x="1459538" y="1074100"/>
            <a:ext cx="928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</a:t>
            </a:r>
            <a:r>
              <a:rPr lang="en"/>
              <a:t> 17</a:t>
            </a:r>
            <a:endParaRPr/>
          </a:p>
        </p:txBody>
      </p:sp>
      <p:sp>
        <p:nvSpPr>
          <p:cNvPr id="607" name="Google Shape;607;p53">
            <a:hlinkClick action="ppaction://hlinksldjump" r:id="rId3"/>
          </p:cNvPr>
          <p:cNvSpPr/>
          <p:nvPr/>
        </p:nvSpPr>
        <p:spPr>
          <a:xfrm>
            <a:off x="1059576" y="6120686"/>
            <a:ext cx="530700" cy="530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17</a:t>
            </a:r>
            <a:endParaRPr b="1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608" name="Google Shape;608;p53">
            <a:hlinkClick action="ppaction://hlinksldjump" r:id="rId4"/>
          </p:cNvPr>
          <p:cNvSpPr/>
          <p:nvPr/>
        </p:nvSpPr>
        <p:spPr>
          <a:xfrm>
            <a:off x="8739000" y="4598875"/>
            <a:ext cx="22584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9" name="Google Shape;609;p53"/>
          <p:cNvSpPr txBox="1"/>
          <p:nvPr>
            <p:ph idx="1" type="body"/>
          </p:nvPr>
        </p:nvSpPr>
        <p:spPr>
          <a:xfrm>
            <a:off x="1453650" y="2103475"/>
            <a:ext cx="9284700" cy="2588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Add your text here.</a:t>
            </a:r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3" name="Shape 6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" name="Google Shape;614;p54"/>
          <p:cNvSpPr txBox="1"/>
          <p:nvPr>
            <p:ph type="title"/>
          </p:nvPr>
        </p:nvSpPr>
        <p:spPr>
          <a:xfrm>
            <a:off x="1459538" y="1074100"/>
            <a:ext cx="928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</a:t>
            </a:r>
            <a:r>
              <a:rPr lang="en"/>
              <a:t> 18</a:t>
            </a:r>
            <a:endParaRPr/>
          </a:p>
        </p:txBody>
      </p:sp>
      <p:sp>
        <p:nvSpPr>
          <p:cNvPr id="615" name="Google Shape;615;p54">
            <a:hlinkClick action="ppaction://hlinksldjump" r:id="rId3"/>
          </p:cNvPr>
          <p:cNvSpPr/>
          <p:nvPr/>
        </p:nvSpPr>
        <p:spPr>
          <a:xfrm>
            <a:off x="1854749" y="6120686"/>
            <a:ext cx="530700" cy="530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18</a:t>
            </a:r>
            <a:endParaRPr b="1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616" name="Google Shape;616;p54">
            <a:hlinkClick action="ppaction://hlinksldjump" r:id="rId4"/>
          </p:cNvPr>
          <p:cNvSpPr/>
          <p:nvPr/>
        </p:nvSpPr>
        <p:spPr>
          <a:xfrm>
            <a:off x="8739000" y="4598875"/>
            <a:ext cx="22584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7" name="Google Shape;617;p54"/>
          <p:cNvSpPr txBox="1"/>
          <p:nvPr>
            <p:ph idx="1" type="body"/>
          </p:nvPr>
        </p:nvSpPr>
        <p:spPr>
          <a:xfrm>
            <a:off x="1453650" y="2103475"/>
            <a:ext cx="9284700" cy="2588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Add your text here.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0"/>
          <p:cNvSpPr txBox="1"/>
          <p:nvPr>
            <p:ph type="title"/>
          </p:nvPr>
        </p:nvSpPr>
        <p:spPr>
          <a:xfrm>
            <a:off x="1453650" y="1074100"/>
            <a:ext cx="928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 4</a:t>
            </a:r>
            <a:endParaRPr/>
          </a:p>
        </p:txBody>
      </p:sp>
      <p:sp>
        <p:nvSpPr>
          <p:cNvPr id="263" name="Google Shape;263;p10"/>
          <p:cNvSpPr txBox="1"/>
          <p:nvPr>
            <p:ph idx="1" type="body"/>
          </p:nvPr>
        </p:nvSpPr>
        <p:spPr>
          <a:xfrm>
            <a:off x="1453650" y="2103475"/>
            <a:ext cx="9284700" cy="2588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Add your text here.</a:t>
            </a:r>
            <a:endParaRPr/>
          </a:p>
        </p:txBody>
      </p:sp>
      <p:sp>
        <p:nvSpPr>
          <p:cNvPr id="264" name="Google Shape;264;p10">
            <a:hlinkClick action="ppaction://hlinksldjump" r:id="rId3"/>
          </p:cNvPr>
          <p:cNvSpPr/>
          <p:nvPr/>
        </p:nvSpPr>
        <p:spPr>
          <a:xfrm>
            <a:off x="2649922" y="5488419"/>
            <a:ext cx="530700" cy="530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4</a:t>
            </a:r>
            <a:endParaRPr b="1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265" name="Google Shape;265;p10">
            <a:hlinkClick action="ppaction://hlinksldjump" r:id="rId4"/>
          </p:cNvPr>
          <p:cNvSpPr/>
          <p:nvPr/>
        </p:nvSpPr>
        <p:spPr>
          <a:xfrm>
            <a:off x="8739000" y="4598875"/>
            <a:ext cx="22584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1" name="Shape 6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" name="Google Shape;622;p55"/>
          <p:cNvSpPr txBox="1"/>
          <p:nvPr>
            <p:ph type="title"/>
          </p:nvPr>
        </p:nvSpPr>
        <p:spPr>
          <a:xfrm>
            <a:off x="1459538" y="1074100"/>
            <a:ext cx="928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</a:t>
            </a:r>
            <a:r>
              <a:rPr lang="en"/>
              <a:t> 19</a:t>
            </a:r>
            <a:endParaRPr/>
          </a:p>
        </p:txBody>
      </p:sp>
      <p:sp>
        <p:nvSpPr>
          <p:cNvPr id="623" name="Google Shape;623;p55">
            <a:hlinkClick action="ppaction://hlinksldjump" r:id="rId3"/>
          </p:cNvPr>
          <p:cNvSpPr/>
          <p:nvPr/>
        </p:nvSpPr>
        <p:spPr>
          <a:xfrm>
            <a:off x="2649922" y="6120686"/>
            <a:ext cx="530700" cy="530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19</a:t>
            </a:r>
            <a:endParaRPr b="1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624" name="Google Shape;624;p55">
            <a:hlinkClick action="ppaction://hlinksldjump" r:id="rId4"/>
          </p:cNvPr>
          <p:cNvSpPr/>
          <p:nvPr/>
        </p:nvSpPr>
        <p:spPr>
          <a:xfrm>
            <a:off x="8739000" y="4598875"/>
            <a:ext cx="22584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5" name="Google Shape;625;p55"/>
          <p:cNvSpPr txBox="1"/>
          <p:nvPr>
            <p:ph idx="1" type="body"/>
          </p:nvPr>
        </p:nvSpPr>
        <p:spPr>
          <a:xfrm>
            <a:off x="1453650" y="2103475"/>
            <a:ext cx="9284700" cy="2588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Add your text here.</a:t>
            </a:r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9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" name="Google Shape;630;p56"/>
          <p:cNvSpPr txBox="1"/>
          <p:nvPr>
            <p:ph type="title"/>
          </p:nvPr>
        </p:nvSpPr>
        <p:spPr>
          <a:xfrm>
            <a:off x="1459538" y="1074100"/>
            <a:ext cx="928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</a:t>
            </a:r>
            <a:r>
              <a:rPr lang="en"/>
              <a:t> 20</a:t>
            </a:r>
            <a:endParaRPr/>
          </a:p>
        </p:txBody>
      </p:sp>
      <p:sp>
        <p:nvSpPr>
          <p:cNvPr id="631" name="Google Shape;631;p56">
            <a:hlinkClick action="ppaction://hlinksldjump" r:id="rId3"/>
          </p:cNvPr>
          <p:cNvSpPr/>
          <p:nvPr/>
        </p:nvSpPr>
        <p:spPr>
          <a:xfrm>
            <a:off x="3445095" y="6120686"/>
            <a:ext cx="530700" cy="530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20</a:t>
            </a:r>
            <a:endParaRPr b="1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632" name="Google Shape;632;p56">
            <a:hlinkClick action="ppaction://hlinksldjump" r:id="rId4"/>
          </p:cNvPr>
          <p:cNvSpPr/>
          <p:nvPr/>
        </p:nvSpPr>
        <p:spPr>
          <a:xfrm>
            <a:off x="8739000" y="4598875"/>
            <a:ext cx="22584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3" name="Google Shape;633;p56"/>
          <p:cNvSpPr txBox="1"/>
          <p:nvPr>
            <p:ph idx="1" type="body"/>
          </p:nvPr>
        </p:nvSpPr>
        <p:spPr>
          <a:xfrm>
            <a:off x="1453650" y="2103475"/>
            <a:ext cx="9284700" cy="2588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Add your text here.</a:t>
            </a:r>
            <a:endParaRPr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7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57"/>
          <p:cNvSpPr txBox="1"/>
          <p:nvPr>
            <p:ph type="title"/>
          </p:nvPr>
        </p:nvSpPr>
        <p:spPr>
          <a:xfrm>
            <a:off x="1459538" y="1074100"/>
            <a:ext cx="928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</a:t>
            </a:r>
            <a:r>
              <a:rPr lang="en"/>
              <a:t> 21</a:t>
            </a:r>
            <a:endParaRPr/>
          </a:p>
        </p:txBody>
      </p:sp>
      <p:sp>
        <p:nvSpPr>
          <p:cNvPr id="639" name="Google Shape;639;p57">
            <a:hlinkClick action="ppaction://hlinksldjump" r:id="rId3"/>
          </p:cNvPr>
          <p:cNvSpPr/>
          <p:nvPr/>
        </p:nvSpPr>
        <p:spPr>
          <a:xfrm>
            <a:off x="4240268" y="6120686"/>
            <a:ext cx="530700" cy="530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21</a:t>
            </a:r>
            <a:endParaRPr b="1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640" name="Google Shape;640;p57">
            <a:hlinkClick action="ppaction://hlinksldjump" r:id="rId4"/>
          </p:cNvPr>
          <p:cNvSpPr/>
          <p:nvPr/>
        </p:nvSpPr>
        <p:spPr>
          <a:xfrm>
            <a:off x="8739000" y="4598875"/>
            <a:ext cx="22584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1" name="Google Shape;641;p57"/>
          <p:cNvSpPr txBox="1"/>
          <p:nvPr>
            <p:ph idx="1" type="body"/>
          </p:nvPr>
        </p:nvSpPr>
        <p:spPr>
          <a:xfrm>
            <a:off x="1453650" y="2103475"/>
            <a:ext cx="9284700" cy="2588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Add your text here.</a:t>
            </a:r>
            <a:endParaRPr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5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p58"/>
          <p:cNvSpPr txBox="1"/>
          <p:nvPr>
            <p:ph type="title"/>
          </p:nvPr>
        </p:nvSpPr>
        <p:spPr>
          <a:xfrm>
            <a:off x="1459538" y="1074100"/>
            <a:ext cx="928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</a:t>
            </a:r>
            <a:r>
              <a:rPr lang="en"/>
              <a:t> 22</a:t>
            </a:r>
            <a:endParaRPr/>
          </a:p>
        </p:txBody>
      </p:sp>
      <p:sp>
        <p:nvSpPr>
          <p:cNvPr id="647" name="Google Shape;647;p58">
            <a:hlinkClick action="ppaction://hlinksldjump" r:id="rId3"/>
          </p:cNvPr>
          <p:cNvSpPr/>
          <p:nvPr/>
        </p:nvSpPr>
        <p:spPr>
          <a:xfrm>
            <a:off x="5035441" y="6120686"/>
            <a:ext cx="530700" cy="530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22</a:t>
            </a:r>
            <a:endParaRPr b="1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648" name="Google Shape;648;p58">
            <a:hlinkClick action="ppaction://hlinksldjump" r:id="rId4"/>
          </p:cNvPr>
          <p:cNvSpPr/>
          <p:nvPr/>
        </p:nvSpPr>
        <p:spPr>
          <a:xfrm>
            <a:off x="8739000" y="4598875"/>
            <a:ext cx="22584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9" name="Google Shape;649;p58"/>
          <p:cNvSpPr txBox="1"/>
          <p:nvPr>
            <p:ph idx="1" type="body"/>
          </p:nvPr>
        </p:nvSpPr>
        <p:spPr>
          <a:xfrm>
            <a:off x="1453650" y="2103475"/>
            <a:ext cx="9284700" cy="2588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Add your text here.</a:t>
            </a:r>
            <a:endParaRPr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3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p59"/>
          <p:cNvSpPr txBox="1"/>
          <p:nvPr>
            <p:ph type="title"/>
          </p:nvPr>
        </p:nvSpPr>
        <p:spPr>
          <a:xfrm>
            <a:off x="1459538" y="1074100"/>
            <a:ext cx="928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</a:t>
            </a:r>
            <a:r>
              <a:rPr lang="en"/>
              <a:t> 23</a:t>
            </a:r>
            <a:endParaRPr/>
          </a:p>
        </p:txBody>
      </p:sp>
      <p:sp>
        <p:nvSpPr>
          <p:cNvPr id="655" name="Google Shape;655;p59">
            <a:hlinkClick action="ppaction://hlinksldjump" r:id="rId3"/>
          </p:cNvPr>
          <p:cNvSpPr/>
          <p:nvPr/>
        </p:nvSpPr>
        <p:spPr>
          <a:xfrm>
            <a:off x="5830614" y="6120686"/>
            <a:ext cx="530700" cy="530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23</a:t>
            </a:r>
            <a:endParaRPr b="1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656" name="Google Shape;656;p59">
            <a:hlinkClick action="ppaction://hlinksldjump" r:id="rId4"/>
          </p:cNvPr>
          <p:cNvSpPr/>
          <p:nvPr/>
        </p:nvSpPr>
        <p:spPr>
          <a:xfrm>
            <a:off x="8739000" y="4598875"/>
            <a:ext cx="22584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7" name="Google Shape;657;p59"/>
          <p:cNvSpPr txBox="1"/>
          <p:nvPr>
            <p:ph idx="1" type="body"/>
          </p:nvPr>
        </p:nvSpPr>
        <p:spPr>
          <a:xfrm>
            <a:off x="1453650" y="2103475"/>
            <a:ext cx="9284700" cy="2588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Add your text here.</a:t>
            </a:r>
            <a:endParaRPr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p60"/>
          <p:cNvSpPr txBox="1"/>
          <p:nvPr>
            <p:ph type="title"/>
          </p:nvPr>
        </p:nvSpPr>
        <p:spPr>
          <a:xfrm>
            <a:off x="1459538" y="1074100"/>
            <a:ext cx="928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</a:t>
            </a:r>
            <a:r>
              <a:rPr lang="en"/>
              <a:t> 24</a:t>
            </a:r>
            <a:endParaRPr/>
          </a:p>
        </p:txBody>
      </p:sp>
      <p:sp>
        <p:nvSpPr>
          <p:cNvPr id="663" name="Google Shape;663;p60">
            <a:hlinkClick action="ppaction://hlinksldjump" r:id="rId3"/>
          </p:cNvPr>
          <p:cNvSpPr/>
          <p:nvPr/>
        </p:nvSpPr>
        <p:spPr>
          <a:xfrm>
            <a:off x="6625787" y="6120686"/>
            <a:ext cx="530700" cy="530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24</a:t>
            </a:r>
            <a:endParaRPr b="1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664" name="Google Shape;664;p60">
            <a:hlinkClick action="ppaction://hlinksldjump" r:id="rId4"/>
          </p:cNvPr>
          <p:cNvSpPr/>
          <p:nvPr/>
        </p:nvSpPr>
        <p:spPr>
          <a:xfrm>
            <a:off x="8739000" y="4598875"/>
            <a:ext cx="22584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5" name="Google Shape;665;p60"/>
          <p:cNvSpPr txBox="1"/>
          <p:nvPr>
            <p:ph idx="1" type="body"/>
          </p:nvPr>
        </p:nvSpPr>
        <p:spPr>
          <a:xfrm>
            <a:off x="1453650" y="2103475"/>
            <a:ext cx="9284700" cy="2588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Add your text here.</a:t>
            </a:r>
            <a:endParaRPr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9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p61"/>
          <p:cNvSpPr txBox="1"/>
          <p:nvPr>
            <p:ph type="title"/>
          </p:nvPr>
        </p:nvSpPr>
        <p:spPr>
          <a:xfrm>
            <a:off x="1459538" y="1074100"/>
            <a:ext cx="928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</a:t>
            </a:r>
            <a:r>
              <a:rPr lang="en"/>
              <a:t> 25</a:t>
            </a:r>
            <a:endParaRPr/>
          </a:p>
        </p:txBody>
      </p:sp>
      <p:sp>
        <p:nvSpPr>
          <p:cNvPr id="671" name="Google Shape;671;p61">
            <a:hlinkClick action="ppaction://hlinksldjump" r:id="rId3"/>
          </p:cNvPr>
          <p:cNvSpPr/>
          <p:nvPr/>
        </p:nvSpPr>
        <p:spPr>
          <a:xfrm>
            <a:off x="7420960" y="6120686"/>
            <a:ext cx="530700" cy="530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25</a:t>
            </a:r>
            <a:endParaRPr b="1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672" name="Google Shape;672;p61">
            <a:hlinkClick action="ppaction://hlinksldjump" r:id="rId4"/>
          </p:cNvPr>
          <p:cNvSpPr/>
          <p:nvPr/>
        </p:nvSpPr>
        <p:spPr>
          <a:xfrm>
            <a:off x="8739000" y="4598875"/>
            <a:ext cx="22584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3" name="Google Shape;673;p61"/>
          <p:cNvSpPr txBox="1"/>
          <p:nvPr>
            <p:ph idx="1" type="body"/>
          </p:nvPr>
        </p:nvSpPr>
        <p:spPr>
          <a:xfrm>
            <a:off x="1453650" y="2103475"/>
            <a:ext cx="9284700" cy="2588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Add your text here.</a:t>
            </a:r>
            <a:endParaRPr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7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p62"/>
          <p:cNvSpPr txBox="1"/>
          <p:nvPr>
            <p:ph type="title"/>
          </p:nvPr>
        </p:nvSpPr>
        <p:spPr>
          <a:xfrm>
            <a:off x="1459538" y="1074100"/>
            <a:ext cx="928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</a:t>
            </a:r>
            <a:r>
              <a:rPr lang="en"/>
              <a:t> 26</a:t>
            </a:r>
            <a:endParaRPr/>
          </a:p>
        </p:txBody>
      </p:sp>
      <p:sp>
        <p:nvSpPr>
          <p:cNvPr id="679" name="Google Shape;679;p62">
            <a:hlinkClick action="ppaction://hlinksldjump" r:id="rId3"/>
          </p:cNvPr>
          <p:cNvSpPr/>
          <p:nvPr/>
        </p:nvSpPr>
        <p:spPr>
          <a:xfrm>
            <a:off x="8216133" y="6120686"/>
            <a:ext cx="530700" cy="530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26</a:t>
            </a:r>
            <a:endParaRPr b="1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680" name="Google Shape;680;p62">
            <a:hlinkClick action="ppaction://hlinksldjump" r:id="rId4"/>
          </p:cNvPr>
          <p:cNvSpPr/>
          <p:nvPr/>
        </p:nvSpPr>
        <p:spPr>
          <a:xfrm>
            <a:off x="8739000" y="4598875"/>
            <a:ext cx="22584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1" name="Google Shape;681;p62"/>
          <p:cNvSpPr txBox="1"/>
          <p:nvPr>
            <p:ph idx="1" type="body"/>
          </p:nvPr>
        </p:nvSpPr>
        <p:spPr>
          <a:xfrm>
            <a:off x="1453650" y="2103475"/>
            <a:ext cx="9284700" cy="2588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Add your text here.</a:t>
            </a:r>
            <a:endParaRPr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5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63"/>
          <p:cNvSpPr txBox="1"/>
          <p:nvPr>
            <p:ph type="title"/>
          </p:nvPr>
        </p:nvSpPr>
        <p:spPr>
          <a:xfrm>
            <a:off x="1459538" y="1074100"/>
            <a:ext cx="928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</a:t>
            </a:r>
            <a:r>
              <a:rPr lang="en"/>
              <a:t> 27</a:t>
            </a:r>
            <a:endParaRPr/>
          </a:p>
        </p:txBody>
      </p:sp>
      <p:sp>
        <p:nvSpPr>
          <p:cNvPr id="687" name="Google Shape;687;p63">
            <a:hlinkClick action="ppaction://hlinksldjump" r:id="rId3"/>
          </p:cNvPr>
          <p:cNvSpPr/>
          <p:nvPr/>
        </p:nvSpPr>
        <p:spPr>
          <a:xfrm>
            <a:off x="9011306" y="6120686"/>
            <a:ext cx="530700" cy="530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27</a:t>
            </a:r>
            <a:endParaRPr b="1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688" name="Google Shape;688;p63">
            <a:hlinkClick action="ppaction://hlinksldjump" r:id="rId4"/>
          </p:cNvPr>
          <p:cNvSpPr/>
          <p:nvPr/>
        </p:nvSpPr>
        <p:spPr>
          <a:xfrm>
            <a:off x="8739000" y="4598875"/>
            <a:ext cx="22584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89" name="Google Shape;689;p63"/>
          <p:cNvSpPr txBox="1"/>
          <p:nvPr>
            <p:ph idx="1" type="body"/>
          </p:nvPr>
        </p:nvSpPr>
        <p:spPr>
          <a:xfrm>
            <a:off x="1453650" y="2103475"/>
            <a:ext cx="9284700" cy="2588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Add your text here.</a:t>
            </a:r>
            <a:endParaRPr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3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p64"/>
          <p:cNvSpPr txBox="1"/>
          <p:nvPr>
            <p:ph type="title"/>
          </p:nvPr>
        </p:nvSpPr>
        <p:spPr>
          <a:xfrm>
            <a:off x="1459538" y="1074100"/>
            <a:ext cx="928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</a:t>
            </a:r>
            <a:r>
              <a:rPr lang="en"/>
              <a:t> 28</a:t>
            </a:r>
            <a:endParaRPr/>
          </a:p>
        </p:txBody>
      </p:sp>
      <p:sp>
        <p:nvSpPr>
          <p:cNvPr id="695" name="Google Shape;695;p64">
            <a:hlinkClick action="ppaction://hlinksldjump" r:id="rId3"/>
          </p:cNvPr>
          <p:cNvSpPr/>
          <p:nvPr/>
        </p:nvSpPr>
        <p:spPr>
          <a:xfrm>
            <a:off x="9806479" y="6120686"/>
            <a:ext cx="530700" cy="530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28</a:t>
            </a:r>
            <a:endParaRPr b="1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696" name="Google Shape;696;p64">
            <a:hlinkClick action="ppaction://hlinksldjump" r:id="rId4"/>
          </p:cNvPr>
          <p:cNvSpPr/>
          <p:nvPr/>
        </p:nvSpPr>
        <p:spPr>
          <a:xfrm>
            <a:off x="8739000" y="4598875"/>
            <a:ext cx="22584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7" name="Google Shape;697;p64"/>
          <p:cNvSpPr txBox="1"/>
          <p:nvPr>
            <p:ph idx="1" type="body"/>
          </p:nvPr>
        </p:nvSpPr>
        <p:spPr>
          <a:xfrm>
            <a:off x="1453650" y="2103475"/>
            <a:ext cx="9284700" cy="2588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Add your text here.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1"/>
          <p:cNvSpPr txBox="1"/>
          <p:nvPr>
            <p:ph type="title"/>
          </p:nvPr>
        </p:nvSpPr>
        <p:spPr>
          <a:xfrm>
            <a:off x="1453650" y="1074100"/>
            <a:ext cx="928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 5</a:t>
            </a:r>
            <a:endParaRPr/>
          </a:p>
        </p:txBody>
      </p:sp>
      <p:sp>
        <p:nvSpPr>
          <p:cNvPr id="271" name="Google Shape;271;p11"/>
          <p:cNvSpPr txBox="1"/>
          <p:nvPr>
            <p:ph idx="1" type="body"/>
          </p:nvPr>
        </p:nvSpPr>
        <p:spPr>
          <a:xfrm>
            <a:off x="1453650" y="2103475"/>
            <a:ext cx="9284700" cy="2588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Add your text here.</a:t>
            </a:r>
            <a:endParaRPr/>
          </a:p>
        </p:txBody>
      </p:sp>
      <p:sp>
        <p:nvSpPr>
          <p:cNvPr id="272" name="Google Shape;272;p11">
            <a:hlinkClick action="ppaction://hlinksldjump" r:id="rId3"/>
          </p:cNvPr>
          <p:cNvSpPr/>
          <p:nvPr/>
        </p:nvSpPr>
        <p:spPr>
          <a:xfrm>
            <a:off x="3445095" y="5488419"/>
            <a:ext cx="530700" cy="530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5</a:t>
            </a:r>
            <a:endParaRPr b="1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273" name="Google Shape;273;p11">
            <a:hlinkClick action="ppaction://hlinksldjump" r:id="rId4"/>
          </p:cNvPr>
          <p:cNvSpPr/>
          <p:nvPr/>
        </p:nvSpPr>
        <p:spPr>
          <a:xfrm>
            <a:off x="8739000" y="4598875"/>
            <a:ext cx="22584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1" name="Shape 7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Google Shape;702;p65"/>
          <p:cNvSpPr txBox="1"/>
          <p:nvPr>
            <p:ph type="title"/>
          </p:nvPr>
        </p:nvSpPr>
        <p:spPr>
          <a:xfrm>
            <a:off x="1459538" y="1074100"/>
            <a:ext cx="928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</a:t>
            </a:r>
            <a:r>
              <a:rPr lang="en"/>
              <a:t> 29</a:t>
            </a:r>
            <a:endParaRPr/>
          </a:p>
        </p:txBody>
      </p:sp>
      <p:sp>
        <p:nvSpPr>
          <p:cNvPr id="703" name="Google Shape;703;p65">
            <a:hlinkClick action="ppaction://hlinksldjump" r:id="rId3"/>
          </p:cNvPr>
          <p:cNvSpPr/>
          <p:nvPr/>
        </p:nvSpPr>
        <p:spPr>
          <a:xfrm>
            <a:off x="10601652" y="6120686"/>
            <a:ext cx="530700" cy="530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29</a:t>
            </a:r>
            <a:endParaRPr b="1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704" name="Google Shape;704;p65">
            <a:hlinkClick action="ppaction://hlinksldjump" r:id="rId4"/>
          </p:cNvPr>
          <p:cNvSpPr/>
          <p:nvPr/>
        </p:nvSpPr>
        <p:spPr>
          <a:xfrm>
            <a:off x="8739000" y="4598875"/>
            <a:ext cx="22584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5" name="Google Shape;705;p65"/>
          <p:cNvSpPr txBox="1"/>
          <p:nvPr>
            <p:ph idx="1" type="body"/>
          </p:nvPr>
        </p:nvSpPr>
        <p:spPr>
          <a:xfrm>
            <a:off x="1453650" y="2103475"/>
            <a:ext cx="9284700" cy="2588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Add your text here.</a:t>
            </a:r>
            <a:endParaRPr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9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66"/>
          <p:cNvSpPr txBox="1"/>
          <p:nvPr>
            <p:ph type="title"/>
          </p:nvPr>
        </p:nvSpPr>
        <p:spPr>
          <a:xfrm>
            <a:off x="1459538" y="1074100"/>
            <a:ext cx="928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Answer </a:t>
            </a:r>
            <a:r>
              <a:rPr lang="en"/>
              <a:t>30</a:t>
            </a:r>
            <a:endParaRPr/>
          </a:p>
        </p:txBody>
      </p:sp>
      <p:sp>
        <p:nvSpPr>
          <p:cNvPr id="711" name="Google Shape;711;p66">
            <a:hlinkClick action="ppaction://hlinksldjump" r:id="rId3"/>
          </p:cNvPr>
          <p:cNvSpPr/>
          <p:nvPr/>
        </p:nvSpPr>
        <p:spPr>
          <a:xfrm>
            <a:off x="11396825" y="6120686"/>
            <a:ext cx="530700" cy="530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30</a:t>
            </a:r>
            <a:endParaRPr b="1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712" name="Google Shape;712;p66">
            <a:hlinkClick action="ppaction://hlinksldjump" r:id="rId4"/>
          </p:cNvPr>
          <p:cNvSpPr/>
          <p:nvPr/>
        </p:nvSpPr>
        <p:spPr>
          <a:xfrm>
            <a:off x="8739000" y="4598875"/>
            <a:ext cx="22584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3" name="Google Shape;713;p66"/>
          <p:cNvSpPr txBox="1"/>
          <p:nvPr>
            <p:ph idx="1" type="body"/>
          </p:nvPr>
        </p:nvSpPr>
        <p:spPr>
          <a:xfrm>
            <a:off x="1453650" y="2103475"/>
            <a:ext cx="9284700" cy="2588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Add your text here.</a:t>
            </a:r>
            <a:endParaRPr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7" name="Shape 7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12"/>
          <p:cNvSpPr txBox="1"/>
          <p:nvPr>
            <p:ph type="title"/>
          </p:nvPr>
        </p:nvSpPr>
        <p:spPr>
          <a:xfrm>
            <a:off x="1453650" y="1074100"/>
            <a:ext cx="928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 6</a:t>
            </a:r>
            <a:endParaRPr/>
          </a:p>
        </p:txBody>
      </p:sp>
      <p:sp>
        <p:nvSpPr>
          <p:cNvPr id="279" name="Google Shape;279;p12"/>
          <p:cNvSpPr txBox="1"/>
          <p:nvPr>
            <p:ph idx="1" type="body"/>
          </p:nvPr>
        </p:nvSpPr>
        <p:spPr>
          <a:xfrm>
            <a:off x="1453650" y="2103475"/>
            <a:ext cx="9284700" cy="2588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Add your text here.</a:t>
            </a:r>
            <a:endParaRPr/>
          </a:p>
        </p:txBody>
      </p:sp>
      <p:sp>
        <p:nvSpPr>
          <p:cNvPr id="280" name="Google Shape;280;p12">
            <a:hlinkClick action="ppaction://hlinksldjump" r:id="rId3"/>
          </p:cNvPr>
          <p:cNvSpPr/>
          <p:nvPr/>
        </p:nvSpPr>
        <p:spPr>
          <a:xfrm>
            <a:off x="4240268" y="5488419"/>
            <a:ext cx="530700" cy="530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6</a:t>
            </a:r>
            <a:endParaRPr b="1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281" name="Google Shape;281;p12">
            <a:hlinkClick action="ppaction://hlinksldjump" r:id="rId4"/>
          </p:cNvPr>
          <p:cNvSpPr/>
          <p:nvPr/>
        </p:nvSpPr>
        <p:spPr>
          <a:xfrm>
            <a:off x="8739000" y="4598875"/>
            <a:ext cx="22584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3"/>
          <p:cNvSpPr txBox="1"/>
          <p:nvPr>
            <p:ph type="title"/>
          </p:nvPr>
        </p:nvSpPr>
        <p:spPr>
          <a:xfrm>
            <a:off x="1453650" y="1074100"/>
            <a:ext cx="928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 7</a:t>
            </a:r>
            <a:endParaRPr/>
          </a:p>
        </p:txBody>
      </p:sp>
      <p:sp>
        <p:nvSpPr>
          <p:cNvPr id="287" name="Google Shape;287;p13"/>
          <p:cNvSpPr txBox="1"/>
          <p:nvPr>
            <p:ph idx="1" type="body"/>
          </p:nvPr>
        </p:nvSpPr>
        <p:spPr>
          <a:xfrm>
            <a:off x="1453650" y="2103475"/>
            <a:ext cx="9284700" cy="2588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Add your text here.</a:t>
            </a:r>
            <a:endParaRPr/>
          </a:p>
        </p:txBody>
      </p:sp>
      <p:sp>
        <p:nvSpPr>
          <p:cNvPr id="288" name="Google Shape;288;p13">
            <a:hlinkClick action="ppaction://hlinksldjump" r:id="rId3"/>
          </p:cNvPr>
          <p:cNvSpPr/>
          <p:nvPr/>
        </p:nvSpPr>
        <p:spPr>
          <a:xfrm>
            <a:off x="5035441" y="5488419"/>
            <a:ext cx="530700" cy="530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7</a:t>
            </a:r>
            <a:endParaRPr b="1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289" name="Google Shape;289;p13">
            <a:hlinkClick action="ppaction://hlinksldjump" r:id="rId4"/>
          </p:cNvPr>
          <p:cNvSpPr/>
          <p:nvPr/>
        </p:nvSpPr>
        <p:spPr>
          <a:xfrm>
            <a:off x="8739000" y="4598875"/>
            <a:ext cx="22584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14"/>
          <p:cNvSpPr txBox="1"/>
          <p:nvPr>
            <p:ph type="title"/>
          </p:nvPr>
        </p:nvSpPr>
        <p:spPr>
          <a:xfrm>
            <a:off x="1453650" y="1074100"/>
            <a:ext cx="9284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 8</a:t>
            </a:r>
            <a:endParaRPr/>
          </a:p>
        </p:txBody>
      </p:sp>
      <p:sp>
        <p:nvSpPr>
          <p:cNvPr id="295" name="Google Shape;295;p14"/>
          <p:cNvSpPr txBox="1"/>
          <p:nvPr>
            <p:ph idx="1" type="body"/>
          </p:nvPr>
        </p:nvSpPr>
        <p:spPr>
          <a:xfrm>
            <a:off x="1453650" y="2103475"/>
            <a:ext cx="9284700" cy="2588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Add your text here.</a:t>
            </a:r>
            <a:endParaRPr/>
          </a:p>
        </p:txBody>
      </p:sp>
      <p:sp>
        <p:nvSpPr>
          <p:cNvPr id="296" name="Google Shape;296;p14">
            <a:hlinkClick action="ppaction://hlinksldjump" r:id="rId3"/>
          </p:cNvPr>
          <p:cNvSpPr/>
          <p:nvPr/>
        </p:nvSpPr>
        <p:spPr>
          <a:xfrm>
            <a:off x="5830614" y="5488419"/>
            <a:ext cx="530700" cy="5307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  <a:latin typeface="Englebert"/>
                <a:ea typeface="Englebert"/>
                <a:cs typeface="Englebert"/>
                <a:sym typeface="Englebert"/>
              </a:rPr>
              <a:t>8</a:t>
            </a:r>
            <a:endParaRPr b="1">
              <a:solidFill>
                <a:schemeClr val="lt1"/>
              </a:solidFill>
              <a:latin typeface="Englebert"/>
              <a:ea typeface="Englebert"/>
              <a:cs typeface="Englebert"/>
              <a:sym typeface="Englebert"/>
            </a:endParaRPr>
          </a:p>
        </p:txBody>
      </p:sp>
      <p:sp>
        <p:nvSpPr>
          <p:cNvPr id="297" name="Google Shape;297;p14">
            <a:hlinkClick action="ppaction://hlinksldjump" r:id="rId4"/>
          </p:cNvPr>
          <p:cNvSpPr/>
          <p:nvPr/>
        </p:nvSpPr>
        <p:spPr>
          <a:xfrm>
            <a:off x="8739000" y="4598875"/>
            <a:ext cx="22584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lidesMania">
  <a:themeElements>
    <a:clrScheme name="Simple Light">
      <a:dk1>
        <a:srgbClr val="000000"/>
      </a:dk1>
      <a:lt1>
        <a:srgbClr val="F9F8F3"/>
      </a:lt1>
      <a:dk2>
        <a:srgbClr val="434343"/>
      </a:dk2>
      <a:lt2>
        <a:srgbClr val="D9D9D9"/>
      </a:lt2>
      <a:accent1>
        <a:srgbClr val="A7C5B9"/>
      </a:accent1>
      <a:accent2>
        <a:srgbClr val="759485"/>
      </a:accent2>
      <a:accent3>
        <a:srgbClr val="44584F"/>
      </a:accent3>
      <a:accent4>
        <a:srgbClr val="00FF00"/>
      </a:accent4>
      <a:accent5>
        <a:srgbClr val="FFFF00"/>
      </a:accent5>
      <a:accent6>
        <a:srgbClr val="0000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