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333" r:id="rId3"/>
    <p:sldId id="386" r:id="rId4"/>
    <p:sldId id="371" r:id="rId5"/>
    <p:sldId id="374" r:id="rId6"/>
    <p:sldId id="372" r:id="rId7"/>
    <p:sldId id="375" r:id="rId8"/>
    <p:sldId id="387" r:id="rId9"/>
    <p:sldId id="388" r:id="rId10"/>
    <p:sldId id="389" r:id="rId11"/>
    <p:sldId id="390" r:id="rId12"/>
    <p:sldId id="396" r:id="rId13"/>
    <p:sldId id="391" r:id="rId14"/>
    <p:sldId id="392" r:id="rId15"/>
    <p:sldId id="393" r:id="rId16"/>
    <p:sldId id="376" r:id="rId17"/>
    <p:sldId id="394" r:id="rId18"/>
    <p:sldId id="292" r:id="rId19"/>
    <p:sldId id="287" r:id="rId20"/>
    <p:sldId id="397" r:id="rId21"/>
    <p:sldId id="398" r:id="rId22"/>
    <p:sldId id="399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54C5"/>
    <a:srgbClr val="FFD966"/>
    <a:srgbClr val="DD4F3B"/>
    <a:srgbClr val="EFF2F7"/>
    <a:srgbClr val="4100FF"/>
    <a:srgbClr val="4518F7"/>
    <a:srgbClr val="4251FF"/>
    <a:srgbClr val="FFDC84"/>
    <a:srgbClr val="2B2D2C"/>
    <a:srgbClr val="FCB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15" autoAdjust="0"/>
    <p:restoredTop sz="94660"/>
  </p:normalViewPr>
  <p:slideViewPr>
    <p:cSldViewPr snapToGrid="0">
      <p:cViewPr>
        <p:scale>
          <a:sx n="75" d="100"/>
          <a:sy n="75" d="100"/>
        </p:scale>
        <p:origin x="1200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2020-08-01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2020-08-01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타원 97">
            <a:extLst>
              <a:ext uri="{FF2B5EF4-FFF2-40B4-BE49-F238E27FC236}">
                <a16:creationId xmlns:a16="http://schemas.microsoft.com/office/drawing/2014/main" id="{C840D427-2681-45CD-9B9C-438B86455D52}"/>
              </a:ext>
            </a:extLst>
          </p:cNvPr>
          <p:cNvSpPr/>
          <p:nvPr userDrawn="1"/>
        </p:nvSpPr>
        <p:spPr>
          <a:xfrm flipH="1">
            <a:off x="381901" y="6476700"/>
            <a:ext cx="381724" cy="381725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9" name="타원 98">
            <a:extLst>
              <a:ext uri="{FF2B5EF4-FFF2-40B4-BE49-F238E27FC236}">
                <a16:creationId xmlns:a16="http://schemas.microsoft.com/office/drawing/2014/main" id="{07D0E493-DAC8-437B-9073-2CB88ED603C8}"/>
              </a:ext>
            </a:extLst>
          </p:cNvPr>
          <p:cNvSpPr/>
          <p:nvPr userDrawn="1"/>
        </p:nvSpPr>
        <p:spPr>
          <a:xfrm flipH="1">
            <a:off x="426" y="6476700"/>
            <a:ext cx="381724" cy="381725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1" name="타원 100">
            <a:extLst>
              <a:ext uri="{FF2B5EF4-FFF2-40B4-BE49-F238E27FC236}">
                <a16:creationId xmlns:a16="http://schemas.microsoft.com/office/drawing/2014/main" id="{4880AAD2-C665-4454-AF3A-A9B5C78AEBE1}"/>
              </a:ext>
            </a:extLst>
          </p:cNvPr>
          <p:cNvSpPr/>
          <p:nvPr userDrawn="1"/>
        </p:nvSpPr>
        <p:spPr>
          <a:xfrm flipH="1">
            <a:off x="426" y="6094375"/>
            <a:ext cx="381724" cy="381725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5" name="자유형: 도형 184">
            <a:extLst>
              <a:ext uri="{FF2B5EF4-FFF2-40B4-BE49-F238E27FC236}">
                <a16:creationId xmlns:a16="http://schemas.microsoft.com/office/drawing/2014/main" id="{419983B1-FDAD-4C31-9701-9319C9ABC2A3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478645" y="1518607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6" name="자유형: 도형 185">
            <a:extLst>
              <a:ext uri="{FF2B5EF4-FFF2-40B4-BE49-F238E27FC236}">
                <a16:creationId xmlns:a16="http://schemas.microsoft.com/office/drawing/2014/main" id="{D9092E35-162A-411A-A225-28272F8FD16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0" y="1518607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0" name="자유형: 도형 189">
            <a:extLst>
              <a:ext uri="{FF2B5EF4-FFF2-40B4-BE49-F238E27FC236}">
                <a16:creationId xmlns:a16="http://schemas.microsoft.com/office/drawing/2014/main" id="{49E0D81A-FDA8-4B97-800B-AD443DF570E2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478645" y="1997252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7" name="자유형: 도형 196">
            <a:extLst>
              <a:ext uri="{FF2B5EF4-FFF2-40B4-BE49-F238E27FC236}">
                <a16:creationId xmlns:a16="http://schemas.microsoft.com/office/drawing/2014/main" id="{BAD4A044-A96E-4DE0-8EF3-9B11EE3640B1}"/>
              </a:ext>
            </a:extLst>
          </p:cNvPr>
          <p:cNvSpPr>
            <a:spLocks noChangeAspect="1"/>
          </p:cNvSpPr>
          <p:nvPr userDrawn="1"/>
        </p:nvSpPr>
        <p:spPr>
          <a:xfrm rot="16200000" flipV="1">
            <a:off x="0" y="1997252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8" name="다이아몬드 197">
            <a:extLst>
              <a:ext uri="{FF2B5EF4-FFF2-40B4-BE49-F238E27FC236}">
                <a16:creationId xmlns:a16="http://schemas.microsoft.com/office/drawing/2014/main" id="{D385B888-6448-400E-9AF1-9FAE97B943AC}"/>
              </a:ext>
            </a:extLst>
          </p:cNvPr>
          <p:cNvSpPr/>
          <p:nvPr userDrawn="1"/>
        </p:nvSpPr>
        <p:spPr>
          <a:xfrm flipH="1">
            <a:off x="190319" y="1708925"/>
            <a:ext cx="382563" cy="382563"/>
          </a:xfrm>
          <a:prstGeom prst="diamond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7" name="자유형: 도형 286">
            <a:extLst>
              <a:ext uri="{FF2B5EF4-FFF2-40B4-BE49-F238E27FC236}">
                <a16:creationId xmlns:a16="http://schemas.microsoft.com/office/drawing/2014/main" id="{34361F87-69C6-4066-B685-F4F4E35090C5}"/>
              </a:ext>
            </a:extLst>
          </p:cNvPr>
          <p:cNvSpPr/>
          <p:nvPr userDrawn="1"/>
        </p:nvSpPr>
        <p:spPr>
          <a:xfrm rot="16200000" flipH="1" flipV="1">
            <a:off x="2" y="-3142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8" name="자유형: 도형 287">
            <a:extLst>
              <a:ext uri="{FF2B5EF4-FFF2-40B4-BE49-F238E27FC236}">
                <a16:creationId xmlns:a16="http://schemas.microsoft.com/office/drawing/2014/main" id="{28310D44-25E3-4349-A7DA-A9E469962FA8}"/>
              </a:ext>
            </a:extLst>
          </p:cNvPr>
          <p:cNvSpPr/>
          <p:nvPr userDrawn="1"/>
        </p:nvSpPr>
        <p:spPr>
          <a:xfrm flipH="1" flipV="1">
            <a:off x="381951" y="-3142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89" name="자유형: 도형 288">
            <a:extLst>
              <a:ext uri="{FF2B5EF4-FFF2-40B4-BE49-F238E27FC236}">
                <a16:creationId xmlns:a16="http://schemas.microsoft.com/office/drawing/2014/main" id="{881DB499-3160-480F-AEEF-481B41C88367}"/>
              </a:ext>
            </a:extLst>
          </p:cNvPr>
          <p:cNvSpPr/>
          <p:nvPr userDrawn="1"/>
        </p:nvSpPr>
        <p:spPr>
          <a:xfrm rot="5400000" flipH="1">
            <a:off x="1" y="378109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0" name="자유형: 도형 289">
            <a:extLst>
              <a:ext uri="{FF2B5EF4-FFF2-40B4-BE49-F238E27FC236}">
                <a16:creationId xmlns:a16="http://schemas.microsoft.com/office/drawing/2014/main" id="{F4B71DE1-B517-48F7-A526-E97A90C8A433}"/>
              </a:ext>
            </a:extLst>
          </p:cNvPr>
          <p:cNvSpPr/>
          <p:nvPr userDrawn="1"/>
        </p:nvSpPr>
        <p:spPr>
          <a:xfrm flipH="1">
            <a:off x="381950" y="378109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2" name="자유형: 도형 291">
            <a:extLst>
              <a:ext uri="{FF2B5EF4-FFF2-40B4-BE49-F238E27FC236}">
                <a16:creationId xmlns:a16="http://schemas.microsoft.com/office/drawing/2014/main" id="{04B68A97-75AF-4BDC-B15B-1CF27DD0FF10}"/>
              </a:ext>
            </a:extLst>
          </p:cNvPr>
          <p:cNvSpPr/>
          <p:nvPr userDrawn="1"/>
        </p:nvSpPr>
        <p:spPr>
          <a:xfrm rot="10800000" flipH="1">
            <a:off x="0" y="1140263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3" name="자유형: 도형 292">
            <a:extLst>
              <a:ext uri="{FF2B5EF4-FFF2-40B4-BE49-F238E27FC236}">
                <a16:creationId xmlns:a16="http://schemas.microsoft.com/office/drawing/2014/main" id="{4B2293D2-25D7-409A-8DD2-490E3D57B1DC}"/>
              </a:ext>
            </a:extLst>
          </p:cNvPr>
          <p:cNvSpPr/>
          <p:nvPr userDrawn="1"/>
        </p:nvSpPr>
        <p:spPr>
          <a:xfrm rot="10800000">
            <a:off x="381294" y="1140263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4" name="타원 293">
            <a:extLst>
              <a:ext uri="{FF2B5EF4-FFF2-40B4-BE49-F238E27FC236}">
                <a16:creationId xmlns:a16="http://schemas.microsoft.com/office/drawing/2014/main" id="{E91C1A83-8FF2-413C-AE1E-171195E94E05}"/>
              </a:ext>
            </a:extLst>
          </p:cNvPr>
          <p:cNvSpPr/>
          <p:nvPr userDrawn="1"/>
        </p:nvSpPr>
        <p:spPr>
          <a:xfrm rot="16200000" flipH="1">
            <a:off x="190650" y="949313"/>
            <a:ext cx="381300" cy="38130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7C4FF9A8-C1FD-4CB3-9D17-83D0BFFDE23A}"/>
              </a:ext>
            </a:extLst>
          </p:cNvPr>
          <p:cNvSpPr/>
          <p:nvPr userDrawn="1"/>
        </p:nvSpPr>
        <p:spPr>
          <a:xfrm rot="10800000" flipH="1" flipV="1">
            <a:off x="0" y="758363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96" name="자유형: 도형 295">
            <a:extLst>
              <a:ext uri="{FF2B5EF4-FFF2-40B4-BE49-F238E27FC236}">
                <a16:creationId xmlns:a16="http://schemas.microsoft.com/office/drawing/2014/main" id="{365761C5-11F6-4CCC-846A-4DF3FF87A8C4}"/>
              </a:ext>
            </a:extLst>
          </p:cNvPr>
          <p:cNvSpPr/>
          <p:nvPr userDrawn="1"/>
        </p:nvSpPr>
        <p:spPr>
          <a:xfrm rot="10800000" flipV="1">
            <a:off x="381294" y="758363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1" name="자유형: 도형 300">
            <a:extLst>
              <a:ext uri="{FF2B5EF4-FFF2-40B4-BE49-F238E27FC236}">
                <a16:creationId xmlns:a16="http://schemas.microsoft.com/office/drawing/2014/main" id="{865BF24C-6CB1-4775-8596-E7B9F5EC9ECA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428800" y="6094800"/>
            <a:ext cx="763200" cy="763200"/>
          </a:xfrm>
          <a:custGeom>
            <a:avLst/>
            <a:gdLst>
              <a:gd name="connsiteX0" fmla="*/ 0 w 1353600"/>
              <a:gd name="connsiteY0" fmla="*/ 0 h 1353600"/>
              <a:gd name="connsiteX1" fmla="*/ 1353600 w 1353600"/>
              <a:gd name="connsiteY1" fmla="*/ 1353600 h 1353600"/>
              <a:gd name="connsiteX2" fmla="*/ 876591 w 1353600"/>
              <a:gd name="connsiteY2" fmla="*/ 1353600 h 1353600"/>
              <a:gd name="connsiteX3" fmla="*/ 1 w 1353600"/>
              <a:gd name="connsiteY3" fmla="*/ 477010 h 1353600"/>
              <a:gd name="connsiteX4" fmla="*/ 1 w 1353600"/>
              <a:gd name="connsiteY4" fmla="*/ 1353600 h 1353600"/>
              <a:gd name="connsiteX5" fmla="*/ 0 w 1353600"/>
              <a:gd name="connsiteY5" fmla="*/ 1353600 h 13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3600" h="1353600">
                <a:moveTo>
                  <a:pt x="0" y="0"/>
                </a:moveTo>
                <a:cubicBezTo>
                  <a:pt x="747573" y="0"/>
                  <a:pt x="1353600" y="606027"/>
                  <a:pt x="1353600" y="1353600"/>
                </a:cubicBezTo>
                <a:lnTo>
                  <a:pt x="876591" y="1353600"/>
                </a:lnTo>
                <a:cubicBezTo>
                  <a:pt x="876591" y="869472"/>
                  <a:pt x="484129" y="477010"/>
                  <a:pt x="1" y="477010"/>
                </a:cubicBezTo>
                <a:lnTo>
                  <a:pt x="1" y="1353600"/>
                </a:lnTo>
                <a:lnTo>
                  <a:pt x="0" y="135360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302" name="자유형: 도형 301">
            <a:extLst>
              <a:ext uri="{FF2B5EF4-FFF2-40B4-BE49-F238E27FC236}">
                <a16:creationId xmlns:a16="http://schemas.microsoft.com/office/drawing/2014/main" id="{E2F33057-60D1-4D0F-A3AA-0F093FAC2D8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796699" y="6462699"/>
            <a:ext cx="395301" cy="395301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4" name="직사각형 303">
            <a:extLst>
              <a:ext uri="{FF2B5EF4-FFF2-40B4-BE49-F238E27FC236}">
                <a16:creationId xmlns:a16="http://schemas.microsoft.com/office/drawing/2014/main" id="{323943AA-579A-4CAA-9BC3-E15BE2D5EC3F}"/>
              </a:ext>
            </a:extLst>
          </p:cNvPr>
          <p:cNvSpPr/>
          <p:nvPr userDrawn="1"/>
        </p:nvSpPr>
        <p:spPr>
          <a:xfrm flipH="1">
            <a:off x="12082971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5" name="직사각형 304">
            <a:extLst>
              <a:ext uri="{FF2B5EF4-FFF2-40B4-BE49-F238E27FC236}">
                <a16:creationId xmlns:a16="http://schemas.microsoft.com/office/drawing/2014/main" id="{29B46EE4-4B54-4FA7-8FF8-B2B55B5B717C}"/>
              </a:ext>
            </a:extLst>
          </p:cNvPr>
          <p:cNvSpPr/>
          <p:nvPr userDrawn="1"/>
        </p:nvSpPr>
        <p:spPr>
          <a:xfrm flipH="1">
            <a:off x="11864914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6" name="직사각형 305">
            <a:extLst>
              <a:ext uri="{FF2B5EF4-FFF2-40B4-BE49-F238E27FC236}">
                <a16:creationId xmlns:a16="http://schemas.microsoft.com/office/drawing/2014/main" id="{0BC96859-B81F-4B43-AD4A-988DBD159D3D}"/>
              </a:ext>
            </a:extLst>
          </p:cNvPr>
          <p:cNvSpPr/>
          <p:nvPr userDrawn="1"/>
        </p:nvSpPr>
        <p:spPr>
          <a:xfrm flipH="1">
            <a:off x="11646857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7" name="직사각형 306">
            <a:extLst>
              <a:ext uri="{FF2B5EF4-FFF2-40B4-BE49-F238E27FC236}">
                <a16:creationId xmlns:a16="http://schemas.microsoft.com/office/drawing/2014/main" id="{4A05D738-C5FE-4A67-AE2D-67E5F415EC1B}"/>
              </a:ext>
            </a:extLst>
          </p:cNvPr>
          <p:cNvSpPr/>
          <p:nvPr userDrawn="1"/>
        </p:nvSpPr>
        <p:spPr>
          <a:xfrm flipH="1">
            <a:off x="11428800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9" name="자유형: 도형 308">
            <a:extLst>
              <a:ext uri="{FF2B5EF4-FFF2-40B4-BE49-F238E27FC236}">
                <a16:creationId xmlns:a16="http://schemas.microsoft.com/office/drawing/2014/main" id="{DBD6EFBC-03D4-4039-8B13-A0E5C0EAFBE6}"/>
              </a:ext>
            </a:extLst>
          </p:cNvPr>
          <p:cNvSpPr/>
          <p:nvPr userDrawn="1"/>
        </p:nvSpPr>
        <p:spPr>
          <a:xfrm flipH="1">
            <a:off x="11048471" y="-3142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8300431F-0A3B-4850-AFC4-8BE12F3972EF}"/>
              </a:ext>
            </a:extLst>
          </p:cNvPr>
          <p:cNvSpPr/>
          <p:nvPr userDrawn="1"/>
        </p:nvSpPr>
        <p:spPr>
          <a:xfrm>
            <a:off x="10666871" y="-3142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2" name="직각 삼각형 311">
            <a:extLst>
              <a:ext uri="{FF2B5EF4-FFF2-40B4-BE49-F238E27FC236}">
                <a16:creationId xmlns:a16="http://schemas.microsoft.com/office/drawing/2014/main" id="{CC5F516B-3144-44F5-AB73-2D4DA08934B1}"/>
              </a:ext>
            </a:extLst>
          </p:cNvPr>
          <p:cNvSpPr/>
          <p:nvPr userDrawn="1"/>
        </p:nvSpPr>
        <p:spPr>
          <a:xfrm rot="16200000">
            <a:off x="1526852" y="-3142"/>
            <a:ext cx="763200" cy="763200"/>
          </a:xfrm>
          <a:prstGeom prst="rtTriangl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3" name="직각 삼각형 312">
            <a:extLst>
              <a:ext uri="{FF2B5EF4-FFF2-40B4-BE49-F238E27FC236}">
                <a16:creationId xmlns:a16="http://schemas.microsoft.com/office/drawing/2014/main" id="{27336EEE-C26A-4ED2-AF3B-EF28EA3318E3}"/>
              </a:ext>
            </a:extLst>
          </p:cNvPr>
          <p:cNvSpPr/>
          <p:nvPr userDrawn="1"/>
        </p:nvSpPr>
        <p:spPr>
          <a:xfrm>
            <a:off x="1526852" y="-3142"/>
            <a:ext cx="763200" cy="763200"/>
          </a:xfrm>
          <a:prstGeom prst="rtTriangl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5" name="타원 314">
            <a:extLst>
              <a:ext uri="{FF2B5EF4-FFF2-40B4-BE49-F238E27FC236}">
                <a16:creationId xmlns:a16="http://schemas.microsoft.com/office/drawing/2014/main" id="{B6C43697-FF11-4315-914E-3F9FA8CB45E5}"/>
              </a:ext>
            </a:extLst>
          </p:cNvPr>
          <p:cNvSpPr/>
          <p:nvPr userDrawn="1"/>
        </p:nvSpPr>
        <p:spPr>
          <a:xfrm flipH="1">
            <a:off x="1526852" y="1518607"/>
            <a:ext cx="763200" cy="7632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6" name="타원 315">
            <a:extLst>
              <a:ext uri="{FF2B5EF4-FFF2-40B4-BE49-F238E27FC236}">
                <a16:creationId xmlns:a16="http://schemas.microsoft.com/office/drawing/2014/main" id="{7C1B7458-CD8D-4E99-ABDA-ADF59B47C3A3}"/>
              </a:ext>
            </a:extLst>
          </p:cNvPr>
          <p:cNvSpPr/>
          <p:nvPr userDrawn="1"/>
        </p:nvSpPr>
        <p:spPr>
          <a:xfrm rot="16200000" flipH="1">
            <a:off x="1622052" y="1613807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7" name="타원 316">
            <a:extLst>
              <a:ext uri="{FF2B5EF4-FFF2-40B4-BE49-F238E27FC236}">
                <a16:creationId xmlns:a16="http://schemas.microsoft.com/office/drawing/2014/main" id="{34B6A460-5C06-432D-AFF7-DAC7F961FE99}"/>
              </a:ext>
            </a:extLst>
          </p:cNvPr>
          <p:cNvSpPr/>
          <p:nvPr userDrawn="1"/>
        </p:nvSpPr>
        <p:spPr>
          <a:xfrm rot="16200000" flipH="1">
            <a:off x="1725556" y="1717310"/>
            <a:ext cx="365793" cy="365793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9" name="직사각형 318">
            <a:extLst>
              <a:ext uri="{FF2B5EF4-FFF2-40B4-BE49-F238E27FC236}">
                <a16:creationId xmlns:a16="http://schemas.microsoft.com/office/drawing/2014/main" id="{CE491A59-A816-4E48-BD17-9C1F5ABA92E4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11428800" y="1518607"/>
            <a:ext cx="763200" cy="763200"/>
          </a:xfrm>
          <a:prstGeom prst="rect">
            <a:avLst/>
          </a:prstGeom>
          <a:solidFill>
            <a:srgbClr val="F3F4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0" name="자유형: 도형 319">
            <a:extLst>
              <a:ext uri="{FF2B5EF4-FFF2-40B4-BE49-F238E27FC236}">
                <a16:creationId xmlns:a16="http://schemas.microsoft.com/office/drawing/2014/main" id="{8F060031-895F-4388-99BA-355B2741429D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11428800" y="1518607"/>
            <a:ext cx="763200" cy="7632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2" name="직각 삼각형 321">
            <a:extLst>
              <a:ext uri="{FF2B5EF4-FFF2-40B4-BE49-F238E27FC236}">
                <a16:creationId xmlns:a16="http://schemas.microsoft.com/office/drawing/2014/main" id="{F1490AD4-6257-48FB-AF9F-C38A69E4151B}"/>
              </a:ext>
            </a:extLst>
          </p:cNvPr>
          <p:cNvSpPr/>
          <p:nvPr userDrawn="1"/>
        </p:nvSpPr>
        <p:spPr>
          <a:xfrm flipH="1">
            <a:off x="10661073" y="758363"/>
            <a:ext cx="763200" cy="763200"/>
          </a:xfrm>
          <a:prstGeom prst="rtTriangl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3" name="직각 삼각형 322">
            <a:extLst>
              <a:ext uri="{FF2B5EF4-FFF2-40B4-BE49-F238E27FC236}">
                <a16:creationId xmlns:a16="http://schemas.microsoft.com/office/drawing/2014/main" id="{B48CAAA2-2F5F-45BC-96A3-87489650CCC6}"/>
              </a:ext>
            </a:extLst>
          </p:cNvPr>
          <p:cNvSpPr/>
          <p:nvPr userDrawn="1"/>
        </p:nvSpPr>
        <p:spPr>
          <a:xfrm rot="16200000" flipH="1">
            <a:off x="10661073" y="758363"/>
            <a:ext cx="763200" cy="763200"/>
          </a:xfrm>
          <a:prstGeom prst="rtTriangl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5" name="자유형: 도형 334">
            <a:extLst>
              <a:ext uri="{FF2B5EF4-FFF2-40B4-BE49-F238E27FC236}">
                <a16:creationId xmlns:a16="http://schemas.microsoft.com/office/drawing/2014/main" id="{B208E1C4-DEF9-45DB-A7A8-F99779B44B99}"/>
              </a:ext>
            </a:extLst>
          </p:cNvPr>
          <p:cNvSpPr/>
          <p:nvPr userDrawn="1"/>
        </p:nvSpPr>
        <p:spPr>
          <a:xfrm rot="16200000" flipH="1" flipV="1">
            <a:off x="9140701" y="1139614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6" name="자유형: 도형 335">
            <a:extLst>
              <a:ext uri="{FF2B5EF4-FFF2-40B4-BE49-F238E27FC236}">
                <a16:creationId xmlns:a16="http://schemas.microsoft.com/office/drawing/2014/main" id="{05B245D5-6FDD-4A5F-848B-66342576905E}"/>
              </a:ext>
            </a:extLst>
          </p:cNvPr>
          <p:cNvSpPr/>
          <p:nvPr userDrawn="1"/>
        </p:nvSpPr>
        <p:spPr>
          <a:xfrm flipH="1" flipV="1">
            <a:off x="9522650" y="1139614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7" name="자유형: 도형 336">
            <a:extLst>
              <a:ext uri="{FF2B5EF4-FFF2-40B4-BE49-F238E27FC236}">
                <a16:creationId xmlns:a16="http://schemas.microsoft.com/office/drawing/2014/main" id="{F3831856-95AB-4628-8FDD-C5A35CE01920}"/>
              </a:ext>
            </a:extLst>
          </p:cNvPr>
          <p:cNvSpPr/>
          <p:nvPr userDrawn="1"/>
        </p:nvSpPr>
        <p:spPr>
          <a:xfrm rot="16200000" flipH="1" flipV="1">
            <a:off x="9140700" y="758363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8" name="자유형: 도형 337">
            <a:extLst>
              <a:ext uri="{FF2B5EF4-FFF2-40B4-BE49-F238E27FC236}">
                <a16:creationId xmlns:a16="http://schemas.microsoft.com/office/drawing/2014/main" id="{549C4319-8F57-4527-A6F5-62F709CECB61}"/>
              </a:ext>
            </a:extLst>
          </p:cNvPr>
          <p:cNvSpPr/>
          <p:nvPr userDrawn="1"/>
        </p:nvSpPr>
        <p:spPr>
          <a:xfrm flipH="1" flipV="1">
            <a:off x="9522649" y="758363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6" name="타원 345">
            <a:extLst>
              <a:ext uri="{FF2B5EF4-FFF2-40B4-BE49-F238E27FC236}">
                <a16:creationId xmlns:a16="http://schemas.microsoft.com/office/drawing/2014/main" id="{72A791FB-AB2B-45AE-8FDC-484656F9A6AE}"/>
              </a:ext>
            </a:extLst>
          </p:cNvPr>
          <p:cNvSpPr/>
          <p:nvPr userDrawn="1"/>
        </p:nvSpPr>
        <p:spPr>
          <a:xfrm rot="10800000" flipH="1">
            <a:off x="8376020" y="758364"/>
            <a:ext cx="381724" cy="381725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7" name="타원 346">
            <a:extLst>
              <a:ext uri="{FF2B5EF4-FFF2-40B4-BE49-F238E27FC236}">
                <a16:creationId xmlns:a16="http://schemas.microsoft.com/office/drawing/2014/main" id="{2D28793A-E38B-42F1-8BE7-00A07C464882}"/>
              </a:ext>
            </a:extLst>
          </p:cNvPr>
          <p:cNvSpPr/>
          <p:nvPr userDrawn="1"/>
        </p:nvSpPr>
        <p:spPr>
          <a:xfrm rot="10800000" flipH="1">
            <a:off x="8757495" y="758364"/>
            <a:ext cx="381724" cy="381725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8" name="타원 347">
            <a:extLst>
              <a:ext uri="{FF2B5EF4-FFF2-40B4-BE49-F238E27FC236}">
                <a16:creationId xmlns:a16="http://schemas.microsoft.com/office/drawing/2014/main" id="{2EA3CC8A-677E-4898-BEEE-2D6F572995C7}"/>
              </a:ext>
            </a:extLst>
          </p:cNvPr>
          <p:cNvSpPr/>
          <p:nvPr userDrawn="1"/>
        </p:nvSpPr>
        <p:spPr>
          <a:xfrm rot="10800000" flipH="1">
            <a:off x="8757495" y="1140689"/>
            <a:ext cx="381724" cy="381725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5" name="자유형: 도형 354">
            <a:extLst>
              <a:ext uri="{FF2B5EF4-FFF2-40B4-BE49-F238E27FC236}">
                <a16:creationId xmlns:a16="http://schemas.microsoft.com/office/drawing/2014/main" id="{BA4560EC-7B76-40AB-A311-D5F8633AC60D}"/>
              </a:ext>
            </a:extLst>
          </p:cNvPr>
          <p:cNvSpPr/>
          <p:nvPr userDrawn="1"/>
        </p:nvSpPr>
        <p:spPr>
          <a:xfrm rot="5400000" flipH="1">
            <a:off x="9902975" y="6094800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6" name="자유형: 도형 355">
            <a:extLst>
              <a:ext uri="{FF2B5EF4-FFF2-40B4-BE49-F238E27FC236}">
                <a16:creationId xmlns:a16="http://schemas.microsoft.com/office/drawing/2014/main" id="{05F92E17-52F1-4CA1-AC0D-35640841221D}"/>
              </a:ext>
            </a:extLst>
          </p:cNvPr>
          <p:cNvSpPr/>
          <p:nvPr userDrawn="1"/>
        </p:nvSpPr>
        <p:spPr>
          <a:xfrm flipH="1">
            <a:off x="10284924" y="6094800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7" name="자유형: 도형 356">
            <a:extLst>
              <a:ext uri="{FF2B5EF4-FFF2-40B4-BE49-F238E27FC236}">
                <a16:creationId xmlns:a16="http://schemas.microsoft.com/office/drawing/2014/main" id="{074C8D30-5827-47DB-9F12-8642C1DA6B73}"/>
              </a:ext>
            </a:extLst>
          </p:cNvPr>
          <p:cNvSpPr/>
          <p:nvPr userDrawn="1"/>
        </p:nvSpPr>
        <p:spPr>
          <a:xfrm rot="5400000" flipH="1">
            <a:off x="9902974" y="6476051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8" name="자유형: 도형 357">
            <a:extLst>
              <a:ext uri="{FF2B5EF4-FFF2-40B4-BE49-F238E27FC236}">
                <a16:creationId xmlns:a16="http://schemas.microsoft.com/office/drawing/2014/main" id="{DD86CC3A-04AC-4631-A9BB-DAF388C61765}"/>
              </a:ext>
            </a:extLst>
          </p:cNvPr>
          <p:cNvSpPr/>
          <p:nvPr userDrawn="1"/>
        </p:nvSpPr>
        <p:spPr>
          <a:xfrm flipH="1">
            <a:off x="10284923" y="6476051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0" name="자유형: 도형 359">
            <a:extLst>
              <a:ext uri="{FF2B5EF4-FFF2-40B4-BE49-F238E27FC236}">
                <a16:creationId xmlns:a16="http://schemas.microsoft.com/office/drawing/2014/main" id="{C1AB3E40-53CB-4FC4-A4BC-7F329A19C402}"/>
              </a:ext>
            </a:extLst>
          </p:cNvPr>
          <p:cNvSpPr/>
          <p:nvPr userDrawn="1"/>
        </p:nvSpPr>
        <p:spPr>
          <a:xfrm rot="16200000" flipH="1" flipV="1">
            <a:off x="190800" y="2469650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1" name="자유형: 도형 360">
            <a:extLst>
              <a:ext uri="{FF2B5EF4-FFF2-40B4-BE49-F238E27FC236}">
                <a16:creationId xmlns:a16="http://schemas.microsoft.com/office/drawing/2014/main" id="{EA33E0D8-18A9-46DE-96C1-64DB1414452C}"/>
              </a:ext>
            </a:extLst>
          </p:cNvPr>
          <p:cNvSpPr/>
          <p:nvPr userDrawn="1"/>
        </p:nvSpPr>
        <p:spPr>
          <a:xfrm rot="5400000">
            <a:off x="190800" y="2088050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6A0041AA-4200-4A23-A05C-FCA6805D5000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9515328" y="0"/>
            <a:ext cx="381600" cy="3816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4" name="자유형: 도형 363">
            <a:extLst>
              <a:ext uri="{FF2B5EF4-FFF2-40B4-BE49-F238E27FC236}">
                <a16:creationId xmlns:a16="http://schemas.microsoft.com/office/drawing/2014/main" id="{DFC27A43-20B1-492B-A752-E6BF482D5C9A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9515328" y="381600"/>
            <a:ext cx="381600" cy="3816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743F12A3-D048-4FA2-9CAE-144F7E8468A3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9133728" y="0"/>
            <a:ext cx="381600" cy="3816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D935E800-44C2-4266-A7E0-F45F3AD59296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9133728" y="381600"/>
            <a:ext cx="381600" cy="3816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0" name="직사각형 349">
            <a:extLst>
              <a:ext uri="{FF2B5EF4-FFF2-40B4-BE49-F238E27FC236}">
                <a16:creationId xmlns:a16="http://schemas.microsoft.com/office/drawing/2014/main" id="{34C9E02C-C619-4640-A5E3-BFAB07D88AC7}"/>
              </a:ext>
            </a:extLst>
          </p:cNvPr>
          <p:cNvSpPr/>
          <p:nvPr userDrawn="1"/>
        </p:nvSpPr>
        <p:spPr>
          <a:xfrm rot="5400000" flipH="1" flipV="1">
            <a:off x="1092009" y="1845692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1" name="직사각형 350">
            <a:extLst>
              <a:ext uri="{FF2B5EF4-FFF2-40B4-BE49-F238E27FC236}">
                <a16:creationId xmlns:a16="http://schemas.microsoft.com/office/drawing/2014/main" id="{A1801BB0-EEB9-45BE-9E48-82C55071F181}"/>
              </a:ext>
            </a:extLst>
          </p:cNvPr>
          <p:cNvSpPr/>
          <p:nvPr userDrawn="1"/>
        </p:nvSpPr>
        <p:spPr>
          <a:xfrm rot="5400000" flipH="1" flipV="1">
            <a:off x="1092009" y="1627635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2" name="직사각형 351">
            <a:extLst>
              <a:ext uri="{FF2B5EF4-FFF2-40B4-BE49-F238E27FC236}">
                <a16:creationId xmlns:a16="http://schemas.microsoft.com/office/drawing/2014/main" id="{99583738-CB63-4DAB-8EB4-949CB5CB3AAE}"/>
              </a:ext>
            </a:extLst>
          </p:cNvPr>
          <p:cNvSpPr/>
          <p:nvPr userDrawn="1"/>
        </p:nvSpPr>
        <p:spPr>
          <a:xfrm rot="5400000" flipH="1" flipV="1">
            <a:off x="1092009" y="1409577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3" name="직사각형 352">
            <a:extLst>
              <a:ext uri="{FF2B5EF4-FFF2-40B4-BE49-F238E27FC236}">
                <a16:creationId xmlns:a16="http://schemas.microsoft.com/office/drawing/2014/main" id="{B9759F05-1C7B-44A8-B637-69A624A0FB6F}"/>
              </a:ext>
            </a:extLst>
          </p:cNvPr>
          <p:cNvSpPr/>
          <p:nvPr userDrawn="1"/>
        </p:nvSpPr>
        <p:spPr>
          <a:xfrm rot="5400000" flipH="1" flipV="1">
            <a:off x="1092009" y="1191520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8" name="다이아몬드 367">
            <a:extLst>
              <a:ext uri="{FF2B5EF4-FFF2-40B4-BE49-F238E27FC236}">
                <a16:creationId xmlns:a16="http://schemas.microsoft.com/office/drawing/2014/main" id="{073EC33F-6B3A-4C0B-86F3-A7F43287557D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764923" y="758363"/>
            <a:ext cx="763200" cy="763200"/>
          </a:xfrm>
          <a:prstGeom prst="diamond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9" name="다이아몬드 368">
            <a:extLst>
              <a:ext uri="{FF2B5EF4-FFF2-40B4-BE49-F238E27FC236}">
                <a16:creationId xmlns:a16="http://schemas.microsoft.com/office/drawing/2014/main" id="{2252BB0A-12F6-426C-9E61-49C1059DB93F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943198" y="936638"/>
            <a:ext cx="406650" cy="406650"/>
          </a:xfrm>
          <a:prstGeom prst="diamond">
            <a:avLst/>
          </a:pr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1" name="직각 삼각형 370">
            <a:extLst>
              <a:ext uri="{FF2B5EF4-FFF2-40B4-BE49-F238E27FC236}">
                <a16:creationId xmlns:a16="http://schemas.microsoft.com/office/drawing/2014/main" id="{75FFFC5B-DBA3-48BA-AAB3-BC56FEFAA72F}"/>
              </a:ext>
            </a:extLst>
          </p:cNvPr>
          <p:cNvSpPr/>
          <p:nvPr userDrawn="1"/>
        </p:nvSpPr>
        <p:spPr>
          <a:xfrm rot="5400000">
            <a:off x="10667470" y="6094800"/>
            <a:ext cx="763200" cy="763200"/>
          </a:xfrm>
          <a:prstGeom prst="rtTriangl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2" name="직각 삼각형 371">
            <a:extLst>
              <a:ext uri="{FF2B5EF4-FFF2-40B4-BE49-F238E27FC236}">
                <a16:creationId xmlns:a16="http://schemas.microsoft.com/office/drawing/2014/main" id="{A3EE5F7E-42EA-45CF-A652-E51DC8FF1545}"/>
              </a:ext>
            </a:extLst>
          </p:cNvPr>
          <p:cNvSpPr/>
          <p:nvPr userDrawn="1"/>
        </p:nvSpPr>
        <p:spPr>
          <a:xfrm rot="10800000">
            <a:off x="10667470" y="6094800"/>
            <a:ext cx="763200" cy="763200"/>
          </a:xfrm>
          <a:prstGeom prst="rtTriangl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374" name="자유형: 도형 373">
            <a:extLst>
              <a:ext uri="{FF2B5EF4-FFF2-40B4-BE49-F238E27FC236}">
                <a16:creationId xmlns:a16="http://schemas.microsoft.com/office/drawing/2014/main" id="{53B8E3CF-192E-48A9-9A43-819A4F3BCF29}"/>
              </a:ext>
            </a:extLst>
          </p:cNvPr>
          <p:cNvSpPr/>
          <p:nvPr userDrawn="1"/>
        </p:nvSpPr>
        <p:spPr>
          <a:xfrm rot="16200000" flipH="1" flipV="1">
            <a:off x="9902977" y="1518607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5" name="자유형: 도형 374">
            <a:extLst>
              <a:ext uri="{FF2B5EF4-FFF2-40B4-BE49-F238E27FC236}">
                <a16:creationId xmlns:a16="http://schemas.microsoft.com/office/drawing/2014/main" id="{BA37916E-3136-4ED4-B282-D216C31A00EE}"/>
              </a:ext>
            </a:extLst>
          </p:cNvPr>
          <p:cNvSpPr/>
          <p:nvPr userDrawn="1"/>
        </p:nvSpPr>
        <p:spPr>
          <a:xfrm flipH="1" flipV="1">
            <a:off x="10284926" y="1518607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6" name="자유형: 도형 375">
            <a:extLst>
              <a:ext uri="{FF2B5EF4-FFF2-40B4-BE49-F238E27FC236}">
                <a16:creationId xmlns:a16="http://schemas.microsoft.com/office/drawing/2014/main" id="{7F2BBE7F-A8C4-4510-8104-3437CC728C8B}"/>
              </a:ext>
            </a:extLst>
          </p:cNvPr>
          <p:cNvSpPr/>
          <p:nvPr userDrawn="1"/>
        </p:nvSpPr>
        <p:spPr>
          <a:xfrm rot="5400000" flipH="1">
            <a:off x="9902976" y="1899858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7" name="자유형: 도형 376">
            <a:extLst>
              <a:ext uri="{FF2B5EF4-FFF2-40B4-BE49-F238E27FC236}">
                <a16:creationId xmlns:a16="http://schemas.microsoft.com/office/drawing/2014/main" id="{DF57D2CD-3409-4F93-99A9-B08D2AF52A86}"/>
              </a:ext>
            </a:extLst>
          </p:cNvPr>
          <p:cNvSpPr/>
          <p:nvPr userDrawn="1"/>
        </p:nvSpPr>
        <p:spPr>
          <a:xfrm flipH="1">
            <a:off x="10284925" y="1899858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9" name="직사각형 378">
            <a:extLst>
              <a:ext uri="{FF2B5EF4-FFF2-40B4-BE49-F238E27FC236}">
                <a16:creationId xmlns:a16="http://schemas.microsoft.com/office/drawing/2014/main" id="{9F5168DE-25E6-4B5D-9AEE-95FCEAC3EDA1}"/>
              </a:ext>
            </a:extLst>
          </p:cNvPr>
          <p:cNvSpPr/>
          <p:nvPr userDrawn="1"/>
        </p:nvSpPr>
        <p:spPr>
          <a:xfrm flipH="1">
            <a:off x="10666871" y="5333295"/>
            <a:ext cx="763200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0" name="다이아몬드 379">
            <a:extLst>
              <a:ext uri="{FF2B5EF4-FFF2-40B4-BE49-F238E27FC236}">
                <a16:creationId xmlns:a16="http://schemas.microsoft.com/office/drawing/2014/main" id="{3618742E-8094-4C43-BDAA-6051A339B369}"/>
              </a:ext>
            </a:extLst>
          </p:cNvPr>
          <p:cNvSpPr/>
          <p:nvPr userDrawn="1"/>
        </p:nvSpPr>
        <p:spPr>
          <a:xfrm flipH="1">
            <a:off x="10666871" y="5333295"/>
            <a:ext cx="763200" cy="763200"/>
          </a:xfrm>
          <a:prstGeom prst="diamond">
            <a:avLst/>
          </a:pr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2" name="자유형: 도형 381">
            <a:extLst>
              <a:ext uri="{FF2B5EF4-FFF2-40B4-BE49-F238E27FC236}">
                <a16:creationId xmlns:a16="http://schemas.microsoft.com/office/drawing/2014/main" id="{7C12C3ED-C000-423B-A7E3-C621416FE27A}"/>
              </a:ext>
            </a:extLst>
          </p:cNvPr>
          <p:cNvSpPr>
            <a:spLocks noChangeAspect="1"/>
          </p:cNvSpPr>
          <p:nvPr userDrawn="1"/>
        </p:nvSpPr>
        <p:spPr>
          <a:xfrm rot="10800000" flipH="1">
            <a:off x="765347" y="6094800"/>
            <a:ext cx="763200" cy="763200"/>
          </a:xfrm>
          <a:custGeom>
            <a:avLst/>
            <a:gdLst>
              <a:gd name="connsiteX0" fmla="*/ 0 w 1353600"/>
              <a:gd name="connsiteY0" fmla="*/ 0 h 1353600"/>
              <a:gd name="connsiteX1" fmla="*/ 1353600 w 1353600"/>
              <a:gd name="connsiteY1" fmla="*/ 1353600 h 1353600"/>
              <a:gd name="connsiteX2" fmla="*/ 876591 w 1353600"/>
              <a:gd name="connsiteY2" fmla="*/ 1353600 h 1353600"/>
              <a:gd name="connsiteX3" fmla="*/ 1 w 1353600"/>
              <a:gd name="connsiteY3" fmla="*/ 477010 h 1353600"/>
              <a:gd name="connsiteX4" fmla="*/ 1 w 1353600"/>
              <a:gd name="connsiteY4" fmla="*/ 1353600 h 1353600"/>
              <a:gd name="connsiteX5" fmla="*/ 0 w 1353600"/>
              <a:gd name="connsiteY5" fmla="*/ 1353600 h 13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3600" h="1353600">
                <a:moveTo>
                  <a:pt x="0" y="0"/>
                </a:moveTo>
                <a:cubicBezTo>
                  <a:pt x="747573" y="0"/>
                  <a:pt x="1353600" y="606027"/>
                  <a:pt x="1353600" y="1353600"/>
                </a:cubicBezTo>
                <a:lnTo>
                  <a:pt x="876591" y="1353600"/>
                </a:lnTo>
                <a:cubicBezTo>
                  <a:pt x="876591" y="869472"/>
                  <a:pt x="484129" y="477010"/>
                  <a:pt x="1" y="477010"/>
                </a:cubicBezTo>
                <a:lnTo>
                  <a:pt x="1" y="1353600"/>
                </a:lnTo>
                <a:lnTo>
                  <a:pt x="0" y="135360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3" name="자유형: 도형 382">
            <a:extLst>
              <a:ext uri="{FF2B5EF4-FFF2-40B4-BE49-F238E27FC236}">
                <a16:creationId xmlns:a16="http://schemas.microsoft.com/office/drawing/2014/main" id="{0A92CFFE-2FAD-44C1-B8C7-B552130D1429}"/>
              </a:ext>
            </a:extLst>
          </p:cNvPr>
          <p:cNvSpPr>
            <a:spLocks noChangeAspect="1"/>
          </p:cNvSpPr>
          <p:nvPr userDrawn="1"/>
        </p:nvSpPr>
        <p:spPr>
          <a:xfrm rot="10800000" flipH="1">
            <a:off x="765347" y="6094800"/>
            <a:ext cx="395301" cy="395301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5" name="자유형: 도형 384">
            <a:extLst>
              <a:ext uri="{FF2B5EF4-FFF2-40B4-BE49-F238E27FC236}">
                <a16:creationId xmlns:a16="http://schemas.microsoft.com/office/drawing/2014/main" id="{B47BBF35-5ABB-4B0C-BF1B-C60E35B9E429}"/>
              </a:ext>
            </a:extLst>
          </p:cNvPr>
          <p:cNvSpPr/>
          <p:nvPr userDrawn="1"/>
        </p:nvSpPr>
        <p:spPr>
          <a:xfrm rot="5400000" flipH="1">
            <a:off x="10856400" y="4378448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6" name="직사각형 385">
            <a:extLst>
              <a:ext uri="{FF2B5EF4-FFF2-40B4-BE49-F238E27FC236}">
                <a16:creationId xmlns:a16="http://schemas.microsoft.com/office/drawing/2014/main" id="{F570000E-C2AA-4168-85C9-F0407BB98C30}"/>
              </a:ext>
            </a:extLst>
          </p:cNvPr>
          <p:cNvSpPr/>
          <p:nvPr userDrawn="1"/>
        </p:nvSpPr>
        <p:spPr>
          <a:xfrm rot="16200000" flipV="1">
            <a:off x="10856400" y="4760048"/>
            <a:ext cx="381600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4" name="자유형: 도형 393">
            <a:extLst>
              <a:ext uri="{FF2B5EF4-FFF2-40B4-BE49-F238E27FC236}">
                <a16:creationId xmlns:a16="http://schemas.microsoft.com/office/drawing/2014/main" id="{EF2257DD-2E0D-475B-A2F3-5AEAE2ADD4DC}"/>
              </a:ext>
            </a:extLst>
          </p:cNvPr>
          <p:cNvSpPr/>
          <p:nvPr userDrawn="1"/>
        </p:nvSpPr>
        <p:spPr>
          <a:xfrm rot="5400000" flipH="1">
            <a:off x="10856400" y="3997329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0" name="자유형: 도형 339">
            <a:extLst>
              <a:ext uri="{FF2B5EF4-FFF2-40B4-BE49-F238E27FC236}">
                <a16:creationId xmlns:a16="http://schemas.microsoft.com/office/drawing/2014/main" id="{5983A413-DFC2-464C-8B46-A0942645BB61}"/>
              </a:ext>
            </a:extLst>
          </p:cNvPr>
          <p:cNvSpPr/>
          <p:nvPr userDrawn="1"/>
        </p:nvSpPr>
        <p:spPr>
          <a:xfrm rot="10800000" flipH="1">
            <a:off x="8376626" y="3819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1" name="자유형: 도형 340">
            <a:extLst>
              <a:ext uri="{FF2B5EF4-FFF2-40B4-BE49-F238E27FC236}">
                <a16:creationId xmlns:a16="http://schemas.microsoft.com/office/drawing/2014/main" id="{B36CC791-2E49-4B23-AE41-FB4B0FBB9560}"/>
              </a:ext>
            </a:extLst>
          </p:cNvPr>
          <p:cNvSpPr/>
          <p:nvPr userDrawn="1"/>
        </p:nvSpPr>
        <p:spPr>
          <a:xfrm rot="10800000">
            <a:off x="8757920" y="3819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2" name="타원 341">
            <a:extLst>
              <a:ext uri="{FF2B5EF4-FFF2-40B4-BE49-F238E27FC236}">
                <a16:creationId xmlns:a16="http://schemas.microsoft.com/office/drawing/2014/main" id="{AE506F31-4397-407C-A7C8-488E84C69713}"/>
              </a:ext>
            </a:extLst>
          </p:cNvPr>
          <p:cNvSpPr/>
          <p:nvPr userDrawn="1"/>
        </p:nvSpPr>
        <p:spPr>
          <a:xfrm rot="16200000" flipH="1">
            <a:off x="8567276" y="190950"/>
            <a:ext cx="381300" cy="3813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3" name="자유형: 도형 342">
            <a:extLst>
              <a:ext uri="{FF2B5EF4-FFF2-40B4-BE49-F238E27FC236}">
                <a16:creationId xmlns:a16="http://schemas.microsoft.com/office/drawing/2014/main" id="{D1A4A27B-9B63-4807-962B-DF2D4967C751}"/>
              </a:ext>
            </a:extLst>
          </p:cNvPr>
          <p:cNvSpPr/>
          <p:nvPr userDrawn="1"/>
        </p:nvSpPr>
        <p:spPr>
          <a:xfrm rot="10800000" flipH="1" flipV="1">
            <a:off x="8376626" y="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4" name="자유형: 도형 343">
            <a:extLst>
              <a:ext uri="{FF2B5EF4-FFF2-40B4-BE49-F238E27FC236}">
                <a16:creationId xmlns:a16="http://schemas.microsoft.com/office/drawing/2014/main" id="{8500B631-4EC6-4594-9F82-34A7682BC5EC}"/>
              </a:ext>
            </a:extLst>
          </p:cNvPr>
          <p:cNvSpPr/>
          <p:nvPr userDrawn="1"/>
        </p:nvSpPr>
        <p:spPr>
          <a:xfrm rot="10800000" flipV="1">
            <a:off x="8757920" y="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1" name="타원 390">
            <a:extLst>
              <a:ext uri="{FF2B5EF4-FFF2-40B4-BE49-F238E27FC236}">
                <a16:creationId xmlns:a16="http://schemas.microsoft.com/office/drawing/2014/main" id="{14EFB4AE-9636-4223-BF00-934CE703FA20}"/>
              </a:ext>
            </a:extLst>
          </p:cNvPr>
          <p:cNvSpPr/>
          <p:nvPr userDrawn="1"/>
        </p:nvSpPr>
        <p:spPr>
          <a:xfrm flipH="1">
            <a:off x="9897872" y="756363"/>
            <a:ext cx="763200" cy="76320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392" name="타원 391">
            <a:extLst>
              <a:ext uri="{FF2B5EF4-FFF2-40B4-BE49-F238E27FC236}">
                <a16:creationId xmlns:a16="http://schemas.microsoft.com/office/drawing/2014/main" id="{C3B0E8C4-E1B6-4C1B-AF26-BB5ABF6A2F97}"/>
              </a:ext>
            </a:extLst>
          </p:cNvPr>
          <p:cNvSpPr/>
          <p:nvPr userDrawn="1"/>
        </p:nvSpPr>
        <p:spPr>
          <a:xfrm rot="16200000" flipH="1">
            <a:off x="9993072" y="851563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3" name="타원 392">
            <a:extLst>
              <a:ext uri="{FF2B5EF4-FFF2-40B4-BE49-F238E27FC236}">
                <a16:creationId xmlns:a16="http://schemas.microsoft.com/office/drawing/2014/main" id="{EDBDDDD2-8640-41F2-816B-2B177260CE6D}"/>
              </a:ext>
            </a:extLst>
          </p:cNvPr>
          <p:cNvSpPr/>
          <p:nvPr userDrawn="1"/>
        </p:nvSpPr>
        <p:spPr>
          <a:xfrm rot="16200000" flipH="1">
            <a:off x="10096576" y="955066"/>
            <a:ext cx="365793" cy="365793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그림 개체 틀 12">
            <a:extLst>
              <a:ext uri="{FF2B5EF4-FFF2-40B4-BE49-F238E27FC236}">
                <a16:creationId xmlns:a16="http://schemas.microsoft.com/office/drawing/2014/main" id="{D1BDC373-A320-474D-BF31-AC1FFDFA98B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43025" y="1726490"/>
            <a:ext cx="2381600" cy="3405020"/>
          </a:xfrm>
          <a:prstGeom prst="roundRect">
            <a:avLst>
              <a:gd name="adj" fmla="val 726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4" name="그림 개체 틀 12">
            <a:extLst>
              <a:ext uri="{FF2B5EF4-FFF2-40B4-BE49-F238E27FC236}">
                <a16:creationId xmlns:a16="http://schemas.microsoft.com/office/drawing/2014/main" id="{3979B561-205B-45DE-B3B8-5AE0EA1AC77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63656" y="1726490"/>
            <a:ext cx="2381600" cy="3405020"/>
          </a:xfrm>
          <a:prstGeom prst="roundRect">
            <a:avLst>
              <a:gd name="adj" fmla="val 726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5" name="그림 개체 틀 12">
            <a:extLst>
              <a:ext uri="{FF2B5EF4-FFF2-40B4-BE49-F238E27FC236}">
                <a16:creationId xmlns:a16="http://schemas.microsoft.com/office/drawing/2014/main" id="{E1524EEB-48D6-4147-85E1-B885547EF25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384287" y="1726490"/>
            <a:ext cx="2381600" cy="3405020"/>
          </a:xfrm>
          <a:prstGeom prst="roundRect">
            <a:avLst>
              <a:gd name="adj" fmla="val 726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5" name="자유형: 도형 84">
            <a:extLst>
              <a:ext uri="{FF2B5EF4-FFF2-40B4-BE49-F238E27FC236}">
                <a16:creationId xmlns:a16="http://schemas.microsoft.com/office/drawing/2014/main" id="{2614958A-6D54-4BD7-9F17-66ED51F97D97}"/>
              </a:ext>
            </a:extLst>
          </p:cNvPr>
          <p:cNvSpPr/>
          <p:nvPr userDrawn="1"/>
        </p:nvSpPr>
        <p:spPr>
          <a:xfrm rot="16200000" flipH="1" flipV="1">
            <a:off x="2" y="-3142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6" name="자유형: 도형 85">
            <a:extLst>
              <a:ext uri="{FF2B5EF4-FFF2-40B4-BE49-F238E27FC236}">
                <a16:creationId xmlns:a16="http://schemas.microsoft.com/office/drawing/2014/main" id="{EAA95736-2F4C-4B2C-8336-3C79543480E6}"/>
              </a:ext>
            </a:extLst>
          </p:cNvPr>
          <p:cNvSpPr/>
          <p:nvPr userDrawn="1"/>
        </p:nvSpPr>
        <p:spPr>
          <a:xfrm flipH="1" flipV="1">
            <a:off x="381951" y="-3142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7" name="자유형: 도형 86">
            <a:extLst>
              <a:ext uri="{FF2B5EF4-FFF2-40B4-BE49-F238E27FC236}">
                <a16:creationId xmlns:a16="http://schemas.microsoft.com/office/drawing/2014/main" id="{59AEACAC-5CBB-4B3C-833D-5F7B09A72FD4}"/>
              </a:ext>
            </a:extLst>
          </p:cNvPr>
          <p:cNvSpPr/>
          <p:nvPr userDrawn="1"/>
        </p:nvSpPr>
        <p:spPr>
          <a:xfrm rot="5400000" flipH="1">
            <a:off x="1" y="378109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8" name="자유형: 도형 87">
            <a:extLst>
              <a:ext uri="{FF2B5EF4-FFF2-40B4-BE49-F238E27FC236}">
                <a16:creationId xmlns:a16="http://schemas.microsoft.com/office/drawing/2014/main" id="{348F680F-7DD6-4F8B-A495-958CCC3D395E}"/>
              </a:ext>
            </a:extLst>
          </p:cNvPr>
          <p:cNvSpPr/>
          <p:nvPr userDrawn="1"/>
        </p:nvSpPr>
        <p:spPr>
          <a:xfrm flipH="1">
            <a:off x="381950" y="378109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76A562A7-503E-47A2-B72B-D08109E1F6D9}"/>
              </a:ext>
            </a:extLst>
          </p:cNvPr>
          <p:cNvSpPr/>
          <p:nvPr userDrawn="1"/>
        </p:nvSpPr>
        <p:spPr>
          <a:xfrm flipH="1">
            <a:off x="12082971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1B5AE0F6-C6C1-473C-B964-4FFB94157F65}"/>
              </a:ext>
            </a:extLst>
          </p:cNvPr>
          <p:cNvSpPr/>
          <p:nvPr userDrawn="1"/>
        </p:nvSpPr>
        <p:spPr>
          <a:xfrm flipH="1">
            <a:off x="11864914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DAAC5418-21A0-4F11-B710-B298738585F1}"/>
              </a:ext>
            </a:extLst>
          </p:cNvPr>
          <p:cNvSpPr/>
          <p:nvPr userDrawn="1"/>
        </p:nvSpPr>
        <p:spPr>
          <a:xfrm flipH="1">
            <a:off x="11646857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6C6AF6E4-8C7C-448A-969A-DEC977F8B69D}"/>
              </a:ext>
            </a:extLst>
          </p:cNvPr>
          <p:cNvSpPr/>
          <p:nvPr userDrawn="1"/>
        </p:nvSpPr>
        <p:spPr>
          <a:xfrm flipH="1">
            <a:off x="11428800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5F2D5CA0-458C-499E-A488-F54C5A212FCA}"/>
              </a:ext>
            </a:extLst>
          </p:cNvPr>
          <p:cNvSpPr/>
          <p:nvPr userDrawn="1"/>
        </p:nvSpPr>
        <p:spPr>
          <a:xfrm flipH="1">
            <a:off x="11048471" y="-3142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6" name="자유형: 도형 95">
            <a:extLst>
              <a:ext uri="{FF2B5EF4-FFF2-40B4-BE49-F238E27FC236}">
                <a16:creationId xmlns:a16="http://schemas.microsoft.com/office/drawing/2014/main" id="{9BD1807A-6C6B-4D58-B0C4-C440B7CACD5A}"/>
              </a:ext>
            </a:extLst>
          </p:cNvPr>
          <p:cNvSpPr/>
          <p:nvPr userDrawn="1"/>
        </p:nvSpPr>
        <p:spPr>
          <a:xfrm>
            <a:off x="10666871" y="-3142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8" name="직각 삼각형 97">
            <a:extLst>
              <a:ext uri="{FF2B5EF4-FFF2-40B4-BE49-F238E27FC236}">
                <a16:creationId xmlns:a16="http://schemas.microsoft.com/office/drawing/2014/main" id="{AE0CA4AE-275B-4735-BD6B-5277AB211B2E}"/>
              </a:ext>
            </a:extLst>
          </p:cNvPr>
          <p:cNvSpPr/>
          <p:nvPr userDrawn="1"/>
        </p:nvSpPr>
        <p:spPr>
          <a:xfrm rot="16200000">
            <a:off x="764522" y="-3142"/>
            <a:ext cx="763200" cy="763200"/>
          </a:xfrm>
          <a:prstGeom prst="rtTriangl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9" name="직각 삼각형 98">
            <a:extLst>
              <a:ext uri="{FF2B5EF4-FFF2-40B4-BE49-F238E27FC236}">
                <a16:creationId xmlns:a16="http://schemas.microsoft.com/office/drawing/2014/main" id="{6971D070-638D-40B5-AF4C-8F178BDFADD1}"/>
              </a:ext>
            </a:extLst>
          </p:cNvPr>
          <p:cNvSpPr/>
          <p:nvPr userDrawn="1"/>
        </p:nvSpPr>
        <p:spPr>
          <a:xfrm>
            <a:off x="764522" y="-3142"/>
            <a:ext cx="763200" cy="763200"/>
          </a:xfrm>
          <a:prstGeom prst="rtTriangl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1" name="자유형: 도형 100">
            <a:extLst>
              <a:ext uri="{FF2B5EF4-FFF2-40B4-BE49-F238E27FC236}">
                <a16:creationId xmlns:a16="http://schemas.microsoft.com/office/drawing/2014/main" id="{1C813988-B55E-471F-84B9-0ABC102D476E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9515328" y="0"/>
            <a:ext cx="381600" cy="3816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2" name="자유형: 도형 101">
            <a:extLst>
              <a:ext uri="{FF2B5EF4-FFF2-40B4-BE49-F238E27FC236}">
                <a16:creationId xmlns:a16="http://schemas.microsoft.com/office/drawing/2014/main" id="{C2645652-AE3C-4142-AA7A-56D20B087938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9515328" y="381600"/>
            <a:ext cx="381600" cy="3816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3" name="자유형: 도형 102">
            <a:extLst>
              <a:ext uri="{FF2B5EF4-FFF2-40B4-BE49-F238E27FC236}">
                <a16:creationId xmlns:a16="http://schemas.microsoft.com/office/drawing/2014/main" id="{43ABC456-D45D-4149-A233-1AC3E3CCFDC5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9133728" y="0"/>
            <a:ext cx="381600" cy="3816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8C3DDE9A-606F-4997-83E2-6FEB053240A6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9133728" y="381600"/>
            <a:ext cx="381600" cy="3816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6" name="자유형: 도형 105">
            <a:extLst>
              <a:ext uri="{FF2B5EF4-FFF2-40B4-BE49-F238E27FC236}">
                <a16:creationId xmlns:a16="http://schemas.microsoft.com/office/drawing/2014/main" id="{C94583FE-1918-4C07-8990-A64EDD33E457}"/>
              </a:ext>
            </a:extLst>
          </p:cNvPr>
          <p:cNvSpPr/>
          <p:nvPr userDrawn="1"/>
        </p:nvSpPr>
        <p:spPr>
          <a:xfrm rot="10800000" flipH="1">
            <a:off x="8376626" y="3819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7" name="자유형: 도형 106">
            <a:extLst>
              <a:ext uri="{FF2B5EF4-FFF2-40B4-BE49-F238E27FC236}">
                <a16:creationId xmlns:a16="http://schemas.microsoft.com/office/drawing/2014/main" id="{9EA928EA-7E34-4CCE-9E3F-ACAC071832EA}"/>
              </a:ext>
            </a:extLst>
          </p:cNvPr>
          <p:cNvSpPr/>
          <p:nvPr userDrawn="1"/>
        </p:nvSpPr>
        <p:spPr>
          <a:xfrm rot="10800000">
            <a:off x="8757920" y="3819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8" name="타원 107">
            <a:extLst>
              <a:ext uri="{FF2B5EF4-FFF2-40B4-BE49-F238E27FC236}">
                <a16:creationId xmlns:a16="http://schemas.microsoft.com/office/drawing/2014/main" id="{052337B7-FA87-461A-823D-02B295B6F04E}"/>
              </a:ext>
            </a:extLst>
          </p:cNvPr>
          <p:cNvSpPr/>
          <p:nvPr userDrawn="1"/>
        </p:nvSpPr>
        <p:spPr>
          <a:xfrm rot="16200000" flipH="1">
            <a:off x="8567276" y="190950"/>
            <a:ext cx="381300" cy="3813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9" name="자유형: 도형 108">
            <a:extLst>
              <a:ext uri="{FF2B5EF4-FFF2-40B4-BE49-F238E27FC236}">
                <a16:creationId xmlns:a16="http://schemas.microsoft.com/office/drawing/2014/main" id="{C46ADA41-134D-4519-90B5-FEA7F93C74A2}"/>
              </a:ext>
            </a:extLst>
          </p:cNvPr>
          <p:cNvSpPr/>
          <p:nvPr userDrawn="1"/>
        </p:nvSpPr>
        <p:spPr>
          <a:xfrm rot="10800000" flipH="1" flipV="1">
            <a:off x="8376626" y="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0" name="자유형: 도형 109">
            <a:extLst>
              <a:ext uri="{FF2B5EF4-FFF2-40B4-BE49-F238E27FC236}">
                <a16:creationId xmlns:a16="http://schemas.microsoft.com/office/drawing/2014/main" id="{1B1A0994-147A-41C0-821B-0AB7E388632B}"/>
              </a:ext>
            </a:extLst>
          </p:cNvPr>
          <p:cNvSpPr/>
          <p:nvPr userDrawn="1"/>
        </p:nvSpPr>
        <p:spPr>
          <a:xfrm rot="10800000" flipV="1">
            <a:off x="8757920" y="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2" name="타원 111">
            <a:extLst>
              <a:ext uri="{FF2B5EF4-FFF2-40B4-BE49-F238E27FC236}">
                <a16:creationId xmlns:a16="http://schemas.microsoft.com/office/drawing/2014/main" id="{31F766D5-D072-4003-B0DF-028D16007791}"/>
              </a:ext>
            </a:extLst>
          </p:cNvPr>
          <p:cNvSpPr/>
          <p:nvPr userDrawn="1"/>
        </p:nvSpPr>
        <p:spPr>
          <a:xfrm flipH="1">
            <a:off x="381901" y="6476700"/>
            <a:ext cx="381724" cy="381725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3" name="타원 112">
            <a:extLst>
              <a:ext uri="{FF2B5EF4-FFF2-40B4-BE49-F238E27FC236}">
                <a16:creationId xmlns:a16="http://schemas.microsoft.com/office/drawing/2014/main" id="{01D74335-CFFC-40CE-9F8C-2B4664EEE3FE}"/>
              </a:ext>
            </a:extLst>
          </p:cNvPr>
          <p:cNvSpPr/>
          <p:nvPr userDrawn="1"/>
        </p:nvSpPr>
        <p:spPr>
          <a:xfrm flipH="1">
            <a:off x="426" y="6476700"/>
            <a:ext cx="381724" cy="381725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4" name="타원 113">
            <a:extLst>
              <a:ext uri="{FF2B5EF4-FFF2-40B4-BE49-F238E27FC236}">
                <a16:creationId xmlns:a16="http://schemas.microsoft.com/office/drawing/2014/main" id="{F90F3B12-7597-4DFC-B2A9-0AF54A388963}"/>
              </a:ext>
            </a:extLst>
          </p:cNvPr>
          <p:cNvSpPr/>
          <p:nvPr userDrawn="1"/>
        </p:nvSpPr>
        <p:spPr>
          <a:xfrm flipH="1">
            <a:off x="426" y="6094375"/>
            <a:ext cx="381724" cy="381725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6" name="자유형: 도형 115">
            <a:extLst>
              <a:ext uri="{FF2B5EF4-FFF2-40B4-BE49-F238E27FC236}">
                <a16:creationId xmlns:a16="http://schemas.microsoft.com/office/drawing/2014/main" id="{C443FC69-39AD-433C-9296-9A570C6A39C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428800" y="6094800"/>
            <a:ext cx="763200" cy="763200"/>
          </a:xfrm>
          <a:custGeom>
            <a:avLst/>
            <a:gdLst>
              <a:gd name="connsiteX0" fmla="*/ 0 w 1353600"/>
              <a:gd name="connsiteY0" fmla="*/ 0 h 1353600"/>
              <a:gd name="connsiteX1" fmla="*/ 1353600 w 1353600"/>
              <a:gd name="connsiteY1" fmla="*/ 1353600 h 1353600"/>
              <a:gd name="connsiteX2" fmla="*/ 876591 w 1353600"/>
              <a:gd name="connsiteY2" fmla="*/ 1353600 h 1353600"/>
              <a:gd name="connsiteX3" fmla="*/ 1 w 1353600"/>
              <a:gd name="connsiteY3" fmla="*/ 477010 h 1353600"/>
              <a:gd name="connsiteX4" fmla="*/ 1 w 1353600"/>
              <a:gd name="connsiteY4" fmla="*/ 1353600 h 1353600"/>
              <a:gd name="connsiteX5" fmla="*/ 0 w 1353600"/>
              <a:gd name="connsiteY5" fmla="*/ 1353600 h 13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3600" h="1353600">
                <a:moveTo>
                  <a:pt x="0" y="0"/>
                </a:moveTo>
                <a:cubicBezTo>
                  <a:pt x="747573" y="0"/>
                  <a:pt x="1353600" y="606027"/>
                  <a:pt x="1353600" y="1353600"/>
                </a:cubicBezTo>
                <a:lnTo>
                  <a:pt x="876591" y="1353600"/>
                </a:lnTo>
                <a:cubicBezTo>
                  <a:pt x="876591" y="869472"/>
                  <a:pt x="484129" y="477010"/>
                  <a:pt x="1" y="477010"/>
                </a:cubicBezTo>
                <a:lnTo>
                  <a:pt x="1" y="1353600"/>
                </a:lnTo>
                <a:lnTo>
                  <a:pt x="0" y="135360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17" name="자유형: 도형 116">
            <a:extLst>
              <a:ext uri="{FF2B5EF4-FFF2-40B4-BE49-F238E27FC236}">
                <a16:creationId xmlns:a16="http://schemas.microsoft.com/office/drawing/2014/main" id="{19322B8C-EB0D-47A3-9857-D5A104F284DC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796699" y="6462699"/>
            <a:ext cx="395301" cy="395301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9" name="자유형: 도형 118">
            <a:extLst>
              <a:ext uri="{FF2B5EF4-FFF2-40B4-BE49-F238E27FC236}">
                <a16:creationId xmlns:a16="http://schemas.microsoft.com/office/drawing/2014/main" id="{45B5EEC7-4FE5-4D39-823E-371763FB1792}"/>
              </a:ext>
            </a:extLst>
          </p:cNvPr>
          <p:cNvSpPr/>
          <p:nvPr userDrawn="1"/>
        </p:nvSpPr>
        <p:spPr>
          <a:xfrm rot="5400000" flipH="1">
            <a:off x="9902975" y="6094800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0" name="자유형: 도형 119">
            <a:extLst>
              <a:ext uri="{FF2B5EF4-FFF2-40B4-BE49-F238E27FC236}">
                <a16:creationId xmlns:a16="http://schemas.microsoft.com/office/drawing/2014/main" id="{95919A1D-F622-4ABA-B338-C0200A0C152E}"/>
              </a:ext>
            </a:extLst>
          </p:cNvPr>
          <p:cNvSpPr/>
          <p:nvPr userDrawn="1"/>
        </p:nvSpPr>
        <p:spPr>
          <a:xfrm flipH="1">
            <a:off x="10284924" y="6094800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1" name="자유형: 도형 120">
            <a:extLst>
              <a:ext uri="{FF2B5EF4-FFF2-40B4-BE49-F238E27FC236}">
                <a16:creationId xmlns:a16="http://schemas.microsoft.com/office/drawing/2014/main" id="{DB80CCE4-010D-46E7-BD30-C489FB065E79}"/>
              </a:ext>
            </a:extLst>
          </p:cNvPr>
          <p:cNvSpPr/>
          <p:nvPr userDrawn="1"/>
        </p:nvSpPr>
        <p:spPr>
          <a:xfrm rot="5400000" flipH="1">
            <a:off x="9902974" y="6476051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2" name="자유형: 도형 121">
            <a:extLst>
              <a:ext uri="{FF2B5EF4-FFF2-40B4-BE49-F238E27FC236}">
                <a16:creationId xmlns:a16="http://schemas.microsoft.com/office/drawing/2014/main" id="{A32B80B7-0FAF-4D6C-B4CC-CFCC05E39A59}"/>
              </a:ext>
            </a:extLst>
          </p:cNvPr>
          <p:cNvSpPr/>
          <p:nvPr userDrawn="1"/>
        </p:nvSpPr>
        <p:spPr>
          <a:xfrm flipH="1">
            <a:off x="10284923" y="6476051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4" name="직각 삼각형 123">
            <a:extLst>
              <a:ext uri="{FF2B5EF4-FFF2-40B4-BE49-F238E27FC236}">
                <a16:creationId xmlns:a16="http://schemas.microsoft.com/office/drawing/2014/main" id="{D25C3BCA-5C04-4C86-933E-4D7EF75CDF86}"/>
              </a:ext>
            </a:extLst>
          </p:cNvPr>
          <p:cNvSpPr/>
          <p:nvPr userDrawn="1"/>
        </p:nvSpPr>
        <p:spPr>
          <a:xfrm rot="5400000">
            <a:off x="10667470" y="6094800"/>
            <a:ext cx="763200" cy="763200"/>
          </a:xfrm>
          <a:prstGeom prst="rtTriangl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5" name="직각 삼각형 124">
            <a:extLst>
              <a:ext uri="{FF2B5EF4-FFF2-40B4-BE49-F238E27FC236}">
                <a16:creationId xmlns:a16="http://schemas.microsoft.com/office/drawing/2014/main" id="{5D4B3404-0570-4768-8102-E2529FC76B87}"/>
              </a:ext>
            </a:extLst>
          </p:cNvPr>
          <p:cNvSpPr/>
          <p:nvPr userDrawn="1"/>
        </p:nvSpPr>
        <p:spPr>
          <a:xfrm rot="10800000">
            <a:off x="10667470" y="6094800"/>
            <a:ext cx="763200" cy="763200"/>
          </a:xfrm>
          <a:prstGeom prst="rtTriangl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27" name="자유형: 도형 126">
            <a:extLst>
              <a:ext uri="{FF2B5EF4-FFF2-40B4-BE49-F238E27FC236}">
                <a16:creationId xmlns:a16="http://schemas.microsoft.com/office/drawing/2014/main" id="{0F7D35EA-93E0-4794-B5B3-E058C8C791AA}"/>
              </a:ext>
            </a:extLst>
          </p:cNvPr>
          <p:cNvSpPr>
            <a:spLocks noChangeAspect="1"/>
          </p:cNvSpPr>
          <p:nvPr userDrawn="1"/>
        </p:nvSpPr>
        <p:spPr>
          <a:xfrm rot="10800000" flipH="1">
            <a:off x="765347" y="6094800"/>
            <a:ext cx="763200" cy="763200"/>
          </a:xfrm>
          <a:custGeom>
            <a:avLst/>
            <a:gdLst>
              <a:gd name="connsiteX0" fmla="*/ 0 w 1353600"/>
              <a:gd name="connsiteY0" fmla="*/ 0 h 1353600"/>
              <a:gd name="connsiteX1" fmla="*/ 1353600 w 1353600"/>
              <a:gd name="connsiteY1" fmla="*/ 1353600 h 1353600"/>
              <a:gd name="connsiteX2" fmla="*/ 876591 w 1353600"/>
              <a:gd name="connsiteY2" fmla="*/ 1353600 h 1353600"/>
              <a:gd name="connsiteX3" fmla="*/ 1 w 1353600"/>
              <a:gd name="connsiteY3" fmla="*/ 477010 h 1353600"/>
              <a:gd name="connsiteX4" fmla="*/ 1 w 1353600"/>
              <a:gd name="connsiteY4" fmla="*/ 1353600 h 1353600"/>
              <a:gd name="connsiteX5" fmla="*/ 0 w 1353600"/>
              <a:gd name="connsiteY5" fmla="*/ 1353600 h 13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3600" h="1353600">
                <a:moveTo>
                  <a:pt x="0" y="0"/>
                </a:moveTo>
                <a:cubicBezTo>
                  <a:pt x="747573" y="0"/>
                  <a:pt x="1353600" y="606027"/>
                  <a:pt x="1353600" y="1353600"/>
                </a:cubicBezTo>
                <a:lnTo>
                  <a:pt x="876591" y="1353600"/>
                </a:lnTo>
                <a:cubicBezTo>
                  <a:pt x="876591" y="869472"/>
                  <a:pt x="484129" y="477010"/>
                  <a:pt x="1" y="477010"/>
                </a:cubicBezTo>
                <a:lnTo>
                  <a:pt x="1" y="1353600"/>
                </a:lnTo>
                <a:lnTo>
                  <a:pt x="0" y="135360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8" name="자유형: 도형 127">
            <a:extLst>
              <a:ext uri="{FF2B5EF4-FFF2-40B4-BE49-F238E27FC236}">
                <a16:creationId xmlns:a16="http://schemas.microsoft.com/office/drawing/2014/main" id="{EDC6781D-08C1-4577-9BCD-C70483C0D38F}"/>
              </a:ext>
            </a:extLst>
          </p:cNvPr>
          <p:cNvSpPr>
            <a:spLocks noChangeAspect="1"/>
          </p:cNvSpPr>
          <p:nvPr userDrawn="1"/>
        </p:nvSpPr>
        <p:spPr>
          <a:xfrm rot="10800000" flipH="1">
            <a:off x="765347" y="6094800"/>
            <a:ext cx="395301" cy="395301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55843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80AC1279-E4B3-4F93-8803-BA9B540315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11700" y="20429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4E8A415A-8276-415E-B35E-95E37A01F3B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5200" y="20429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3800B912-6924-4EF9-A90E-4354E28AAF3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58200" y="20429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E979AF73-2C99-4043-929A-4FEDB986090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1428800" y="1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0EFED0AC-E3FE-4AEA-BD8F-8F6DBDB7B0F9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11907445" y="1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D19B8843-2B72-4DB5-B080-FD92A9DB6749}"/>
              </a:ext>
            </a:extLst>
          </p:cNvPr>
          <p:cNvSpPr>
            <a:spLocks noChangeAspect="1"/>
          </p:cNvSpPr>
          <p:nvPr userDrawn="1"/>
        </p:nvSpPr>
        <p:spPr>
          <a:xfrm rot="16200000" flipV="1">
            <a:off x="11428800" y="478646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428BB7E5-8793-4120-BC21-ABCE0A0FED93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11907445" y="478646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다이아몬드 13">
            <a:extLst>
              <a:ext uri="{FF2B5EF4-FFF2-40B4-BE49-F238E27FC236}">
                <a16:creationId xmlns:a16="http://schemas.microsoft.com/office/drawing/2014/main" id="{D1607423-1C01-424B-A1B4-4846054D0E92}"/>
              </a:ext>
            </a:extLst>
          </p:cNvPr>
          <p:cNvSpPr/>
          <p:nvPr userDrawn="1"/>
        </p:nvSpPr>
        <p:spPr>
          <a:xfrm>
            <a:off x="11619118" y="190319"/>
            <a:ext cx="382563" cy="382563"/>
          </a:xfrm>
          <a:prstGeom prst="diamond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BC0CC82B-5A27-421D-ADEF-49CFECAE30BC}"/>
              </a:ext>
            </a:extLst>
          </p:cNvPr>
          <p:cNvSpPr/>
          <p:nvPr userDrawn="1"/>
        </p:nvSpPr>
        <p:spPr>
          <a:xfrm>
            <a:off x="9901948" y="1"/>
            <a:ext cx="763200" cy="7632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1CB6AB3E-2F5F-4071-880E-802C7AE336F1}"/>
              </a:ext>
            </a:extLst>
          </p:cNvPr>
          <p:cNvSpPr/>
          <p:nvPr userDrawn="1"/>
        </p:nvSpPr>
        <p:spPr>
          <a:xfrm rot="5400000">
            <a:off x="9997148" y="95201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6E599EF6-CF82-4731-9797-6FD03E09F8B1}"/>
              </a:ext>
            </a:extLst>
          </p:cNvPr>
          <p:cNvSpPr/>
          <p:nvPr userDrawn="1"/>
        </p:nvSpPr>
        <p:spPr>
          <a:xfrm rot="5400000">
            <a:off x="10100651" y="198704"/>
            <a:ext cx="365793" cy="365793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8DABCA77-4968-4707-A622-9DC28E55E7A7}"/>
              </a:ext>
            </a:extLst>
          </p:cNvPr>
          <p:cNvSpPr/>
          <p:nvPr userDrawn="1"/>
        </p:nvSpPr>
        <p:spPr>
          <a:xfrm rot="16200000">
            <a:off x="11619600" y="569444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8A2A2764-E205-4BFF-A5BA-0EDE7D0A5790}"/>
              </a:ext>
            </a:extLst>
          </p:cNvPr>
          <p:cNvSpPr/>
          <p:nvPr userDrawn="1"/>
        </p:nvSpPr>
        <p:spPr>
          <a:xfrm rot="5400000" flipH="1" flipV="1">
            <a:off x="11619600" y="951044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9DFDDC5-B61C-4590-B7D8-CF1830CA20AB}"/>
              </a:ext>
            </a:extLst>
          </p:cNvPr>
          <p:cNvSpPr/>
          <p:nvPr userDrawn="1"/>
        </p:nvSpPr>
        <p:spPr>
          <a:xfrm rot="16200000" flipV="1">
            <a:off x="10990962" y="327086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E72A23B-CE2D-487D-8E84-979225421B32}"/>
              </a:ext>
            </a:extLst>
          </p:cNvPr>
          <p:cNvSpPr/>
          <p:nvPr userDrawn="1"/>
        </p:nvSpPr>
        <p:spPr>
          <a:xfrm rot="16200000" flipV="1">
            <a:off x="10990962" y="109029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238E130-5369-4612-AD61-3A5F50ED6BF3}"/>
              </a:ext>
            </a:extLst>
          </p:cNvPr>
          <p:cNvSpPr/>
          <p:nvPr userDrawn="1"/>
        </p:nvSpPr>
        <p:spPr>
          <a:xfrm rot="16200000" flipV="1">
            <a:off x="10990962" y="-109029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3AC68EE-BF70-4248-9159-C4C0E235CCB4}"/>
              </a:ext>
            </a:extLst>
          </p:cNvPr>
          <p:cNvSpPr/>
          <p:nvPr userDrawn="1"/>
        </p:nvSpPr>
        <p:spPr>
          <a:xfrm rot="16200000" flipV="1">
            <a:off x="10990962" y="-327086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07C58A9-32F1-4591-A07D-FC87A6347C23}"/>
              </a:ext>
            </a:extLst>
          </p:cNvPr>
          <p:cNvSpPr/>
          <p:nvPr userDrawn="1"/>
        </p:nvSpPr>
        <p:spPr>
          <a:xfrm rot="5400000" flipV="1">
            <a:off x="327086" y="-327086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1EDD42A-986C-4E75-8D9D-ED53FF5E111D}"/>
              </a:ext>
            </a:extLst>
          </p:cNvPr>
          <p:cNvSpPr/>
          <p:nvPr userDrawn="1"/>
        </p:nvSpPr>
        <p:spPr>
          <a:xfrm rot="5400000" flipV="1">
            <a:off x="327086" y="-109029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A545CD5-4455-400A-B61C-94D705FFF34B}"/>
              </a:ext>
            </a:extLst>
          </p:cNvPr>
          <p:cNvSpPr/>
          <p:nvPr userDrawn="1"/>
        </p:nvSpPr>
        <p:spPr>
          <a:xfrm rot="5400000" flipV="1">
            <a:off x="327086" y="109029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A41517BF-605A-48EB-A5E1-27F584AAA763}"/>
              </a:ext>
            </a:extLst>
          </p:cNvPr>
          <p:cNvSpPr/>
          <p:nvPr userDrawn="1"/>
        </p:nvSpPr>
        <p:spPr>
          <a:xfrm rot="5400000" flipV="1">
            <a:off x="327086" y="327086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4AE4F948-F728-4D71-A6AE-C99F102F2C0B}"/>
              </a:ext>
            </a:extLst>
          </p:cNvPr>
          <p:cNvSpPr/>
          <p:nvPr userDrawn="1"/>
        </p:nvSpPr>
        <p:spPr>
          <a:xfrm rot="5400000" flipV="1">
            <a:off x="190800" y="571129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B9D1BA00-6410-4099-BEF8-FC981FD2F781}"/>
              </a:ext>
            </a:extLst>
          </p:cNvPr>
          <p:cNvSpPr/>
          <p:nvPr userDrawn="1"/>
        </p:nvSpPr>
        <p:spPr>
          <a:xfrm rot="5400000" flipH="1" flipV="1">
            <a:off x="190800" y="952729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38E17456-2165-4862-915A-380779A0547C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1521749" y="0"/>
            <a:ext cx="763200" cy="763200"/>
          </a:xfrm>
          <a:prstGeom prst="rect">
            <a:avLst/>
          </a:prstGeom>
          <a:solidFill>
            <a:srgbClr val="F3F4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6C4F3194-14EA-4365-97D1-86B6F5B70012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1521749" y="0"/>
            <a:ext cx="763200" cy="7632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직각 삼각형 38">
            <a:extLst>
              <a:ext uri="{FF2B5EF4-FFF2-40B4-BE49-F238E27FC236}">
                <a16:creationId xmlns:a16="http://schemas.microsoft.com/office/drawing/2014/main" id="{173422E2-85CA-4910-8BC6-86F1000A70B1}"/>
              </a:ext>
            </a:extLst>
          </p:cNvPr>
          <p:cNvSpPr/>
          <p:nvPr userDrawn="1"/>
        </p:nvSpPr>
        <p:spPr>
          <a:xfrm rot="16200000" flipH="1" flipV="1">
            <a:off x="761505" y="0"/>
            <a:ext cx="763200" cy="763200"/>
          </a:xfrm>
          <a:prstGeom prst="rtTriangle">
            <a:avLst/>
          </a:pr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40" name="직각 삼각형 39">
            <a:extLst>
              <a:ext uri="{FF2B5EF4-FFF2-40B4-BE49-F238E27FC236}">
                <a16:creationId xmlns:a16="http://schemas.microsoft.com/office/drawing/2014/main" id="{85157E57-0850-4806-BCE9-837A3C2241FC}"/>
              </a:ext>
            </a:extLst>
          </p:cNvPr>
          <p:cNvSpPr/>
          <p:nvPr userDrawn="1"/>
        </p:nvSpPr>
        <p:spPr>
          <a:xfrm flipH="1" flipV="1">
            <a:off x="761505" y="0"/>
            <a:ext cx="763200" cy="763200"/>
          </a:xfrm>
          <a:prstGeom prst="rtTriangl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97562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E9A92676-B9B7-4440-BADD-093179E9D94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77627" y="2142445"/>
            <a:ext cx="1959655" cy="3896405"/>
          </a:xfrm>
          <a:prstGeom prst="roundRect">
            <a:avLst>
              <a:gd name="adj" fmla="val 54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7">
            <a:extLst>
              <a:ext uri="{FF2B5EF4-FFF2-40B4-BE49-F238E27FC236}">
                <a16:creationId xmlns:a16="http://schemas.microsoft.com/office/drawing/2014/main" id="{B0270BFB-F109-4AD3-A6A2-601650EF78B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75574" y="2142445"/>
            <a:ext cx="1959655" cy="3896405"/>
          </a:xfrm>
          <a:prstGeom prst="roundRect">
            <a:avLst>
              <a:gd name="adj" fmla="val 54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6642E8B4-F097-4C02-AE28-36E9B4D6CE8F}"/>
              </a:ext>
            </a:extLst>
          </p:cNvPr>
          <p:cNvSpPr/>
          <p:nvPr userDrawn="1"/>
        </p:nvSpPr>
        <p:spPr>
          <a:xfrm rot="5400000" flipV="1">
            <a:off x="1144225" y="6482888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3C2DD880-B510-4688-842C-C52E1E3ABA17}"/>
              </a:ext>
            </a:extLst>
          </p:cNvPr>
          <p:cNvSpPr/>
          <p:nvPr userDrawn="1"/>
        </p:nvSpPr>
        <p:spPr>
          <a:xfrm flipV="1">
            <a:off x="762276" y="6482888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C85A9856-97C5-43A1-B1CB-702ABB9C0480}"/>
              </a:ext>
            </a:extLst>
          </p:cNvPr>
          <p:cNvSpPr/>
          <p:nvPr userDrawn="1"/>
        </p:nvSpPr>
        <p:spPr>
          <a:xfrm rot="5400000" flipV="1">
            <a:off x="1144226" y="6101637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99A502E2-8406-4946-BB16-C44401683FC7}"/>
              </a:ext>
            </a:extLst>
          </p:cNvPr>
          <p:cNvSpPr/>
          <p:nvPr userDrawn="1"/>
        </p:nvSpPr>
        <p:spPr>
          <a:xfrm flipV="1">
            <a:off x="762277" y="6101637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9E644EB0-FBFD-4814-89FE-3CE62AA4C65E}"/>
              </a:ext>
            </a:extLst>
          </p:cNvPr>
          <p:cNvSpPr/>
          <p:nvPr userDrawn="1"/>
        </p:nvSpPr>
        <p:spPr>
          <a:xfrm rot="10800000" flipV="1">
            <a:off x="381294" y="60948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D13A306D-322B-4D34-AEC4-D8B92EEE563A}"/>
              </a:ext>
            </a:extLst>
          </p:cNvPr>
          <p:cNvSpPr/>
          <p:nvPr userDrawn="1"/>
        </p:nvSpPr>
        <p:spPr>
          <a:xfrm rot="10800000" flipH="1" flipV="1">
            <a:off x="0" y="60948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B5257C13-A09A-4AFC-9B2A-ABCA278D735B}"/>
              </a:ext>
            </a:extLst>
          </p:cNvPr>
          <p:cNvSpPr/>
          <p:nvPr userDrawn="1"/>
        </p:nvSpPr>
        <p:spPr>
          <a:xfrm rot="16200000" flipV="1">
            <a:off x="190644" y="6285750"/>
            <a:ext cx="381300" cy="3813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3028F4D0-6E57-4544-A316-9C3D4F6E50F8}"/>
              </a:ext>
            </a:extLst>
          </p:cNvPr>
          <p:cNvSpPr/>
          <p:nvPr userDrawn="1"/>
        </p:nvSpPr>
        <p:spPr>
          <a:xfrm rot="10800000">
            <a:off x="381294" y="64767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95BB027F-6209-4620-BA6C-47191EF3C506}"/>
              </a:ext>
            </a:extLst>
          </p:cNvPr>
          <p:cNvSpPr/>
          <p:nvPr userDrawn="1"/>
        </p:nvSpPr>
        <p:spPr>
          <a:xfrm rot="10800000" flipH="1">
            <a:off x="0" y="64767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8C6CD363-EB1E-48BC-8DF6-47A1C4763729}"/>
              </a:ext>
            </a:extLst>
          </p:cNvPr>
          <p:cNvSpPr/>
          <p:nvPr userDrawn="1"/>
        </p:nvSpPr>
        <p:spPr>
          <a:xfrm flipV="1">
            <a:off x="5801" y="5338437"/>
            <a:ext cx="763200" cy="76320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C8AC7F81-92E7-44E5-B3C2-E3939AF91475}"/>
              </a:ext>
            </a:extLst>
          </p:cNvPr>
          <p:cNvSpPr/>
          <p:nvPr userDrawn="1"/>
        </p:nvSpPr>
        <p:spPr>
          <a:xfrm rot="16200000" flipV="1">
            <a:off x="101001" y="5433637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7623A146-1A55-4446-941E-74B843A617E4}"/>
              </a:ext>
            </a:extLst>
          </p:cNvPr>
          <p:cNvSpPr/>
          <p:nvPr userDrawn="1"/>
        </p:nvSpPr>
        <p:spPr>
          <a:xfrm rot="16200000" flipV="1">
            <a:off x="204504" y="5537141"/>
            <a:ext cx="365793" cy="365793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32A82AA9-6E00-4F1D-AD3B-2C3C1D8DAFAE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478645" y="1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DCB67CE0-4523-4649-8AF7-A42112968E9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0" y="1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72A73D4D-554A-42D0-A99A-B328662E9729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478645" y="478646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DF407F15-9E38-4403-837B-08803483E87D}"/>
              </a:ext>
            </a:extLst>
          </p:cNvPr>
          <p:cNvSpPr>
            <a:spLocks noChangeAspect="1"/>
          </p:cNvSpPr>
          <p:nvPr userDrawn="1"/>
        </p:nvSpPr>
        <p:spPr>
          <a:xfrm rot="16200000" flipV="1">
            <a:off x="0" y="478646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" name="다이아몬드 32">
            <a:extLst>
              <a:ext uri="{FF2B5EF4-FFF2-40B4-BE49-F238E27FC236}">
                <a16:creationId xmlns:a16="http://schemas.microsoft.com/office/drawing/2014/main" id="{757B30D4-0BB8-491F-ABCB-FDA262031B6C}"/>
              </a:ext>
            </a:extLst>
          </p:cNvPr>
          <p:cNvSpPr/>
          <p:nvPr userDrawn="1"/>
        </p:nvSpPr>
        <p:spPr>
          <a:xfrm flipH="1">
            <a:off x="190319" y="190319"/>
            <a:ext cx="382563" cy="382563"/>
          </a:xfrm>
          <a:prstGeom prst="diamond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F9CB3743-3AF3-4931-9F22-2F46241C6EB7}"/>
              </a:ext>
            </a:extLst>
          </p:cNvPr>
          <p:cNvSpPr/>
          <p:nvPr userDrawn="1"/>
        </p:nvSpPr>
        <p:spPr>
          <a:xfrm flipH="1">
            <a:off x="1526852" y="1"/>
            <a:ext cx="763200" cy="7632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A7C15BB0-3E3F-4297-AF1D-0ACEB2A01669}"/>
              </a:ext>
            </a:extLst>
          </p:cNvPr>
          <p:cNvSpPr/>
          <p:nvPr userDrawn="1"/>
        </p:nvSpPr>
        <p:spPr>
          <a:xfrm rot="16200000" flipH="1">
            <a:off x="1622052" y="95201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1D377B41-8039-446F-AF15-DBBD7700BC52}"/>
              </a:ext>
            </a:extLst>
          </p:cNvPr>
          <p:cNvSpPr/>
          <p:nvPr userDrawn="1"/>
        </p:nvSpPr>
        <p:spPr>
          <a:xfrm rot="16200000" flipH="1">
            <a:off x="1725556" y="198704"/>
            <a:ext cx="365793" cy="365793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AE6CF492-3A89-4932-92D6-678A6BC6676E}"/>
              </a:ext>
            </a:extLst>
          </p:cNvPr>
          <p:cNvSpPr/>
          <p:nvPr userDrawn="1"/>
        </p:nvSpPr>
        <p:spPr>
          <a:xfrm rot="5400000" flipH="1">
            <a:off x="190800" y="569444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ABB57C9D-513D-4EBC-AC65-F8B5185C4253}"/>
              </a:ext>
            </a:extLst>
          </p:cNvPr>
          <p:cNvSpPr/>
          <p:nvPr userDrawn="1"/>
        </p:nvSpPr>
        <p:spPr>
          <a:xfrm rot="16200000" flipV="1">
            <a:off x="190800" y="951044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2728EB7-7908-4F96-9AD8-4E0D14E201C6}"/>
              </a:ext>
            </a:extLst>
          </p:cNvPr>
          <p:cNvSpPr/>
          <p:nvPr userDrawn="1"/>
        </p:nvSpPr>
        <p:spPr>
          <a:xfrm rot="5400000" flipH="1" flipV="1">
            <a:off x="1092009" y="327086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EDA8D7EE-A9D3-48F3-9F7E-A947B0F3EB04}"/>
              </a:ext>
            </a:extLst>
          </p:cNvPr>
          <p:cNvSpPr/>
          <p:nvPr userDrawn="1"/>
        </p:nvSpPr>
        <p:spPr>
          <a:xfrm rot="5400000" flipH="1" flipV="1">
            <a:off x="1092009" y="109029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FA50406-2DF8-49CA-B4C6-8EB95AF322B5}"/>
              </a:ext>
            </a:extLst>
          </p:cNvPr>
          <p:cNvSpPr/>
          <p:nvPr userDrawn="1"/>
        </p:nvSpPr>
        <p:spPr>
          <a:xfrm rot="5400000" flipH="1" flipV="1">
            <a:off x="1092009" y="-109029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7BA9A510-3A07-45E6-9BE1-3EE3E197A3A8}"/>
              </a:ext>
            </a:extLst>
          </p:cNvPr>
          <p:cNvSpPr/>
          <p:nvPr userDrawn="1"/>
        </p:nvSpPr>
        <p:spPr>
          <a:xfrm rot="5400000" flipH="1" flipV="1">
            <a:off x="1092009" y="-327086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DCB13EB3-8412-4AB3-9F72-26169ABD9249}"/>
              </a:ext>
            </a:extLst>
          </p:cNvPr>
          <p:cNvSpPr/>
          <p:nvPr userDrawn="1"/>
        </p:nvSpPr>
        <p:spPr>
          <a:xfrm flipH="1">
            <a:off x="12082971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E3C05159-7F66-4B79-B90C-F92756576F0E}"/>
              </a:ext>
            </a:extLst>
          </p:cNvPr>
          <p:cNvSpPr/>
          <p:nvPr userDrawn="1"/>
        </p:nvSpPr>
        <p:spPr>
          <a:xfrm flipH="1">
            <a:off x="11864914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9F56EA65-59D5-457C-9324-712CD6AAC0B4}"/>
              </a:ext>
            </a:extLst>
          </p:cNvPr>
          <p:cNvSpPr/>
          <p:nvPr userDrawn="1"/>
        </p:nvSpPr>
        <p:spPr>
          <a:xfrm flipH="1">
            <a:off x="11646857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8F3FBAFD-639C-4C7D-8BBB-2AFB77BC130F}"/>
              </a:ext>
            </a:extLst>
          </p:cNvPr>
          <p:cNvSpPr/>
          <p:nvPr userDrawn="1"/>
        </p:nvSpPr>
        <p:spPr>
          <a:xfrm flipH="1">
            <a:off x="11428800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9" name="자유형: 도형 78">
            <a:extLst>
              <a:ext uri="{FF2B5EF4-FFF2-40B4-BE49-F238E27FC236}">
                <a16:creationId xmlns:a16="http://schemas.microsoft.com/office/drawing/2014/main" id="{EA86D74F-DBFC-4578-B454-8EF6685937E8}"/>
              </a:ext>
            </a:extLst>
          </p:cNvPr>
          <p:cNvSpPr/>
          <p:nvPr userDrawn="1"/>
        </p:nvSpPr>
        <p:spPr>
          <a:xfrm flipH="1">
            <a:off x="11048471" y="-3142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0" name="자유형: 도형 79">
            <a:extLst>
              <a:ext uri="{FF2B5EF4-FFF2-40B4-BE49-F238E27FC236}">
                <a16:creationId xmlns:a16="http://schemas.microsoft.com/office/drawing/2014/main" id="{64CCC8A8-D3C3-459F-ACC4-7D9DE04A0CF6}"/>
              </a:ext>
            </a:extLst>
          </p:cNvPr>
          <p:cNvSpPr/>
          <p:nvPr userDrawn="1"/>
        </p:nvSpPr>
        <p:spPr>
          <a:xfrm>
            <a:off x="10666871" y="-3142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72AA3311-6A19-41B9-BFD2-93099A153116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11428800" y="1518607"/>
            <a:ext cx="763200" cy="763200"/>
          </a:xfrm>
          <a:prstGeom prst="rect">
            <a:avLst/>
          </a:prstGeom>
          <a:solidFill>
            <a:srgbClr val="F3F4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3" name="자유형: 도형 82">
            <a:extLst>
              <a:ext uri="{FF2B5EF4-FFF2-40B4-BE49-F238E27FC236}">
                <a16:creationId xmlns:a16="http://schemas.microsoft.com/office/drawing/2014/main" id="{0AD96BEE-844A-4CDA-A412-5EC91F43A76E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11428800" y="1518607"/>
            <a:ext cx="763200" cy="7632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5" name="직각 삼각형 84">
            <a:extLst>
              <a:ext uri="{FF2B5EF4-FFF2-40B4-BE49-F238E27FC236}">
                <a16:creationId xmlns:a16="http://schemas.microsoft.com/office/drawing/2014/main" id="{A4AFE795-28CB-43AF-B63B-B3CD267673F8}"/>
              </a:ext>
            </a:extLst>
          </p:cNvPr>
          <p:cNvSpPr/>
          <p:nvPr userDrawn="1"/>
        </p:nvSpPr>
        <p:spPr>
          <a:xfrm flipH="1">
            <a:off x="10661073" y="758363"/>
            <a:ext cx="763200" cy="763200"/>
          </a:xfrm>
          <a:prstGeom prst="rtTriangl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6" name="직각 삼각형 85">
            <a:extLst>
              <a:ext uri="{FF2B5EF4-FFF2-40B4-BE49-F238E27FC236}">
                <a16:creationId xmlns:a16="http://schemas.microsoft.com/office/drawing/2014/main" id="{955ACFA0-76AD-43B8-87FB-F425BAE7E4D1}"/>
              </a:ext>
            </a:extLst>
          </p:cNvPr>
          <p:cNvSpPr/>
          <p:nvPr userDrawn="1"/>
        </p:nvSpPr>
        <p:spPr>
          <a:xfrm rot="16200000" flipH="1">
            <a:off x="10661073" y="758363"/>
            <a:ext cx="763200" cy="763200"/>
          </a:xfrm>
          <a:prstGeom prst="rtTriangl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8850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7DBE92B8-B337-4500-96BD-448885DDE98C}"/>
              </a:ext>
            </a:extLst>
          </p:cNvPr>
          <p:cNvSpPr/>
          <p:nvPr userDrawn="1"/>
        </p:nvSpPr>
        <p:spPr>
          <a:xfrm rot="5400000" flipV="1">
            <a:off x="1144225" y="6482888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6837697A-FD3E-4C86-A8E4-4B027590D03B}"/>
              </a:ext>
            </a:extLst>
          </p:cNvPr>
          <p:cNvSpPr/>
          <p:nvPr userDrawn="1"/>
        </p:nvSpPr>
        <p:spPr>
          <a:xfrm flipV="1">
            <a:off x="762276" y="6482888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3B9CFDC4-ACF3-410B-8983-2E7696586648}"/>
              </a:ext>
            </a:extLst>
          </p:cNvPr>
          <p:cNvSpPr/>
          <p:nvPr userDrawn="1"/>
        </p:nvSpPr>
        <p:spPr>
          <a:xfrm rot="5400000" flipV="1">
            <a:off x="1144226" y="6101637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3" name="자유형: 도형 62">
            <a:extLst>
              <a:ext uri="{FF2B5EF4-FFF2-40B4-BE49-F238E27FC236}">
                <a16:creationId xmlns:a16="http://schemas.microsoft.com/office/drawing/2014/main" id="{4D46E82A-3B0E-4AC4-AD79-070B816B89CD}"/>
              </a:ext>
            </a:extLst>
          </p:cNvPr>
          <p:cNvSpPr/>
          <p:nvPr userDrawn="1"/>
        </p:nvSpPr>
        <p:spPr>
          <a:xfrm flipV="1">
            <a:off x="762277" y="6101637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4" name="자유형: 도형 63">
            <a:extLst>
              <a:ext uri="{FF2B5EF4-FFF2-40B4-BE49-F238E27FC236}">
                <a16:creationId xmlns:a16="http://schemas.microsoft.com/office/drawing/2014/main" id="{C2BBB774-762B-45A5-886C-7B1459C84CAB}"/>
              </a:ext>
            </a:extLst>
          </p:cNvPr>
          <p:cNvSpPr/>
          <p:nvPr userDrawn="1"/>
        </p:nvSpPr>
        <p:spPr>
          <a:xfrm rot="10800000" flipV="1">
            <a:off x="381294" y="60948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12F5E98D-E2A1-4026-9488-E893970951F3}"/>
              </a:ext>
            </a:extLst>
          </p:cNvPr>
          <p:cNvSpPr/>
          <p:nvPr userDrawn="1"/>
        </p:nvSpPr>
        <p:spPr>
          <a:xfrm rot="10800000" flipH="1" flipV="1">
            <a:off x="0" y="60948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6" name="타원 65">
            <a:extLst>
              <a:ext uri="{FF2B5EF4-FFF2-40B4-BE49-F238E27FC236}">
                <a16:creationId xmlns:a16="http://schemas.microsoft.com/office/drawing/2014/main" id="{0FC5D31B-07C1-418A-A8BB-CA53A0D656D7}"/>
              </a:ext>
            </a:extLst>
          </p:cNvPr>
          <p:cNvSpPr/>
          <p:nvPr userDrawn="1"/>
        </p:nvSpPr>
        <p:spPr>
          <a:xfrm rot="16200000" flipV="1">
            <a:off x="190644" y="6285750"/>
            <a:ext cx="381300" cy="3813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7" name="자유형: 도형 66">
            <a:extLst>
              <a:ext uri="{FF2B5EF4-FFF2-40B4-BE49-F238E27FC236}">
                <a16:creationId xmlns:a16="http://schemas.microsoft.com/office/drawing/2014/main" id="{512C8150-42C9-41EE-8B7F-54320A19B0C2}"/>
              </a:ext>
            </a:extLst>
          </p:cNvPr>
          <p:cNvSpPr/>
          <p:nvPr userDrawn="1"/>
        </p:nvSpPr>
        <p:spPr>
          <a:xfrm rot="10800000">
            <a:off x="381294" y="64767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8" name="자유형: 도형 67">
            <a:extLst>
              <a:ext uri="{FF2B5EF4-FFF2-40B4-BE49-F238E27FC236}">
                <a16:creationId xmlns:a16="http://schemas.microsoft.com/office/drawing/2014/main" id="{60934A02-5452-42DF-8E42-B58A0605B049}"/>
              </a:ext>
            </a:extLst>
          </p:cNvPr>
          <p:cNvSpPr/>
          <p:nvPr userDrawn="1"/>
        </p:nvSpPr>
        <p:spPr>
          <a:xfrm rot="10800000" flipH="1">
            <a:off x="0" y="64767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9" name="타원 68">
            <a:extLst>
              <a:ext uri="{FF2B5EF4-FFF2-40B4-BE49-F238E27FC236}">
                <a16:creationId xmlns:a16="http://schemas.microsoft.com/office/drawing/2014/main" id="{92FF5BE6-D155-453E-86B6-05096D0A30AF}"/>
              </a:ext>
            </a:extLst>
          </p:cNvPr>
          <p:cNvSpPr/>
          <p:nvPr userDrawn="1"/>
        </p:nvSpPr>
        <p:spPr>
          <a:xfrm flipV="1">
            <a:off x="5801" y="5338437"/>
            <a:ext cx="763200" cy="76320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70" name="타원 69">
            <a:extLst>
              <a:ext uri="{FF2B5EF4-FFF2-40B4-BE49-F238E27FC236}">
                <a16:creationId xmlns:a16="http://schemas.microsoft.com/office/drawing/2014/main" id="{1503ADD5-D750-4326-8A65-D873563489C8}"/>
              </a:ext>
            </a:extLst>
          </p:cNvPr>
          <p:cNvSpPr/>
          <p:nvPr userDrawn="1"/>
        </p:nvSpPr>
        <p:spPr>
          <a:xfrm rot="16200000" flipV="1">
            <a:off x="101001" y="5433637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1" name="타원 70">
            <a:extLst>
              <a:ext uri="{FF2B5EF4-FFF2-40B4-BE49-F238E27FC236}">
                <a16:creationId xmlns:a16="http://schemas.microsoft.com/office/drawing/2014/main" id="{A0E3EF24-5895-4E67-994C-53EE5FF3270F}"/>
              </a:ext>
            </a:extLst>
          </p:cNvPr>
          <p:cNvSpPr/>
          <p:nvPr userDrawn="1"/>
        </p:nvSpPr>
        <p:spPr>
          <a:xfrm rot="16200000" flipV="1">
            <a:off x="204504" y="5537141"/>
            <a:ext cx="365793" cy="365793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2" name="자유형: 도형 71">
            <a:extLst>
              <a:ext uri="{FF2B5EF4-FFF2-40B4-BE49-F238E27FC236}">
                <a16:creationId xmlns:a16="http://schemas.microsoft.com/office/drawing/2014/main" id="{AB42D47E-116A-4060-BA5E-05DF6A1A28E8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478645" y="1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3" name="자유형: 도형 72">
            <a:extLst>
              <a:ext uri="{FF2B5EF4-FFF2-40B4-BE49-F238E27FC236}">
                <a16:creationId xmlns:a16="http://schemas.microsoft.com/office/drawing/2014/main" id="{FA162263-821B-40AF-B432-6C65DDBD2A3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0" y="1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4" name="자유형: 도형 73">
            <a:extLst>
              <a:ext uri="{FF2B5EF4-FFF2-40B4-BE49-F238E27FC236}">
                <a16:creationId xmlns:a16="http://schemas.microsoft.com/office/drawing/2014/main" id="{88806CDD-7BF5-4378-80E6-D9750A994CAD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478645" y="478646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5" name="자유형: 도형 74">
            <a:extLst>
              <a:ext uri="{FF2B5EF4-FFF2-40B4-BE49-F238E27FC236}">
                <a16:creationId xmlns:a16="http://schemas.microsoft.com/office/drawing/2014/main" id="{99601CAC-112D-4214-A7BF-76A416BCF17B}"/>
              </a:ext>
            </a:extLst>
          </p:cNvPr>
          <p:cNvSpPr>
            <a:spLocks noChangeAspect="1"/>
          </p:cNvSpPr>
          <p:nvPr userDrawn="1"/>
        </p:nvSpPr>
        <p:spPr>
          <a:xfrm rot="16200000" flipV="1">
            <a:off x="0" y="478646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6" name="다이아몬드 75">
            <a:extLst>
              <a:ext uri="{FF2B5EF4-FFF2-40B4-BE49-F238E27FC236}">
                <a16:creationId xmlns:a16="http://schemas.microsoft.com/office/drawing/2014/main" id="{6803E378-00B9-4973-B279-3CD2DB1814D5}"/>
              </a:ext>
            </a:extLst>
          </p:cNvPr>
          <p:cNvSpPr/>
          <p:nvPr userDrawn="1"/>
        </p:nvSpPr>
        <p:spPr>
          <a:xfrm flipH="1">
            <a:off x="190319" y="190319"/>
            <a:ext cx="382563" cy="382563"/>
          </a:xfrm>
          <a:prstGeom prst="diamond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7" name="타원 76">
            <a:extLst>
              <a:ext uri="{FF2B5EF4-FFF2-40B4-BE49-F238E27FC236}">
                <a16:creationId xmlns:a16="http://schemas.microsoft.com/office/drawing/2014/main" id="{F7733365-FF32-4D65-8851-014F7202942C}"/>
              </a:ext>
            </a:extLst>
          </p:cNvPr>
          <p:cNvSpPr/>
          <p:nvPr userDrawn="1"/>
        </p:nvSpPr>
        <p:spPr>
          <a:xfrm flipH="1">
            <a:off x="1526852" y="1"/>
            <a:ext cx="763200" cy="7632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8" name="타원 77">
            <a:extLst>
              <a:ext uri="{FF2B5EF4-FFF2-40B4-BE49-F238E27FC236}">
                <a16:creationId xmlns:a16="http://schemas.microsoft.com/office/drawing/2014/main" id="{4F2727A4-204C-4D3B-AB54-40547D708AED}"/>
              </a:ext>
            </a:extLst>
          </p:cNvPr>
          <p:cNvSpPr/>
          <p:nvPr userDrawn="1"/>
        </p:nvSpPr>
        <p:spPr>
          <a:xfrm rot="16200000" flipH="1">
            <a:off x="1622052" y="95201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9" name="타원 78">
            <a:extLst>
              <a:ext uri="{FF2B5EF4-FFF2-40B4-BE49-F238E27FC236}">
                <a16:creationId xmlns:a16="http://schemas.microsoft.com/office/drawing/2014/main" id="{5774F67D-D3C7-4BE6-8183-636203C7A4C7}"/>
              </a:ext>
            </a:extLst>
          </p:cNvPr>
          <p:cNvSpPr/>
          <p:nvPr userDrawn="1"/>
        </p:nvSpPr>
        <p:spPr>
          <a:xfrm rot="16200000" flipH="1">
            <a:off x="1725556" y="198704"/>
            <a:ext cx="365793" cy="365793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0" name="자유형: 도형 79">
            <a:extLst>
              <a:ext uri="{FF2B5EF4-FFF2-40B4-BE49-F238E27FC236}">
                <a16:creationId xmlns:a16="http://schemas.microsoft.com/office/drawing/2014/main" id="{01FF470C-A901-43EA-8F5F-636EF70F77C1}"/>
              </a:ext>
            </a:extLst>
          </p:cNvPr>
          <p:cNvSpPr/>
          <p:nvPr userDrawn="1"/>
        </p:nvSpPr>
        <p:spPr>
          <a:xfrm rot="5400000" flipH="1">
            <a:off x="190800" y="569444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1" name="자유형: 도형 80">
            <a:extLst>
              <a:ext uri="{FF2B5EF4-FFF2-40B4-BE49-F238E27FC236}">
                <a16:creationId xmlns:a16="http://schemas.microsoft.com/office/drawing/2014/main" id="{A0898E16-D962-4219-90A3-0BE90E322B75}"/>
              </a:ext>
            </a:extLst>
          </p:cNvPr>
          <p:cNvSpPr/>
          <p:nvPr userDrawn="1"/>
        </p:nvSpPr>
        <p:spPr>
          <a:xfrm rot="16200000" flipV="1">
            <a:off x="190800" y="951044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FA3F2FCD-9B17-4A85-9DE6-14A718727BA3}"/>
              </a:ext>
            </a:extLst>
          </p:cNvPr>
          <p:cNvSpPr/>
          <p:nvPr userDrawn="1"/>
        </p:nvSpPr>
        <p:spPr>
          <a:xfrm rot="5400000" flipH="1" flipV="1">
            <a:off x="1092009" y="327086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54CEC562-1E36-4A0D-AE31-9F7DEA3A5D99}"/>
              </a:ext>
            </a:extLst>
          </p:cNvPr>
          <p:cNvSpPr/>
          <p:nvPr userDrawn="1"/>
        </p:nvSpPr>
        <p:spPr>
          <a:xfrm rot="5400000" flipH="1" flipV="1">
            <a:off x="1092009" y="109029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08B5278D-4F66-4D41-AB0F-9A77BCD75850}"/>
              </a:ext>
            </a:extLst>
          </p:cNvPr>
          <p:cNvSpPr/>
          <p:nvPr userDrawn="1"/>
        </p:nvSpPr>
        <p:spPr>
          <a:xfrm rot="5400000" flipH="1" flipV="1">
            <a:off x="1092009" y="-109029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829CEF2F-F89C-4480-AFAF-B86688D34F26}"/>
              </a:ext>
            </a:extLst>
          </p:cNvPr>
          <p:cNvSpPr/>
          <p:nvPr userDrawn="1"/>
        </p:nvSpPr>
        <p:spPr>
          <a:xfrm rot="5400000" flipH="1" flipV="1">
            <a:off x="1092009" y="-327086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231EE1E2-7F00-49F1-85A1-8E80A837277C}"/>
              </a:ext>
            </a:extLst>
          </p:cNvPr>
          <p:cNvSpPr/>
          <p:nvPr userDrawn="1"/>
        </p:nvSpPr>
        <p:spPr>
          <a:xfrm flipH="1">
            <a:off x="12082971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3D990801-4990-4D9B-8EE9-B9F4A4307BF7}"/>
              </a:ext>
            </a:extLst>
          </p:cNvPr>
          <p:cNvSpPr/>
          <p:nvPr userDrawn="1"/>
        </p:nvSpPr>
        <p:spPr>
          <a:xfrm flipH="1">
            <a:off x="11864914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7B6726C9-6D03-4C24-89FB-9304A3AB170B}"/>
              </a:ext>
            </a:extLst>
          </p:cNvPr>
          <p:cNvSpPr/>
          <p:nvPr userDrawn="1"/>
        </p:nvSpPr>
        <p:spPr>
          <a:xfrm flipH="1">
            <a:off x="11646857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19737D87-99C5-4030-B0A9-19BB5EA97C8D}"/>
              </a:ext>
            </a:extLst>
          </p:cNvPr>
          <p:cNvSpPr/>
          <p:nvPr userDrawn="1"/>
        </p:nvSpPr>
        <p:spPr>
          <a:xfrm flipH="1">
            <a:off x="11428800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0" name="자유형: 도형 89">
            <a:extLst>
              <a:ext uri="{FF2B5EF4-FFF2-40B4-BE49-F238E27FC236}">
                <a16:creationId xmlns:a16="http://schemas.microsoft.com/office/drawing/2014/main" id="{9075D524-6D2F-4CA0-AC71-9FC89BBE385B}"/>
              </a:ext>
            </a:extLst>
          </p:cNvPr>
          <p:cNvSpPr/>
          <p:nvPr userDrawn="1"/>
        </p:nvSpPr>
        <p:spPr>
          <a:xfrm flipH="1">
            <a:off x="11048471" y="-3142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1" name="자유형: 도형 90">
            <a:extLst>
              <a:ext uri="{FF2B5EF4-FFF2-40B4-BE49-F238E27FC236}">
                <a16:creationId xmlns:a16="http://schemas.microsoft.com/office/drawing/2014/main" id="{A0BF3316-D48F-4A15-8BAF-B1CC93A8B0E8}"/>
              </a:ext>
            </a:extLst>
          </p:cNvPr>
          <p:cNvSpPr/>
          <p:nvPr userDrawn="1"/>
        </p:nvSpPr>
        <p:spPr>
          <a:xfrm>
            <a:off x="10666871" y="-3142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46FC0C9B-65AE-4E43-A67D-6F464C72ED70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11428800" y="1518607"/>
            <a:ext cx="763200" cy="763200"/>
          </a:xfrm>
          <a:prstGeom prst="rect">
            <a:avLst/>
          </a:prstGeom>
          <a:solidFill>
            <a:srgbClr val="F3F4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3" name="자유형: 도형 92">
            <a:extLst>
              <a:ext uri="{FF2B5EF4-FFF2-40B4-BE49-F238E27FC236}">
                <a16:creationId xmlns:a16="http://schemas.microsoft.com/office/drawing/2014/main" id="{83DE1874-D8B4-431F-8D09-58894575B6EE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11428800" y="1518607"/>
            <a:ext cx="763200" cy="7632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4" name="직각 삼각형 93">
            <a:extLst>
              <a:ext uri="{FF2B5EF4-FFF2-40B4-BE49-F238E27FC236}">
                <a16:creationId xmlns:a16="http://schemas.microsoft.com/office/drawing/2014/main" id="{9990CB36-5593-4C9A-A830-48C5164EE270}"/>
              </a:ext>
            </a:extLst>
          </p:cNvPr>
          <p:cNvSpPr/>
          <p:nvPr userDrawn="1"/>
        </p:nvSpPr>
        <p:spPr>
          <a:xfrm flipH="1">
            <a:off x="10661073" y="758363"/>
            <a:ext cx="763200" cy="763200"/>
          </a:xfrm>
          <a:prstGeom prst="rtTriangl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5" name="직각 삼각형 94">
            <a:extLst>
              <a:ext uri="{FF2B5EF4-FFF2-40B4-BE49-F238E27FC236}">
                <a16:creationId xmlns:a16="http://schemas.microsoft.com/office/drawing/2014/main" id="{7C38CDBD-9056-4718-AEF9-3039498874B4}"/>
              </a:ext>
            </a:extLst>
          </p:cNvPr>
          <p:cNvSpPr/>
          <p:nvPr userDrawn="1"/>
        </p:nvSpPr>
        <p:spPr>
          <a:xfrm rot="16200000" flipH="1">
            <a:off x="10661073" y="758363"/>
            <a:ext cx="763200" cy="763200"/>
          </a:xfrm>
          <a:prstGeom prst="rtTriangl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88637C3C-1C57-4AAF-A657-3C23F8E0B7E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10562" y="1571625"/>
            <a:ext cx="3668682" cy="4543425"/>
          </a:xfrm>
          <a:prstGeom prst="roundRect">
            <a:avLst>
              <a:gd name="adj" fmla="val 212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13116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A9B6312F-FD28-4CFA-9F3F-CB592466ADC1}"/>
              </a:ext>
            </a:extLst>
          </p:cNvPr>
          <p:cNvSpPr/>
          <p:nvPr userDrawn="1"/>
        </p:nvSpPr>
        <p:spPr>
          <a:xfrm rot="5400000" flipV="1">
            <a:off x="1144225" y="6482888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B47F6B64-FB86-4EAB-964F-AE7EE66D8938}"/>
              </a:ext>
            </a:extLst>
          </p:cNvPr>
          <p:cNvSpPr/>
          <p:nvPr userDrawn="1"/>
        </p:nvSpPr>
        <p:spPr>
          <a:xfrm flipV="1">
            <a:off x="762276" y="6482888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45EA4944-EB98-46D9-9996-AE55FC07210B}"/>
              </a:ext>
            </a:extLst>
          </p:cNvPr>
          <p:cNvSpPr/>
          <p:nvPr userDrawn="1"/>
        </p:nvSpPr>
        <p:spPr>
          <a:xfrm rot="5400000" flipV="1">
            <a:off x="1144226" y="6101637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6E9BF8F9-81EB-458A-960B-4C22D5A87342}"/>
              </a:ext>
            </a:extLst>
          </p:cNvPr>
          <p:cNvSpPr/>
          <p:nvPr userDrawn="1"/>
        </p:nvSpPr>
        <p:spPr>
          <a:xfrm flipV="1">
            <a:off x="762277" y="6101637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3" name="자유형: 도형 62">
            <a:extLst>
              <a:ext uri="{FF2B5EF4-FFF2-40B4-BE49-F238E27FC236}">
                <a16:creationId xmlns:a16="http://schemas.microsoft.com/office/drawing/2014/main" id="{FA532A14-EE10-4C76-9E04-314186F7A5AD}"/>
              </a:ext>
            </a:extLst>
          </p:cNvPr>
          <p:cNvSpPr/>
          <p:nvPr userDrawn="1"/>
        </p:nvSpPr>
        <p:spPr>
          <a:xfrm rot="10800000" flipV="1">
            <a:off x="381294" y="60948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4" name="자유형: 도형 63">
            <a:extLst>
              <a:ext uri="{FF2B5EF4-FFF2-40B4-BE49-F238E27FC236}">
                <a16:creationId xmlns:a16="http://schemas.microsoft.com/office/drawing/2014/main" id="{60E4338B-493C-44CF-994D-1948B879A769}"/>
              </a:ext>
            </a:extLst>
          </p:cNvPr>
          <p:cNvSpPr/>
          <p:nvPr userDrawn="1"/>
        </p:nvSpPr>
        <p:spPr>
          <a:xfrm rot="10800000" flipH="1" flipV="1">
            <a:off x="0" y="60948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3A65603F-DA4E-4680-B1C9-2C59E4AFC4E9}"/>
              </a:ext>
            </a:extLst>
          </p:cNvPr>
          <p:cNvSpPr/>
          <p:nvPr userDrawn="1"/>
        </p:nvSpPr>
        <p:spPr>
          <a:xfrm rot="16200000" flipV="1">
            <a:off x="190644" y="6285750"/>
            <a:ext cx="381300" cy="3813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6" name="자유형: 도형 65">
            <a:extLst>
              <a:ext uri="{FF2B5EF4-FFF2-40B4-BE49-F238E27FC236}">
                <a16:creationId xmlns:a16="http://schemas.microsoft.com/office/drawing/2014/main" id="{2BE2CE50-080E-48A3-8165-58D87A835D09}"/>
              </a:ext>
            </a:extLst>
          </p:cNvPr>
          <p:cNvSpPr/>
          <p:nvPr userDrawn="1"/>
        </p:nvSpPr>
        <p:spPr>
          <a:xfrm rot="10800000">
            <a:off x="381294" y="64767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7" name="자유형: 도형 66">
            <a:extLst>
              <a:ext uri="{FF2B5EF4-FFF2-40B4-BE49-F238E27FC236}">
                <a16:creationId xmlns:a16="http://schemas.microsoft.com/office/drawing/2014/main" id="{E6A969FE-DFA9-41C9-94BD-042E5FA25BB7}"/>
              </a:ext>
            </a:extLst>
          </p:cNvPr>
          <p:cNvSpPr/>
          <p:nvPr userDrawn="1"/>
        </p:nvSpPr>
        <p:spPr>
          <a:xfrm rot="10800000" flipH="1">
            <a:off x="0" y="64767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7755F7A6-DE02-47C1-9F92-BD8C77A529FD}"/>
              </a:ext>
            </a:extLst>
          </p:cNvPr>
          <p:cNvSpPr/>
          <p:nvPr userDrawn="1"/>
        </p:nvSpPr>
        <p:spPr>
          <a:xfrm flipV="1">
            <a:off x="5801" y="5338437"/>
            <a:ext cx="763200" cy="76320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69" name="타원 68">
            <a:extLst>
              <a:ext uri="{FF2B5EF4-FFF2-40B4-BE49-F238E27FC236}">
                <a16:creationId xmlns:a16="http://schemas.microsoft.com/office/drawing/2014/main" id="{B23DC5CF-A67B-40EC-963F-0DD13F3875DC}"/>
              </a:ext>
            </a:extLst>
          </p:cNvPr>
          <p:cNvSpPr/>
          <p:nvPr userDrawn="1"/>
        </p:nvSpPr>
        <p:spPr>
          <a:xfrm rot="16200000" flipV="1">
            <a:off x="101001" y="5433637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0" name="타원 69">
            <a:extLst>
              <a:ext uri="{FF2B5EF4-FFF2-40B4-BE49-F238E27FC236}">
                <a16:creationId xmlns:a16="http://schemas.microsoft.com/office/drawing/2014/main" id="{6619979A-8EC5-429A-93A5-EB7CFDC44A61}"/>
              </a:ext>
            </a:extLst>
          </p:cNvPr>
          <p:cNvSpPr/>
          <p:nvPr userDrawn="1"/>
        </p:nvSpPr>
        <p:spPr>
          <a:xfrm rot="16200000" flipV="1">
            <a:off x="204504" y="5537141"/>
            <a:ext cx="365793" cy="365793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1" name="자유형: 도형 70">
            <a:extLst>
              <a:ext uri="{FF2B5EF4-FFF2-40B4-BE49-F238E27FC236}">
                <a16:creationId xmlns:a16="http://schemas.microsoft.com/office/drawing/2014/main" id="{D4081995-F1AF-445D-A5E9-033C05741B6B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478645" y="1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2" name="자유형: 도형 71">
            <a:extLst>
              <a:ext uri="{FF2B5EF4-FFF2-40B4-BE49-F238E27FC236}">
                <a16:creationId xmlns:a16="http://schemas.microsoft.com/office/drawing/2014/main" id="{378A24EB-B0FB-49D4-B575-FBE19365790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0" y="1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3" name="자유형: 도형 72">
            <a:extLst>
              <a:ext uri="{FF2B5EF4-FFF2-40B4-BE49-F238E27FC236}">
                <a16:creationId xmlns:a16="http://schemas.microsoft.com/office/drawing/2014/main" id="{217FE55F-74DC-45AD-8481-A51F802C3370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478645" y="478646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4" name="자유형: 도형 73">
            <a:extLst>
              <a:ext uri="{FF2B5EF4-FFF2-40B4-BE49-F238E27FC236}">
                <a16:creationId xmlns:a16="http://schemas.microsoft.com/office/drawing/2014/main" id="{BE746B67-3A67-4E58-964E-A05B79E0B6AF}"/>
              </a:ext>
            </a:extLst>
          </p:cNvPr>
          <p:cNvSpPr>
            <a:spLocks noChangeAspect="1"/>
          </p:cNvSpPr>
          <p:nvPr userDrawn="1"/>
        </p:nvSpPr>
        <p:spPr>
          <a:xfrm rot="16200000" flipV="1">
            <a:off x="0" y="478646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5" name="다이아몬드 74">
            <a:extLst>
              <a:ext uri="{FF2B5EF4-FFF2-40B4-BE49-F238E27FC236}">
                <a16:creationId xmlns:a16="http://schemas.microsoft.com/office/drawing/2014/main" id="{E0D63F2F-C946-4BDC-B22A-E959A0B8FF22}"/>
              </a:ext>
            </a:extLst>
          </p:cNvPr>
          <p:cNvSpPr/>
          <p:nvPr userDrawn="1"/>
        </p:nvSpPr>
        <p:spPr>
          <a:xfrm flipH="1">
            <a:off x="190319" y="190319"/>
            <a:ext cx="382563" cy="382563"/>
          </a:xfrm>
          <a:prstGeom prst="diamond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5A7AF490-86AF-4395-8128-174C0EDCAD56}"/>
              </a:ext>
            </a:extLst>
          </p:cNvPr>
          <p:cNvSpPr/>
          <p:nvPr userDrawn="1"/>
        </p:nvSpPr>
        <p:spPr>
          <a:xfrm flipH="1">
            <a:off x="1526852" y="1"/>
            <a:ext cx="763200" cy="7632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7" name="타원 76">
            <a:extLst>
              <a:ext uri="{FF2B5EF4-FFF2-40B4-BE49-F238E27FC236}">
                <a16:creationId xmlns:a16="http://schemas.microsoft.com/office/drawing/2014/main" id="{F46202A7-3FF4-48F3-9069-60B709BEB9AD}"/>
              </a:ext>
            </a:extLst>
          </p:cNvPr>
          <p:cNvSpPr/>
          <p:nvPr userDrawn="1"/>
        </p:nvSpPr>
        <p:spPr>
          <a:xfrm rot="16200000" flipH="1">
            <a:off x="1622052" y="95201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8" name="타원 77">
            <a:extLst>
              <a:ext uri="{FF2B5EF4-FFF2-40B4-BE49-F238E27FC236}">
                <a16:creationId xmlns:a16="http://schemas.microsoft.com/office/drawing/2014/main" id="{DAA0C26D-A6FD-49DF-94D4-F5CB3FD6CCBF}"/>
              </a:ext>
            </a:extLst>
          </p:cNvPr>
          <p:cNvSpPr/>
          <p:nvPr userDrawn="1"/>
        </p:nvSpPr>
        <p:spPr>
          <a:xfrm rot="16200000" flipH="1">
            <a:off x="1725556" y="198704"/>
            <a:ext cx="365793" cy="365793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9" name="자유형: 도형 78">
            <a:extLst>
              <a:ext uri="{FF2B5EF4-FFF2-40B4-BE49-F238E27FC236}">
                <a16:creationId xmlns:a16="http://schemas.microsoft.com/office/drawing/2014/main" id="{DD7B835F-6BA4-4088-AFF0-3422449049DA}"/>
              </a:ext>
            </a:extLst>
          </p:cNvPr>
          <p:cNvSpPr/>
          <p:nvPr userDrawn="1"/>
        </p:nvSpPr>
        <p:spPr>
          <a:xfrm rot="5400000" flipH="1">
            <a:off x="190800" y="569444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0" name="자유형: 도형 79">
            <a:extLst>
              <a:ext uri="{FF2B5EF4-FFF2-40B4-BE49-F238E27FC236}">
                <a16:creationId xmlns:a16="http://schemas.microsoft.com/office/drawing/2014/main" id="{10418306-C09C-4D52-8B99-7AFC54F942A9}"/>
              </a:ext>
            </a:extLst>
          </p:cNvPr>
          <p:cNvSpPr/>
          <p:nvPr userDrawn="1"/>
        </p:nvSpPr>
        <p:spPr>
          <a:xfrm rot="16200000" flipV="1">
            <a:off x="190800" y="951044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42F491F0-5602-4A87-8DE6-BFCC3499D5C0}"/>
              </a:ext>
            </a:extLst>
          </p:cNvPr>
          <p:cNvSpPr/>
          <p:nvPr userDrawn="1"/>
        </p:nvSpPr>
        <p:spPr>
          <a:xfrm rot="5400000" flipH="1" flipV="1">
            <a:off x="1092009" y="327086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5134A9C5-470F-45CF-9528-74D1F2A098AC}"/>
              </a:ext>
            </a:extLst>
          </p:cNvPr>
          <p:cNvSpPr/>
          <p:nvPr userDrawn="1"/>
        </p:nvSpPr>
        <p:spPr>
          <a:xfrm rot="5400000" flipH="1" flipV="1">
            <a:off x="1092009" y="109029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5D1D8F69-EF03-45D5-A4B1-D88709A105FC}"/>
              </a:ext>
            </a:extLst>
          </p:cNvPr>
          <p:cNvSpPr/>
          <p:nvPr userDrawn="1"/>
        </p:nvSpPr>
        <p:spPr>
          <a:xfrm rot="5400000" flipH="1" flipV="1">
            <a:off x="1092009" y="-109029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30B95D75-05D4-4617-AF8F-9ABA0D097CE8}"/>
              </a:ext>
            </a:extLst>
          </p:cNvPr>
          <p:cNvSpPr/>
          <p:nvPr userDrawn="1"/>
        </p:nvSpPr>
        <p:spPr>
          <a:xfrm rot="5400000" flipH="1" flipV="1">
            <a:off x="1092009" y="-327086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3F15FD07-F02B-42A1-85D4-F56F9043316A}"/>
              </a:ext>
            </a:extLst>
          </p:cNvPr>
          <p:cNvSpPr/>
          <p:nvPr userDrawn="1"/>
        </p:nvSpPr>
        <p:spPr>
          <a:xfrm flipH="1">
            <a:off x="12082971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4C51BE41-CDE2-45A6-85DE-C42D91101DEB}"/>
              </a:ext>
            </a:extLst>
          </p:cNvPr>
          <p:cNvSpPr/>
          <p:nvPr userDrawn="1"/>
        </p:nvSpPr>
        <p:spPr>
          <a:xfrm flipH="1">
            <a:off x="11864914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41E7090E-7FA5-407F-A770-4E9E95E79663}"/>
              </a:ext>
            </a:extLst>
          </p:cNvPr>
          <p:cNvSpPr/>
          <p:nvPr userDrawn="1"/>
        </p:nvSpPr>
        <p:spPr>
          <a:xfrm flipH="1">
            <a:off x="11646857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CC5AF179-EBA9-4892-B4DF-4FCC9F1B5C33}"/>
              </a:ext>
            </a:extLst>
          </p:cNvPr>
          <p:cNvSpPr/>
          <p:nvPr userDrawn="1"/>
        </p:nvSpPr>
        <p:spPr>
          <a:xfrm flipH="1">
            <a:off x="11428800" y="-3142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9" name="자유형: 도형 88">
            <a:extLst>
              <a:ext uri="{FF2B5EF4-FFF2-40B4-BE49-F238E27FC236}">
                <a16:creationId xmlns:a16="http://schemas.microsoft.com/office/drawing/2014/main" id="{50EFCE98-72A2-440E-B968-9278B0C95C67}"/>
              </a:ext>
            </a:extLst>
          </p:cNvPr>
          <p:cNvSpPr/>
          <p:nvPr userDrawn="1"/>
        </p:nvSpPr>
        <p:spPr>
          <a:xfrm flipH="1">
            <a:off x="11048471" y="-3142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0" name="자유형: 도형 89">
            <a:extLst>
              <a:ext uri="{FF2B5EF4-FFF2-40B4-BE49-F238E27FC236}">
                <a16:creationId xmlns:a16="http://schemas.microsoft.com/office/drawing/2014/main" id="{6EE59C9F-76BB-4F47-BE5C-B322E2102BBE}"/>
              </a:ext>
            </a:extLst>
          </p:cNvPr>
          <p:cNvSpPr/>
          <p:nvPr userDrawn="1"/>
        </p:nvSpPr>
        <p:spPr>
          <a:xfrm>
            <a:off x="10666871" y="-3142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96A9475A-8EEB-4BA1-A367-993EBC13BBBD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11428800" y="1518607"/>
            <a:ext cx="763200" cy="763200"/>
          </a:xfrm>
          <a:prstGeom prst="rect">
            <a:avLst/>
          </a:prstGeom>
          <a:solidFill>
            <a:srgbClr val="F3F4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2" name="자유형: 도형 91">
            <a:extLst>
              <a:ext uri="{FF2B5EF4-FFF2-40B4-BE49-F238E27FC236}">
                <a16:creationId xmlns:a16="http://schemas.microsoft.com/office/drawing/2014/main" id="{7573117A-706E-4D86-8C63-64F0FE5B3E99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11428800" y="1518607"/>
            <a:ext cx="763200" cy="7632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3" name="직각 삼각형 92">
            <a:extLst>
              <a:ext uri="{FF2B5EF4-FFF2-40B4-BE49-F238E27FC236}">
                <a16:creationId xmlns:a16="http://schemas.microsoft.com/office/drawing/2014/main" id="{D2A26D45-FFF1-4242-AA0D-D38B762E9DBE}"/>
              </a:ext>
            </a:extLst>
          </p:cNvPr>
          <p:cNvSpPr/>
          <p:nvPr userDrawn="1"/>
        </p:nvSpPr>
        <p:spPr>
          <a:xfrm flipH="1">
            <a:off x="10661073" y="758363"/>
            <a:ext cx="763200" cy="763200"/>
          </a:xfrm>
          <a:prstGeom prst="rtTriangl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4" name="직각 삼각형 93">
            <a:extLst>
              <a:ext uri="{FF2B5EF4-FFF2-40B4-BE49-F238E27FC236}">
                <a16:creationId xmlns:a16="http://schemas.microsoft.com/office/drawing/2014/main" id="{92D899AC-6C11-4830-AEAA-DC9C25C23113}"/>
              </a:ext>
            </a:extLst>
          </p:cNvPr>
          <p:cNvSpPr/>
          <p:nvPr userDrawn="1"/>
        </p:nvSpPr>
        <p:spPr>
          <a:xfrm rot="16200000" flipH="1">
            <a:off x="10661073" y="758363"/>
            <a:ext cx="763200" cy="763200"/>
          </a:xfrm>
          <a:prstGeom prst="rtTriangl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0650A2E8-A071-4752-AF8D-305670C24B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7611" y="1547936"/>
            <a:ext cx="6290413" cy="3657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5686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자유형: 도형 77">
            <a:extLst>
              <a:ext uri="{FF2B5EF4-FFF2-40B4-BE49-F238E27FC236}">
                <a16:creationId xmlns:a16="http://schemas.microsoft.com/office/drawing/2014/main" id="{FFEC2EFA-B0B6-4482-B75D-56D5853E84E7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0" y="0"/>
            <a:ext cx="763200" cy="763200"/>
          </a:xfrm>
          <a:custGeom>
            <a:avLst/>
            <a:gdLst>
              <a:gd name="connsiteX0" fmla="*/ 0 w 1353600"/>
              <a:gd name="connsiteY0" fmla="*/ 0 h 1353600"/>
              <a:gd name="connsiteX1" fmla="*/ 1353600 w 1353600"/>
              <a:gd name="connsiteY1" fmla="*/ 1353600 h 1353600"/>
              <a:gd name="connsiteX2" fmla="*/ 876591 w 1353600"/>
              <a:gd name="connsiteY2" fmla="*/ 1353600 h 1353600"/>
              <a:gd name="connsiteX3" fmla="*/ 1 w 1353600"/>
              <a:gd name="connsiteY3" fmla="*/ 477010 h 1353600"/>
              <a:gd name="connsiteX4" fmla="*/ 1 w 1353600"/>
              <a:gd name="connsiteY4" fmla="*/ 1353600 h 1353600"/>
              <a:gd name="connsiteX5" fmla="*/ 0 w 1353600"/>
              <a:gd name="connsiteY5" fmla="*/ 1353600 h 13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3600" h="1353600">
                <a:moveTo>
                  <a:pt x="0" y="0"/>
                </a:moveTo>
                <a:cubicBezTo>
                  <a:pt x="747573" y="0"/>
                  <a:pt x="1353600" y="606027"/>
                  <a:pt x="1353600" y="1353600"/>
                </a:cubicBezTo>
                <a:lnTo>
                  <a:pt x="876591" y="1353600"/>
                </a:lnTo>
                <a:cubicBezTo>
                  <a:pt x="876591" y="869472"/>
                  <a:pt x="484129" y="477010"/>
                  <a:pt x="1" y="477010"/>
                </a:cubicBezTo>
                <a:lnTo>
                  <a:pt x="1" y="1353600"/>
                </a:lnTo>
                <a:lnTo>
                  <a:pt x="0" y="135360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79" name="자유형: 도형 78">
            <a:extLst>
              <a:ext uri="{FF2B5EF4-FFF2-40B4-BE49-F238E27FC236}">
                <a16:creationId xmlns:a16="http://schemas.microsoft.com/office/drawing/2014/main" id="{8CD5007F-A70F-4C7C-9715-A4C82B7231BD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0" y="0"/>
            <a:ext cx="395301" cy="395301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1" name="자유형: 도형 80">
            <a:extLst>
              <a:ext uri="{FF2B5EF4-FFF2-40B4-BE49-F238E27FC236}">
                <a16:creationId xmlns:a16="http://schemas.microsoft.com/office/drawing/2014/main" id="{EC53BCCB-1509-4607-B509-405547392E8C}"/>
              </a:ext>
            </a:extLst>
          </p:cNvPr>
          <p:cNvSpPr/>
          <p:nvPr userDrawn="1"/>
        </p:nvSpPr>
        <p:spPr>
          <a:xfrm rot="5400000" flipV="1">
            <a:off x="1907078" y="381251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2" name="자유형: 도형 81">
            <a:extLst>
              <a:ext uri="{FF2B5EF4-FFF2-40B4-BE49-F238E27FC236}">
                <a16:creationId xmlns:a16="http://schemas.microsoft.com/office/drawing/2014/main" id="{A2EA2E87-A349-4507-A5F7-9C9CB5B4A4A3}"/>
              </a:ext>
            </a:extLst>
          </p:cNvPr>
          <p:cNvSpPr/>
          <p:nvPr userDrawn="1"/>
        </p:nvSpPr>
        <p:spPr>
          <a:xfrm flipV="1">
            <a:off x="1525129" y="381251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3" name="자유형: 도형 82">
            <a:extLst>
              <a:ext uri="{FF2B5EF4-FFF2-40B4-BE49-F238E27FC236}">
                <a16:creationId xmlns:a16="http://schemas.microsoft.com/office/drawing/2014/main" id="{5679C443-D2BD-4C7C-B53D-1B40A0061CAA}"/>
              </a:ext>
            </a:extLst>
          </p:cNvPr>
          <p:cNvSpPr/>
          <p:nvPr userDrawn="1"/>
        </p:nvSpPr>
        <p:spPr>
          <a:xfrm rot="5400000" flipV="1">
            <a:off x="1907079" y="0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4" name="자유형: 도형 83">
            <a:extLst>
              <a:ext uri="{FF2B5EF4-FFF2-40B4-BE49-F238E27FC236}">
                <a16:creationId xmlns:a16="http://schemas.microsoft.com/office/drawing/2014/main" id="{EF97E3D3-D9B7-407D-ACB4-1A2A54BB11A0}"/>
              </a:ext>
            </a:extLst>
          </p:cNvPr>
          <p:cNvSpPr/>
          <p:nvPr userDrawn="1"/>
        </p:nvSpPr>
        <p:spPr>
          <a:xfrm flipV="1">
            <a:off x="1525130" y="0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6" name="직각 삼각형 85">
            <a:extLst>
              <a:ext uri="{FF2B5EF4-FFF2-40B4-BE49-F238E27FC236}">
                <a16:creationId xmlns:a16="http://schemas.microsoft.com/office/drawing/2014/main" id="{A5FA2415-899C-4B19-BD05-45CA4F2451CF}"/>
              </a:ext>
            </a:extLst>
          </p:cNvPr>
          <p:cNvSpPr/>
          <p:nvPr userDrawn="1"/>
        </p:nvSpPr>
        <p:spPr>
          <a:xfrm rot="5400000" flipH="1" flipV="1">
            <a:off x="761330" y="0"/>
            <a:ext cx="763200" cy="763200"/>
          </a:xfrm>
          <a:prstGeom prst="rtTriangl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7" name="직각 삼각형 86">
            <a:extLst>
              <a:ext uri="{FF2B5EF4-FFF2-40B4-BE49-F238E27FC236}">
                <a16:creationId xmlns:a16="http://schemas.microsoft.com/office/drawing/2014/main" id="{93D00B29-F4A1-4C73-A55D-67C7A8F81181}"/>
              </a:ext>
            </a:extLst>
          </p:cNvPr>
          <p:cNvSpPr/>
          <p:nvPr userDrawn="1"/>
        </p:nvSpPr>
        <p:spPr>
          <a:xfrm rot="10800000" flipH="1" flipV="1">
            <a:off x="761330" y="0"/>
            <a:ext cx="763200" cy="763200"/>
          </a:xfrm>
          <a:prstGeom prst="rtTriangl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21F1A51E-41F6-470A-9F4B-76F3C4B924BE}"/>
              </a:ext>
            </a:extLst>
          </p:cNvPr>
          <p:cNvSpPr/>
          <p:nvPr userDrawn="1"/>
        </p:nvSpPr>
        <p:spPr>
          <a:xfrm flipV="1">
            <a:off x="761929" y="761505"/>
            <a:ext cx="763200" cy="7632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0" name="다이아몬드 89">
            <a:extLst>
              <a:ext uri="{FF2B5EF4-FFF2-40B4-BE49-F238E27FC236}">
                <a16:creationId xmlns:a16="http://schemas.microsoft.com/office/drawing/2014/main" id="{979744E6-480C-4484-97B7-970B6EEB1E8A}"/>
              </a:ext>
            </a:extLst>
          </p:cNvPr>
          <p:cNvSpPr/>
          <p:nvPr userDrawn="1"/>
        </p:nvSpPr>
        <p:spPr>
          <a:xfrm flipV="1">
            <a:off x="761929" y="761505"/>
            <a:ext cx="763200" cy="763200"/>
          </a:xfrm>
          <a:prstGeom prst="diamond">
            <a:avLst/>
          </a:pr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2" name="자유형: 도형 91">
            <a:extLst>
              <a:ext uri="{FF2B5EF4-FFF2-40B4-BE49-F238E27FC236}">
                <a16:creationId xmlns:a16="http://schemas.microsoft.com/office/drawing/2014/main" id="{BA8CB771-9C67-47C7-8B72-049B09F46093}"/>
              </a:ext>
            </a:extLst>
          </p:cNvPr>
          <p:cNvSpPr/>
          <p:nvPr userDrawn="1"/>
        </p:nvSpPr>
        <p:spPr>
          <a:xfrm rot="5400000" flipV="1">
            <a:off x="954000" y="1716352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5B4DDD60-BDE9-434C-897C-8EB930D11705}"/>
              </a:ext>
            </a:extLst>
          </p:cNvPr>
          <p:cNvSpPr/>
          <p:nvPr userDrawn="1"/>
        </p:nvSpPr>
        <p:spPr>
          <a:xfrm rot="16200000" flipH="1">
            <a:off x="954000" y="1334752"/>
            <a:ext cx="381600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4" name="자유형: 도형 93">
            <a:extLst>
              <a:ext uri="{FF2B5EF4-FFF2-40B4-BE49-F238E27FC236}">
                <a16:creationId xmlns:a16="http://schemas.microsoft.com/office/drawing/2014/main" id="{A9FE1321-8449-4A30-97DE-F15188CC1667}"/>
              </a:ext>
            </a:extLst>
          </p:cNvPr>
          <p:cNvSpPr/>
          <p:nvPr userDrawn="1"/>
        </p:nvSpPr>
        <p:spPr>
          <a:xfrm rot="5400000" flipV="1">
            <a:off x="954000" y="2097471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6" name="자유형: 도형 95">
            <a:extLst>
              <a:ext uri="{FF2B5EF4-FFF2-40B4-BE49-F238E27FC236}">
                <a16:creationId xmlns:a16="http://schemas.microsoft.com/office/drawing/2014/main" id="{BDCFF978-AF2E-4730-AC04-7FA4A538F188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11906747" y="5051696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C62988CD-7AF4-44D1-A0C0-642A2C16EF53}"/>
              </a:ext>
            </a:extLst>
          </p:cNvPr>
          <p:cNvSpPr>
            <a:spLocks noChangeAspect="1"/>
          </p:cNvSpPr>
          <p:nvPr userDrawn="1"/>
        </p:nvSpPr>
        <p:spPr>
          <a:xfrm rot="16200000" flipV="1">
            <a:off x="11428102" y="5051696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8" name="자유형: 도형 97">
            <a:extLst>
              <a:ext uri="{FF2B5EF4-FFF2-40B4-BE49-F238E27FC236}">
                <a16:creationId xmlns:a16="http://schemas.microsoft.com/office/drawing/2014/main" id="{535F2119-2A6F-423A-93C2-9D21357D912B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11906747" y="4573051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9" name="자유형: 도형 98">
            <a:extLst>
              <a:ext uri="{FF2B5EF4-FFF2-40B4-BE49-F238E27FC236}">
                <a16:creationId xmlns:a16="http://schemas.microsoft.com/office/drawing/2014/main" id="{232F6347-16C1-4D75-A9AA-91BAC3ED1F6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1428102" y="4573051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00" name="다이아몬드 99">
            <a:extLst>
              <a:ext uri="{FF2B5EF4-FFF2-40B4-BE49-F238E27FC236}">
                <a16:creationId xmlns:a16="http://schemas.microsoft.com/office/drawing/2014/main" id="{2D2BB6B4-A303-4D1D-ADDF-DEEF2297A37A}"/>
              </a:ext>
            </a:extLst>
          </p:cNvPr>
          <p:cNvSpPr/>
          <p:nvPr userDrawn="1"/>
        </p:nvSpPr>
        <p:spPr>
          <a:xfrm flipH="1" flipV="1">
            <a:off x="11618421" y="4763370"/>
            <a:ext cx="382563" cy="382563"/>
          </a:xfrm>
          <a:prstGeom prst="diamond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2" name="자유형: 도형 101">
            <a:extLst>
              <a:ext uri="{FF2B5EF4-FFF2-40B4-BE49-F238E27FC236}">
                <a16:creationId xmlns:a16="http://schemas.microsoft.com/office/drawing/2014/main" id="{3C3423CF-5C2D-4FF5-B7BD-E725D1E64862}"/>
              </a:ext>
            </a:extLst>
          </p:cNvPr>
          <p:cNvSpPr/>
          <p:nvPr userDrawn="1"/>
        </p:nvSpPr>
        <p:spPr>
          <a:xfrm rot="16200000">
            <a:off x="11810051" y="6476051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3" name="자유형: 도형 102">
            <a:extLst>
              <a:ext uri="{FF2B5EF4-FFF2-40B4-BE49-F238E27FC236}">
                <a16:creationId xmlns:a16="http://schemas.microsoft.com/office/drawing/2014/main" id="{BA551307-E14F-4433-9F0C-6C995476C12F}"/>
              </a:ext>
            </a:extLst>
          </p:cNvPr>
          <p:cNvSpPr/>
          <p:nvPr userDrawn="1"/>
        </p:nvSpPr>
        <p:spPr>
          <a:xfrm>
            <a:off x="11428102" y="6476051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C5BEECF4-11F9-4EE3-9FA2-B9BA59C2DCE7}"/>
              </a:ext>
            </a:extLst>
          </p:cNvPr>
          <p:cNvSpPr/>
          <p:nvPr userDrawn="1"/>
        </p:nvSpPr>
        <p:spPr>
          <a:xfrm rot="5400000" flipV="1">
            <a:off x="11810052" y="6094800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1462CE2E-0B58-47D8-AF6E-D7A797BA107C}"/>
              </a:ext>
            </a:extLst>
          </p:cNvPr>
          <p:cNvSpPr/>
          <p:nvPr userDrawn="1"/>
        </p:nvSpPr>
        <p:spPr>
          <a:xfrm flipV="1">
            <a:off x="11428103" y="6094800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7" name="자유형: 도형 106">
            <a:extLst>
              <a:ext uri="{FF2B5EF4-FFF2-40B4-BE49-F238E27FC236}">
                <a16:creationId xmlns:a16="http://schemas.microsoft.com/office/drawing/2014/main" id="{B9474138-F6A7-42F9-8DD9-67974832C7E9}"/>
              </a:ext>
            </a:extLst>
          </p:cNvPr>
          <p:cNvSpPr/>
          <p:nvPr userDrawn="1"/>
        </p:nvSpPr>
        <p:spPr>
          <a:xfrm rot="10800000" flipH="1" flipV="1">
            <a:off x="11428102" y="5333295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8" name="자유형: 도형 107">
            <a:extLst>
              <a:ext uri="{FF2B5EF4-FFF2-40B4-BE49-F238E27FC236}">
                <a16:creationId xmlns:a16="http://schemas.microsoft.com/office/drawing/2014/main" id="{A378594A-4FF4-44C1-BD91-69FC152AA391}"/>
              </a:ext>
            </a:extLst>
          </p:cNvPr>
          <p:cNvSpPr/>
          <p:nvPr userDrawn="1"/>
        </p:nvSpPr>
        <p:spPr>
          <a:xfrm rot="10800000" flipV="1">
            <a:off x="11809396" y="5333295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9" name="타원 108">
            <a:extLst>
              <a:ext uri="{FF2B5EF4-FFF2-40B4-BE49-F238E27FC236}">
                <a16:creationId xmlns:a16="http://schemas.microsoft.com/office/drawing/2014/main" id="{88F172EF-A94E-4239-BB48-CCFF9DE1D077}"/>
              </a:ext>
            </a:extLst>
          </p:cNvPr>
          <p:cNvSpPr/>
          <p:nvPr userDrawn="1"/>
        </p:nvSpPr>
        <p:spPr>
          <a:xfrm rot="5400000" flipH="1" flipV="1">
            <a:off x="11618752" y="5524245"/>
            <a:ext cx="381300" cy="38130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0" name="자유형: 도형 109">
            <a:extLst>
              <a:ext uri="{FF2B5EF4-FFF2-40B4-BE49-F238E27FC236}">
                <a16:creationId xmlns:a16="http://schemas.microsoft.com/office/drawing/2014/main" id="{687A544F-03A4-497D-8572-5BEEF55AF428}"/>
              </a:ext>
            </a:extLst>
          </p:cNvPr>
          <p:cNvSpPr/>
          <p:nvPr userDrawn="1"/>
        </p:nvSpPr>
        <p:spPr>
          <a:xfrm rot="10800000" flipH="1">
            <a:off x="11428102" y="5715195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11" name="자유형: 도형 110">
            <a:extLst>
              <a:ext uri="{FF2B5EF4-FFF2-40B4-BE49-F238E27FC236}">
                <a16:creationId xmlns:a16="http://schemas.microsoft.com/office/drawing/2014/main" id="{07CE0DFD-9E91-4876-97B0-FD597360F1D1}"/>
              </a:ext>
            </a:extLst>
          </p:cNvPr>
          <p:cNvSpPr/>
          <p:nvPr userDrawn="1"/>
        </p:nvSpPr>
        <p:spPr>
          <a:xfrm rot="10800000">
            <a:off x="11809396" y="5715195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3" name="자유형: 도형 112">
            <a:extLst>
              <a:ext uri="{FF2B5EF4-FFF2-40B4-BE49-F238E27FC236}">
                <a16:creationId xmlns:a16="http://schemas.microsoft.com/office/drawing/2014/main" id="{2D3D6CDB-1B05-40BC-9360-C0C91D00A239}"/>
              </a:ext>
            </a:extLst>
          </p:cNvPr>
          <p:cNvSpPr/>
          <p:nvPr userDrawn="1"/>
        </p:nvSpPr>
        <p:spPr>
          <a:xfrm rot="5400000" flipH="1">
            <a:off x="11618902" y="3622008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4" name="자유형: 도형 113">
            <a:extLst>
              <a:ext uri="{FF2B5EF4-FFF2-40B4-BE49-F238E27FC236}">
                <a16:creationId xmlns:a16="http://schemas.microsoft.com/office/drawing/2014/main" id="{DE958336-DBC7-400C-AC80-810F39114837}"/>
              </a:ext>
            </a:extLst>
          </p:cNvPr>
          <p:cNvSpPr/>
          <p:nvPr userDrawn="1"/>
        </p:nvSpPr>
        <p:spPr>
          <a:xfrm rot="16200000" flipV="1">
            <a:off x="11618902" y="4003608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61160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377CABB4-8F2F-4169-AA89-08AD40DFDB27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44800" y="381600"/>
            <a:ext cx="381600" cy="3816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6DFB50FC-35FF-4E12-A14E-FD2A735848A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63200" y="381600"/>
            <a:ext cx="381600" cy="3816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0C6399E3-0ABD-4CC6-B781-66F50CB87B05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44800" y="0"/>
            <a:ext cx="381600" cy="3816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470ED5F6-866D-4305-9863-E5F9FFF7A37A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63200" y="0"/>
            <a:ext cx="381600" cy="3816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9F67493-3B5C-41F9-859D-E797F4CBDD2B}"/>
              </a:ext>
            </a:extLst>
          </p:cNvPr>
          <p:cNvSpPr/>
          <p:nvPr userDrawn="1"/>
        </p:nvSpPr>
        <p:spPr>
          <a:xfrm flipH="1" flipV="1">
            <a:off x="12082971" y="6094800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29914EC-B08D-44DC-A8FC-9F69D58C15F0}"/>
              </a:ext>
            </a:extLst>
          </p:cNvPr>
          <p:cNvSpPr/>
          <p:nvPr userDrawn="1"/>
        </p:nvSpPr>
        <p:spPr>
          <a:xfrm flipH="1" flipV="1">
            <a:off x="11864914" y="6094800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F7F28CF-A358-4E02-9F43-91999D162106}"/>
              </a:ext>
            </a:extLst>
          </p:cNvPr>
          <p:cNvSpPr/>
          <p:nvPr userDrawn="1"/>
        </p:nvSpPr>
        <p:spPr>
          <a:xfrm flipH="1" flipV="1">
            <a:off x="11646857" y="6094800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9E40CFA-13D5-456B-BE03-1E7B54D78B11}"/>
              </a:ext>
            </a:extLst>
          </p:cNvPr>
          <p:cNvSpPr/>
          <p:nvPr userDrawn="1"/>
        </p:nvSpPr>
        <p:spPr>
          <a:xfrm flipH="1" flipV="1">
            <a:off x="11428800" y="6094800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050EA79E-8F81-4C4A-A439-567BF733E3F7}"/>
              </a:ext>
            </a:extLst>
          </p:cNvPr>
          <p:cNvSpPr/>
          <p:nvPr userDrawn="1"/>
        </p:nvSpPr>
        <p:spPr>
          <a:xfrm flipH="1" flipV="1">
            <a:off x="11048471" y="6094800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23C99931-FC1E-4B8E-91EF-596C88A4CB69}"/>
              </a:ext>
            </a:extLst>
          </p:cNvPr>
          <p:cNvSpPr/>
          <p:nvPr userDrawn="1"/>
        </p:nvSpPr>
        <p:spPr>
          <a:xfrm flipV="1">
            <a:off x="10666871" y="6094800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8B1CF07-5007-4FC0-B346-432E8B3BFBD2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11428800" y="4573051"/>
            <a:ext cx="763200" cy="763200"/>
          </a:xfrm>
          <a:prstGeom prst="rect">
            <a:avLst/>
          </a:prstGeom>
          <a:solidFill>
            <a:srgbClr val="F3F4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5F8C1268-A99C-4905-B79D-E2FE85156A69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11428800" y="4573051"/>
            <a:ext cx="763200" cy="7632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직각 삼각형 17">
            <a:extLst>
              <a:ext uri="{FF2B5EF4-FFF2-40B4-BE49-F238E27FC236}">
                <a16:creationId xmlns:a16="http://schemas.microsoft.com/office/drawing/2014/main" id="{28F4C82B-3DC9-4F26-9B67-CB1E28EBDF84}"/>
              </a:ext>
            </a:extLst>
          </p:cNvPr>
          <p:cNvSpPr/>
          <p:nvPr userDrawn="1"/>
        </p:nvSpPr>
        <p:spPr>
          <a:xfrm flipH="1" flipV="1">
            <a:off x="10661073" y="5333295"/>
            <a:ext cx="763200" cy="763200"/>
          </a:xfrm>
          <a:prstGeom prst="rtTriangl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직각 삼각형 18">
            <a:extLst>
              <a:ext uri="{FF2B5EF4-FFF2-40B4-BE49-F238E27FC236}">
                <a16:creationId xmlns:a16="http://schemas.microsoft.com/office/drawing/2014/main" id="{B73B7DBE-8526-4B8B-BAD3-673F8C632FA9}"/>
              </a:ext>
            </a:extLst>
          </p:cNvPr>
          <p:cNvSpPr/>
          <p:nvPr userDrawn="1"/>
        </p:nvSpPr>
        <p:spPr>
          <a:xfrm rot="5400000" flipH="1" flipV="1">
            <a:off x="10661073" y="5333295"/>
            <a:ext cx="763200" cy="763200"/>
          </a:xfrm>
          <a:prstGeom prst="rtTriangl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3C31A8B6-69CD-4217-AACC-CFF5AFD24E34}"/>
              </a:ext>
            </a:extLst>
          </p:cNvPr>
          <p:cNvSpPr/>
          <p:nvPr userDrawn="1"/>
        </p:nvSpPr>
        <p:spPr>
          <a:xfrm flipH="1">
            <a:off x="387398" y="-3142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D5FA60E2-C32A-427B-84EC-F98AA6F16E94}"/>
              </a:ext>
            </a:extLst>
          </p:cNvPr>
          <p:cNvSpPr/>
          <p:nvPr userDrawn="1"/>
        </p:nvSpPr>
        <p:spPr>
          <a:xfrm>
            <a:off x="5798" y="-3142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직각 삼각형 23">
            <a:extLst>
              <a:ext uri="{FF2B5EF4-FFF2-40B4-BE49-F238E27FC236}">
                <a16:creationId xmlns:a16="http://schemas.microsoft.com/office/drawing/2014/main" id="{0EB1D9E1-D872-46F9-9A09-72B68AF819FE}"/>
              </a:ext>
            </a:extLst>
          </p:cNvPr>
          <p:cNvSpPr/>
          <p:nvPr userDrawn="1"/>
        </p:nvSpPr>
        <p:spPr>
          <a:xfrm flipH="1">
            <a:off x="0" y="758363"/>
            <a:ext cx="763200" cy="763200"/>
          </a:xfrm>
          <a:prstGeom prst="rtTriangl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직각 삼각형 24">
            <a:extLst>
              <a:ext uri="{FF2B5EF4-FFF2-40B4-BE49-F238E27FC236}">
                <a16:creationId xmlns:a16="http://schemas.microsoft.com/office/drawing/2014/main" id="{5EBED7BA-C4F5-4D34-8FCA-598B01359105}"/>
              </a:ext>
            </a:extLst>
          </p:cNvPr>
          <p:cNvSpPr/>
          <p:nvPr userDrawn="1"/>
        </p:nvSpPr>
        <p:spPr>
          <a:xfrm rot="16200000" flipH="1">
            <a:off x="0" y="758363"/>
            <a:ext cx="763200" cy="763200"/>
          </a:xfrm>
          <a:prstGeom prst="rtTriangl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6722EA4E-2024-4408-9903-9A58BCC1D09C}"/>
              </a:ext>
            </a:extLst>
          </p:cNvPr>
          <p:cNvSpPr/>
          <p:nvPr userDrawn="1"/>
        </p:nvSpPr>
        <p:spPr>
          <a:xfrm flipH="1">
            <a:off x="763200" y="1518607"/>
            <a:ext cx="763200" cy="7632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3CC05216-3E26-40E2-A738-340796138908}"/>
              </a:ext>
            </a:extLst>
          </p:cNvPr>
          <p:cNvSpPr/>
          <p:nvPr userDrawn="1"/>
        </p:nvSpPr>
        <p:spPr>
          <a:xfrm rot="16200000" flipH="1">
            <a:off x="858400" y="1613807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907631C7-DCDD-4BDF-BB72-4C4EC29F9689}"/>
              </a:ext>
            </a:extLst>
          </p:cNvPr>
          <p:cNvSpPr/>
          <p:nvPr userDrawn="1"/>
        </p:nvSpPr>
        <p:spPr>
          <a:xfrm rot="16200000" flipH="1">
            <a:off x="961904" y="1717310"/>
            <a:ext cx="365793" cy="365793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다이아몬드 38">
            <a:extLst>
              <a:ext uri="{FF2B5EF4-FFF2-40B4-BE49-F238E27FC236}">
                <a16:creationId xmlns:a16="http://schemas.microsoft.com/office/drawing/2014/main" id="{902FDF9E-882D-484F-AA1D-C4560B55FE22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764923" y="758363"/>
            <a:ext cx="763200" cy="763200"/>
          </a:xfrm>
          <a:prstGeom prst="diamond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다이아몬드 39">
            <a:extLst>
              <a:ext uri="{FF2B5EF4-FFF2-40B4-BE49-F238E27FC236}">
                <a16:creationId xmlns:a16="http://schemas.microsoft.com/office/drawing/2014/main" id="{2060EE5A-7328-414C-96ED-11867961A9FA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943198" y="936638"/>
            <a:ext cx="406650" cy="406650"/>
          </a:xfrm>
          <a:prstGeom prst="diamond">
            <a:avLst/>
          </a:prstGeom>
          <a:solidFill>
            <a:srgbClr val="EFF2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7377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D735A06-7636-4322-84CC-CCC9812A328B}"/>
              </a:ext>
            </a:extLst>
          </p:cNvPr>
          <p:cNvSpPr>
            <a:spLocks noChangeAspect="1"/>
          </p:cNvSpPr>
          <p:nvPr userDrawn="1"/>
        </p:nvSpPr>
        <p:spPr>
          <a:xfrm>
            <a:off x="760244" y="478645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A6D79EEF-C83F-4CB2-8039-918FA714A0BB}"/>
              </a:ext>
            </a:extLst>
          </p:cNvPr>
          <p:cNvSpPr>
            <a:spLocks noChangeAspect="1"/>
          </p:cNvSpPr>
          <p:nvPr userDrawn="1"/>
        </p:nvSpPr>
        <p:spPr>
          <a:xfrm rot="10800000" flipH="1">
            <a:off x="760244" y="0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1C1D0322-4E2C-4E77-B394-23A3FC3135B5}"/>
              </a:ext>
            </a:extLst>
          </p:cNvPr>
          <p:cNvSpPr>
            <a:spLocks noChangeAspect="1"/>
          </p:cNvSpPr>
          <p:nvPr userDrawn="1"/>
        </p:nvSpPr>
        <p:spPr>
          <a:xfrm rot="10800000" flipV="1">
            <a:off x="1238889" y="478645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6BB7F3CD-3359-464A-A923-366B9604237B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238889" y="0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다이아몬드 10">
            <a:extLst>
              <a:ext uri="{FF2B5EF4-FFF2-40B4-BE49-F238E27FC236}">
                <a16:creationId xmlns:a16="http://schemas.microsoft.com/office/drawing/2014/main" id="{3506CDF6-C780-4DB4-8ECF-7E2BF80EFDAF}"/>
              </a:ext>
            </a:extLst>
          </p:cNvPr>
          <p:cNvSpPr/>
          <p:nvPr userDrawn="1"/>
        </p:nvSpPr>
        <p:spPr>
          <a:xfrm rot="16200000">
            <a:off x="950562" y="190319"/>
            <a:ext cx="382563" cy="382563"/>
          </a:xfrm>
          <a:prstGeom prst="diamond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5B0BA22E-25FF-4726-B891-0C07C952A276}"/>
              </a:ext>
            </a:extLst>
          </p:cNvPr>
          <p:cNvSpPr/>
          <p:nvPr userDrawn="1"/>
        </p:nvSpPr>
        <p:spPr>
          <a:xfrm rot="5400000">
            <a:off x="381900" y="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DBF5A89E-097F-4CC3-AAE1-4332391113F7}"/>
              </a:ext>
            </a:extLst>
          </p:cNvPr>
          <p:cNvSpPr/>
          <p:nvPr userDrawn="1"/>
        </p:nvSpPr>
        <p:spPr>
          <a:xfrm rot="5400000" flipH="1">
            <a:off x="381900" y="381294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7A3EBFAA-DA57-48EF-B96A-04C71FF12EF2}"/>
              </a:ext>
            </a:extLst>
          </p:cNvPr>
          <p:cNvSpPr/>
          <p:nvPr userDrawn="1"/>
        </p:nvSpPr>
        <p:spPr>
          <a:xfrm>
            <a:off x="190950" y="190650"/>
            <a:ext cx="381300" cy="38130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46DA9AD9-8475-4377-8908-49D9C45C6441}"/>
              </a:ext>
            </a:extLst>
          </p:cNvPr>
          <p:cNvSpPr/>
          <p:nvPr userDrawn="1"/>
        </p:nvSpPr>
        <p:spPr>
          <a:xfrm rot="5400000" flipV="1">
            <a:off x="0" y="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4E5B3F20-42AE-436D-AE1C-725D90805030}"/>
              </a:ext>
            </a:extLst>
          </p:cNvPr>
          <p:cNvSpPr/>
          <p:nvPr userDrawn="1"/>
        </p:nvSpPr>
        <p:spPr>
          <a:xfrm rot="5400000" flipH="1" flipV="1">
            <a:off x="0" y="381294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EA96BBEB-BB3A-4B08-A4BA-4F394755984F}"/>
              </a:ext>
            </a:extLst>
          </p:cNvPr>
          <p:cNvSpPr/>
          <p:nvPr userDrawn="1"/>
        </p:nvSpPr>
        <p:spPr>
          <a:xfrm rot="16200000">
            <a:off x="760244" y="1526852"/>
            <a:ext cx="763200" cy="7632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5F6B171C-EE42-4F6E-9203-1AAC0D6B4497}"/>
              </a:ext>
            </a:extLst>
          </p:cNvPr>
          <p:cNvSpPr/>
          <p:nvPr userDrawn="1"/>
        </p:nvSpPr>
        <p:spPr>
          <a:xfrm>
            <a:off x="855444" y="1622052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87A0BF0D-5249-403A-9AD3-C4EA40A7086F}"/>
              </a:ext>
            </a:extLst>
          </p:cNvPr>
          <p:cNvSpPr/>
          <p:nvPr userDrawn="1"/>
        </p:nvSpPr>
        <p:spPr>
          <a:xfrm>
            <a:off x="958947" y="1725556"/>
            <a:ext cx="365793" cy="365793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5660F9B8-50F7-4C7C-89D6-9A5ABA4FD587}"/>
              </a:ext>
            </a:extLst>
          </p:cNvPr>
          <p:cNvSpPr/>
          <p:nvPr userDrawn="1"/>
        </p:nvSpPr>
        <p:spPr>
          <a:xfrm flipV="1">
            <a:off x="1902087" y="0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4403BF55-25F8-4E7A-8A86-638B38D3AB9B}"/>
              </a:ext>
            </a:extLst>
          </p:cNvPr>
          <p:cNvSpPr/>
          <p:nvPr userDrawn="1"/>
        </p:nvSpPr>
        <p:spPr>
          <a:xfrm rot="10800000" flipH="1">
            <a:off x="1520487" y="0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5B8D21A-0576-4068-8E04-BCBE54E58459}"/>
              </a:ext>
            </a:extLst>
          </p:cNvPr>
          <p:cNvSpPr/>
          <p:nvPr userDrawn="1"/>
        </p:nvSpPr>
        <p:spPr>
          <a:xfrm rot="10800000" flipV="1">
            <a:off x="1414415" y="764924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87189450-5281-45FC-AE27-61E86FD89076}"/>
              </a:ext>
            </a:extLst>
          </p:cNvPr>
          <p:cNvSpPr/>
          <p:nvPr userDrawn="1"/>
        </p:nvSpPr>
        <p:spPr>
          <a:xfrm rot="10800000" flipV="1">
            <a:off x="1196358" y="764924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67A460D-1038-4768-B6D6-28C28113B028}"/>
              </a:ext>
            </a:extLst>
          </p:cNvPr>
          <p:cNvSpPr/>
          <p:nvPr userDrawn="1"/>
        </p:nvSpPr>
        <p:spPr>
          <a:xfrm rot="10800000" flipV="1">
            <a:off x="978300" y="764924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1291DEE-DF58-4D2E-B972-889D8E2DD7E2}"/>
              </a:ext>
            </a:extLst>
          </p:cNvPr>
          <p:cNvSpPr/>
          <p:nvPr userDrawn="1"/>
        </p:nvSpPr>
        <p:spPr>
          <a:xfrm rot="10800000" flipV="1">
            <a:off x="760243" y="764924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다이아몬드 38">
            <a:extLst>
              <a:ext uri="{FF2B5EF4-FFF2-40B4-BE49-F238E27FC236}">
                <a16:creationId xmlns:a16="http://schemas.microsoft.com/office/drawing/2014/main" id="{00F3882F-2F07-4D4E-82A9-DF476A4D7B92}"/>
              </a:ext>
            </a:extLst>
          </p:cNvPr>
          <p:cNvSpPr>
            <a:spLocks noChangeAspect="1"/>
          </p:cNvSpPr>
          <p:nvPr userDrawn="1"/>
        </p:nvSpPr>
        <p:spPr>
          <a:xfrm rot="16200000" flipV="1">
            <a:off x="0" y="764923"/>
            <a:ext cx="763200" cy="763200"/>
          </a:xfrm>
          <a:prstGeom prst="diamond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다이아몬드 39">
            <a:extLst>
              <a:ext uri="{FF2B5EF4-FFF2-40B4-BE49-F238E27FC236}">
                <a16:creationId xmlns:a16="http://schemas.microsoft.com/office/drawing/2014/main" id="{FC7AE404-2C60-4F9B-BE9B-424D95BC6E5F}"/>
              </a:ext>
            </a:extLst>
          </p:cNvPr>
          <p:cNvSpPr>
            <a:spLocks noChangeAspect="1"/>
          </p:cNvSpPr>
          <p:nvPr userDrawn="1"/>
        </p:nvSpPr>
        <p:spPr>
          <a:xfrm rot="16200000" flipV="1">
            <a:off x="178275" y="943198"/>
            <a:ext cx="406650" cy="406650"/>
          </a:xfrm>
          <a:prstGeom prst="diamond">
            <a:avLst/>
          </a:pr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C317F322-A7BA-4C18-AF9C-04AF39E9AD0C}"/>
              </a:ext>
            </a:extLst>
          </p:cNvPr>
          <p:cNvSpPr/>
          <p:nvPr userDrawn="1"/>
        </p:nvSpPr>
        <p:spPr>
          <a:xfrm rot="16200000" flipH="1" flipV="1">
            <a:off x="10665828" y="6482888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368364BA-7D76-424C-BE7E-F40DB28BA3E8}"/>
              </a:ext>
            </a:extLst>
          </p:cNvPr>
          <p:cNvSpPr/>
          <p:nvPr userDrawn="1"/>
        </p:nvSpPr>
        <p:spPr>
          <a:xfrm flipH="1" flipV="1">
            <a:off x="11047777" y="6482888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9F3B2E6B-591F-46CB-BBD8-F698A9052249}"/>
              </a:ext>
            </a:extLst>
          </p:cNvPr>
          <p:cNvSpPr/>
          <p:nvPr userDrawn="1"/>
        </p:nvSpPr>
        <p:spPr>
          <a:xfrm rot="16200000" flipH="1" flipV="1">
            <a:off x="10665827" y="6101637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BAA7B78A-9345-4AE7-9438-1EA1B44EE149}"/>
              </a:ext>
            </a:extLst>
          </p:cNvPr>
          <p:cNvSpPr/>
          <p:nvPr userDrawn="1"/>
        </p:nvSpPr>
        <p:spPr>
          <a:xfrm flipH="1" flipV="1">
            <a:off x="11047776" y="6101637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5632C36A-B7F9-4308-9820-12DFF56673B2}"/>
              </a:ext>
            </a:extLst>
          </p:cNvPr>
          <p:cNvSpPr/>
          <p:nvPr userDrawn="1"/>
        </p:nvSpPr>
        <p:spPr>
          <a:xfrm rot="16200000" flipH="1">
            <a:off x="11810051" y="4576193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B8CB1D92-3913-42B7-83F5-4F03060F15A8}"/>
              </a:ext>
            </a:extLst>
          </p:cNvPr>
          <p:cNvSpPr/>
          <p:nvPr userDrawn="1"/>
        </p:nvSpPr>
        <p:spPr>
          <a:xfrm rot="10800000" flipH="1">
            <a:off x="11428102" y="4576193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8" name="자유형: 도형 57">
            <a:extLst>
              <a:ext uri="{FF2B5EF4-FFF2-40B4-BE49-F238E27FC236}">
                <a16:creationId xmlns:a16="http://schemas.microsoft.com/office/drawing/2014/main" id="{3318067D-2471-4BA2-AD89-D061866CEDAA}"/>
              </a:ext>
            </a:extLst>
          </p:cNvPr>
          <p:cNvSpPr/>
          <p:nvPr userDrawn="1"/>
        </p:nvSpPr>
        <p:spPr>
          <a:xfrm rot="5400000" flipH="1" flipV="1">
            <a:off x="11810052" y="4957444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BC29401A-AC42-4591-9EA3-9FF814C16E7F}"/>
              </a:ext>
            </a:extLst>
          </p:cNvPr>
          <p:cNvSpPr/>
          <p:nvPr userDrawn="1"/>
        </p:nvSpPr>
        <p:spPr>
          <a:xfrm rot="10800000" flipH="1" flipV="1">
            <a:off x="11428103" y="4957444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982BF264-E63A-4D7D-9AB1-C6BF23591A6B}"/>
              </a:ext>
            </a:extLst>
          </p:cNvPr>
          <p:cNvSpPr/>
          <p:nvPr userDrawn="1"/>
        </p:nvSpPr>
        <p:spPr>
          <a:xfrm rot="10800000" flipH="1" flipV="1">
            <a:off x="11429406" y="60948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2EFA38EF-964D-4942-8B8B-303E5D88BE4E}"/>
              </a:ext>
            </a:extLst>
          </p:cNvPr>
          <p:cNvSpPr/>
          <p:nvPr userDrawn="1"/>
        </p:nvSpPr>
        <p:spPr>
          <a:xfrm rot="10800000" flipV="1">
            <a:off x="11810700" y="60948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9C7E07F2-8A47-4051-8771-71AEE3AE7B22}"/>
              </a:ext>
            </a:extLst>
          </p:cNvPr>
          <p:cNvSpPr/>
          <p:nvPr userDrawn="1"/>
        </p:nvSpPr>
        <p:spPr>
          <a:xfrm rot="5400000" flipH="1" flipV="1">
            <a:off x="11620056" y="6285750"/>
            <a:ext cx="381300" cy="3813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4" name="자유형: 도형 63">
            <a:extLst>
              <a:ext uri="{FF2B5EF4-FFF2-40B4-BE49-F238E27FC236}">
                <a16:creationId xmlns:a16="http://schemas.microsoft.com/office/drawing/2014/main" id="{D2DFB016-D27E-4852-A14D-168D45EF2B81}"/>
              </a:ext>
            </a:extLst>
          </p:cNvPr>
          <p:cNvSpPr/>
          <p:nvPr userDrawn="1"/>
        </p:nvSpPr>
        <p:spPr>
          <a:xfrm rot="10800000" flipH="1">
            <a:off x="11429406" y="64767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FDF7DAA7-E4A4-42AE-B6C4-0A6AF4ED675E}"/>
              </a:ext>
            </a:extLst>
          </p:cNvPr>
          <p:cNvSpPr/>
          <p:nvPr userDrawn="1"/>
        </p:nvSpPr>
        <p:spPr>
          <a:xfrm rot="10800000">
            <a:off x="11810700" y="64767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0CA53E27-BCB6-48B4-BBD8-54A63214A38A}"/>
              </a:ext>
            </a:extLst>
          </p:cNvPr>
          <p:cNvSpPr/>
          <p:nvPr userDrawn="1"/>
        </p:nvSpPr>
        <p:spPr>
          <a:xfrm flipH="1" flipV="1">
            <a:off x="11422999" y="5338437"/>
            <a:ext cx="763200" cy="76320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46B3D068-0581-4B3E-A134-D1CF6DA4B52D}"/>
              </a:ext>
            </a:extLst>
          </p:cNvPr>
          <p:cNvSpPr/>
          <p:nvPr userDrawn="1"/>
        </p:nvSpPr>
        <p:spPr>
          <a:xfrm rot="5400000" flipH="1" flipV="1">
            <a:off x="11518199" y="5433637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9" name="타원 68">
            <a:extLst>
              <a:ext uri="{FF2B5EF4-FFF2-40B4-BE49-F238E27FC236}">
                <a16:creationId xmlns:a16="http://schemas.microsoft.com/office/drawing/2014/main" id="{62170B84-AB1E-4CC4-9084-EBA6E2D9DF70}"/>
              </a:ext>
            </a:extLst>
          </p:cNvPr>
          <p:cNvSpPr/>
          <p:nvPr userDrawn="1"/>
        </p:nvSpPr>
        <p:spPr>
          <a:xfrm rot="5400000" flipH="1" flipV="1">
            <a:off x="11621703" y="5537141"/>
            <a:ext cx="365793" cy="365793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92578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34F6ED8A-7DA5-4F64-917F-A39F016B4291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478645" y="1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9DA77089-3755-4109-8EB1-44312ACFC8C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0" y="1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4C4C96F7-966E-4693-96C7-0BBBE0ECCA19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478645" y="478646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B89BD93F-F12B-4C65-8219-17ABF52A8F82}"/>
              </a:ext>
            </a:extLst>
          </p:cNvPr>
          <p:cNvSpPr>
            <a:spLocks noChangeAspect="1"/>
          </p:cNvSpPr>
          <p:nvPr userDrawn="1"/>
        </p:nvSpPr>
        <p:spPr>
          <a:xfrm rot="16200000" flipV="1">
            <a:off x="0" y="478646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다이아몬드 10">
            <a:extLst>
              <a:ext uri="{FF2B5EF4-FFF2-40B4-BE49-F238E27FC236}">
                <a16:creationId xmlns:a16="http://schemas.microsoft.com/office/drawing/2014/main" id="{1975CD08-8817-4EE9-8206-A588E2AD370D}"/>
              </a:ext>
            </a:extLst>
          </p:cNvPr>
          <p:cNvSpPr/>
          <p:nvPr userDrawn="1"/>
        </p:nvSpPr>
        <p:spPr>
          <a:xfrm flipH="1">
            <a:off x="190319" y="190319"/>
            <a:ext cx="382563" cy="382563"/>
          </a:xfrm>
          <a:prstGeom prst="diamond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7D9D0CFD-E918-4503-97F9-969B6F4DE78D}"/>
              </a:ext>
            </a:extLst>
          </p:cNvPr>
          <p:cNvSpPr/>
          <p:nvPr userDrawn="1"/>
        </p:nvSpPr>
        <p:spPr>
          <a:xfrm flipH="1">
            <a:off x="1526852" y="1"/>
            <a:ext cx="763200" cy="7632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78B6FBC2-D026-4CB3-A6DA-7DF9349729B2}"/>
              </a:ext>
            </a:extLst>
          </p:cNvPr>
          <p:cNvSpPr/>
          <p:nvPr userDrawn="1"/>
        </p:nvSpPr>
        <p:spPr>
          <a:xfrm rot="16200000" flipH="1">
            <a:off x="1622052" y="95201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CAEEAD3F-C1CE-491A-97B3-BAD83884AA90}"/>
              </a:ext>
            </a:extLst>
          </p:cNvPr>
          <p:cNvSpPr/>
          <p:nvPr userDrawn="1"/>
        </p:nvSpPr>
        <p:spPr>
          <a:xfrm rot="16200000" flipH="1">
            <a:off x="1725556" y="198704"/>
            <a:ext cx="365793" cy="365793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384D2FA3-7222-4894-BB3E-32252EF2C944}"/>
              </a:ext>
            </a:extLst>
          </p:cNvPr>
          <p:cNvSpPr/>
          <p:nvPr userDrawn="1"/>
        </p:nvSpPr>
        <p:spPr>
          <a:xfrm rot="5400000" flipH="1">
            <a:off x="190800" y="569444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BB08BCDA-6E22-44E3-8985-2A569203C302}"/>
              </a:ext>
            </a:extLst>
          </p:cNvPr>
          <p:cNvSpPr/>
          <p:nvPr userDrawn="1"/>
        </p:nvSpPr>
        <p:spPr>
          <a:xfrm rot="16200000" flipV="1">
            <a:off x="190800" y="951044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F5410F7-9CD5-4066-916C-72215670857E}"/>
              </a:ext>
            </a:extLst>
          </p:cNvPr>
          <p:cNvSpPr/>
          <p:nvPr userDrawn="1"/>
        </p:nvSpPr>
        <p:spPr>
          <a:xfrm rot="5400000" flipH="1" flipV="1">
            <a:off x="1092009" y="327086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15A96AD-0F9E-49CB-B401-8549246B4220}"/>
              </a:ext>
            </a:extLst>
          </p:cNvPr>
          <p:cNvSpPr/>
          <p:nvPr userDrawn="1"/>
        </p:nvSpPr>
        <p:spPr>
          <a:xfrm rot="5400000" flipH="1" flipV="1">
            <a:off x="1092009" y="109029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518F482-DEB5-4C4D-ACFC-137A57B3878D}"/>
              </a:ext>
            </a:extLst>
          </p:cNvPr>
          <p:cNvSpPr/>
          <p:nvPr userDrawn="1"/>
        </p:nvSpPr>
        <p:spPr>
          <a:xfrm rot="5400000" flipH="1" flipV="1">
            <a:off x="1092009" y="-109029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19F1FF3-FA30-4C61-B423-B201C3A61D03}"/>
              </a:ext>
            </a:extLst>
          </p:cNvPr>
          <p:cNvSpPr/>
          <p:nvPr userDrawn="1"/>
        </p:nvSpPr>
        <p:spPr>
          <a:xfrm rot="5400000" flipH="1" flipV="1">
            <a:off x="1092009" y="-327086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직각 삼각형 24">
            <a:extLst>
              <a:ext uri="{FF2B5EF4-FFF2-40B4-BE49-F238E27FC236}">
                <a16:creationId xmlns:a16="http://schemas.microsoft.com/office/drawing/2014/main" id="{471CABD2-4D88-4D76-97A2-5A86EA01B218}"/>
              </a:ext>
            </a:extLst>
          </p:cNvPr>
          <p:cNvSpPr/>
          <p:nvPr userDrawn="1"/>
        </p:nvSpPr>
        <p:spPr>
          <a:xfrm flipH="1">
            <a:off x="10666746" y="-4837"/>
            <a:ext cx="763200" cy="763200"/>
          </a:xfrm>
          <a:prstGeom prst="rtTriangl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직각 삼각형 25">
            <a:extLst>
              <a:ext uri="{FF2B5EF4-FFF2-40B4-BE49-F238E27FC236}">
                <a16:creationId xmlns:a16="http://schemas.microsoft.com/office/drawing/2014/main" id="{DD61C826-0638-4F17-B5DD-8A647EFD56B0}"/>
              </a:ext>
            </a:extLst>
          </p:cNvPr>
          <p:cNvSpPr/>
          <p:nvPr userDrawn="1"/>
        </p:nvSpPr>
        <p:spPr>
          <a:xfrm rot="16200000" flipH="1">
            <a:off x="10666746" y="-4837"/>
            <a:ext cx="763200" cy="763200"/>
          </a:xfrm>
          <a:prstGeom prst="rtTriangl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D13CE57D-1E8D-44B5-A61C-DCD07F5A5E2F}"/>
              </a:ext>
            </a:extLst>
          </p:cNvPr>
          <p:cNvSpPr/>
          <p:nvPr userDrawn="1"/>
        </p:nvSpPr>
        <p:spPr>
          <a:xfrm rot="16200000" flipH="1" flipV="1">
            <a:off x="11429702" y="1139614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0E189D32-ECBD-40F4-B7FC-7E11E2130311}"/>
              </a:ext>
            </a:extLst>
          </p:cNvPr>
          <p:cNvSpPr/>
          <p:nvPr userDrawn="1"/>
        </p:nvSpPr>
        <p:spPr>
          <a:xfrm flipH="1" flipV="1">
            <a:off x="11811651" y="1139614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65227E0D-F523-410B-ABD1-35B5264E0989}"/>
              </a:ext>
            </a:extLst>
          </p:cNvPr>
          <p:cNvSpPr/>
          <p:nvPr userDrawn="1"/>
        </p:nvSpPr>
        <p:spPr>
          <a:xfrm rot="16200000" flipH="1" flipV="1">
            <a:off x="11429701" y="758363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FCCF35E2-4590-4B3E-88D5-F83C49834653}"/>
              </a:ext>
            </a:extLst>
          </p:cNvPr>
          <p:cNvSpPr/>
          <p:nvPr userDrawn="1"/>
        </p:nvSpPr>
        <p:spPr>
          <a:xfrm flipH="1" flipV="1">
            <a:off x="11811650" y="758363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1055FB3C-F1AB-42D0-94C9-F3966709C28D}"/>
              </a:ext>
            </a:extLst>
          </p:cNvPr>
          <p:cNvSpPr/>
          <p:nvPr userDrawn="1"/>
        </p:nvSpPr>
        <p:spPr>
          <a:xfrm rot="10800000" flipH="1">
            <a:off x="9901947" y="1"/>
            <a:ext cx="381724" cy="381725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6B6C357C-7790-4410-A7D8-A6288EE3D44E}"/>
              </a:ext>
            </a:extLst>
          </p:cNvPr>
          <p:cNvSpPr/>
          <p:nvPr userDrawn="1"/>
        </p:nvSpPr>
        <p:spPr>
          <a:xfrm rot="10800000" flipH="1">
            <a:off x="10283422" y="1"/>
            <a:ext cx="381724" cy="381725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10052765-8B38-460A-B0A5-A9DF7E1B4BD5}"/>
              </a:ext>
            </a:extLst>
          </p:cNvPr>
          <p:cNvSpPr/>
          <p:nvPr userDrawn="1"/>
        </p:nvSpPr>
        <p:spPr>
          <a:xfrm rot="10800000" flipH="1">
            <a:off x="10283422" y="382326"/>
            <a:ext cx="381724" cy="381725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200CDF38-4A8A-414C-A13B-456012244A5D}"/>
              </a:ext>
            </a:extLst>
          </p:cNvPr>
          <p:cNvSpPr/>
          <p:nvPr userDrawn="1"/>
        </p:nvSpPr>
        <p:spPr>
          <a:xfrm flipH="1">
            <a:off x="11423799" y="-2000"/>
            <a:ext cx="763200" cy="76320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90C8B26F-1B68-438F-BED7-410D748DA68A}"/>
              </a:ext>
            </a:extLst>
          </p:cNvPr>
          <p:cNvSpPr/>
          <p:nvPr userDrawn="1"/>
        </p:nvSpPr>
        <p:spPr>
          <a:xfrm rot="16200000" flipH="1">
            <a:off x="11518999" y="93200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C95FCF0E-AB73-46DE-89D3-9CEF395383F1}"/>
              </a:ext>
            </a:extLst>
          </p:cNvPr>
          <p:cNvSpPr/>
          <p:nvPr userDrawn="1"/>
        </p:nvSpPr>
        <p:spPr>
          <a:xfrm rot="16200000" flipH="1">
            <a:off x="11622503" y="196703"/>
            <a:ext cx="365793" cy="365793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27536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AEFEE49C-0167-4DCA-880B-73B297CF6FF2}"/>
              </a:ext>
            </a:extLst>
          </p:cNvPr>
          <p:cNvSpPr>
            <a:spLocks noChangeAspect="1"/>
          </p:cNvSpPr>
          <p:nvPr userDrawn="1"/>
        </p:nvSpPr>
        <p:spPr>
          <a:xfrm rot="16200000" flipV="1">
            <a:off x="0" y="763201"/>
            <a:ext cx="763200" cy="763200"/>
          </a:xfrm>
          <a:custGeom>
            <a:avLst/>
            <a:gdLst>
              <a:gd name="connsiteX0" fmla="*/ 0 w 1353600"/>
              <a:gd name="connsiteY0" fmla="*/ 0 h 1353600"/>
              <a:gd name="connsiteX1" fmla="*/ 1353600 w 1353600"/>
              <a:gd name="connsiteY1" fmla="*/ 1353600 h 1353600"/>
              <a:gd name="connsiteX2" fmla="*/ 876591 w 1353600"/>
              <a:gd name="connsiteY2" fmla="*/ 1353600 h 1353600"/>
              <a:gd name="connsiteX3" fmla="*/ 1 w 1353600"/>
              <a:gd name="connsiteY3" fmla="*/ 477010 h 1353600"/>
              <a:gd name="connsiteX4" fmla="*/ 1 w 1353600"/>
              <a:gd name="connsiteY4" fmla="*/ 1353600 h 1353600"/>
              <a:gd name="connsiteX5" fmla="*/ 0 w 1353600"/>
              <a:gd name="connsiteY5" fmla="*/ 1353600 h 135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3600" h="1353600">
                <a:moveTo>
                  <a:pt x="0" y="0"/>
                </a:moveTo>
                <a:cubicBezTo>
                  <a:pt x="747573" y="0"/>
                  <a:pt x="1353600" y="606027"/>
                  <a:pt x="1353600" y="1353600"/>
                </a:cubicBezTo>
                <a:lnTo>
                  <a:pt x="876591" y="1353600"/>
                </a:lnTo>
                <a:cubicBezTo>
                  <a:pt x="876591" y="869472"/>
                  <a:pt x="484129" y="477010"/>
                  <a:pt x="1" y="477010"/>
                </a:cubicBezTo>
                <a:lnTo>
                  <a:pt x="1" y="1353600"/>
                </a:lnTo>
                <a:lnTo>
                  <a:pt x="0" y="135360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10584D8F-D871-4E22-B34F-AE3E424DF458}"/>
              </a:ext>
            </a:extLst>
          </p:cNvPr>
          <p:cNvSpPr>
            <a:spLocks noChangeAspect="1"/>
          </p:cNvSpPr>
          <p:nvPr userDrawn="1"/>
        </p:nvSpPr>
        <p:spPr>
          <a:xfrm rot="16200000" flipV="1">
            <a:off x="0" y="1131100"/>
            <a:ext cx="395301" cy="395301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91F8A80B-39B4-4DC7-B14E-8FE1582B6927}"/>
              </a:ext>
            </a:extLst>
          </p:cNvPr>
          <p:cNvSpPr/>
          <p:nvPr userDrawn="1"/>
        </p:nvSpPr>
        <p:spPr>
          <a:xfrm flipH="1" flipV="1">
            <a:off x="0" y="1871"/>
            <a:ext cx="763200" cy="763200"/>
          </a:xfrm>
          <a:prstGeom prst="rtTriangl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직각 삼각형 15">
            <a:extLst>
              <a:ext uri="{FF2B5EF4-FFF2-40B4-BE49-F238E27FC236}">
                <a16:creationId xmlns:a16="http://schemas.microsoft.com/office/drawing/2014/main" id="{5378E909-D682-4E16-9983-DD422745695B}"/>
              </a:ext>
            </a:extLst>
          </p:cNvPr>
          <p:cNvSpPr/>
          <p:nvPr userDrawn="1"/>
        </p:nvSpPr>
        <p:spPr>
          <a:xfrm rot="5400000" flipH="1" flipV="1">
            <a:off x="0" y="1871"/>
            <a:ext cx="763200" cy="763200"/>
          </a:xfrm>
          <a:prstGeom prst="rtTriangl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8D40EC9-8851-443F-82CC-FE6E9A0C9817}"/>
              </a:ext>
            </a:extLst>
          </p:cNvPr>
          <p:cNvSpPr/>
          <p:nvPr userDrawn="1"/>
        </p:nvSpPr>
        <p:spPr>
          <a:xfrm rot="16200000" flipV="1">
            <a:off x="761505" y="1272"/>
            <a:ext cx="763200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다이아몬드 18">
            <a:extLst>
              <a:ext uri="{FF2B5EF4-FFF2-40B4-BE49-F238E27FC236}">
                <a16:creationId xmlns:a16="http://schemas.microsoft.com/office/drawing/2014/main" id="{7381CC9C-22AA-4644-8E41-B27105971763}"/>
              </a:ext>
            </a:extLst>
          </p:cNvPr>
          <p:cNvSpPr/>
          <p:nvPr userDrawn="1"/>
        </p:nvSpPr>
        <p:spPr>
          <a:xfrm rot="16200000" flipV="1">
            <a:off x="761505" y="1272"/>
            <a:ext cx="763200" cy="763200"/>
          </a:xfrm>
          <a:prstGeom prst="diamond">
            <a:avLst/>
          </a:prstGeom>
          <a:solidFill>
            <a:srgbClr val="EFF2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271DD518-C36E-4997-990F-5ACDF2E063EB}"/>
              </a:ext>
            </a:extLst>
          </p:cNvPr>
          <p:cNvSpPr/>
          <p:nvPr userDrawn="1"/>
        </p:nvSpPr>
        <p:spPr>
          <a:xfrm flipV="1">
            <a:off x="1907153" y="1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289B235-6AC7-44F0-AA8E-BF1312B0DF82}"/>
              </a:ext>
            </a:extLst>
          </p:cNvPr>
          <p:cNvSpPr/>
          <p:nvPr userDrawn="1"/>
        </p:nvSpPr>
        <p:spPr>
          <a:xfrm rot="10800000" flipH="1">
            <a:off x="1525553" y="1"/>
            <a:ext cx="381600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2F5ED190-59EE-48C7-8429-EDEA98BCA0B0}"/>
              </a:ext>
            </a:extLst>
          </p:cNvPr>
          <p:cNvSpPr/>
          <p:nvPr userDrawn="1"/>
        </p:nvSpPr>
        <p:spPr>
          <a:xfrm flipV="1">
            <a:off x="2288272" y="1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9A3B7C7D-F0E8-4C05-A770-625E16938B39}"/>
              </a:ext>
            </a:extLst>
          </p:cNvPr>
          <p:cNvSpPr/>
          <p:nvPr userDrawn="1"/>
        </p:nvSpPr>
        <p:spPr>
          <a:xfrm rot="16200000">
            <a:off x="11810051" y="5717501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F40BE35-6FE0-427F-82D4-251BFBF1A48B}"/>
              </a:ext>
            </a:extLst>
          </p:cNvPr>
          <p:cNvSpPr/>
          <p:nvPr userDrawn="1"/>
        </p:nvSpPr>
        <p:spPr>
          <a:xfrm>
            <a:off x="11428102" y="5717501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8D4E00B4-6AD0-401E-A546-274A35D4B91D}"/>
              </a:ext>
            </a:extLst>
          </p:cNvPr>
          <p:cNvSpPr/>
          <p:nvPr userDrawn="1"/>
        </p:nvSpPr>
        <p:spPr>
          <a:xfrm rot="5400000" flipV="1">
            <a:off x="11810052" y="5336250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8D25D6A6-71A8-4B58-9BCD-9E1C94D24266}"/>
              </a:ext>
            </a:extLst>
          </p:cNvPr>
          <p:cNvSpPr/>
          <p:nvPr userDrawn="1"/>
        </p:nvSpPr>
        <p:spPr>
          <a:xfrm flipV="1">
            <a:off x="11428103" y="5336250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0857F14F-B120-4114-901E-0E68D0CECC9F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1147201" y="6099448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71A63DA-4027-4753-9195-A559EB865B53}"/>
              </a:ext>
            </a:extLst>
          </p:cNvPr>
          <p:cNvSpPr>
            <a:spLocks noChangeAspect="1"/>
          </p:cNvSpPr>
          <p:nvPr userDrawn="1"/>
        </p:nvSpPr>
        <p:spPr>
          <a:xfrm rot="10800000" flipV="1">
            <a:off x="11147201" y="6578093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92769CF8-ED51-4DF5-8BEE-4D8165B565F5}"/>
              </a:ext>
            </a:extLst>
          </p:cNvPr>
          <p:cNvSpPr>
            <a:spLocks noChangeAspect="1"/>
          </p:cNvSpPr>
          <p:nvPr userDrawn="1"/>
        </p:nvSpPr>
        <p:spPr>
          <a:xfrm rot="10800000" flipH="1">
            <a:off x="10668556" y="6099448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33897A7C-7E87-4C26-8A6F-CFF1164DFE6F}"/>
              </a:ext>
            </a:extLst>
          </p:cNvPr>
          <p:cNvSpPr>
            <a:spLocks noChangeAspect="1"/>
          </p:cNvSpPr>
          <p:nvPr userDrawn="1"/>
        </p:nvSpPr>
        <p:spPr>
          <a:xfrm>
            <a:off x="10668556" y="6578093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9" name="다이아몬드 28">
            <a:extLst>
              <a:ext uri="{FF2B5EF4-FFF2-40B4-BE49-F238E27FC236}">
                <a16:creationId xmlns:a16="http://schemas.microsoft.com/office/drawing/2014/main" id="{5894DE62-EF75-499E-931A-534DB11BB24D}"/>
              </a:ext>
            </a:extLst>
          </p:cNvPr>
          <p:cNvSpPr/>
          <p:nvPr userDrawn="1"/>
        </p:nvSpPr>
        <p:spPr>
          <a:xfrm rot="16200000" flipH="1" flipV="1">
            <a:off x="10858875" y="6289766"/>
            <a:ext cx="382563" cy="382563"/>
          </a:xfrm>
          <a:prstGeom prst="diamond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F912B800-11DC-4B3B-9F00-EF9B49FC4DBE}"/>
              </a:ext>
            </a:extLst>
          </p:cNvPr>
          <p:cNvSpPr/>
          <p:nvPr userDrawn="1"/>
        </p:nvSpPr>
        <p:spPr>
          <a:xfrm rot="5400000" flipH="1" flipV="1">
            <a:off x="11428800" y="6481347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9347D717-063C-4879-AA1E-F7DE1D780E8C}"/>
              </a:ext>
            </a:extLst>
          </p:cNvPr>
          <p:cNvSpPr/>
          <p:nvPr userDrawn="1"/>
        </p:nvSpPr>
        <p:spPr>
          <a:xfrm rot="5400000" flipV="1">
            <a:off x="11428800" y="6100053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3DF1DA08-5516-4EC8-B637-CFA65D4A0D69}"/>
              </a:ext>
            </a:extLst>
          </p:cNvPr>
          <p:cNvSpPr/>
          <p:nvPr userDrawn="1"/>
        </p:nvSpPr>
        <p:spPr>
          <a:xfrm flipH="1" flipV="1">
            <a:off x="11619750" y="6290697"/>
            <a:ext cx="381300" cy="38130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3472DFFB-2687-4974-88AA-AC6147B9133E}"/>
              </a:ext>
            </a:extLst>
          </p:cNvPr>
          <p:cNvSpPr/>
          <p:nvPr userDrawn="1"/>
        </p:nvSpPr>
        <p:spPr>
          <a:xfrm rot="5400000" flipH="1">
            <a:off x="11810700" y="6481347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74B8D185-D980-469D-A9A0-1987049D59B3}"/>
              </a:ext>
            </a:extLst>
          </p:cNvPr>
          <p:cNvSpPr/>
          <p:nvPr userDrawn="1"/>
        </p:nvSpPr>
        <p:spPr>
          <a:xfrm rot="5400000">
            <a:off x="11810700" y="6100053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51F90577-ED6D-4BA6-A9A6-31EACDA33F32}"/>
              </a:ext>
            </a:extLst>
          </p:cNvPr>
          <p:cNvSpPr/>
          <p:nvPr userDrawn="1"/>
        </p:nvSpPr>
        <p:spPr>
          <a:xfrm flipH="1">
            <a:off x="9908313" y="6099448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9FBDFD6B-0FC9-4F8F-8067-5003D48B3A63}"/>
              </a:ext>
            </a:extLst>
          </p:cNvPr>
          <p:cNvSpPr/>
          <p:nvPr userDrawn="1"/>
        </p:nvSpPr>
        <p:spPr>
          <a:xfrm rot="10800000" flipV="1">
            <a:off x="10289913" y="6099448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3380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38C60C09-E0FB-41F9-B8FF-355865E8C72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147201" y="478645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B9EC9578-3483-402D-950A-86F9DD7B62FE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11147201" y="0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9FE7B2D5-CE0B-451A-9A4C-1BC24885A44A}"/>
              </a:ext>
            </a:extLst>
          </p:cNvPr>
          <p:cNvSpPr>
            <a:spLocks noChangeAspect="1"/>
          </p:cNvSpPr>
          <p:nvPr userDrawn="1"/>
        </p:nvSpPr>
        <p:spPr>
          <a:xfrm rot="10800000" flipH="1" flipV="1">
            <a:off x="10668556" y="478645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C00A7E2A-2A38-4162-AE01-02CF6BB7F322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10668556" y="0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다이아몬드 10">
            <a:extLst>
              <a:ext uri="{FF2B5EF4-FFF2-40B4-BE49-F238E27FC236}">
                <a16:creationId xmlns:a16="http://schemas.microsoft.com/office/drawing/2014/main" id="{1730566F-3C0B-4A6F-A1ED-8EC560ED5CD4}"/>
              </a:ext>
            </a:extLst>
          </p:cNvPr>
          <p:cNvSpPr/>
          <p:nvPr userDrawn="1"/>
        </p:nvSpPr>
        <p:spPr>
          <a:xfrm rot="5400000" flipH="1">
            <a:off x="10858875" y="190319"/>
            <a:ext cx="382563" cy="382563"/>
          </a:xfrm>
          <a:prstGeom prst="diamond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7E691563-4A33-4AFF-B780-4C56F5321C37}"/>
              </a:ext>
            </a:extLst>
          </p:cNvPr>
          <p:cNvSpPr/>
          <p:nvPr userDrawn="1"/>
        </p:nvSpPr>
        <p:spPr>
          <a:xfrm rot="16200000" flipH="1">
            <a:off x="11428800" y="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B0B5ABE8-8A54-49BF-8754-97FF7A21D423}"/>
              </a:ext>
            </a:extLst>
          </p:cNvPr>
          <p:cNvSpPr/>
          <p:nvPr userDrawn="1"/>
        </p:nvSpPr>
        <p:spPr>
          <a:xfrm rot="16200000">
            <a:off x="11428800" y="381294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7B56C45D-1449-4D53-863B-1E9BDF2BCEE6}"/>
              </a:ext>
            </a:extLst>
          </p:cNvPr>
          <p:cNvSpPr/>
          <p:nvPr userDrawn="1"/>
        </p:nvSpPr>
        <p:spPr>
          <a:xfrm flipH="1">
            <a:off x="11619750" y="190650"/>
            <a:ext cx="381300" cy="38130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06755BB6-DD4B-45A7-95AC-7A6AFA2D0468}"/>
              </a:ext>
            </a:extLst>
          </p:cNvPr>
          <p:cNvSpPr/>
          <p:nvPr userDrawn="1"/>
        </p:nvSpPr>
        <p:spPr>
          <a:xfrm rot="16200000" flipH="1" flipV="1">
            <a:off x="11810700" y="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6E980657-DE76-425D-926A-2DDF6444F573}"/>
              </a:ext>
            </a:extLst>
          </p:cNvPr>
          <p:cNvSpPr/>
          <p:nvPr userDrawn="1"/>
        </p:nvSpPr>
        <p:spPr>
          <a:xfrm rot="16200000" flipV="1">
            <a:off x="11810700" y="381294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406FBC83-481F-4F85-BC6D-31E1496EFAB6}"/>
              </a:ext>
            </a:extLst>
          </p:cNvPr>
          <p:cNvSpPr/>
          <p:nvPr userDrawn="1"/>
        </p:nvSpPr>
        <p:spPr>
          <a:xfrm rot="5400000" flipH="1">
            <a:off x="10668556" y="1526852"/>
            <a:ext cx="763200" cy="7632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823B4E13-F0C0-4700-B3AA-C7FF074760D2}"/>
              </a:ext>
            </a:extLst>
          </p:cNvPr>
          <p:cNvSpPr/>
          <p:nvPr userDrawn="1"/>
        </p:nvSpPr>
        <p:spPr>
          <a:xfrm flipH="1">
            <a:off x="10763756" y="1622052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4197014A-4227-43AB-9A0D-5023DA78B5D4}"/>
              </a:ext>
            </a:extLst>
          </p:cNvPr>
          <p:cNvSpPr/>
          <p:nvPr userDrawn="1"/>
        </p:nvSpPr>
        <p:spPr>
          <a:xfrm flipH="1">
            <a:off x="10867260" y="1725556"/>
            <a:ext cx="365793" cy="365793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4DBEE88B-AB29-4E27-A943-2980172D1DEB}"/>
              </a:ext>
            </a:extLst>
          </p:cNvPr>
          <p:cNvSpPr/>
          <p:nvPr userDrawn="1"/>
        </p:nvSpPr>
        <p:spPr>
          <a:xfrm rot="5400000" flipH="1" flipV="1">
            <a:off x="10099113" y="-190800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E956A8DC-548A-4C86-8409-2CE2CC303432}"/>
              </a:ext>
            </a:extLst>
          </p:cNvPr>
          <p:cNvSpPr/>
          <p:nvPr userDrawn="1"/>
        </p:nvSpPr>
        <p:spPr>
          <a:xfrm rot="16200000">
            <a:off x="10099113" y="190800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97F27C6-8BC9-487B-B86D-3F9C89DD5D92}"/>
              </a:ext>
            </a:extLst>
          </p:cNvPr>
          <p:cNvSpPr/>
          <p:nvPr userDrawn="1"/>
        </p:nvSpPr>
        <p:spPr>
          <a:xfrm rot="16200000" flipH="1" flipV="1">
            <a:off x="10995641" y="437838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8AD4D3E-93E1-4BA3-926C-F37BA19A0D83}"/>
              </a:ext>
            </a:extLst>
          </p:cNvPr>
          <p:cNvSpPr/>
          <p:nvPr userDrawn="1"/>
        </p:nvSpPr>
        <p:spPr>
          <a:xfrm rot="16200000" flipH="1" flipV="1">
            <a:off x="10995641" y="655895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DD014AD-9DB6-4CCC-B731-FCF79A3878B3}"/>
              </a:ext>
            </a:extLst>
          </p:cNvPr>
          <p:cNvSpPr/>
          <p:nvPr userDrawn="1"/>
        </p:nvSpPr>
        <p:spPr>
          <a:xfrm rot="16200000" flipH="1" flipV="1">
            <a:off x="10995641" y="873953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6BF9A59-2198-48E7-B81F-99DBE2A2A09F}"/>
              </a:ext>
            </a:extLst>
          </p:cNvPr>
          <p:cNvSpPr/>
          <p:nvPr userDrawn="1"/>
        </p:nvSpPr>
        <p:spPr>
          <a:xfrm rot="16200000" flipH="1" flipV="1">
            <a:off x="10995641" y="1092010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다이아몬드 30">
            <a:extLst>
              <a:ext uri="{FF2B5EF4-FFF2-40B4-BE49-F238E27FC236}">
                <a16:creationId xmlns:a16="http://schemas.microsoft.com/office/drawing/2014/main" id="{5752E01F-5577-46DB-921D-2F5A2C877F37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11428800" y="764923"/>
            <a:ext cx="763200" cy="763200"/>
          </a:xfrm>
          <a:prstGeom prst="diamond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" name="다이아몬드 31">
            <a:extLst>
              <a:ext uri="{FF2B5EF4-FFF2-40B4-BE49-F238E27FC236}">
                <a16:creationId xmlns:a16="http://schemas.microsoft.com/office/drawing/2014/main" id="{94434EDA-68E8-43C7-90AA-7D2796981344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11607075" y="943198"/>
            <a:ext cx="406650" cy="406650"/>
          </a:xfrm>
          <a:prstGeom prst="diamond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2B3F248E-4602-4ABA-858A-284069A1D7CC}"/>
              </a:ext>
            </a:extLst>
          </p:cNvPr>
          <p:cNvSpPr/>
          <p:nvPr userDrawn="1"/>
        </p:nvSpPr>
        <p:spPr>
          <a:xfrm rot="5400000" flipV="1">
            <a:off x="1144225" y="6482888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1A9A099C-E5AF-4823-AD1C-4E3C1CF13799}"/>
              </a:ext>
            </a:extLst>
          </p:cNvPr>
          <p:cNvSpPr/>
          <p:nvPr userDrawn="1"/>
        </p:nvSpPr>
        <p:spPr>
          <a:xfrm flipV="1">
            <a:off x="762276" y="6482888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7C414165-BFC9-4726-9B87-6B9E81F93717}"/>
              </a:ext>
            </a:extLst>
          </p:cNvPr>
          <p:cNvSpPr/>
          <p:nvPr userDrawn="1"/>
        </p:nvSpPr>
        <p:spPr>
          <a:xfrm rot="5400000" flipV="1">
            <a:off x="1144226" y="6101637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5896874E-0FFA-4B7D-BD59-1C05FB261F27}"/>
              </a:ext>
            </a:extLst>
          </p:cNvPr>
          <p:cNvSpPr/>
          <p:nvPr userDrawn="1"/>
        </p:nvSpPr>
        <p:spPr>
          <a:xfrm flipV="1">
            <a:off x="762277" y="6101637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D14CC783-3AD1-4FCB-802A-FB4E2BBC08BC}"/>
              </a:ext>
            </a:extLst>
          </p:cNvPr>
          <p:cNvSpPr/>
          <p:nvPr userDrawn="1"/>
        </p:nvSpPr>
        <p:spPr>
          <a:xfrm rot="5400000">
            <a:off x="2" y="4576193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67B8B5C9-07B4-4455-9665-ADB3C0E4ACBD}"/>
              </a:ext>
            </a:extLst>
          </p:cNvPr>
          <p:cNvSpPr/>
          <p:nvPr userDrawn="1"/>
        </p:nvSpPr>
        <p:spPr>
          <a:xfrm rot="10800000">
            <a:off x="381951" y="4576193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5BE7FC9B-087E-438D-BA1F-02C50576B4B1}"/>
              </a:ext>
            </a:extLst>
          </p:cNvPr>
          <p:cNvSpPr/>
          <p:nvPr userDrawn="1"/>
        </p:nvSpPr>
        <p:spPr>
          <a:xfrm rot="16200000" flipV="1">
            <a:off x="1" y="4957444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551A51E5-7D41-4C05-BDD7-D93B01D32D45}"/>
              </a:ext>
            </a:extLst>
          </p:cNvPr>
          <p:cNvSpPr/>
          <p:nvPr userDrawn="1"/>
        </p:nvSpPr>
        <p:spPr>
          <a:xfrm rot="10800000" flipV="1">
            <a:off x="381950" y="4957444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F4E7034D-2491-4C95-AD90-D43B97512606}"/>
              </a:ext>
            </a:extLst>
          </p:cNvPr>
          <p:cNvSpPr/>
          <p:nvPr userDrawn="1"/>
        </p:nvSpPr>
        <p:spPr>
          <a:xfrm rot="10800000" flipV="1">
            <a:off x="381294" y="60948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DF800C0F-3BE0-42CD-B8DC-EC0DAFF9A8BC}"/>
              </a:ext>
            </a:extLst>
          </p:cNvPr>
          <p:cNvSpPr/>
          <p:nvPr userDrawn="1"/>
        </p:nvSpPr>
        <p:spPr>
          <a:xfrm rot="10800000" flipH="1" flipV="1">
            <a:off x="0" y="60948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D3643B45-3DAA-44E0-A233-FC2B9AB69973}"/>
              </a:ext>
            </a:extLst>
          </p:cNvPr>
          <p:cNvSpPr/>
          <p:nvPr userDrawn="1"/>
        </p:nvSpPr>
        <p:spPr>
          <a:xfrm rot="16200000" flipV="1">
            <a:off x="190644" y="6285750"/>
            <a:ext cx="381300" cy="3813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62402C77-78B9-410E-8DB6-9734764D92FC}"/>
              </a:ext>
            </a:extLst>
          </p:cNvPr>
          <p:cNvSpPr/>
          <p:nvPr userDrawn="1"/>
        </p:nvSpPr>
        <p:spPr>
          <a:xfrm rot="10800000">
            <a:off x="381294" y="64767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9FBA74C0-FF35-4A47-B16F-252294CF2770}"/>
              </a:ext>
            </a:extLst>
          </p:cNvPr>
          <p:cNvSpPr/>
          <p:nvPr userDrawn="1"/>
        </p:nvSpPr>
        <p:spPr>
          <a:xfrm rot="10800000" flipH="1">
            <a:off x="0" y="64767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25F01239-B06D-42AC-81BB-B38DB815CE20}"/>
              </a:ext>
            </a:extLst>
          </p:cNvPr>
          <p:cNvSpPr/>
          <p:nvPr userDrawn="1"/>
        </p:nvSpPr>
        <p:spPr>
          <a:xfrm flipV="1">
            <a:off x="5801" y="5338437"/>
            <a:ext cx="763200" cy="76320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D260EFA4-AB14-477F-996F-A33E60A4C1BD}"/>
              </a:ext>
            </a:extLst>
          </p:cNvPr>
          <p:cNvSpPr/>
          <p:nvPr userDrawn="1"/>
        </p:nvSpPr>
        <p:spPr>
          <a:xfrm rot="16200000" flipV="1">
            <a:off x="101001" y="5433637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F4A5AA2C-FB6D-4CDB-B66F-B18BCB0C5708}"/>
              </a:ext>
            </a:extLst>
          </p:cNvPr>
          <p:cNvSpPr/>
          <p:nvPr userDrawn="1"/>
        </p:nvSpPr>
        <p:spPr>
          <a:xfrm rot="16200000" flipV="1">
            <a:off x="204504" y="5537141"/>
            <a:ext cx="365793" cy="365793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9346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38C60C09-E0FB-41F9-B8FF-355865E8C72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147201" y="478645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B9EC9578-3483-402D-950A-86F9DD7B62FE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11147201" y="0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9FE7B2D5-CE0B-451A-9A4C-1BC24885A44A}"/>
              </a:ext>
            </a:extLst>
          </p:cNvPr>
          <p:cNvSpPr>
            <a:spLocks noChangeAspect="1"/>
          </p:cNvSpPr>
          <p:nvPr userDrawn="1"/>
        </p:nvSpPr>
        <p:spPr>
          <a:xfrm rot="10800000" flipH="1" flipV="1">
            <a:off x="10668556" y="478645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C00A7E2A-2A38-4162-AE01-02CF6BB7F322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10668556" y="0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다이아몬드 10">
            <a:extLst>
              <a:ext uri="{FF2B5EF4-FFF2-40B4-BE49-F238E27FC236}">
                <a16:creationId xmlns:a16="http://schemas.microsoft.com/office/drawing/2014/main" id="{1730566F-3C0B-4A6F-A1ED-8EC560ED5CD4}"/>
              </a:ext>
            </a:extLst>
          </p:cNvPr>
          <p:cNvSpPr/>
          <p:nvPr userDrawn="1"/>
        </p:nvSpPr>
        <p:spPr>
          <a:xfrm rot="5400000" flipH="1">
            <a:off x="10858875" y="190319"/>
            <a:ext cx="382563" cy="382563"/>
          </a:xfrm>
          <a:prstGeom prst="diamond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7E691563-4A33-4AFF-B780-4C56F5321C37}"/>
              </a:ext>
            </a:extLst>
          </p:cNvPr>
          <p:cNvSpPr/>
          <p:nvPr userDrawn="1"/>
        </p:nvSpPr>
        <p:spPr>
          <a:xfrm rot="16200000" flipH="1">
            <a:off x="11428800" y="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B0B5ABE8-8A54-49BF-8754-97FF7A21D423}"/>
              </a:ext>
            </a:extLst>
          </p:cNvPr>
          <p:cNvSpPr/>
          <p:nvPr userDrawn="1"/>
        </p:nvSpPr>
        <p:spPr>
          <a:xfrm rot="16200000">
            <a:off x="11428800" y="381294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7B56C45D-1449-4D53-863B-1E9BDF2BCEE6}"/>
              </a:ext>
            </a:extLst>
          </p:cNvPr>
          <p:cNvSpPr/>
          <p:nvPr userDrawn="1"/>
        </p:nvSpPr>
        <p:spPr>
          <a:xfrm flipH="1">
            <a:off x="11619750" y="190650"/>
            <a:ext cx="381300" cy="38130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06755BB6-DD4B-45A7-95AC-7A6AFA2D0468}"/>
              </a:ext>
            </a:extLst>
          </p:cNvPr>
          <p:cNvSpPr/>
          <p:nvPr userDrawn="1"/>
        </p:nvSpPr>
        <p:spPr>
          <a:xfrm rot="16200000" flipH="1" flipV="1">
            <a:off x="11810700" y="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6E980657-DE76-425D-926A-2DDF6444F573}"/>
              </a:ext>
            </a:extLst>
          </p:cNvPr>
          <p:cNvSpPr/>
          <p:nvPr userDrawn="1"/>
        </p:nvSpPr>
        <p:spPr>
          <a:xfrm rot="16200000" flipV="1">
            <a:off x="11810700" y="381294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다이아몬드 30">
            <a:extLst>
              <a:ext uri="{FF2B5EF4-FFF2-40B4-BE49-F238E27FC236}">
                <a16:creationId xmlns:a16="http://schemas.microsoft.com/office/drawing/2014/main" id="{5752E01F-5577-46DB-921D-2F5A2C877F37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11428800" y="764923"/>
            <a:ext cx="763200" cy="763200"/>
          </a:xfrm>
          <a:prstGeom prst="diamond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" name="다이아몬드 31">
            <a:extLst>
              <a:ext uri="{FF2B5EF4-FFF2-40B4-BE49-F238E27FC236}">
                <a16:creationId xmlns:a16="http://schemas.microsoft.com/office/drawing/2014/main" id="{94434EDA-68E8-43C7-90AA-7D2796981344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11607075" y="943198"/>
            <a:ext cx="406650" cy="406650"/>
          </a:xfrm>
          <a:prstGeom prst="diamond">
            <a:avLst/>
          </a:prstGeom>
          <a:solidFill>
            <a:srgbClr val="2B2D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2B3F248E-4602-4ABA-858A-284069A1D7CC}"/>
              </a:ext>
            </a:extLst>
          </p:cNvPr>
          <p:cNvSpPr/>
          <p:nvPr userDrawn="1"/>
        </p:nvSpPr>
        <p:spPr>
          <a:xfrm rot="5400000" flipV="1">
            <a:off x="1144225" y="6482888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1A9A099C-E5AF-4823-AD1C-4E3C1CF13799}"/>
              </a:ext>
            </a:extLst>
          </p:cNvPr>
          <p:cNvSpPr/>
          <p:nvPr userDrawn="1"/>
        </p:nvSpPr>
        <p:spPr>
          <a:xfrm flipV="1">
            <a:off x="762276" y="6482888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7C414165-BFC9-4726-9B87-6B9E81F93717}"/>
              </a:ext>
            </a:extLst>
          </p:cNvPr>
          <p:cNvSpPr/>
          <p:nvPr userDrawn="1"/>
        </p:nvSpPr>
        <p:spPr>
          <a:xfrm rot="5400000" flipV="1">
            <a:off x="1144226" y="6101637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5896874E-0FFA-4B7D-BD59-1C05FB261F27}"/>
              </a:ext>
            </a:extLst>
          </p:cNvPr>
          <p:cNvSpPr/>
          <p:nvPr userDrawn="1"/>
        </p:nvSpPr>
        <p:spPr>
          <a:xfrm flipV="1">
            <a:off x="762277" y="6101637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F4E7034D-2491-4C95-AD90-D43B97512606}"/>
              </a:ext>
            </a:extLst>
          </p:cNvPr>
          <p:cNvSpPr/>
          <p:nvPr userDrawn="1"/>
        </p:nvSpPr>
        <p:spPr>
          <a:xfrm rot="10800000" flipV="1">
            <a:off x="381294" y="60948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DF800C0F-3BE0-42CD-B8DC-EC0DAFF9A8BC}"/>
              </a:ext>
            </a:extLst>
          </p:cNvPr>
          <p:cNvSpPr/>
          <p:nvPr userDrawn="1"/>
        </p:nvSpPr>
        <p:spPr>
          <a:xfrm rot="10800000" flipH="1" flipV="1">
            <a:off x="0" y="60948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D3643B45-3DAA-44E0-A233-FC2B9AB69973}"/>
              </a:ext>
            </a:extLst>
          </p:cNvPr>
          <p:cNvSpPr/>
          <p:nvPr userDrawn="1"/>
        </p:nvSpPr>
        <p:spPr>
          <a:xfrm rot="16200000" flipV="1">
            <a:off x="190644" y="6285750"/>
            <a:ext cx="381300" cy="3813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62402C77-78B9-410E-8DB6-9734764D92FC}"/>
              </a:ext>
            </a:extLst>
          </p:cNvPr>
          <p:cNvSpPr/>
          <p:nvPr userDrawn="1"/>
        </p:nvSpPr>
        <p:spPr>
          <a:xfrm rot="10800000">
            <a:off x="381294" y="64767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9FBA74C0-FF35-4A47-B16F-252294CF2770}"/>
              </a:ext>
            </a:extLst>
          </p:cNvPr>
          <p:cNvSpPr/>
          <p:nvPr userDrawn="1"/>
        </p:nvSpPr>
        <p:spPr>
          <a:xfrm rot="10800000" flipH="1">
            <a:off x="0" y="64767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25F01239-B06D-42AC-81BB-B38DB815CE20}"/>
              </a:ext>
            </a:extLst>
          </p:cNvPr>
          <p:cNvSpPr/>
          <p:nvPr userDrawn="1"/>
        </p:nvSpPr>
        <p:spPr>
          <a:xfrm flipV="1">
            <a:off x="5801" y="5338437"/>
            <a:ext cx="763200" cy="76320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D260EFA4-AB14-477F-996F-A33E60A4C1BD}"/>
              </a:ext>
            </a:extLst>
          </p:cNvPr>
          <p:cNvSpPr/>
          <p:nvPr userDrawn="1"/>
        </p:nvSpPr>
        <p:spPr>
          <a:xfrm rot="16200000" flipV="1">
            <a:off x="101001" y="5433637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F4A5AA2C-FB6D-4CDB-B66F-B18BCB0C5708}"/>
              </a:ext>
            </a:extLst>
          </p:cNvPr>
          <p:cNvSpPr/>
          <p:nvPr userDrawn="1"/>
        </p:nvSpPr>
        <p:spPr>
          <a:xfrm rot="16200000" flipV="1">
            <a:off x="204504" y="5537141"/>
            <a:ext cx="365793" cy="365793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3" name="그림 개체 틀 4">
            <a:extLst>
              <a:ext uri="{FF2B5EF4-FFF2-40B4-BE49-F238E27FC236}">
                <a16:creationId xmlns:a16="http://schemas.microsoft.com/office/drawing/2014/main" id="{9AB23D40-0748-4317-9475-B88EBEFD601F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952501" y="2357854"/>
            <a:ext cx="2425700" cy="1429016"/>
          </a:xfrm>
          <a:prstGeom prst="roundRect">
            <a:avLst>
              <a:gd name="adj" fmla="val 800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4" name="그림 개체 틀 4">
            <a:extLst>
              <a:ext uri="{FF2B5EF4-FFF2-40B4-BE49-F238E27FC236}">
                <a16:creationId xmlns:a16="http://schemas.microsoft.com/office/drawing/2014/main" id="{40CCDB69-8FA6-49BD-A06D-12EF5299E552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3572934" y="2357854"/>
            <a:ext cx="2425700" cy="1429016"/>
          </a:xfrm>
          <a:prstGeom prst="roundRect">
            <a:avLst>
              <a:gd name="adj" fmla="val 800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5" name="그림 개체 틀 4">
            <a:extLst>
              <a:ext uri="{FF2B5EF4-FFF2-40B4-BE49-F238E27FC236}">
                <a16:creationId xmlns:a16="http://schemas.microsoft.com/office/drawing/2014/main" id="{CA9B816F-7BA2-4D86-856D-686ACB9A1D2C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193367" y="2357854"/>
            <a:ext cx="2425700" cy="1429016"/>
          </a:xfrm>
          <a:prstGeom prst="roundRect">
            <a:avLst>
              <a:gd name="adj" fmla="val 800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6" name="그림 개체 틀 4">
            <a:extLst>
              <a:ext uri="{FF2B5EF4-FFF2-40B4-BE49-F238E27FC236}">
                <a16:creationId xmlns:a16="http://schemas.microsoft.com/office/drawing/2014/main" id="{2DA7AAAC-B59F-4D9F-B4E2-DF63F4E81B06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8813799" y="2357854"/>
            <a:ext cx="2425700" cy="1429016"/>
          </a:xfrm>
          <a:prstGeom prst="roundRect">
            <a:avLst>
              <a:gd name="adj" fmla="val 800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50255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2B3F248E-4602-4ABA-858A-284069A1D7CC}"/>
              </a:ext>
            </a:extLst>
          </p:cNvPr>
          <p:cNvSpPr/>
          <p:nvPr userDrawn="1"/>
        </p:nvSpPr>
        <p:spPr>
          <a:xfrm rot="5400000" flipV="1">
            <a:off x="1144225" y="6482888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1A9A099C-E5AF-4823-AD1C-4E3C1CF13799}"/>
              </a:ext>
            </a:extLst>
          </p:cNvPr>
          <p:cNvSpPr/>
          <p:nvPr userDrawn="1"/>
        </p:nvSpPr>
        <p:spPr>
          <a:xfrm flipV="1">
            <a:off x="762276" y="6482888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7C414165-BFC9-4726-9B87-6B9E81F93717}"/>
              </a:ext>
            </a:extLst>
          </p:cNvPr>
          <p:cNvSpPr/>
          <p:nvPr userDrawn="1"/>
        </p:nvSpPr>
        <p:spPr>
          <a:xfrm rot="5400000" flipV="1">
            <a:off x="1144226" y="6101637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5896874E-0FFA-4B7D-BD59-1C05FB261F27}"/>
              </a:ext>
            </a:extLst>
          </p:cNvPr>
          <p:cNvSpPr/>
          <p:nvPr userDrawn="1"/>
        </p:nvSpPr>
        <p:spPr>
          <a:xfrm flipV="1">
            <a:off x="762277" y="6101637"/>
            <a:ext cx="381947" cy="381949"/>
          </a:xfrm>
          <a:custGeom>
            <a:avLst/>
            <a:gdLst>
              <a:gd name="connsiteX0" fmla="*/ 677329 w 677329"/>
              <a:gd name="connsiteY0" fmla="*/ 0 h 677332"/>
              <a:gd name="connsiteX1" fmla="*/ 663568 w 677329"/>
              <a:gd name="connsiteY1" fmla="*/ 136505 h 677332"/>
              <a:gd name="connsiteX2" fmla="*/ 136502 w 677329"/>
              <a:gd name="connsiteY2" fmla="*/ 663571 h 677332"/>
              <a:gd name="connsiteX3" fmla="*/ 0 w 677329"/>
              <a:gd name="connsiteY3" fmla="*/ 677332 h 677332"/>
              <a:gd name="connsiteX4" fmla="*/ 13761 w 677329"/>
              <a:gd name="connsiteY4" fmla="*/ 540826 h 677332"/>
              <a:gd name="connsiteX5" fmla="*/ 540827 w 677329"/>
              <a:gd name="connsiteY5" fmla="*/ 13760 h 677332"/>
              <a:gd name="connsiteX6" fmla="*/ 677329 w 677329"/>
              <a:gd name="connsiteY6" fmla="*/ 0 h 6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7329" h="677332">
                <a:moveTo>
                  <a:pt x="677329" y="0"/>
                </a:moveTo>
                <a:lnTo>
                  <a:pt x="663568" y="136505"/>
                </a:lnTo>
                <a:cubicBezTo>
                  <a:pt x="609432" y="401062"/>
                  <a:pt x="401059" y="609435"/>
                  <a:pt x="136502" y="663571"/>
                </a:cubicBezTo>
                <a:lnTo>
                  <a:pt x="0" y="677332"/>
                </a:lnTo>
                <a:lnTo>
                  <a:pt x="13761" y="540826"/>
                </a:lnTo>
                <a:cubicBezTo>
                  <a:pt x="67897" y="276269"/>
                  <a:pt x="276270" y="67896"/>
                  <a:pt x="540827" y="13760"/>
                </a:cubicBezTo>
                <a:lnTo>
                  <a:pt x="677329" y="0"/>
                </a:ln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F4E7034D-2491-4C95-AD90-D43B97512606}"/>
              </a:ext>
            </a:extLst>
          </p:cNvPr>
          <p:cNvSpPr/>
          <p:nvPr userDrawn="1"/>
        </p:nvSpPr>
        <p:spPr>
          <a:xfrm rot="10800000" flipV="1">
            <a:off x="381294" y="60948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DF800C0F-3BE0-42CD-B8DC-EC0DAFF9A8BC}"/>
              </a:ext>
            </a:extLst>
          </p:cNvPr>
          <p:cNvSpPr/>
          <p:nvPr userDrawn="1"/>
        </p:nvSpPr>
        <p:spPr>
          <a:xfrm rot="10800000" flipH="1" flipV="1">
            <a:off x="0" y="60948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D3643B45-3DAA-44E0-A233-FC2B9AB69973}"/>
              </a:ext>
            </a:extLst>
          </p:cNvPr>
          <p:cNvSpPr/>
          <p:nvPr userDrawn="1"/>
        </p:nvSpPr>
        <p:spPr>
          <a:xfrm rot="16200000" flipV="1">
            <a:off x="190644" y="6285750"/>
            <a:ext cx="381300" cy="3813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62402C77-78B9-410E-8DB6-9734764D92FC}"/>
              </a:ext>
            </a:extLst>
          </p:cNvPr>
          <p:cNvSpPr/>
          <p:nvPr userDrawn="1"/>
        </p:nvSpPr>
        <p:spPr>
          <a:xfrm rot="10800000">
            <a:off x="381294" y="64767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9FBA74C0-FF35-4A47-B16F-252294CF2770}"/>
              </a:ext>
            </a:extLst>
          </p:cNvPr>
          <p:cNvSpPr/>
          <p:nvPr userDrawn="1"/>
        </p:nvSpPr>
        <p:spPr>
          <a:xfrm rot="10800000" flipH="1">
            <a:off x="0" y="6476700"/>
            <a:ext cx="381300" cy="381300"/>
          </a:xfrm>
          <a:custGeom>
            <a:avLst/>
            <a:gdLst>
              <a:gd name="connsiteX0" fmla="*/ 0 w 673094"/>
              <a:gd name="connsiteY0" fmla="*/ 0 h 635283"/>
              <a:gd name="connsiteX1" fmla="*/ 673094 w 673094"/>
              <a:gd name="connsiteY1" fmla="*/ 0 h 635283"/>
              <a:gd name="connsiteX2" fmla="*/ 9522 w 673094"/>
              <a:gd name="connsiteY2" fmla="*/ 540827 h 635283"/>
              <a:gd name="connsiteX3" fmla="*/ 0 w 673094"/>
              <a:gd name="connsiteY3" fmla="*/ 635283 h 635283"/>
              <a:gd name="connsiteX4" fmla="*/ 0 w 673094"/>
              <a:gd name="connsiteY4" fmla="*/ 0 h 6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94" h="635283">
                <a:moveTo>
                  <a:pt x="0" y="0"/>
                </a:moveTo>
                <a:lnTo>
                  <a:pt x="673094" y="0"/>
                </a:lnTo>
                <a:cubicBezTo>
                  <a:pt x="345773" y="0"/>
                  <a:pt x="72681" y="232177"/>
                  <a:pt x="9522" y="540827"/>
                </a:cubicBezTo>
                <a:lnTo>
                  <a:pt x="0" y="635283"/>
                </a:lnTo>
                <a:lnTo>
                  <a:pt x="0" y="0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25F01239-B06D-42AC-81BB-B38DB815CE20}"/>
              </a:ext>
            </a:extLst>
          </p:cNvPr>
          <p:cNvSpPr/>
          <p:nvPr userDrawn="1"/>
        </p:nvSpPr>
        <p:spPr>
          <a:xfrm flipV="1">
            <a:off x="5801" y="5338437"/>
            <a:ext cx="763200" cy="76320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D260EFA4-AB14-477F-996F-A33E60A4C1BD}"/>
              </a:ext>
            </a:extLst>
          </p:cNvPr>
          <p:cNvSpPr/>
          <p:nvPr userDrawn="1"/>
        </p:nvSpPr>
        <p:spPr>
          <a:xfrm rot="16200000" flipV="1">
            <a:off x="101001" y="5433637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F4A5AA2C-FB6D-4CDB-B66F-B18BCB0C5708}"/>
              </a:ext>
            </a:extLst>
          </p:cNvPr>
          <p:cNvSpPr/>
          <p:nvPr userDrawn="1"/>
        </p:nvSpPr>
        <p:spPr>
          <a:xfrm rot="16200000" flipV="1">
            <a:off x="204504" y="5537141"/>
            <a:ext cx="365793" cy="365793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그림 개체 틀 17">
            <a:extLst>
              <a:ext uri="{FF2B5EF4-FFF2-40B4-BE49-F238E27FC236}">
                <a16:creationId xmlns:a16="http://schemas.microsoft.com/office/drawing/2014/main" id="{A05604AB-0276-4041-9A8A-4BC2BDA05CA7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930806" y="930328"/>
            <a:ext cx="3725138" cy="4997344"/>
          </a:xfrm>
          <a:prstGeom prst="roundRect">
            <a:avLst>
              <a:gd name="adj" fmla="val 1027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2CE492F1-BB9C-41AA-AC95-001A363E9E86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478645" y="1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F6FBDF2A-1987-44BA-AE60-27A9D362728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0" y="1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91DACCE6-5401-4EDB-9A97-3869D598696A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478645" y="478646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9890BE25-135A-4F12-A2A6-7C7F9B457D25}"/>
              </a:ext>
            </a:extLst>
          </p:cNvPr>
          <p:cNvSpPr>
            <a:spLocks noChangeAspect="1"/>
          </p:cNvSpPr>
          <p:nvPr userDrawn="1"/>
        </p:nvSpPr>
        <p:spPr>
          <a:xfrm rot="16200000" flipV="1">
            <a:off x="0" y="478646"/>
            <a:ext cx="284555" cy="284555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8" name="다이아몬드 57">
            <a:extLst>
              <a:ext uri="{FF2B5EF4-FFF2-40B4-BE49-F238E27FC236}">
                <a16:creationId xmlns:a16="http://schemas.microsoft.com/office/drawing/2014/main" id="{BF6D2241-77BC-467F-B2A2-DBF16DBA742D}"/>
              </a:ext>
            </a:extLst>
          </p:cNvPr>
          <p:cNvSpPr/>
          <p:nvPr userDrawn="1"/>
        </p:nvSpPr>
        <p:spPr>
          <a:xfrm flipH="1">
            <a:off x="190319" y="190319"/>
            <a:ext cx="382563" cy="382563"/>
          </a:xfrm>
          <a:prstGeom prst="diamond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2CC1CAF5-4839-4BE9-9FF0-F46B4458D148}"/>
              </a:ext>
            </a:extLst>
          </p:cNvPr>
          <p:cNvSpPr/>
          <p:nvPr userDrawn="1"/>
        </p:nvSpPr>
        <p:spPr>
          <a:xfrm flipH="1">
            <a:off x="1526852" y="1"/>
            <a:ext cx="763200" cy="763200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79FD8071-4335-470D-9ED3-47BB842E4030}"/>
              </a:ext>
            </a:extLst>
          </p:cNvPr>
          <p:cNvSpPr/>
          <p:nvPr userDrawn="1"/>
        </p:nvSpPr>
        <p:spPr>
          <a:xfrm rot="16200000" flipH="1">
            <a:off x="1622052" y="95201"/>
            <a:ext cx="572800" cy="572800"/>
          </a:xfrm>
          <a:prstGeom prst="ellips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0EA2E30C-C70A-4D76-8BCD-86C00A78D2FC}"/>
              </a:ext>
            </a:extLst>
          </p:cNvPr>
          <p:cNvSpPr/>
          <p:nvPr userDrawn="1"/>
        </p:nvSpPr>
        <p:spPr>
          <a:xfrm rot="16200000" flipH="1">
            <a:off x="1725556" y="198704"/>
            <a:ext cx="365793" cy="365793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4" name="자유형: 도형 63">
            <a:extLst>
              <a:ext uri="{FF2B5EF4-FFF2-40B4-BE49-F238E27FC236}">
                <a16:creationId xmlns:a16="http://schemas.microsoft.com/office/drawing/2014/main" id="{5B0066E5-6781-406F-B548-8851CFF7FFC7}"/>
              </a:ext>
            </a:extLst>
          </p:cNvPr>
          <p:cNvSpPr/>
          <p:nvPr userDrawn="1"/>
        </p:nvSpPr>
        <p:spPr>
          <a:xfrm rot="5400000" flipH="1">
            <a:off x="190800" y="569444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EFAC3EE4-49FA-4D00-84DA-FACE47B185BB}"/>
              </a:ext>
            </a:extLst>
          </p:cNvPr>
          <p:cNvSpPr/>
          <p:nvPr userDrawn="1"/>
        </p:nvSpPr>
        <p:spPr>
          <a:xfrm rot="16200000" flipV="1">
            <a:off x="190800" y="951044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8393E2A7-CD32-46A0-B8D8-1A9CC59D9C39}"/>
              </a:ext>
            </a:extLst>
          </p:cNvPr>
          <p:cNvSpPr/>
          <p:nvPr userDrawn="1"/>
        </p:nvSpPr>
        <p:spPr>
          <a:xfrm rot="5400000" flipH="1" flipV="1">
            <a:off x="1092009" y="327086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F6EC2AB0-B395-4D78-9B33-B317AC91AF93}"/>
              </a:ext>
            </a:extLst>
          </p:cNvPr>
          <p:cNvSpPr/>
          <p:nvPr userDrawn="1"/>
        </p:nvSpPr>
        <p:spPr>
          <a:xfrm rot="5400000" flipH="1" flipV="1">
            <a:off x="1092009" y="109029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8D0D62E0-1C30-4B48-A60B-70BD5590A8CF}"/>
              </a:ext>
            </a:extLst>
          </p:cNvPr>
          <p:cNvSpPr/>
          <p:nvPr userDrawn="1"/>
        </p:nvSpPr>
        <p:spPr>
          <a:xfrm rot="5400000" flipH="1" flipV="1">
            <a:off x="1092009" y="-109029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25B4F6D4-F02A-4D3D-BD28-A70467AD0D5B}"/>
              </a:ext>
            </a:extLst>
          </p:cNvPr>
          <p:cNvSpPr/>
          <p:nvPr userDrawn="1"/>
        </p:nvSpPr>
        <p:spPr>
          <a:xfrm rot="5400000" flipH="1" flipV="1">
            <a:off x="1092009" y="-327086"/>
            <a:ext cx="109029" cy="763200"/>
          </a:xfrm>
          <a:prstGeom prst="rect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1859A33B-5628-4F22-98AF-7BCB7CD5511D}"/>
              </a:ext>
            </a:extLst>
          </p:cNvPr>
          <p:cNvSpPr/>
          <p:nvPr userDrawn="1"/>
        </p:nvSpPr>
        <p:spPr>
          <a:xfrm flipH="1" flipV="1">
            <a:off x="12082971" y="6094800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90F9352D-11CC-4F49-8796-5C9E4995FACE}"/>
              </a:ext>
            </a:extLst>
          </p:cNvPr>
          <p:cNvSpPr/>
          <p:nvPr userDrawn="1"/>
        </p:nvSpPr>
        <p:spPr>
          <a:xfrm flipH="1" flipV="1">
            <a:off x="11864914" y="6094800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9690B15C-9F4D-4236-87AE-E67350E586AA}"/>
              </a:ext>
            </a:extLst>
          </p:cNvPr>
          <p:cNvSpPr/>
          <p:nvPr userDrawn="1"/>
        </p:nvSpPr>
        <p:spPr>
          <a:xfrm flipH="1" flipV="1">
            <a:off x="11646857" y="6094800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20E26744-3A0B-4AD2-918D-B65E4BCAB92E}"/>
              </a:ext>
            </a:extLst>
          </p:cNvPr>
          <p:cNvSpPr/>
          <p:nvPr userDrawn="1"/>
        </p:nvSpPr>
        <p:spPr>
          <a:xfrm flipH="1" flipV="1">
            <a:off x="11428800" y="6094800"/>
            <a:ext cx="109029" cy="763200"/>
          </a:xfrm>
          <a:prstGeom prst="rect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7" name="자유형: 도형 76">
            <a:extLst>
              <a:ext uri="{FF2B5EF4-FFF2-40B4-BE49-F238E27FC236}">
                <a16:creationId xmlns:a16="http://schemas.microsoft.com/office/drawing/2014/main" id="{B144A8BD-3386-4ED2-8FD9-F1ADC9731C83}"/>
              </a:ext>
            </a:extLst>
          </p:cNvPr>
          <p:cNvSpPr/>
          <p:nvPr userDrawn="1"/>
        </p:nvSpPr>
        <p:spPr>
          <a:xfrm flipH="1" flipV="1">
            <a:off x="11048471" y="6094800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8" name="자유형: 도형 77">
            <a:extLst>
              <a:ext uri="{FF2B5EF4-FFF2-40B4-BE49-F238E27FC236}">
                <a16:creationId xmlns:a16="http://schemas.microsoft.com/office/drawing/2014/main" id="{507238C8-6111-496A-AB38-A6A9659A31D2}"/>
              </a:ext>
            </a:extLst>
          </p:cNvPr>
          <p:cNvSpPr/>
          <p:nvPr userDrawn="1"/>
        </p:nvSpPr>
        <p:spPr>
          <a:xfrm flipV="1">
            <a:off x="10666871" y="6094800"/>
            <a:ext cx="381600" cy="763200"/>
          </a:xfrm>
          <a:custGeom>
            <a:avLst/>
            <a:gdLst>
              <a:gd name="connsiteX0" fmla="*/ 0 w 457200"/>
              <a:gd name="connsiteY0" fmla="*/ 0 h 914400"/>
              <a:gd name="connsiteX1" fmla="*/ 457200 w 457200"/>
              <a:gd name="connsiteY1" fmla="*/ 457200 h 914400"/>
              <a:gd name="connsiteX2" fmla="*/ 0 w 457200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914400">
                <a:moveTo>
                  <a:pt x="0" y="0"/>
                </a:moveTo>
                <a:cubicBezTo>
                  <a:pt x="252505" y="0"/>
                  <a:pt x="457200" y="204695"/>
                  <a:pt x="457200" y="457200"/>
                </a:cubicBezTo>
                <a:cubicBezTo>
                  <a:pt x="457200" y="709705"/>
                  <a:pt x="252505" y="914400"/>
                  <a:pt x="0" y="914400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3F834897-B640-4F86-A72E-46264978796E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11428800" y="4573051"/>
            <a:ext cx="763200" cy="763200"/>
          </a:xfrm>
          <a:prstGeom prst="rect">
            <a:avLst/>
          </a:prstGeom>
          <a:solidFill>
            <a:srgbClr val="F3F4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1" name="자유형: 도형 80">
            <a:extLst>
              <a:ext uri="{FF2B5EF4-FFF2-40B4-BE49-F238E27FC236}">
                <a16:creationId xmlns:a16="http://schemas.microsoft.com/office/drawing/2014/main" id="{1365B498-E4F8-4E74-9121-6E3F0C755C23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11428800" y="4573051"/>
            <a:ext cx="763200" cy="763200"/>
          </a:xfrm>
          <a:custGeom>
            <a:avLst/>
            <a:gdLst>
              <a:gd name="connsiteX0" fmla="*/ 0 w 1125252"/>
              <a:gd name="connsiteY0" fmla="*/ 0 h 1125252"/>
              <a:gd name="connsiteX1" fmla="*/ 1125252 w 1125252"/>
              <a:gd name="connsiteY1" fmla="*/ 1125252 h 1125252"/>
              <a:gd name="connsiteX2" fmla="*/ 0 w 1125252"/>
              <a:gd name="connsiteY2" fmla="*/ 1125252 h 112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5252" h="1125252">
                <a:moveTo>
                  <a:pt x="0" y="0"/>
                </a:moveTo>
                <a:cubicBezTo>
                  <a:pt x="621460" y="0"/>
                  <a:pt x="1125252" y="503792"/>
                  <a:pt x="1125252" y="1125252"/>
                </a:cubicBezTo>
                <a:lnTo>
                  <a:pt x="0" y="1125252"/>
                </a:ln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3" name="직각 삼각형 82">
            <a:extLst>
              <a:ext uri="{FF2B5EF4-FFF2-40B4-BE49-F238E27FC236}">
                <a16:creationId xmlns:a16="http://schemas.microsoft.com/office/drawing/2014/main" id="{885B3614-6DB3-4A7D-A99D-1A7004532320}"/>
              </a:ext>
            </a:extLst>
          </p:cNvPr>
          <p:cNvSpPr/>
          <p:nvPr userDrawn="1"/>
        </p:nvSpPr>
        <p:spPr>
          <a:xfrm flipH="1" flipV="1">
            <a:off x="10661073" y="5333295"/>
            <a:ext cx="763200" cy="763200"/>
          </a:xfrm>
          <a:prstGeom prst="rtTriangl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4" name="직각 삼각형 83">
            <a:extLst>
              <a:ext uri="{FF2B5EF4-FFF2-40B4-BE49-F238E27FC236}">
                <a16:creationId xmlns:a16="http://schemas.microsoft.com/office/drawing/2014/main" id="{A003261D-EB23-4CB6-92A8-EFB07202B20E}"/>
              </a:ext>
            </a:extLst>
          </p:cNvPr>
          <p:cNvSpPr/>
          <p:nvPr userDrawn="1"/>
        </p:nvSpPr>
        <p:spPr>
          <a:xfrm rot="5400000" flipH="1" flipV="1">
            <a:off x="10661073" y="5333295"/>
            <a:ext cx="763200" cy="763200"/>
          </a:xfrm>
          <a:prstGeom prst="rtTriangle">
            <a:avLst/>
          </a:prstGeom>
          <a:solidFill>
            <a:srgbClr val="FFD9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48179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2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72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797917" y="4203650"/>
            <a:ext cx="105961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dirty="0"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6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853083" y="5219313"/>
            <a:ext cx="852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cs typeface="Arial" panose="020B0604020202020204" pitchFamily="34" charset="0"/>
              </a:rPr>
              <a:t>Insert the sub title of your presentation   /   </a:t>
            </a:r>
            <a:r>
              <a:rPr lang="en-US" altLang="ko-KR" dirty="0"/>
              <a:t>Company name   /   00. 00. 20XX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AC19421-18E0-4B76-875B-9FC605E0A1E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F708609-394A-41DC-B5F3-49ACCCF321C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899F80C-FB98-4E8F-84D4-12F05F66361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C2A501-3A9D-4391-8E19-C359170FC2E3}"/>
              </a:ext>
            </a:extLst>
          </p:cNvPr>
          <p:cNvSpPr txBox="1"/>
          <p:nvPr/>
        </p:nvSpPr>
        <p:spPr>
          <a:xfrm>
            <a:off x="703942" y="3403600"/>
            <a:ext cx="32989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Image slides</a:t>
            </a:r>
          </a:p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F8AD14-864C-4829-AAEC-6B523510ED55}"/>
              </a:ext>
            </a:extLst>
          </p:cNvPr>
          <p:cNvSpPr txBox="1"/>
          <p:nvPr/>
        </p:nvSpPr>
        <p:spPr>
          <a:xfrm>
            <a:off x="703941" y="4387846"/>
            <a:ext cx="30599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345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6D4C5BF-6B67-4AE6-B688-74D9804A4C3F}"/>
              </a:ext>
            </a:extLst>
          </p:cNvPr>
          <p:cNvSpPr/>
          <p:nvPr/>
        </p:nvSpPr>
        <p:spPr>
          <a:xfrm>
            <a:off x="5091003" y="2457553"/>
            <a:ext cx="2004416" cy="2888974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2B2D2C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F7CB26-6B8E-4206-95AB-3F39282C34DB}"/>
              </a:ext>
            </a:extLst>
          </p:cNvPr>
          <p:cNvSpPr txBox="1"/>
          <p:nvPr/>
        </p:nvSpPr>
        <p:spPr>
          <a:xfrm>
            <a:off x="7924197" y="2650354"/>
            <a:ext cx="25045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9CD9745-7179-448E-BF64-4DAA67D9CF50}"/>
              </a:ext>
            </a:extLst>
          </p:cNvPr>
          <p:cNvSpPr/>
          <p:nvPr/>
        </p:nvSpPr>
        <p:spPr>
          <a:xfrm>
            <a:off x="7924196" y="2313850"/>
            <a:ext cx="2504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WEAKNESS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593DAE-D1AF-4A10-A719-5EB338BCBFF3}"/>
              </a:ext>
            </a:extLst>
          </p:cNvPr>
          <p:cNvSpPr txBox="1"/>
          <p:nvPr/>
        </p:nvSpPr>
        <p:spPr>
          <a:xfrm>
            <a:off x="7924197" y="4677953"/>
            <a:ext cx="25045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A74EC1D-B934-4517-8967-3B33AFE594DB}"/>
              </a:ext>
            </a:extLst>
          </p:cNvPr>
          <p:cNvSpPr/>
          <p:nvPr/>
        </p:nvSpPr>
        <p:spPr>
          <a:xfrm>
            <a:off x="7924196" y="4341449"/>
            <a:ext cx="2504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THREATS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BEBB96-1135-4767-910F-1ADD2E92D0B6}"/>
              </a:ext>
            </a:extLst>
          </p:cNvPr>
          <p:cNvSpPr txBox="1"/>
          <p:nvPr/>
        </p:nvSpPr>
        <p:spPr>
          <a:xfrm>
            <a:off x="1763230" y="2650354"/>
            <a:ext cx="25045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AA78C71-BEB1-421A-9441-4CEBCA2771B0}"/>
              </a:ext>
            </a:extLst>
          </p:cNvPr>
          <p:cNvSpPr/>
          <p:nvPr/>
        </p:nvSpPr>
        <p:spPr>
          <a:xfrm>
            <a:off x="1763229" y="2313850"/>
            <a:ext cx="2504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STRENGTHS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8AE16F-050E-4189-85D6-0639C1F4EF88}"/>
              </a:ext>
            </a:extLst>
          </p:cNvPr>
          <p:cNvSpPr txBox="1"/>
          <p:nvPr/>
        </p:nvSpPr>
        <p:spPr>
          <a:xfrm>
            <a:off x="1763230" y="4677953"/>
            <a:ext cx="25045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3A09F1D-C6E8-46F5-9527-3560342C861B}"/>
              </a:ext>
            </a:extLst>
          </p:cNvPr>
          <p:cNvSpPr/>
          <p:nvPr/>
        </p:nvSpPr>
        <p:spPr>
          <a:xfrm>
            <a:off x="1763229" y="4341449"/>
            <a:ext cx="2504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OPPORTUNITIES</a:t>
            </a:r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B2D6632-5818-45BC-BCBB-BA9B1D9D5248}"/>
              </a:ext>
            </a:extLst>
          </p:cNvPr>
          <p:cNvSpPr/>
          <p:nvPr/>
        </p:nvSpPr>
        <p:spPr>
          <a:xfrm>
            <a:off x="5091003" y="3613911"/>
            <a:ext cx="200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SWOT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8B56FDB7-BE45-4D48-A4BF-604FCF5258E3}"/>
              </a:ext>
            </a:extLst>
          </p:cNvPr>
          <p:cNvSpPr/>
          <p:nvPr/>
        </p:nvSpPr>
        <p:spPr>
          <a:xfrm>
            <a:off x="6601899" y="2610812"/>
            <a:ext cx="857830" cy="85783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A86018CA-CDB1-4F12-AD41-EF0955283A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0791" y="2899704"/>
            <a:ext cx="280046" cy="280046"/>
          </a:xfrm>
          <a:prstGeom prst="rect">
            <a:avLst/>
          </a:prstGeom>
          <a:effectLst/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8E62FC06-C1FB-40D8-9F2B-CE621C2AB189}"/>
              </a:ext>
            </a:extLst>
          </p:cNvPr>
          <p:cNvSpPr/>
          <p:nvPr/>
        </p:nvSpPr>
        <p:spPr>
          <a:xfrm>
            <a:off x="6601899" y="4406233"/>
            <a:ext cx="857830" cy="85783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10C398B5-521A-4F18-9624-8D06A1B1F2D2}"/>
              </a:ext>
            </a:extLst>
          </p:cNvPr>
          <p:cNvSpPr/>
          <p:nvPr/>
        </p:nvSpPr>
        <p:spPr>
          <a:xfrm>
            <a:off x="4726693" y="2610812"/>
            <a:ext cx="857830" cy="85783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D08013A6-D5D7-4781-A194-474163B1C99C}"/>
              </a:ext>
            </a:extLst>
          </p:cNvPr>
          <p:cNvSpPr/>
          <p:nvPr/>
        </p:nvSpPr>
        <p:spPr>
          <a:xfrm>
            <a:off x="4726693" y="4406233"/>
            <a:ext cx="857830" cy="857830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EB42F644-16A5-4E30-8664-3D5F2967E6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50210" y="2924207"/>
            <a:ext cx="385062" cy="231036"/>
          </a:xfrm>
          <a:prstGeom prst="rect">
            <a:avLst/>
          </a:prstGeom>
          <a:effectLst/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CA6B92DB-7B6D-4623-8C12-99E7AF3094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73218" y="4674878"/>
            <a:ext cx="329966" cy="320536"/>
          </a:xfrm>
          <a:prstGeom prst="rect">
            <a:avLst/>
          </a:prstGeom>
          <a:effectLst/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3F04A826-D9FF-4FCC-8F17-75C0B6CAA9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87848" y="4665363"/>
            <a:ext cx="280046" cy="266044"/>
          </a:xfrm>
          <a:prstGeom prst="rect">
            <a:avLst/>
          </a:prstGeom>
          <a:effectLst/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09B6A69-59A0-4559-946B-22116A27F9D8}"/>
              </a:ext>
            </a:extLst>
          </p:cNvPr>
          <p:cNvSpPr txBox="1"/>
          <p:nvPr/>
        </p:nvSpPr>
        <p:spPr>
          <a:xfrm>
            <a:off x="2603945" y="980067"/>
            <a:ext cx="6984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50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EFEFFF7B-FBD8-4C98-8AA8-8A3FBF434CAB}"/>
              </a:ext>
            </a:extLst>
          </p:cNvPr>
          <p:cNvSpPr txBox="1"/>
          <p:nvPr/>
        </p:nvSpPr>
        <p:spPr>
          <a:xfrm>
            <a:off x="1013498" y="1072786"/>
            <a:ext cx="5527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C0062DDF-4845-4A15-A084-35962DCB568F}"/>
              </a:ext>
            </a:extLst>
          </p:cNvPr>
          <p:cNvSpPr/>
          <p:nvPr/>
        </p:nvSpPr>
        <p:spPr>
          <a:xfrm>
            <a:off x="1246776" y="226728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DD4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 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371D7297-9D25-408C-BAE8-39DD93CD2C2A}"/>
              </a:ext>
            </a:extLst>
          </p:cNvPr>
          <p:cNvSpPr/>
          <p:nvPr/>
        </p:nvSpPr>
        <p:spPr>
          <a:xfrm>
            <a:off x="4618037" y="226728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DD4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 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4D842206-E7F3-428F-B298-69017B517E89}"/>
              </a:ext>
            </a:extLst>
          </p:cNvPr>
          <p:cNvSpPr/>
          <p:nvPr/>
        </p:nvSpPr>
        <p:spPr>
          <a:xfrm>
            <a:off x="7989298" y="226728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DD4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 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BB5DD84C-C887-4FBE-BD60-35EBAC27F876}"/>
              </a:ext>
            </a:extLst>
          </p:cNvPr>
          <p:cNvSpPr/>
          <p:nvPr/>
        </p:nvSpPr>
        <p:spPr>
          <a:xfrm>
            <a:off x="1389856" y="3329568"/>
            <a:ext cx="2669766" cy="2684246"/>
          </a:xfrm>
          <a:prstGeom prst="roundRect">
            <a:avLst>
              <a:gd name="adj" fmla="val 5968"/>
            </a:avLst>
          </a:prstGeom>
          <a:noFill/>
          <a:ln w="28575">
            <a:solidFill>
              <a:srgbClr val="DD4F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1D28C96F-07B4-4B93-8905-5721B560B913}"/>
              </a:ext>
            </a:extLst>
          </p:cNvPr>
          <p:cNvSpPr/>
          <p:nvPr/>
        </p:nvSpPr>
        <p:spPr>
          <a:xfrm>
            <a:off x="4761117" y="3329568"/>
            <a:ext cx="2669766" cy="2684246"/>
          </a:xfrm>
          <a:prstGeom prst="roundRect">
            <a:avLst>
              <a:gd name="adj" fmla="val 5968"/>
            </a:avLst>
          </a:prstGeom>
          <a:noFill/>
          <a:ln w="28575">
            <a:solidFill>
              <a:srgbClr val="DD4F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549A227A-DF68-49CC-A3D3-EE28735B2F96}"/>
              </a:ext>
            </a:extLst>
          </p:cNvPr>
          <p:cNvSpPr/>
          <p:nvPr/>
        </p:nvSpPr>
        <p:spPr>
          <a:xfrm>
            <a:off x="8132378" y="3329568"/>
            <a:ext cx="2669766" cy="2684246"/>
          </a:xfrm>
          <a:prstGeom prst="roundRect">
            <a:avLst>
              <a:gd name="adj" fmla="val 5968"/>
            </a:avLst>
          </a:prstGeom>
          <a:noFill/>
          <a:ln w="28575">
            <a:solidFill>
              <a:srgbClr val="DD4F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endParaRPr lang="en-US" altLang="ko-KR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843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4631F2-EF17-4DF9-B18D-B2F14BE0AB0F}"/>
              </a:ext>
            </a:extLst>
          </p:cNvPr>
          <p:cNvSpPr txBox="1"/>
          <p:nvPr/>
        </p:nvSpPr>
        <p:spPr>
          <a:xfrm>
            <a:off x="6892998" y="1675279"/>
            <a:ext cx="4897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1ED97F8-3D6B-4329-9F12-C065DDBD72B9}"/>
              </a:ext>
            </a:extLst>
          </p:cNvPr>
          <p:cNvSpPr/>
          <p:nvPr/>
        </p:nvSpPr>
        <p:spPr>
          <a:xfrm>
            <a:off x="6892997" y="1276759"/>
            <a:ext cx="4897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13E940-EF83-4467-91F8-017588DC7C49}"/>
              </a:ext>
            </a:extLst>
          </p:cNvPr>
          <p:cNvSpPr txBox="1"/>
          <p:nvPr/>
        </p:nvSpPr>
        <p:spPr>
          <a:xfrm>
            <a:off x="7770020" y="4176206"/>
            <a:ext cx="41018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 </a:t>
            </a:r>
            <a:r>
              <a:rPr lang="en-US" altLang="ko-KR" sz="1400" dirty="0" err="1">
                <a:solidFill>
                  <a:schemeClr val="tx1"/>
                </a:solidFill>
              </a:rPr>
              <a:t>ea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commodo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consequat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0CB2065-E128-452F-B7FD-DE274D2C25F0}"/>
              </a:ext>
            </a:extLst>
          </p:cNvPr>
          <p:cNvSpPr/>
          <p:nvPr/>
        </p:nvSpPr>
        <p:spPr>
          <a:xfrm>
            <a:off x="7770019" y="3777686"/>
            <a:ext cx="4101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2B6A37-7798-46FE-8BE4-60951C6AD439}"/>
              </a:ext>
            </a:extLst>
          </p:cNvPr>
          <p:cNvSpPr txBox="1"/>
          <p:nvPr/>
        </p:nvSpPr>
        <p:spPr>
          <a:xfrm>
            <a:off x="2299580" y="5554638"/>
            <a:ext cx="3800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sz="1400" dirty="0" err="1">
                <a:solidFill>
                  <a:schemeClr val="tx1"/>
                </a:solidFill>
              </a:rPr>
              <a:t>Excepteur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sint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occaecat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cupidatat</a:t>
            </a:r>
            <a:r>
              <a:rPr lang="en-US" altLang="ko-KR" sz="1400" dirty="0">
                <a:solidFill>
                  <a:schemeClr val="tx1"/>
                </a:solidFill>
              </a:rPr>
              <a:t> non </a:t>
            </a:r>
            <a:r>
              <a:rPr lang="en-US" altLang="ko-KR" sz="1400" dirty="0" err="1">
                <a:solidFill>
                  <a:schemeClr val="tx1"/>
                </a:solidFill>
              </a:rPr>
              <a:t>proident</a:t>
            </a:r>
            <a:r>
              <a:rPr lang="en-US" altLang="ko-KR" sz="1400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465E0F9-D95F-4BA3-8BF7-020305D43108}"/>
              </a:ext>
            </a:extLst>
          </p:cNvPr>
          <p:cNvSpPr/>
          <p:nvPr/>
        </p:nvSpPr>
        <p:spPr>
          <a:xfrm>
            <a:off x="2299578" y="5156118"/>
            <a:ext cx="3800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F48CDE-81C4-402C-85A9-4E689256BB44}"/>
              </a:ext>
            </a:extLst>
          </p:cNvPr>
          <p:cNvSpPr txBox="1"/>
          <p:nvPr/>
        </p:nvSpPr>
        <p:spPr>
          <a:xfrm>
            <a:off x="276928" y="3240128"/>
            <a:ext cx="3800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Duis </a:t>
            </a:r>
            <a:r>
              <a:rPr lang="en-US" altLang="ko-KR" sz="1400" dirty="0" err="1">
                <a:solidFill>
                  <a:schemeClr val="tx1"/>
                </a:solidFill>
              </a:rPr>
              <a:t>aute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irure</a:t>
            </a:r>
            <a:r>
              <a:rPr lang="en-US" altLang="ko-KR" sz="1400" dirty="0">
                <a:solidFill>
                  <a:schemeClr val="tx1"/>
                </a:solidFill>
              </a:rPr>
              <a:t> dolor in </a:t>
            </a:r>
            <a:r>
              <a:rPr lang="en-US" altLang="ko-KR" sz="1400" dirty="0" err="1">
                <a:solidFill>
                  <a:schemeClr val="tx1"/>
                </a:solidFill>
              </a:rPr>
              <a:t>reprehenderit</a:t>
            </a:r>
            <a:r>
              <a:rPr lang="en-US" altLang="ko-KR" sz="1400" dirty="0">
                <a:solidFill>
                  <a:schemeClr val="tx1"/>
                </a:solidFill>
              </a:rPr>
              <a:t> in </a:t>
            </a:r>
            <a:r>
              <a:rPr lang="en-US" altLang="ko-KR" sz="1400" dirty="0" err="1">
                <a:solidFill>
                  <a:schemeClr val="tx1"/>
                </a:solidFill>
              </a:rPr>
              <a:t>voluptate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velit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esse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cillum</a:t>
            </a:r>
            <a:r>
              <a:rPr lang="en-US" altLang="ko-KR" sz="1400" dirty="0">
                <a:solidFill>
                  <a:schemeClr val="tx1"/>
                </a:solidFill>
              </a:rPr>
              <a:t> dolore </a:t>
            </a:r>
            <a:r>
              <a:rPr lang="en-US" altLang="ko-KR" sz="1400" dirty="0" err="1">
                <a:solidFill>
                  <a:schemeClr val="tx1"/>
                </a:solidFill>
              </a:rPr>
              <a:t>eu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fugiat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nulla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pariatur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104662D-9D8D-4A41-B071-3291240C5F24}"/>
              </a:ext>
            </a:extLst>
          </p:cNvPr>
          <p:cNvSpPr/>
          <p:nvPr/>
        </p:nvSpPr>
        <p:spPr>
          <a:xfrm>
            <a:off x="276927" y="2841608"/>
            <a:ext cx="3800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/>
              <a:t>Lorem ipsum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7932DF85-F9FD-4CEE-BFFD-188F1DC17570}"/>
              </a:ext>
            </a:extLst>
          </p:cNvPr>
          <p:cNvGrpSpPr/>
          <p:nvPr/>
        </p:nvGrpSpPr>
        <p:grpSpPr>
          <a:xfrm>
            <a:off x="4536356" y="1931336"/>
            <a:ext cx="3127746" cy="3004062"/>
            <a:chOff x="4008430" y="1392750"/>
            <a:chExt cx="4175143" cy="4010041"/>
          </a:xfrm>
          <a:solidFill>
            <a:srgbClr val="2C54C5"/>
          </a:solidFill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FBAFD922-169B-4D80-872F-4FB59674B44E}"/>
                </a:ext>
              </a:extLst>
            </p:cNvPr>
            <p:cNvSpPr/>
            <p:nvPr/>
          </p:nvSpPr>
          <p:spPr>
            <a:xfrm rot="2700000">
              <a:off x="5278430" y="1392750"/>
              <a:ext cx="1635142" cy="1635142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1A563CB0-58EF-4303-8856-8F10A3495B23}"/>
                </a:ext>
              </a:extLst>
            </p:cNvPr>
            <p:cNvSpPr/>
            <p:nvPr/>
          </p:nvSpPr>
          <p:spPr>
            <a:xfrm rot="2700000">
              <a:off x="5278430" y="3767649"/>
              <a:ext cx="1635142" cy="1635142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24067009-2F6B-416A-946B-601EFA05D706}"/>
                </a:ext>
              </a:extLst>
            </p:cNvPr>
            <p:cNvSpPr/>
            <p:nvPr/>
          </p:nvSpPr>
          <p:spPr>
            <a:xfrm rot="2700000">
              <a:off x="6548431" y="2580199"/>
              <a:ext cx="1635142" cy="1635142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6B114C5D-EB53-4CC0-9825-3AC590EC0B02}"/>
                </a:ext>
              </a:extLst>
            </p:cNvPr>
            <p:cNvSpPr/>
            <p:nvPr/>
          </p:nvSpPr>
          <p:spPr>
            <a:xfrm rot="2700000">
              <a:off x="4008430" y="2580199"/>
              <a:ext cx="1635142" cy="1635142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2AF491B9-2455-4FB0-9B49-DE08FBCC3F59}"/>
              </a:ext>
            </a:extLst>
          </p:cNvPr>
          <p:cNvSpPr/>
          <p:nvPr/>
        </p:nvSpPr>
        <p:spPr>
          <a:xfrm>
            <a:off x="5878304" y="4112706"/>
            <a:ext cx="456896" cy="550963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3F4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5476D8E8-2190-47E2-9F3B-155FFFCEC549}"/>
              </a:ext>
            </a:extLst>
          </p:cNvPr>
          <p:cNvGrpSpPr/>
          <p:nvPr/>
        </p:nvGrpSpPr>
        <p:grpSpPr>
          <a:xfrm>
            <a:off x="6802074" y="3154378"/>
            <a:ext cx="541182" cy="541182"/>
            <a:chOff x="6151784" y="2905672"/>
            <a:chExt cx="390525" cy="390525"/>
          </a:xfrm>
          <a:solidFill>
            <a:srgbClr val="F3F4EE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453DFCC8-8E98-4B9C-BA34-CEFF97A0C61C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CDF78910-80A7-4821-9646-9A2430C53072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8CDD98A6-1D17-42D1-AE1B-79667BD66625}"/>
              </a:ext>
            </a:extLst>
          </p:cNvPr>
          <p:cNvSpPr/>
          <p:nvPr/>
        </p:nvSpPr>
        <p:spPr>
          <a:xfrm>
            <a:off x="4887062" y="3163513"/>
            <a:ext cx="502188" cy="502183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3F4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D6BE56A-27C7-4217-9D7F-3B3893FB2570}"/>
              </a:ext>
            </a:extLst>
          </p:cNvPr>
          <p:cNvGrpSpPr/>
          <p:nvPr/>
        </p:nvGrpSpPr>
        <p:grpSpPr>
          <a:xfrm>
            <a:off x="5926772" y="2233271"/>
            <a:ext cx="367040" cy="573822"/>
            <a:chOff x="2176739" y="5552206"/>
            <a:chExt cx="257175" cy="402061"/>
          </a:xfrm>
          <a:solidFill>
            <a:srgbClr val="F3F4EE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46088F37-65D4-4DC4-963B-5EF11C16878B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D4CB0D53-0528-4229-8C25-1801D1E46298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03D34C6-C19B-4C78-9AA6-CDD880F693C8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EAFC7218-ABF2-4E11-A0CF-589496E8C4E7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8960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43A1EF1D-C252-4DD7-9348-D07A500AF731}"/>
              </a:ext>
            </a:extLst>
          </p:cNvPr>
          <p:cNvSpPr/>
          <p:nvPr/>
        </p:nvSpPr>
        <p:spPr>
          <a:xfrm>
            <a:off x="2251197" y="2991624"/>
            <a:ext cx="1025403" cy="1025403"/>
          </a:xfrm>
          <a:prstGeom prst="ellipse">
            <a:avLst/>
          </a:prstGeom>
          <a:solidFill>
            <a:srgbClr val="DD4F3B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F30385-ED0A-42D6-8005-BC033FE13CFC}"/>
              </a:ext>
            </a:extLst>
          </p:cNvPr>
          <p:cNvSpPr txBox="1"/>
          <p:nvPr/>
        </p:nvSpPr>
        <p:spPr>
          <a:xfrm>
            <a:off x="2251198" y="4950819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064E8EE-F705-4142-9EED-9381E0B34877}"/>
              </a:ext>
            </a:extLst>
          </p:cNvPr>
          <p:cNvSpPr/>
          <p:nvPr/>
        </p:nvSpPr>
        <p:spPr>
          <a:xfrm>
            <a:off x="2251197" y="44598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DEAB3F-86F4-4F5F-80CE-32FAD3395F98}"/>
              </a:ext>
            </a:extLst>
          </p:cNvPr>
          <p:cNvSpPr txBox="1"/>
          <p:nvPr/>
        </p:nvSpPr>
        <p:spPr>
          <a:xfrm>
            <a:off x="1768597" y="872984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335607-6E4E-43BD-AE8B-A827B9EF87F2}"/>
              </a:ext>
            </a:extLst>
          </p:cNvPr>
          <p:cNvSpPr txBox="1"/>
          <p:nvPr/>
        </p:nvSpPr>
        <p:spPr>
          <a:xfrm>
            <a:off x="1768597" y="1457759"/>
            <a:ext cx="7222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C83E6561-B03E-4DAF-AE8B-9DB9C4A5ABDF}"/>
              </a:ext>
            </a:extLst>
          </p:cNvPr>
          <p:cNvSpPr/>
          <p:nvPr/>
        </p:nvSpPr>
        <p:spPr>
          <a:xfrm>
            <a:off x="6502400" y="2991624"/>
            <a:ext cx="1025403" cy="1025403"/>
          </a:xfrm>
          <a:prstGeom prst="ellipse">
            <a:avLst/>
          </a:prstGeom>
          <a:solidFill>
            <a:srgbClr val="DD4F3B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915560-9580-4324-9B24-2E6B2BC1D811}"/>
              </a:ext>
            </a:extLst>
          </p:cNvPr>
          <p:cNvSpPr txBox="1"/>
          <p:nvPr/>
        </p:nvSpPr>
        <p:spPr>
          <a:xfrm>
            <a:off x="6502401" y="4950819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8648F90-FCDE-421C-96E7-2D4AEB40AE3E}"/>
              </a:ext>
            </a:extLst>
          </p:cNvPr>
          <p:cNvSpPr/>
          <p:nvPr/>
        </p:nvSpPr>
        <p:spPr>
          <a:xfrm>
            <a:off x="6502400" y="44598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40147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60FDCF48-887A-4B33-9CB3-1D772DEA6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4939" y="3267107"/>
            <a:ext cx="445772" cy="6489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EDCE62-2DF7-481E-AEF5-6E6D724C7419}"/>
              </a:ext>
            </a:extLst>
          </p:cNvPr>
          <p:cNvSpPr txBox="1"/>
          <p:nvPr/>
        </p:nvSpPr>
        <p:spPr>
          <a:xfrm>
            <a:off x="762180" y="4210831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chemeClr val="tx1"/>
                </a:solidFill>
              </a:rPr>
              <a:t>amet</a:t>
            </a:r>
            <a:r>
              <a:rPr lang="en-US" altLang="ko-KR" sz="1600" b="0" dirty="0">
                <a:solidFill>
                  <a:schemeClr val="tx1"/>
                </a:solidFill>
              </a:rPr>
              <a:t>, </a:t>
            </a:r>
            <a:r>
              <a:rPr lang="en-US" altLang="ko-KR" sz="1600" b="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elit</a:t>
            </a:r>
            <a:r>
              <a:rPr lang="en-US" altLang="ko-KR" sz="1600" b="0" dirty="0">
                <a:solidFill>
                  <a:schemeClr val="tx1"/>
                </a:solidFill>
              </a:rPr>
              <a:t>, sed do </a:t>
            </a:r>
            <a:r>
              <a:rPr lang="en-US" altLang="ko-KR" sz="1600" b="0" dirty="0" err="1">
                <a:solidFill>
                  <a:schemeClr val="tx1"/>
                </a:solidFill>
              </a:rPr>
              <a:t>eiusmod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tempor</a:t>
            </a:r>
            <a:endParaRPr lang="ko-KR" altLang="en-US" sz="1600" b="0" dirty="0">
              <a:solidFill>
                <a:schemeClr val="tx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35CE515-7A41-44B3-9003-CC2C8783E3DD}"/>
              </a:ext>
            </a:extLst>
          </p:cNvPr>
          <p:cNvSpPr/>
          <p:nvPr/>
        </p:nvSpPr>
        <p:spPr>
          <a:xfrm>
            <a:off x="762179" y="3176105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en-US" altLang="ko-KR" sz="24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8481E8-A548-4B5F-B469-D322AE8AEC65}"/>
              </a:ext>
            </a:extLst>
          </p:cNvPr>
          <p:cNvSpPr txBox="1"/>
          <p:nvPr/>
        </p:nvSpPr>
        <p:spPr>
          <a:xfrm>
            <a:off x="4578529" y="4210831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chemeClr val="tx1"/>
                </a:solidFill>
              </a:rPr>
              <a:t>amet</a:t>
            </a:r>
            <a:r>
              <a:rPr lang="en-US" altLang="ko-KR" sz="1600" b="0" dirty="0">
                <a:solidFill>
                  <a:schemeClr val="tx1"/>
                </a:solidFill>
              </a:rPr>
              <a:t>, </a:t>
            </a:r>
            <a:r>
              <a:rPr lang="en-US" altLang="ko-KR" sz="1600" b="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elit</a:t>
            </a:r>
            <a:r>
              <a:rPr lang="en-US" altLang="ko-KR" sz="1600" b="0" dirty="0">
                <a:solidFill>
                  <a:schemeClr val="tx1"/>
                </a:solidFill>
              </a:rPr>
              <a:t>, sed do </a:t>
            </a:r>
            <a:r>
              <a:rPr lang="en-US" altLang="ko-KR" sz="1600" b="0" dirty="0" err="1">
                <a:solidFill>
                  <a:schemeClr val="tx1"/>
                </a:solidFill>
              </a:rPr>
              <a:t>eiusmod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tempor</a:t>
            </a:r>
            <a:endParaRPr lang="ko-KR" altLang="en-US" sz="1600" b="0" dirty="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56F6A3E-2C5B-4506-8A4C-8EDDEAB7574F}"/>
              </a:ext>
            </a:extLst>
          </p:cNvPr>
          <p:cNvSpPr/>
          <p:nvPr/>
        </p:nvSpPr>
        <p:spPr>
          <a:xfrm>
            <a:off x="4578528" y="3176105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latin typeface="+mj-lt"/>
              </a:rPr>
              <a:t>Consectetur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adipisicing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elit</a:t>
            </a:r>
            <a:endParaRPr lang="en-US" altLang="ko-KR" sz="24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5E65EA-B6C5-43F2-8D1A-FE3DD91FC519}"/>
              </a:ext>
            </a:extLst>
          </p:cNvPr>
          <p:cNvSpPr txBox="1"/>
          <p:nvPr/>
        </p:nvSpPr>
        <p:spPr>
          <a:xfrm>
            <a:off x="8394877" y="4210831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chemeClr val="tx1"/>
                </a:solidFill>
              </a:rPr>
              <a:t>amet</a:t>
            </a:r>
            <a:r>
              <a:rPr lang="en-US" altLang="ko-KR" sz="1600" b="0" dirty="0">
                <a:solidFill>
                  <a:schemeClr val="tx1"/>
                </a:solidFill>
              </a:rPr>
              <a:t>, </a:t>
            </a:r>
            <a:r>
              <a:rPr lang="en-US" altLang="ko-KR" sz="1600" b="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elit</a:t>
            </a:r>
            <a:r>
              <a:rPr lang="en-US" altLang="ko-KR" sz="1600" b="0" dirty="0">
                <a:solidFill>
                  <a:schemeClr val="tx1"/>
                </a:solidFill>
              </a:rPr>
              <a:t>, sed do </a:t>
            </a:r>
            <a:r>
              <a:rPr lang="en-US" altLang="ko-KR" sz="1600" b="0" dirty="0" err="1">
                <a:solidFill>
                  <a:schemeClr val="tx1"/>
                </a:solidFill>
              </a:rPr>
              <a:t>eiusmod</a:t>
            </a:r>
            <a:r>
              <a:rPr lang="en-US" altLang="ko-KR" sz="1600" b="0" dirty="0">
                <a:solidFill>
                  <a:schemeClr val="tx1"/>
                </a:solidFill>
              </a:rPr>
              <a:t> </a:t>
            </a:r>
            <a:r>
              <a:rPr lang="en-US" altLang="ko-KR" sz="1600" b="0" dirty="0" err="1">
                <a:solidFill>
                  <a:schemeClr val="tx1"/>
                </a:solidFill>
              </a:rPr>
              <a:t>tempor</a:t>
            </a:r>
            <a:endParaRPr lang="ko-KR" altLang="en-US" sz="1600" b="0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128ECC6-405C-454A-83DF-8E3F04A5AE6C}"/>
              </a:ext>
            </a:extLst>
          </p:cNvPr>
          <p:cNvSpPr/>
          <p:nvPr/>
        </p:nvSpPr>
        <p:spPr>
          <a:xfrm>
            <a:off x="8394876" y="3176105"/>
            <a:ext cx="3034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Sed do </a:t>
            </a:r>
            <a:r>
              <a:rPr lang="en-US" altLang="ko-KR" sz="2400" dirty="0" err="1">
                <a:latin typeface="+mj-lt"/>
              </a:rPr>
              <a:t>eiusmod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tempor</a:t>
            </a:r>
            <a:endParaRPr lang="en-US" altLang="ko-KR" sz="2400" dirty="0">
              <a:latin typeface="+mj-lt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356D31A7-ADFC-4C0F-888E-5A75DC5F1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1288" y="3267107"/>
            <a:ext cx="445772" cy="6489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3220BBF-FFA3-4304-94DF-C0E5863FE0B9}"/>
              </a:ext>
            </a:extLst>
          </p:cNvPr>
          <p:cNvSpPr txBox="1"/>
          <p:nvPr/>
        </p:nvSpPr>
        <p:spPr>
          <a:xfrm>
            <a:off x="2603945" y="796249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039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05F97A8F-F168-47A7-B86C-31FF2376F7BA}"/>
              </a:ext>
            </a:extLst>
          </p:cNvPr>
          <p:cNvSpPr txBox="1"/>
          <p:nvPr/>
        </p:nvSpPr>
        <p:spPr>
          <a:xfrm>
            <a:off x="965200" y="4975391"/>
            <a:ext cx="276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39CE78-2153-4677-AC6F-86622A3B841A}"/>
              </a:ext>
            </a:extLst>
          </p:cNvPr>
          <p:cNvSpPr txBox="1"/>
          <p:nvPr/>
        </p:nvSpPr>
        <p:spPr>
          <a:xfrm>
            <a:off x="965200" y="5410346"/>
            <a:ext cx="276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CF5F30-671F-4BDE-92E5-D3ACA461E085}"/>
              </a:ext>
            </a:extLst>
          </p:cNvPr>
          <p:cNvSpPr txBox="1"/>
          <p:nvPr/>
        </p:nvSpPr>
        <p:spPr>
          <a:xfrm>
            <a:off x="4711700" y="4975391"/>
            <a:ext cx="276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A6218B-5021-4A2B-8D49-DD6E9EA9509F}"/>
              </a:ext>
            </a:extLst>
          </p:cNvPr>
          <p:cNvSpPr txBox="1"/>
          <p:nvPr/>
        </p:nvSpPr>
        <p:spPr>
          <a:xfrm>
            <a:off x="4711700" y="5410346"/>
            <a:ext cx="276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5320526-3396-40BE-B3EE-1DEE17E7AA9E}"/>
              </a:ext>
            </a:extLst>
          </p:cNvPr>
          <p:cNvSpPr txBox="1"/>
          <p:nvPr/>
        </p:nvSpPr>
        <p:spPr>
          <a:xfrm>
            <a:off x="8458200" y="4975391"/>
            <a:ext cx="276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F3AA943-4840-4E9B-83B5-3AC4422CF0C4}"/>
              </a:ext>
            </a:extLst>
          </p:cNvPr>
          <p:cNvSpPr txBox="1"/>
          <p:nvPr/>
        </p:nvSpPr>
        <p:spPr>
          <a:xfrm>
            <a:off x="8458200" y="5410346"/>
            <a:ext cx="276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D5494C-58DE-4A16-8382-D83A57EB1B2F}"/>
              </a:ext>
            </a:extLst>
          </p:cNvPr>
          <p:cNvSpPr txBox="1"/>
          <p:nvPr/>
        </p:nvSpPr>
        <p:spPr>
          <a:xfrm>
            <a:off x="2603945" y="487340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C670D2C-0BE9-4AF6-B859-60F658E2B574}"/>
              </a:ext>
            </a:extLst>
          </p:cNvPr>
          <p:cNvSpPr txBox="1"/>
          <p:nvPr/>
        </p:nvSpPr>
        <p:spPr>
          <a:xfrm>
            <a:off x="2603945" y="1070171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06C8921-83A5-4F0A-8B25-D411DE24E4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AF15CA25-80FD-4E80-9D6C-164D589545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8" name="그림 개체 틀 27">
            <a:extLst>
              <a:ext uri="{FF2B5EF4-FFF2-40B4-BE49-F238E27FC236}">
                <a16:creationId xmlns:a16="http://schemas.microsoft.com/office/drawing/2014/main" id="{82234C24-C93A-4AD9-9782-622B63DA54B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297098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934EA7-94E4-4CC4-B8FB-B747D94CAE8F}"/>
              </a:ext>
            </a:extLst>
          </p:cNvPr>
          <p:cNvSpPr txBox="1"/>
          <p:nvPr/>
        </p:nvSpPr>
        <p:spPr>
          <a:xfrm>
            <a:off x="900045" y="4940382"/>
            <a:ext cx="1719330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7B68AFD-273E-4A5F-A45E-8F1401FFB7D5}"/>
              </a:ext>
            </a:extLst>
          </p:cNvPr>
          <p:cNvSpPr/>
          <p:nvPr/>
        </p:nvSpPr>
        <p:spPr>
          <a:xfrm>
            <a:off x="900044" y="4548632"/>
            <a:ext cx="1719332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766DE85-9AC9-463C-A1E7-E9294C60B25C}"/>
              </a:ext>
            </a:extLst>
          </p:cNvPr>
          <p:cNvSpPr/>
          <p:nvPr/>
        </p:nvSpPr>
        <p:spPr>
          <a:xfrm>
            <a:off x="1063619" y="2446993"/>
            <a:ext cx="139218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/>
              <a:t>20xx</a:t>
            </a: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2F9E00CC-4B67-494E-9942-D74C57FDA075}"/>
              </a:ext>
            </a:extLst>
          </p:cNvPr>
          <p:cNvSpPr/>
          <p:nvPr/>
        </p:nvSpPr>
        <p:spPr>
          <a:xfrm>
            <a:off x="1585538" y="2997245"/>
            <a:ext cx="348344" cy="47607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44F7B2-CEFF-4F19-9BA0-1EC9D9B009EE}"/>
              </a:ext>
            </a:extLst>
          </p:cNvPr>
          <p:cNvSpPr txBox="1"/>
          <p:nvPr/>
        </p:nvSpPr>
        <p:spPr>
          <a:xfrm>
            <a:off x="3068190" y="4940382"/>
            <a:ext cx="1719330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5647BF6-BBDC-4F23-96D5-E634F8B1141D}"/>
              </a:ext>
            </a:extLst>
          </p:cNvPr>
          <p:cNvSpPr/>
          <p:nvPr/>
        </p:nvSpPr>
        <p:spPr>
          <a:xfrm>
            <a:off x="3068189" y="4548632"/>
            <a:ext cx="1719332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ED2C8BE-FA6B-494F-91FD-4E3F7C8AC05D}"/>
              </a:ext>
            </a:extLst>
          </p:cNvPr>
          <p:cNvSpPr/>
          <p:nvPr/>
        </p:nvSpPr>
        <p:spPr>
          <a:xfrm>
            <a:off x="3231764" y="2446993"/>
            <a:ext cx="139218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/>
              <a:t>20xx</a:t>
            </a: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3ED67CCA-072F-4A01-BD90-5AA05548E050}"/>
              </a:ext>
            </a:extLst>
          </p:cNvPr>
          <p:cNvSpPr/>
          <p:nvPr/>
        </p:nvSpPr>
        <p:spPr>
          <a:xfrm>
            <a:off x="3753683" y="2997245"/>
            <a:ext cx="348344" cy="47607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C3CA31-97F8-4D00-94B4-C76D3A77FCC2}"/>
              </a:ext>
            </a:extLst>
          </p:cNvPr>
          <p:cNvSpPr txBox="1"/>
          <p:nvPr/>
        </p:nvSpPr>
        <p:spPr>
          <a:xfrm>
            <a:off x="5236335" y="4940382"/>
            <a:ext cx="1719330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9B68520-1195-4062-BE72-50C9DFD9E659}"/>
              </a:ext>
            </a:extLst>
          </p:cNvPr>
          <p:cNvSpPr/>
          <p:nvPr/>
        </p:nvSpPr>
        <p:spPr>
          <a:xfrm>
            <a:off x="5236334" y="4548632"/>
            <a:ext cx="1719332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B67F558-9536-48A1-BE12-F6097974B153}"/>
              </a:ext>
            </a:extLst>
          </p:cNvPr>
          <p:cNvSpPr/>
          <p:nvPr/>
        </p:nvSpPr>
        <p:spPr>
          <a:xfrm>
            <a:off x="5399909" y="2446993"/>
            <a:ext cx="139218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/>
              <a:t>20xx</a:t>
            </a: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50EE3D44-0D77-4C5C-B0BF-A6039C7236FE}"/>
              </a:ext>
            </a:extLst>
          </p:cNvPr>
          <p:cNvSpPr/>
          <p:nvPr/>
        </p:nvSpPr>
        <p:spPr>
          <a:xfrm>
            <a:off x="5921828" y="2997245"/>
            <a:ext cx="348344" cy="47607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7EBF8F-9722-49AA-9C7B-7599910FBB52}"/>
              </a:ext>
            </a:extLst>
          </p:cNvPr>
          <p:cNvSpPr txBox="1"/>
          <p:nvPr/>
        </p:nvSpPr>
        <p:spPr>
          <a:xfrm>
            <a:off x="7404480" y="4940382"/>
            <a:ext cx="1719330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811F9D1-0D56-4761-947B-5F7B3582BD96}"/>
              </a:ext>
            </a:extLst>
          </p:cNvPr>
          <p:cNvSpPr/>
          <p:nvPr/>
        </p:nvSpPr>
        <p:spPr>
          <a:xfrm>
            <a:off x="7404479" y="4548632"/>
            <a:ext cx="1719332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184ACEC-CE35-467F-9559-6200759604AF}"/>
              </a:ext>
            </a:extLst>
          </p:cNvPr>
          <p:cNvSpPr/>
          <p:nvPr/>
        </p:nvSpPr>
        <p:spPr>
          <a:xfrm>
            <a:off x="7568054" y="2446993"/>
            <a:ext cx="139218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/>
              <a:t>20xx</a:t>
            </a: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5161A2F8-122A-4068-9073-80BF0C4CD5FD}"/>
              </a:ext>
            </a:extLst>
          </p:cNvPr>
          <p:cNvSpPr/>
          <p:nvPr/>
        </p:nvSpPr>
        <p:spPr>
          <a:xfrm>
            <a:off x="8089973" y="2997245"/>
            <a:ext cx="348344" cy="47607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A805F6-ECF4-4E3A-B857-6184E034DFF6}"/>
              </a:ext>
            </a:extLst>
          </p:cNvPr>
          <p:cNvSpPr txBox="1"/>
          <p:nvPr/>
        </p:nvSpPr>
        <p:spPr>
          <a:xfrm>
            <a:off x="9572624" y="4940382"/>
            <a:ext cx="1719330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8EAB3B4-BD24-45C2-82FD-B4C0A40DEFD6}"/>
              </a:ext>
            </a:extLst>
          </p:cNvPr>
          <p:cNvSpPr/>
          <p:nvPr/>
        </p:nvSpPr>
        <p:spPr>
          <a:xfrm>
            <a:off x="9572623" y="4548632"/>
            <a:ext cx="1719332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D4EF71A-3E4A-403A-8F1D-63169ADC54B6}"/>
              </a:ext>
            </a:extLst>
          </p:cNvPr>
          <p:cNvSpPr/>
          <p:nvPr/>
        </p:nvSpPr>
        <p:spPr>
          <a:xfrm>
            <a:off x="9736198" y="2446993"/>
            <a:ext cx="139218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/>
              <a:t>20xx</a:t>
            </a: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6A50AA95-2242-44A8-B8F8-112DD8C560DB}"/>
              </a:ext>
            </a:extLst>
          </p:cNvPr>
          <p:cNvSpPr/>
          <p:nvPr/>
        </p:nvSpPr>
        <p:spPr>
          <a:xfrm>
            <a:off x="10258117" y="2997245"/>
            <a:ext cx="348344" cy="47607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45EEBA26-BA61-4F36-961C-4A6795A48ACB}"/>
              </a:ext>
            </a:extLst>
          </p:cNvPr>
          <p:cNvSpPr/>
          <p:nvPr/>
        </p:nvSpPr>
        <p:spPr>
          <a:xfrm>
            <a:off x="9019815" y="3611157"/>
            <a:ext cx="2541869" cy="665012"/>
          </a:xfrm>
          <a:custGeom>
            <a:avLst/>
            <a:gdLst>
              <a:gd name="connsiteX0" fmla="*/ 992939 w 2541869"/>
              <a:gd name="connsiteY0" fmla="*/ 0 h 665012"/>
              <a:gd name="connsiteX1" fmla="*/ 2209363 w 2541869"/>
              <a:gd name="connsiteY1" fmla="*/ 0 h 665012"/>
              <a:gd name="connsiteX2" fmla="*/ 2541869 w 2541869"/>
              <a:gd name="connsiteY2" fmla="*/ 332506 h 665012"/>
              <a:gd name="connsiteX3" fmla="*/ 2209363 w 2541869"/>
              <a:gd name="connsiteY3" fmla="*/ 665012 h 665012"/>
              <a:gd name="connsiteX4" fmla="*/ 992939 w 2541869"/>
              <a:gd name="connsiteY4" fmla="*/ 665012 h 665012"/>
              <a:gd name="connsiteX5" fmla="*/ 992919 w 2541869"/>
              <a:gd name="connsiteY5" fmla="*/ 665010 h 665012"/>
              <a:gd name="connsiteX6" fmla="*/ 0 w 2541869"/>
              <a:gd name="connsiteY6" fmla="*/ 665010 h 665012"/>
              <a:gd name="connsiteX7" fmla="*/ 0 w 2541869"/>
              <a:gd name="connsiteY7" fmla="*/ 1 h 665012"/>
              <a:gd name="connsiteX8" fmla="*/ 992929 w 2541869"/>
              <a:gd name="connsiteY8" fmla="*/ 1 h 66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869" h="665012">
                <a:moveTo>
                  <a:pt x="992939" y="0"/>
                </a:moveTo>
                <a:lnTo>
                  <a:pt x="2209363" y="0"/>
                </a:lnTo>
                <a:cubicBezTo>
                  <a:pt x="2393001" y="0"/>
                  <a:pt x="2541869" y="148868"/>
                  <a:pt x="2541869" y="332506"/>
                </a:cubicBezTo>
                <a:cubicBezTo>
                  <a:pt x="2541869" y="516144"/>
                  <a:pt x="2393001" y="665012"/>
                  <a:pt x="2209363" y="665012"/>
                </a:cubicBezTo>
                <a:lnTo>
                  <a:pt x="992939" y="665012"/>
                </a:lnTo>
                <a:lnTo>
                  <a:pt x="992919" y="665010"/>
                </a:lnTo>
                <a:lnTo>
                  <a:pt x="0" y="665010"/>
                </a:lnTo>
                <a:lnTo>
                  <a:pt x="0" y="1"/>
                </a:lnTo>
                <a:lnTo>
                  <a:pt x="992929" y="1"/>
                </a:lnTo>
                <a:close/>
              </a:path>
            </a:pathLst>
          </a:custGeom>
          <a:solidFill>
            <a:srgbClr val="2C54C5"/>
          </a:solidFill>
          <a:ln w="76200" cap="flat">
            <a:solidFill>
              <a:srgbClr val="EFF2F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29B93516-4EB4-49EB-9DB4-D4B133597ABB}"/>
              </a:ext>
            </a:extLst>
          </p:cNvPr>
          <p:cNvSpPr/>
          <p:nvPr/>
        </p:nvSpPr>
        <p:spPr>
          <a:xfrm>
            <a:off x="6921958" y="3611157"/>
            <a:ext cx="2541869" cy="665012"/>
          </a:xfrm>
          <a:custGeom>
            <a:avLst/>
            <a:gdLst>
              <a:gd name="connsiteX0" fmla="*/ 992939 w 2541869"/>
              <a:gd name="connsiteY0" fmla="*/ 0 h 665012"/>
              <a:gd name="connsiteX1" fmla="*/ 2209363 w 2541869"/>
              <a:gd name="connsiteY1" fmla="*/ 0 h 665012"/>
              <a:gd name="connsiteX2" fmla="*/ 2541869 w 2541869"/>
              <a:gd name="connsiteY2" fmla="*/ 332506 h 665012"/>
              <a:gd name="connsiteX3" fmla="*/ 2209363 w 2541869"/>
              <a:gd name="connsiteY3" fmla="*/ 665012 h 665012"/>
              <a:gd name="connsiteX4" fmla="*/ 992939 w 2541869"/>
              <a:gd name="connsiteY4" fmla="*/ 665012 h 665012"/>
              <a:gd name="connsiteX5" fmla="*/ 992919 w 2541869"/>
              <a:gd name="connsiteY5" fmla="*/ 665010 h 665012"/>
              <a:gd name="connsiteX6" fmla="*/ 0 w 2541869"/>
              <a:gd name="connsiteY6" fmla="*/ 665010 h 665012"/>
              <a:gd name="connsiteX7" fmla="*/ 0 w 2541869"/>
              <a:gd name="connsiteY7" fmla="*/ 1 h 665012"/>
              <a:gd name="connsiteX8" fmla="*/ 992929 w 2541869"/>
              <a:gd name="connsiteY8" fmla="*/ 1 h 66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869" h="665012">
                <a:moveTo>
                  <a:pt x="992939" y="0"/>
                </a:moveTo>
                <a:lnTo>
                  <a:pt x="2209363" y="0"/>
                </a:lnTo>
                <a:cubicBezTo>
                  <a:pt x="2393001" y="0"/>
                  <a:pt x="2541869" y="148868"/>
                  <a:pt x="2541869" y="332506"/>
                </a:cubicBezTo>
                <a:cubicBezTo>
                  <a:pt x="2541869" y="516144"/>
                  <a:pt x="2393001" y="665012"/>
                  <a:pt x="2209363" y="665012"/>
                </a:cubicBezTo>
                <a:lnTo>
                  <a:pt x="992939" y="665012"/>
                </a:lnTo>
                <a:lnTo>
                  <a:pt x="992919" y="665010"/>
                </a:lnTo>
                <a:lnTo>
                  <a:pt x="0" y="665010"/>
                </a:lnTo>
                <a:lnTo>
                  <a:pt x="0" y="1"/>
                </a:lnTo>
                <a:lnTo>
                  <a:pt x="992929" y="1"/>
                </a:lnTo>
                <a:close/>
              </a:path>
            </a:pathLst>
          </a:custGeom>
          <a:solidFill>
            <a:srgbClr val="DD4F3B"/>
          </a:solidFill>
          <a:ln w="76200" cap="flat">
            <a:solidFill>
              <a:srgbClr val="EFF2F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C2788780-323C-4C17-92D7-1F3032C9311D}"/>
              </a:ext>
            </a:extLst>
          </p:cNvPr>
          <p:cNvSpPr/>
          <p:nvPr/>
        </p:nvSpPr>
        <p:spPr>
          <a:xfrm>
            <a:off x="4824102" y="3611157"/>
            <a:ext cx="2541869" cy="665012"/>
          </a:xfrm>
          <a:custGeom>
            <a:avLst/>
            <a:gdLst>
              <a:gd name="connsiteX0" fmla="*/ 992939 w 2541869"/>
              <a:gd name="connsiteY0" fmla="*/ 0 h 665012"/>
              <a:gd name="connsiteX1" fmla="*/ 2209363 w 2541869"/>
              <a:gd name="connsiteY1" fmla="*/ 0 h 665012"/>
              <a:gd name="connsiteX2" fmla="*/ 2541869 w 2541869"/>
              <a:gd name="connsiteY2" fmla="*/ 332506 h 665012"/>
              <a:gd name="connsiteX3" fmla="*/ 2209363 w 2541869"/>
              <a:gd name="connsiteY3" fmla="*/ 665012 h 665012"/>
              <a:gd name="connsiteX4" fmla="*/ 992939 w 2541869"/>
              <a:gd name="connsiteY4" fmla="*/ 665012 h 665012"/>
              <a:gd name="connsiteX5" fmla="*/ 992919 w 2541869"/>
              <a:gd name="connsiteY5" fmla="*/ 665010 h 665012"/>
              <a:gd name="connsiteX6" fmla="*/ 0 w 2541869"/>
              <a:gd name="connsiteY6" fmla="*/ 665010 h 665012"/>
              <a:gd name="connsiteX7" fmla="*/ 0 w 2541869"/>
              <a:gd name="connsiteY7" fmla="*/ 1 h 665012"/>
              <a:gd name="connsiteX8" fmla="*/ 992929 w 2541869"/>
              <a:gd name="connsiteY8" fmla="*/ 1 h 66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869" h="665012">
                <a:moveTo>
                  <a:pt x="992939" y="0"/>
                </a:moveTo>
                <a:lnTo>
                  <a:pt x="2209363" y="0"/>
                </a:lnTo>
                <a:cubicBezTo>
                  <a:pt x="2393001" y="0"/>
                  <a:pt x="2541869" y="148868"/>
                  <a:pt x="2541869" y="332506"/>
                </a:cubicBezTo>
                <a:cubicBezTo>
                  <a:pt x="2541869" y="516144"/>
                  <a:pt x="2393001" y="665012"/>
                  <a:pt x="2209363" y="665012"/>
                </a:cubicBezTo>
                <a:lnTo>
                  <a:pt x="992939" y="665012"/>
                </a:lnTo>
                <a:lnTo>
                  <a:pt x="992919" y="665010"/>
                </a:lnTo>
                <a:lnTo>
                  <a:pt x="0" y="665010"/>
                </a:lnTo>
                <a:lnTo>
                  <a:pt x="0" y="1"/>
                </a:lnTo>
                <a:lnTo>
                  <a:pt x="992929" y="1"/>
                </a:lnTo>
                <a:close/>
              </a:path>
            </a:pathLst>
          </a:custGeom>
          <a:solidFill>
            <a:srgbClr val="2C54C5"/>
          </a:solidFill>
          <a:ln w="76200" cap="flat">
            <a:solidFill>
              <a:srgbClr val="EFF2F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723E19D9-72D2-4151-9475-035273F3BD6C}"/>
              </a:ext>
            </a:extLst>
          </p:cNvPr>
          <p:cNvSpPr/>
          <p:nvPr/>
        </p:nvSpPr>
        <p:spPr>
          <a:xfrm>
            <a:off x="2726246" y="3611157"/>
            <a:ext cx="2541869" cy="665012"/>
          </a:xfrm>
          <a:custGeom>
            <a:avLst/>
            <a:gdLst>
              <a:gd name="connsiteX0" fmla="*/ 992939 w 2541869"/>
              <a:gd name="connsiteY0" fmla="*/ 0 h 665012"/>
              <a:gd name="connsiteX1" fmla="*/ 2209363 w 2541869"/>
              <a:gd name="connsiteY1" fmla="*/ 0 h 665012"/>
              <a:gd name="connsiteX2" fmla="*/ 2541869 w 2541869"/>
              <a:gd name="connsiteY2" fmla="*/ 332506 h 665012"/>
              <a:gd name="connsiteX3" fmla="*/ 2209363 w 2541869"/>
              <a:gd name="connsiteY3" fmla="*/ 665012 h 665012"/>
              <a:gd name="connsiteX4" fmla="*/ 992939 w 2541869"/>
              <a:gd name="connsiteY4" fmla="*/ 665012 h 665012"/>
              <a:gd name="connsiteX5" fmla="*/ 992919 w 2541869"/>
              <a:gd name="connsiteY5" fmla="*/ 665010 h 665012"/>
              <a:gd name="connsiteX6" fmla="*/ 0 w 2541869"/>
              <a:gd name="connsiteY6" fmla="*/ 665010 h 665012"/>
              <a:gd name="connsiteX7" fmla="*/ 0 w 2541869"/>
              <a:gd name="connsiteY7" fmla="*/ 1 h 665012"/>
              <a:gd name="connsiteX8" fmla="*/ 992929 w 2541869"/>
              <a:gd name="connsiteY8" fmla="*/ 1 h 66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869" h="665012">
                <a:moveTo>
                  <a:pt x="992939" y="0"/>
                </a:moveTo>
                <a:lnTo>
                  <a:pt x="2209363" y="0"/>
                </a:lnTo>
                <a:cubicBezTo>
                  <a:pt x="2393001" y="0"/>
                  <a:pt x="2541869" y="148868"/>
                  <a:pt x="2541869" y="332506"/>
                </a:cubicBezTo>
                <a:cubicBezTo>
                  <a:pt x="2541869" y="516144"/>
                  <a:pt x="2393001" y="665012"/>
                  <a:pt x="2209363" y="665012"/>
                </a:cubicBezTo>
                <a:lnTo>
                  <a:pt x="992939" y="665012"/>
                </a:lnTo>
                <a:lnTo>
                  <a:pt x="992919" y="665010"/>
                </a:lnTo>
                <a:lnTo>
                  <a:pt x="0" y="665010"/>
                </a:lnTo>
                <a:lnTo>
                  <a:pt x="0" y="1"/>
                </a:lnTo>
                <a:lnTo>
                  <a:pt x="992929" y="1"/>
                </a:lnTo>
                <a:close/>
              </a:path>
            </a:pathLst>
          </a:custGeom>
          <a:solidFill>
            <a:srgbClr val="DD4F3B"/>
          </a:solidFill>
          <a:ln w="76200" cap="flat">
            <a:solidFill>
              <a:srgbClr val="EFF2F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9956AF7A-8151-4836-B4B2-D556B821C2D8}"/>
              </a:ext>
            </a:extLst>
          </p:cNvPr>
          <p:cNvSpPr/>
          <p:nvPr/>
        </p:nvSpPr>
        <p:spPr>
          <a:xfrm>
            <a:off x="628390" y="3611157"/>
            <a:ext cx="2541869" cy="665012"/>
          </a:xfrm>
          <a:custGeom>
            <a:avLst/>
            <a:gdLst>
              <a:gd name="connsiteX0" fmla="*/ 992939 w 2541869"/>
              <a:gd name="connsiteY0" fmla="*/ 0 h 665012"/>
              <a:gd name="connsiteX1" fmla="*/ 2209363 w 2541869"/>
              <a:gd name="connsiteY1" fmla="*/ 0 h 665012"/>
              <a:gd name="connsiteX2" fmla="*/ 2541869 w 2541869"/>
              <a:gd name="connsiteY2" fmla="*/ 332506 h 665012"/>
              <a:gd name="connsiteX3" fmla="*/ 2209363 w 2541869"/>
              <a:gd name="connsiteY3" fmla="*/ 665012 h 665012"/>
              <a:gd name="connsiteX4" fmla="*/ 992939 w 2541869"/>
              <a:gd name="connsiteY4" fmla="*/ 665012 h 665012"/>
              <a:gd name="connsiteX5" fmla="*/ 992919 w 2541869"/>
              <a:gd name="connsiteY5" fmla="*/ 665010 h 665012"/>
              <a:gd name="connsiteX6" fmla="*/ 0 w 2541869"/>
              <a:gd name="connsiteY6" fmla="*/ 665010 h 665012"/>
              <a:gd name="connsiteX7" fmla="*/ 0 w 2541869"/>
              <a:gd name="connsiteY7" fmla="*/ 1 h 665012"/>
              <a:gd name="connsiteX8" fmla="*/ 992929 w 2541869"/>
              <a:gd name="connsiteY8" fmla="*/ 1 h 66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869" h="665012">
                <a:moveTo>
                  <a:pt x="992939" y="0"/>
                </a:moveTo>
                <a:lnTo>
                  <a:pt x="2209363" y="0"/>
                </a:lnTo>
                <a:cubicBezTo>
                  <a:pt x="2393001" y="0"/>
                  <a:pt x="2541869" y="148868"/>
                  <a:pt x="2541869" y="332506"/>
                </a:cubicBezTo>
                <a:cubicBezTo>
                  <a:pt x="2541869" y="516144"/>
                  <a:pt x="2393001" y="665012"/>
                  <a:pt x="2209363" y="665012"/>
                </a:cubicBezTo>
                <a:lnTo>
                  <a:pt x="992939" y="665012"/>
                </a:lnTo>
                <a:lnTo>
                  <a:pt x="992919" y="665010"/>
                </a:lnTo>
                <a:lnTo>
                  <a:pt x="0" y="665010"/>
                </a:lnTo>
                <a:lnTo>
                  <a:pt x="0" y="1"/>
                </a:lnTo>
                <a:lnTo>
                  <a:pt x="992929" y="1"/>
                </a:lnTo>
                <a:close/>
              </a:path>
            </a:pathLst>
          </a:custGeom>
          <a:solidFill>
            <a:srgbClr val="2C54C5"/>
          </a:solidFill>
          <a:ln w="76200" cap="flat">
            <a:solidFill>
              <a:srgbClr val="EFF2F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FB462657-FA2C-4360-B8FD-3DAC9074E8CF}"/>
              </a:ext>
            </a:extLst>
          </p:cNvPr>
          <p:cNvGrpSpPr/>
          <p:nvPr/>
        </p:nvGrpSpPr>
        <p:grpSpPr>
          <a:xfrm>
            <a:off x="1569305" y="3753492"/>
            <a:ext cx="380810" cy="380342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EE57BE1E-3A9B-400C-A172-85608E03FB70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5303973-761C-45AD-BDCA-72340EE7CB3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5021DE2-9D7B-4D12-8E87-65E7A8C77E75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D958B32E-7A4B-43F3-8A1A-201928F4F2C5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D9E1AFE8-11A2-49E5-9BAE-0E97AC64FACC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FEC8D8ED-A890-4EA9-831F-6FCCB92A86E7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DE546E6-C4E8-4307-839B-E5C8A04800F5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664A1303-634F-48CE-982F-4C63E76FEE56}"/>
              </a:ext>
            </a:extLst>
          </p:cNvPr>
          <p:cNvGrpSpPr/>
          <p:nvPr/>
        </p:nvGrpSpPr>
        <p:grpSpPr>
          <a:xfrm>
            <a:off x="3725103" y="3734222"/>
            <a:ext cx="408348" cy="41888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E5C07CF2-DCEA-4002-98A1-17081E2E9C8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23148C9-1ACD-4BAD-8A68-75A5DD727065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F60DF4C-44AF-4F05-ACC7-9338FF37308A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007E568-3C70-437C-B706-DFD3F606F181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1FA06F1E-2827-4B00-94D2-D74240102FA9}"/>
              </a:ext>
            </a:extLst>
          </p:cNvPr>
          <p:cNvGrpSpPr/>
          <p:nvPr/>
        </p:nvGrpSpPr>
        <p:grpSpPr>
          <a:xfrm>
            <a:off x="5906846" y="3747011"/>
            <a:ext cx="393306" cy="393304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F6A5D993-B8C8-4330-892D-45E263E77AF2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1ADF6CB6-8746-41D2-950D-464DADFEA074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2DFDC3C-C038-4D50-AA2F-2E22805E02B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15BD8E6-AFF3-4AD6-8911-FE90A663A31C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59EA8F4-847F-46B4-A2A8-462032B8EC3A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01FA6220-B03F-49FB-90B3-3AD942C0B550}"/>
              </a:ext>
            </a:extLst>
          </p:cNvPr>
          <p:cNvGrpSpPr/>
          <p:nvPr/>
        </p:nvGrpSpPr>
        <p:grpSpPr>
          <a:xfrm>
            <a:off x="8076060" y="3751875"/>
            <a:ext cx="388636" cy="383576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C1A967F9-86C7-4788-850E-CBBB59176223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C150248-316A-4CF9-B2D7-78FBFEAFE076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CC952C2A-009F-4E47-885F-05DB66944EB4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60DB59F4-6DE7-4AD6-BB62-42D4D39AE24D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69AD79BE-8BE3-48CF-906E-08D1BCC44CF6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D8B6BD08-FA91-4FE0-A8E6-3CC60EC605AD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1DF2883-9737-4E35-A6C8-8ADD7D791FC2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F71383B-C3A1-4F71-BF03-D6501CFA60EA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352FDB77-E2F5-490D-9478-FD26619D3774}"/>
              </a:ext>
            </a:extLst>
          </p:cNvPr>
          <p:cNvGrpSpPr/>
          <p:nvPr/>
        </p:nvGrpSpPr>
        <p:grpSpPr>
          <a:xfrm>
            <a:off x="10242250" y="3716603"/>
            <a:ext cx="380392" cy="454120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CF45AFC-EBA6-4E5D-9386-E8617BA66B01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E2E746CA-20D3-4982-B912-03B4FBEA3C5E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AF47CC4-C97F-471D-81D9-F9193BE0F4EA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2B0F12F4-1C2B-4137-A50B-BDABB3DC3F96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4C713286-BD60-434A-AE4E-F98151D548E0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FE3CFE2-5CD9-46E9-9888-478D9294172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3EB69198-91E4-43BB-AF7B-28719B525F11}"/>
              </a:ext>
            </a:extLst>
          </p:cNvPr>
          <p:cNvSpPr txBox="1"/>
          <p:nvPr/>
        </p:nvSpPr>
        <p:spPr>
          <a:xfrm>
            <a:off x="520699" y="864037"/>
            <a:ext cx="11150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FIVE STEPS SLIDE 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237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rgbClr val="DD4F3B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623358" y="1069498"/>
            <a:ext cx="10742084" cy="5293202"/>
            <a:chOff x="1311832" y="1528784"/>
            <a:chExt cx="9568336" cy="4714832"/>
          </a:xfrm>
          <a:solidFill>
            <a:schemeClr val="bg1">
              <a:lumMod val="8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2C54C5"/>
            </a:solidFill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2C54C5"/>
            </a:solidFill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2C54C5"/>
            </a:solidFill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2C54C5"/>
            </a:solidFill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EFF2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519310" y="2639682"/>
            <a:ext cx="330630" cy="45186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585856" y="4735811"/>
            <a:ext cx="330630" cy="45186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60871" y="2272334"/>
            <a:ext cx="330630" cy="45186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211311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  <a:cs typeface="Arial" panose="020B0604020202020204" pitchFamily="34" charset="0"/>
              </a:rPr>
              <a:t>WORLD MAP INFOGRAPHIC SLIDES</a:t>
            </a:r>
            <a:endParaRPr lang="ko-KR" altLang="en-US" sz="24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68AE8E1-7DC8-42CE-90F3-9B8B7D1E9A17}"/>
              </a:ext>
            </a:extLst>
          </p:cNvPr>
          <p:cNvSpPr txBox="1"/>
          <p:nvPr/>
        </p:nvSpPr>
        <p:spPr>
          <a:xfrm>
            <a:off x="1678471" y="830816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282E44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282E4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F02DF0-07C2-4209-9699-713F679E1E42}"/>
              </a:ext>
            </a:extLst>
          </p:cNvPr>
          <p:cNvSpPr txBox="1"/>
          <p:nvPr/>
        </p:nvSpPr>
        <p:spPr>
          <a:xfrm>
            <a:off x="1924049" y="4248915"/>
            <a:ext cx="2527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A153441-193C-4D6C-B04E-FF917BFBA7DB}"/>
              </a:ext>
            </a:extLst>
          </p:cNvPr>
          <p:cNvSpPr/>
          <p:nvPr/>
        </p:nvSpPr>
        <p:spPr>
          <a:xfrm>
            <a:off x="1924048" y="3213536"/>
            <a:ext cx="11112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01.</a:t>
            </a:r>
            <a:endParaRPr lang="ko-KR" altLang="en-US" sz="3200" dirty="0"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31835A9-9844-410A-9577-5C1380C2E973}"/>
              </a:ext>
            </a:extLst>
          </p:cNvPr>
          <p:cNvSpPr/>
          <p:nvPr/>
        </p:nvSpPr>
        <p:spPr>
          <a:xfrm>
            <a:off x="1924049" y="3848805"/>
            <a:ext cx="252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D46614F-1DA2-442C-9B58-6D0D63A52712}"/>
              </a:ext>
            </a:extLst>
          </p:cNvPr>
          <p:cNvSpPr txBox="1"/>
          <p:nvPr/>
        </p:nvSpPr>
        <p:spPr>
          <a:xfrm>
            <a:off x="4832351" y="4248915"/>
            <a:ext cx="2527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A1298BB-0248-43BA-AFFD-EF8B56622FA5}"/>
              </a:ext>
            </a:extLst>
          </p:cNvPr>
          <p:cNvSpPr/>
          <p:nvPr/>
        </p:nvSpPr>
        <p:spPr>
          <a:xfrm>
            <a:off x="4832350" y="3213536"/>
            <a:ext cx="11112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02.</a:t>
            </a:r>
            <a:endParaRPr lang="ko-KR" altLang="en-US" sz="3200" dirty="0"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FE414CD9-0400-4B8A-A782-3C2FD8ADB70D}"/>
              </a:ext>
            </a:extLst>
          </p:cNvPr>
          <p:cNvSpPr/>
          <p:nvPr/>
        </p:nvSpPr>
        <p:spPr>
          <a:xfrm>
            <a:off x="4832351" y="3848805"/>
            <a:ext cx="252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28C2D07-FE0C-4185-B94C-3BFACB9AFB17}"/>
              </a:ext>
            </a:extLst>
          </p:cNvPr>
          <p:cNvSpPr txBox="1"/>
          <p:nvPr/>
        </p:nvSpPr>
        <p:spPr>
          <a:xfrm>
            <a:off x="7740653" y="4248915"/>
            <a:ext cx="2527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86056C6-1378-4895-9BC7-1102B11C95D3}"/>
              </a:ext>
            </a:extLst>
          </p:cNvPr>
          <p:cNvSpPr/>
          <p:nvPr/>
        </p:nvSpPr>
        <p:spPr>
          <a:xfrm>
            <a:off x="7740652" y="3213536"/>
            <a:ext cx="11112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03.</a:t>
            </a:r>
            <a:endParaRPr lang="ko-KR" altLang="en-US" sz="3200" dirty="0"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8B9C9289-089D-40A2-A0D5-0B90C15D35C2}"/>
              </a:ext>
            </a:extLst>
          </p:cNvPr>
          <p:cNvSpPr/>
          <p:nvPr/>
        </p:nvSpPr>
        <p:spPr>
          <a:xfrm>
            <a:off x="7740653" y="3848805"/>
            <a:ext cx="252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8247AD74-537A-4004-99B5-A886EB6E7A50}"/>
              </a:ext>
            </a:extLst>
          </p:cNvPr>
          <p:cNvGrpSpPr/>
          <p:nvPr/>
        </p:nvGrpSpPr>
        <p:grpSpPr>
          <a:xfrm>
            <a:off x="1047582" y="1839886"/>
            <a:ext cx="2210344" cy="4387571"/>
            <a:chOff x="1047582" y="1839886"/>
            <a:chExt cx="2210344" cy="4387571"/>
          </a:xfrm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19FDD912-DB12-4C55-8A19-BCA7DD897575}"/>
                </a:ext>
              </a:extLst>
            </p:cNvPr>
            <p:cNvSpPr/>
            <p:nvPr/>
          </p:nvSpPr>
          <p:spPr>
            <a:xfrm>
              <a:off x="1047582" y="18398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chemeClr val="tx1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4D1010F0-21A9-44D7-926C-3DD84EE14E6F}"/>
                </a:ext>
              </a:extLst>
            </p:cNvPr>
            <p:cNvSpPr/>
            <p:nvPr/>
          </p:nvSpPr>
          <p:spPr>
            <a:xfrm>
              <a:off x="1929195" y="19595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E5D8E28-CBE2-4134-B289-FDFBEEF8FCD0}"/>
                </a:ext>
              </a:extLst>
            </p:cNvPr>
            <p:cNvSpPr/>
            <p:nvPr/>
          </p:nvSpPr>
          <p:spPr>
            <a:xfrm>
              <a:off x="2276231" y="19555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167B690B-DC3B-43EF-A2D8-47CA64C471D3}"/>
              </a:ext>
            </a:extLst>
          </p:cNvPr>
          <p:cNvGrpSpPr/>
          <p:nvPr/>
        </p:nvGrpSpPr>
        <p:grpSpPr>
          <a:xfrm>
            <a:off x="3849635" y="1839886"/>
            <a:ext cx="2210344" cy="4387571"/>
            <a:chOff x="3849635" y="1839886"/>
            <a:chExt cx="2210344" cy="4387571"/>
          </a:xfrm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6500772-AEAD-4135-97A6-ADEC0E1222EC}"/>
                </a:ext>
              </a:extLst>
            </p:cNvPr>
            <p:cNvSpPr/>
            <p:nvPr/>
          </p:nvSpPr>
          <p:spPr>
            <a:xfrm>
              <a:off x="3849635" y="18398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chemeClr val="tx1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6D34F4D-C5F0-439D-8481-1C57C249BE17}"/>
                </a:ext>
              </a:extLst>
            </p:cNvPr>
            <p:cNvSpPr/>
            <p:nvPr/>
          </p:nvSpPr>
          <p:spPr>
            <a:xfrm>
              <a:off x="4731248" y="19595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7540F28-5B43-4F58-8005-BC58657E96FF}"/>
                </a:ext>
              </a:extLst>
            </p:cNvPr>
            <p:cNvSpPr/>
            <p:nvPr/>
          </p:nvSpPr>
          <p:spPr>
            <a:xfrm>
              <a:off x="5078284" y="19555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5580323A-63B7-4C91-9D34-69B70B0A35EB}"/>
              </a:ext>
            </a:extLst>
          </p:cNvPr>
          <p:cNvSpPr txBox="1"/>
          <p:nvPr/>
        </p:nvSpPr>
        <p:spPr>
          <a:xfrm>
            <a:off x="6612911" y="3588110"/>
            <a:ext cx="4354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41C2D43-886E-4443-9B4B-2CFEACD6EF34}"/>
              </a:ext>
            </a:extLst>
          </p:cNvPr>
          <p:cNvSpPr txBox="1"/>
          <p:nvPr/>
        </p:nvSpPr>
        <p:spPr>
          <a:xfrm>
            <a:off x="6612911" y="4419107"/>
            <a:ext cx="43952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6AF14B0-15A1-47D8-9FA2-04ABC0A9659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0D69DF1-1CC4-45F4-B2AC-1B3001B08A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7529699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ECA1442-1C3D-4D73-82F1-26FC6CA6C30A}"/>
              </a:ext>
            </a:extLst>
          </p:cNvPr>
          <p:cNvGrpSpPr/>
          <p:nvPr/>
        </p:nvGrpSpPr>
        <p:grpSpPr>
          <a:xfrm>
            <a:off x="1396359" y="1173274"/>
            <a:ext cx="3896260" cy="5357979"/>
            <a:chOff x="1396359" y="1173274"/>
            <a:chExt cx="3896260" cy="5357979"/>
          </a:xfrm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6C01DF49-C575-4018-B770-499B603E6623}"/>
                </a:ext>
              </a:extLst>
            </p:cNvPr>
            <p:cNvSpPr/>
            <p:nvPr/>
          </p:nvSpPr>
          <p:spPr>
            <a:xfrm>
              <a:off x="1396359" y="1173274"/>
              <a:ext cx="3896260" cy="5357979"/>
            </a:xfrm>
            <a:custGeom>
              <a:avLst/>
              <a:gdLst>
                <a:gd name="connsiteX0" fmla="*/ 222839 w 3896260"/>
                <a:gd name="connsiteY0" fmla="*/ 0 h 5357979"/>
                <a:gd name="connsiteX1" fmla="*/ 3663263 w 3896260"/>
                <a:gd name="connsiteY1" fmla="*/ 0 h 5357979"/>
                <a:gd name="connsiteX2" fmla="*/ 3868482 w 3896260"/>
                <a:gd name="connsiteY2" fmla="*/ 205219 h 5357979"/>
                <a:gd name="connsiteX3" fmla="*/ 3868482 w 3896260"/>
                <a:gd name="connsiteY3" fmla="*/ 999562 h 5357979"/>
                <a:gd name="connsiteX4" fmla="*/ 3872525 w 3896260"/>
                <a:gd name="connsiteY4" fmla="*/ 999562 h 5357979"/>
                <a:gd name="connsiteX5" fmla="*/ 3896260 w 3896260"/>
                <a:gd name="connsiteY5" fmla="*/ 1023297 h 5357979"/>
                <a:gd name="connsiteX6" fmla="*/ 3896260 w 3896260"/>
                <a:gd name="connsiteY6" fmla="*/ 1433632 h 5357979"/>
                <a:gd name="connsiteX7" fmla="*/ 3872525 w 3896260"/>
                <a:gd name="connsiteY7" fmla="*/ 1457367 h 5357979"/>
                <a:gd name="connsiteX8" fmla="*/ 3868482 w 3896260"/>
                <a:gd name="connsiteY8" fmla="*/ 1457367 h 5357979"/>
                <a:gd name="connsiteX9" fmla="*/ 3868482 w 3896260"/>
                <a:gd name="connsiteY9" fmla="*/ 5152760 h 5357979"/>
                <a:gd name="connsiteX10" fmla="*/ 3663263 w 3896260"/>
                <a:gd name="connsiteY10" fmla="*/ 5357979 h 5357979"/>
                <a:gd name="connsiteX11" fmla="*/ 222839 w 3896260"/>
                <a:gd name="connsiteY11" fmla="*/ 5357979 h 5357979"/>
                <a:gd name="connsiteX12" fmla="*/ 17620 w 3896260"/>
                <a:gd name="connsiteY12" fmla="*/ 5152760 h 5357979"/>
                <a:gd name="connsiteX13" fmla="*/ 17620 w 3896260"/>
                <a:gd name="connsiteY13" fmla="*/ 1535386 h 5357979"/>
                <a:gd name="connsiteX14" fmla="*/ 17309 w 3896260"/>
                <a:gd name="connsiteY14" fmla="*/ 1535515 h 5357979"/>
                <a:gd name="connsiteX15" fmla="*/ 17206 w 3896260"/>
                <a:gd name="connsiteY15" fmla="*/ 1535515 h 5357979"/>
                <a:gd name="connsiteX16" fmla="*/ 519 w 3896260"/>
                <a:gd name="connsiteY16" fmla="*/ 1518828 h 5357979"/>
                <a:gd name="connsiteX17" fmla="*/ 519 w 3896260"/>
                <a:gd name="connsiteY17" fmla="*/ 1287594 h 5357979"/>
                <a:gd name="connsiteX18" fmla="*/ 17206 w 3896260"/>
                <a:gd name="connsiteY18" fmla="*/ 1270907 h 5357979"/>
                <a:gd name="connsiteX19" fmla="*/ 17309 w 3896260"/>
                <a:gd name="connsiteY19" fmla="*/ 1270907 h 5357979"/>
                <a:gd name="connsiteX20" fmla="*/ 17620 w 3896260"/>
                <a:gd name="connsiteY20" fmla="*/ 1271036 h 5357979"/>
                <a:gd name="connsiteX21" fmla="*/ 17620 w 3896260"/>
                <a:gd name="connsiteY21" fmla="*/ 1179180 h 5357979"/>
                <a:gd name="connsiteX22" fmla="*/ 17517 w 3896260"/>
                <a:gd name="connsiteY22" fmla="*/ 1179180 h 5357979"/>
                <a:gd name="connsiteX23" fmla="*/ 0 w 3896260"/>
                <a:gd name="connsiteY23" fmla="*/ 1161663 h 5357979"/>
                <a:gd name="connsiteX24" fmla="*/ 0 w 3896260"/>
                <a:gd name="connsiteY24" fmla="*/ 934368 h 5357979"/>
                <a:gd name="connsiteX25" fmla="*/ 17517 w 3896260"/>
                <a:gd name="connsiteY25" fmla="*/ 916852 h 5357979"/>
                <a:gd name="connsiteX26" fmla="*/ 17620 w 3896260"/>
                <a:gd name="connsiteY26" fmla="*/ 916852 h 5357979"/>
                <a:gd name="connsiteX27" fmla="*/ 17620 w 3896260"/>
                <a:gd name="connsiteY27" fmla="*/ 791306 h 5357979"/>
                <a:gd name="connsiteX28" fmla="*/ 16790 w 3896260"/>
                <a:gd name="connsiteY28" fmla="*/ 791649 h 5357979"/>
                <a:gd name="connsiteX29" fmla="*/ 16687 w 3896260"/>
                <a:gd name="connsiteY29" fmla="*/ 791649 h 5357979"/>
                <a:gd name="connsiteX30" fmla="*/ 1140 w 3896260"/>
                <a:gd name="connsiteY30" fmla="*/ 776102 h 5357979"/>
                <a:gd name="connsiteX31" fmla="*/ 1140 w 3896260"/>
                <a:gd name="connsiteY31" fmla="*/ 656494 h 5357979"/>
                <a:gd name="connsiteX32" fmla="*/ 16687 w 3896260"/>
                <a:gd name="connsiteY32" fmla="*/ 640947 h 5357979"/>
                <a:gd name="connsiteX33" fmla="*/ 16790 w 3896260"/>
                <a:gd name="connsiteY33" fmla="*/ 640947 h 5357979"/>
                <a:gd name="connsiteX34" fmla="*/ 17620 w 3896260"/>
                <a:gd name="connsiteY34" fmla="*/ 641290 h 5357979"/>
                <a:gd name="connsiteX35" fmla="*/ 17620 w 3896260"/>
                <a:gd name="connsiteY35" fmla="*/ 205219 h 5357979"/>
                <a:gd name="connsiteX36" fmla="*/ 222839 w 3896260"/>
                <a:gd name="connsiteY36" fmla="*/ 0 h 535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96260" h="5357979">
                  <a:moveTo>
                    <a:pt x="222839" y="0"/>
                  </a:moveTo>
                  <a:lnTo>
                    <a:pt x="3663263" y="0"/>
                  </a:lnTo>
                  <a:cubicBezTo>
                    <a:pt x="3776651" y="0"/>
                    <a:pt x="3868482" y="91830"/>
                    <a:pt x="3868482" y="205219"/>
                  </a:cubicBezTo>
                  <a:lnTo>
                    <a:pt x="3868482" y="999562"/>
                  </a:lnTo>
                  <a:lnTo>
                    <a:pt x="3872525" y="999562"/>
                  </a:lnTo>
                  <a:cubicBezTo>
                    <a:pt x="3885585" y="999562"/>
                    <a:pt x="3896260" y="1010237"/>
                    <a:pt x="3896260" y="1023297"/>
                  </a:cubicBezTo>
                  <a:lnTo>
                    <a:pt x="3896260" y="1433632"/>
                  </a:lnTo>
                  <a:cubicBezTo>
                    <a:pt x="3896260" y="1446691"/>
                    <a:pt x="3885585" y="1457367"/>
                    <a:pt x="3872525" y="1457367"/>
                  </a:cubicBezTo>
                  <a:lnTo>
                    <a:pt x="3868482" y="1457367"/>
                  </a:lnTo>
                  <a:lnTo>
                    <a:pt x="3868482" y="5152760"/>
                  </a:lnTo>
                  <a:cubicBezTo>
                    <a:pt x="3868482" y="5266148"/>
                    <a:pt x="3776651" y="5357979"/>
                    <a:pt x="3663263" y="5357979"/>
                  </a:cubicBezTo>
                  <a:lnTo>
                    <a:pt x="222839" y="5357979"/>
                  </a:lnTo>
                  <a:cubicBezTo>
                    <a:pt x="109450" y="5357979"/>
                    <a:pt x="17620" y="5266148"/>
                    <a:pt x="17620" y="5152760"/>
                  </a:cubicBezTo>
                  <a:lnTo>
                    <a:pt x="17620" y="1535386"/>
                  </a:lnTo>
                  <a:lnTo>
                    <a:pt x="17309" y="1535515"/>
                  </a:lnTo>
                  <a:lnTo>
                    <a:pt x="17206" y="1535515"/>
                  </a:lnTo>
                  <a:cubicBezTo>
                    <a:pt x="7981" y="1535515"/>
                    <a:pt x="519" y="1528052"/>
                    <a:pt x="519" y="1518828"/>
                  </a:cubicBezTo>
                  <a:lnTo>
                    <a:pt x="519" y="1287594"/>
                  </a:lnTo>
                  <a:cubicBezTo>
                    <a:pt x="519" y="1278369"/>
                    <a:pt x="7981" y="1270907"/>
                    <a:pt x="17206" y="1270907"/>
                  </a:cubicBezTo>
                  <a:lnTo>
                    <a:pt x="17309" y="1270907"/>
                  </a:lnTo>
                  <a:lnTo>
                    <a:pt x="17620" y="1271036"/>
                  </a:lnTo>
                  <a:lnTo>
                    <a:pt x="17620" y="1179180"/>
                  </a:lnTo>
                  <a:lnTo>
                    <a:pt x="17517" y="1179180"/>
                  </a:lnTo>
                  <a:cubicBezTo>
                    <a:pt x="7877" y="1179180"/>
                    <a:pt x="0" y="1171303"/>
                    <a:pt x="0" y="1161663"/>
                  </a:cubicBezTo>
                  <a:lnTo>
                    <a:pt x="0" y="934368"/>
                  </a:lnTo>
                  <a:cubicBezTo>
                    <a:pt x="0" y="924729"/>
                    <a:pt x="7877" y="916852"/>
                    <a:pt x="17517" y="916852"/>
                  </a:cubicBezTo>
                  <a:lnTo>
                    <a:pt x="17620" y="916852"/>
                  </a:lnTo>
                  <a:lnTo>
                    <a:pt x="17620" y="791306"/>
                  </a:lnTo>
                  <a:lnTo>
                    <a:pt x="16790" y="791649"/>
                  </a:lnTo>
                  <a:lnTo>
                    <a:pt x="16687" y="791649"/>
                  </a:lnTo>
                  <a:cubicBezTo>
                    <a:pt x="8084" y="791649"/>
                    <a:pt x="1140" y="784705"/>
                    <a:pt x="1140" y="776102"/>
                  </a:cubicBezTo>
                  <a:lnTo>
                    <a:pt x="1140" y="656494"/>
                  </a:lnTo>
                  <a:cubicBezTo>
                    <a:pt x="1140" y="647892"/>
                    <a:pt x="8084" y="640947"/>
                    <a:pt x="16687" y="640947"/>
                  </a:cubicBezTo>
                  <a:lnTo>
                    <a:pt x="16790" y="640947"/>
                  </a:lnTo>
                  <a:lnTo>
                    <a:pt x="17620" y="641290"/>
                  </a:lnTo>
                  <a:lnTo>
                    <a:pt x="17620" y="205219"/>
                  </a:lnTo>
                  <a:cubicBezTo>
                    <a:pt x="17620" y="91830"/>
                    <a:pt x="109450" y="0"/>
                    <a:pt x="222839" y="0"/>
                  </a:cubicBezTo>
                  <a:close/>
                </a:path>
              </a:pathLst>
            </a:custGeom>
            <a:solidFill>
              <a:schemeClr val="tx1"/>
            </a:solidFill>
            <a:ln w="103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A3A700CD-F61F-48F7-B4C1-79EAB9D17F9E}"/>
                </a:ext>
              </a:extLst>
            </p:cNvPr>
            <p:cNvSpPr/>
            <p:nvPr/>
          </p:nvSpPr>
          <p:spPr>
            <a:xfrm>
              <a:off x="3195282" y="6163352"/>
              <a:ext cx="279844" cy="279844"/>
            </a:xfrm>
            <a:custGeom>
              <a:avLst/>
              <a:gdLst>
                <a:gd name="connsiteX0" fmla="*/ 279593 w 279844"/>
                <a:gd name="connsiteY0" fmla="*/ 144025 h 279844"/>
                <a:gd name="connsiteX1" fmla="*/ 144025 w 279844"/>
                <a:gd name="connsiteY1" fmla="*/ 279593 h 279844"/>
                <a:gd name="connsiteX2" fmla="*/ 8456 w 279844"/>
                <a:gd name="connsiteY2" fmla="*/ 144025 h 279844"/>
                <a:gd name="connsiteX3" fmla="*/ 144025 w 279844"/>
                <a:gd name="connsiteY3" fmla="*/ 8456 h 279844"/>
                <a:gd name="connsiteX4" fmla="*/ 279593 w 279844"/>
                <a:gd name="connsiteY4" fmla="*/ 144025 h 2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844" h="279844">
                  <a:moveTo>
                    <a:pt x="279593" y="144025"/>
                  </a:moveTo>
                  <a:cubicBezTo>
                    <a:pt x="279593" y="218897"/>
                    <a:pt x="218897" y="279593"/>
                    <a:pt x="144025" y="279593"/>
                  </a:cubicBezTo>
                  <a:cubicBezTo>
                    <a:pt x="69152" y="279593"/>
                    <a:pt x="8456" y="218897"/>
                    <a:pt x="8456" y="144025"/>
                  </a:cubicBezTo>
                  <a:cubicBezTo>
                    <a:pt x="8456" y="69152"/>
                    <a:pt x="69152" y="8456"/>
                    <a:pt x="144025" y="8456"/>
                  </a:cubicBezTo>
                  <a:cubicBezTo>
                    <a:pt x="218897" y="8456"/>
                    <a:pt x="279593" y="69152"/>
                    <a:pt x="279593" y="144025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95D82A0-D266-4BA9-A9FA-3402997EC866}"/>
                </a:ext>
              </a:extLst>
            </p:cNvPr>
            <p:cNvSpPr/>
            <p:nvPr/>
          </p:nvSpPr>
          <p:spPr>
            <a:xfrm>
              <a:off x="3268663" y="1374287"/>
              <a:ext cx="134740" cy="134740"/>
            </a:xfrm>
            <a:custGeom>
              <a:avLst/>
              <a:gdLst>
                <a:gd name="connsiteX0" fmla="*/ 70643 w 134739"/>
                <a:gd name="connsiteY0" fmla="*/ 132831 h 134739"/>
                <a:gd name="connsiteX1" fmla="*/ 8456 w 134739"/>
                <a:gd name="connsiteY1" fmla="*/ 70643 h 134739"/>
                <a:gd name="connsiteX2" fmla="*/ 70643 w 134739"/>
                <a:gd name="connsiteY2" fmla="*/ 8456 h 134739"/>
                <a:gd name="connsiteX3" fmla="*/ 132831 w 134739"/>
                <a:gd name="connsiteY3" fmla="*/ 70643 h 134739"/>
                <a:gd name="connsiteX4" fmla="*/ 70643 w 134739"/>
                <a:gd name="connsiteY4" fmla="*/ 132831 h 134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739" h="134739">
                  <a:moveTo>
                    <a:pt x="70643" y="132831"/>
                  </a:moveTo>
                  <a:cubicBezTo>
                    <a:pt x="36336" y="132831"/>
                    <a:pt x="8456" y="104950"/>
                    <a:pt x="8456" y="70643"/>
                  </a:cubicBezTo>
                  <a:cubicBezTo>
                    <a:pt x="8456" y="36336"/>
                    <a:pt x="36336" y="8456"/>
                    <a:pt x="70643" y="8456"/>
                  </a:cubicBezTo>
                  <a:cubicBezTo>
                    <a:pt x="104950" y="8456"/>
                    <a:pt x="132831" y="36336"/>
                    <a:pt x="132831" y="70643"/>
                  </a:cubicBezTo>
                  <a:cubicBezTo>
                    <a:pt x="132831" y="104950"/>
                    <a:pt x="105054" y="132831"/>
                    <a:pt x="70643" y="132831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E9210C8-1F07-49FD-AC40-A12FA6E29343}"/>
                </a:ext>
              </a:extLst>
            </p:cNvPr>
            <p:cNvSpPr/>
            <p:nvPr/>
          </p:nvSpPr>
          <p:spPr>
            <a:xfrm>
              <a:off x="3262858" y="1368171"/>
              <a:ext cx="145104" cy="145104"/>
            </a:xfrm>
            <a:custGeom>
              <a:avLst/>
              <a:gdLst>
                <a:gd name="connsiteX0" fmla="*/ 76448 w 145104"/>
                <a:gd name="connsiteY0" fmla="*/ 18821 h 145104"/>
                <a:gd name="connsiteX1" fmla="*/ 134075 w 145104"/>
                <a:gd name="connsiteY1" fmla="*/ 76240 h 145104"/>
                <a:gd name="connsiteX2" fmla="*/ 76655 w 145104"/>
                <a:gd name="connsiteY2" fmla="*/ 133868 h 145104"/>
                <a:gd name="connsiteX3" fmla="*/ 19028 w 145104"/>
                <a:gd name="connsiteY3" fmla="*/ 76448 h 145104"/>
                <a:gd name="connsiteX4" fmla="*/ 19028 w 145104"/>
                <a:gd name="connsiteY4" fmla="*/ 76344 h 145104"/>
                <a:gd name="connsiteX5" fmla="*/ 76448 w 145104"/>
                <a:gd name="connsiteY5" fmla="*/ 18821 h 145104"/>
                <a:gd name="connsiteX6" fmla="*/ 76448 w 145104"/>
                <a:gd name="connsiteY6" fmla="*/ 8456 h 145104"/>
                <a:gd name="connsiteX7" fmla="*/ 8456 w 145104"/>
                <a:gd name="connsiteY7" fmla="*/ 76240 h 145104"/>
                <a:gd name="connsiteX8" fmla="*/ 76241 w 145104"/>
                <a:gd name="connsiteY8" fmla="*/ 144232 h 145104"/>
                <a:gd name="connsiteX9" fmla="*/ 144232 w 145104"/>
                <a:gd name="connsiteY9" fmla="*/ 76448 h 145104"/>
                <a:gd name="connsiteX10" fmla="*/ 144232 w 145104"/>
                <a:gd name="connsiteY10" fmla="*/ 76344 h 145104"/>
                <a:gd name="connsiteX11" fmla="*/ 76448 w 145104"/>
                <a:gd name="connsiteY11" fmla="*/ 8456 h 145104"/>
                <a:gd name="connsiteX12" fmla="*/ 76448 w 145104"/>
                <a:gd name="connsiteY12" fmla="*/ 8456 h 14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104" h="145104">
                  <a:moveTo>
                    <a:pt x="76448" y="18821"/>
                  </a:moveTo>
                  <a:cubicBezTo>
                    <a:pt x="108267" y="18717"/>
                    <a:pt x="133971" y="44421"/>
                    <a:pt x="134075" y="76240"/>
                  </a:cubicBezTo>
                  <a:cubicBezTo>
                    <a:pt x="134179" y="108060"/>
                    <a:pt x="108474" y="133764"/>
                    <a:pt x="76655" y="133868"/>
                  </a:cubicBezTo>
                  <a:cubicBezTo>
                    <a:pt x="44836" y="133971"/>
                    <a:pt x="19131" y="108267"/>
                    <a:pt x="19028" y="76448"/>
                  </a:cubicBezTo>
                  <a:cubicBezTo>
                    <a:pt x="19028" y="76448"/>
                    <a:pt x="19028" y="76344"/>
                    <a:pt x="19028" y="76344"/>
                  </a:cubicBezTo>
                  <a:cubicBezTo>
                    <a:pt x="19131" y="44628"/>
                    <a:pt x="44732" y="18924"/>
                    <a:pt x="76448" y="18821"/>
                  </a:cubicBezTo>
                  <a:moveTo>
                    <a:pt x="76448" y="8456"/>
                  </a:moveTo>
                  <a:cubicBezTo>
                    <a:pt x="38928" y="8352"/>
                    <a:pt x="8560" y="38721"/>
                    <a:pt x="8456" y="76240"/>
                  </a:cubicBezTo>
                  <a:cubicBezTo>
                    <a:pt x="8352" y="113760"/>
                    <a:pt x="38721" y="144129"/>
                    <a:pt x="76241" y="144232"/>
                  </a:cubicBezTo>
                  <a:cubicBezTo>
                    <a:pt x="113760" y="144336"/>
                    <a:pt x="144129" y="113968"/>
                    <a:pt x="144232" y="76448"/>
                  </a:cubicBezTo>
                  <a:cubicBezTo>
                    <a:pt x="144232" y="76448"/>
                    <a:pt x="144232" y="76344"/>
                    <a:pt x="144232" y="76344"/>
                  </a:cubicBezTo>
                  <a:cubicBezTo>
                    <a:pt x="144336" y="38928"/>
                    <a:pt x="114071" y="8560"/>
                    <a:pt x="76448" y="8456"/>
                  </a:cubicBezTo>
                  <a:cubicBezTo>
                    <a:pt x="76551" y="8456"/>
                    <a:pt x="76551" y="8456"/>
                    <a:pt x="76448" y="8456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8F2EAC8-BB57-401F-96D7-24C8BC502CFC}"/>
              </a:ext>
            </a:extLst>
          </p:cNvPr>
          <p:cNvSpPr txBox="1"/>
          <p:nvPr/>
        </p:nvSpPr>
        <p:spPr>
          <a:xfrm>
            <a:off x="6196467" y="3588110"/>
            <a:ext cx="4802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739241-9CA3-45A9-B454-3A5825C2451F}"/>
              </a:ext>
            </a:extLst>
          </p:cNvPr>
          <p:cNvSpPr txBox="1"/>
          <p:nvPr/>
        </p:nvSpPr>
        <p:spPr>
          <a:xfrm>
            <a:off x="6196467" y="4419107"/>
            <a:ext cx="48024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74FB8DF-960C-4DF0-9557-3F05720989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236505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래픽 11">
            <a:extLst>
              <a:ext uri="{FF2B5EF4-FFF2-40B4-BE49-F238E27FC236}">
                <a16:creationId xmlns:a16="http://schemas.microsoft.com/office/drawing/2014/main" id="{9EE5CD6B-6674-4AE8-9319-D73834A63794}"/>
              </a:ext>
            </a:extLst>
          </p:cNvPr>
          <p:cNvGrpSpPr/>
          <p:nvPr/>
        </p:nvGrpSpPr>
        <p:grpSpPr>
          <a:xfrm>
            <a:off x="632732" y="1295460"/>
            <a:ext cx="6572250" cy="5238750"/>
            <a:chOff x="632732" y="1295460"/>
            <a:chExt cx="6572250" cy="5238750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DA7A4807-AEDA-45E6-8A6B-4C2C294AA78E}"/>
                </a:ext>
              </a:extLst>
            </p:cNvPr>
            <p:cNvSpPr/>
            <p:nvPr/>
          </p:nvSpPr>
          <p:spPr>
            <a:xfrm>
              <a:off x="3079038" y="5743540"/>
              <a:ext cx="1704975" cy="790575"/>
            </a:xfrm>
            <a:custGeom>
              <a:avLst/>
              <a:gdLst>
                <a:gd name="connsiteX0" fmla="*/ 1704404 w 1704975"/>
                <a:gd name="connsiteY0" fmla="*/ 790480 h 790575"/>
                <a:gd name="connsiteX1" fmla="*/ 7144 w 1704975"/>
                <a:gd name="connsiteY1" fmla="*/ 768763 h 790575"/>
                <a:gd name="connsiteX2" fmla="*/ 12192 w 1704975"/>
                <a:gd name="connsiteY2" fmla="*/ 725234 h 790575"/>
                <a:gd name="connsiteX3" fmla="*/ 94202 w 1704975"/>
                <a:gd name="connsiteY3" fmla="*/ 7144 h 790575"/>
                <a:gd name="connsiteX4" fmla="*/ 1584770 w 1704975"/>
                <a:gd name="connsiteY4" fmla="*/ 7144 h 790575"/>
                <a:gd name="connsiteX5" fmla="*/ 1694402 w 1704975"/>
                <a:gd name="connsiteY5" fmla="*/ 725234 h 790575"/>
                <a:gd name="connsiteX6" fmla="*/ 1702784 w 1704975"/>
                <a:gd name="connsiteY6" fmla="*/ 779622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4975" h="790575">
                  <a:moveTo>
                    <a:pt x="1704404" y="790480"/>
                  </a:moveTo>
                  <a:lnTo>
                    <a:pt x="7144" y="768763"/>
                  </a:lnTo>
                  <a:lnTo>
                    <a:pt x="12192" y="725234"/>
                  </a:lnTo>
                  <a:lnTo>
                    <a:pt x="94202" y="7144"/>
                  </a:lnTo>
                  <a:lnTo>
                    <a:pt x="1584770" y="7144"/>
                  </a:lnTo>
                  <a:lnTo>
                    <a:pt x="1694402" y="725234"/>
                  </a:lnTo>
                  <a:lnTo>
                    <a:pt x="1702784" y="77962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29FC8786-B544-4B9C-A85D-3103D13C7506}"/>
                </a:ext>
              </a:extLst>
            </p:cNvPr>
            <p:cNvSpPr/>
            <p:nvPr/>
          </p:nvSpPr>
          <p:spPr>
            <a:xfrm>
              <a:off x="3079038" y="6461630"/>
              <a:ext cx="1704975" cy="66675"/>
            </a:xfrm>
            <a:custGeom>
              <a:avLst/>
              <a:gdLst>
                <a:gd name="connsiteX0" fmla="*/ 1702784 w 1704975"/>
                <a:gd name="connsiteY0" fmla="*/ 61532 h 66675"/>
                <a:gd name="connsiteX1" fmla="*/ 855821 w 1704975"/>
                <a:gd name="connsiteY1" fmla="*/ 61532 h 66675"/>
                <a:gd name="connsiteX2" fmla="*/ 7144 w 1704975"/>
                <a:gd name="connsiteY2" fmla="*/ 50673 h 66675"/>
                <a:gd name="connsiteX3" fmla="*/ 12192 w 1704975"/>
                <a:gd name="connsiteY3" fmla="*/ 7144 h 66675"/>
                <a:gd name="connsiteX4" fmla="*/ 1694402 w 17049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66675">
                  <a:moveTo>
                    <a:pt x="1702784" y="61532"/>
                  </a:moveTo>
                  <a:lnTo>
                    <a:pt x="855821" y="61532"/>
                  </a:lnTo>
                  <a:lnTo>
                    <a:pt x="7144" y="50673"/>
                  </a:lnTo>
                  <a:lnTo>
                    <a:pt x="12192" y="7144"/>
                  </a:lnTo>
                  <a:lnTo>
                    <a:pt x="1694402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6CAC2F0-41BA-4BC1-A269-7612DF7ECABB}"/>
                </a:ext>
              </a:extLst>
            </p:cNvPr>
            <p:cNvSpPr/>
            <p:nvPr/>
          </p:nvSpPr>
          <p:spPr>
            <a:xfrm>
              <a:off x="2796145" y="6472488"/>
              <a:ext cx="2257425" cy="66675"/>
            </a:xfrm>
            <a:custGeom>
              <a:avLst/>
              <a:gdLst>
                <a:gd name="connsiteX0" fmla="*/ 7144 w 2257425"/>
                <a:gd name="connsiteY0" fmla="*/ 7144 h 66675"/>
                <a:gd name="connsiteX1" fmla="*/ 2259330 w 2257425"/>
                <a:gd name="connsiteY1" fmla="*/ 7144 h 66675"/>
                <a:gd name="connsiteX2" fmla="*/ 2259330 w 2257425"/>
                <a:gd name="connsiteY2" fmla="*/ 61532 h 66675"/>
                <a:gd name="connsiteX3" fmla="*/ 7144 w 2257425"/>
                <a:gd name="connsiteY3" fmla="*/ 6153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7425" h="66675">
                  <a:moveTo>
                    <a:pt x="7144" y="7144"/>
                  </a:moveTo>
                  <a:lnTo>
                    <a:pt x="2259330" y="7144"/>
                  </a:lnTo>
                  <a:lnTo>
                    <a:pt x="2259330" y="61532"/>
                  </a:lnTo>
                  <a:lnTo>
                    <a:pt x="7144" y="6153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B91DB92-50F1-4776-ABCA-7F1B18AA3459}"/>
                </a:ext>
              </a:extLst>
            </p:cNvPr>
            <p:cNvSpPr/>
            <p:nvPr/>
          </p:nvSpPr>
          <p:spPr>
            <a:xfrm>
              <a:off x="625587" y="1288316"/>
              <a:ext cx="6581775" cy="3962400"/>
            </a:xfrm>
            <a:custGeom>
              <a:avLst/>
              <a:gdLst>
                <a:gd name="connsiteX0" fmla="*/ 6578634 w 6581775"/>
                <a:gd name="connsiteY0" fmla="*/ 149352 h 3962400"/>
                <a:gd name="connsiteX1" fmla="*/ 6437664 w 6581775"/>
                <a:gd name="connsiteY1" fmla="*/ 7144 h 3962400"/>
                <a:gd name="connsiteX2" fmla="*/ 148115 w 6581775"/>
                <a:gd name="connsiteY2" fmla="*/ 7144 h 3962400"/>
                <a:gd name="connsiteX3" fmla="*/ 7145 w 6581775"/>
                <a:gd name="connsiteY3" fmla="*/ 149447 h 3962400"/>
                <a:gd name="connsiteX4" fmla="*/ 7145 w 6581775"/>
                <a:gd name="connsiteY4" fmla="*/ 149447 h 3962400"/>
                <a:gd name="connsiteX5" fmla="*/ 7145 w 6581775"/>
                <a:gd name="connsiteY5" fmla="*/ 3961924 h 3962400"/>
                <a:gd name="connsiteX6" fmla="*/ 6578634 w 6581775"/>
                <a:gd name="connsiteY6" fmla="*/ 3961924 h 3962400"/>
                <a:gd name="connsiteX7" fmla="*/ 6578634 w 6581775"/>
                <a:gd name="connsiteY7" fmla="*/ 149352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1775" h="3962400">
                  <a:moveTo>
                    <a:pt x="6578634" y="149352"/>
                  </a:moveTo>
                  <a:cubicBezTo>
                    <a:pt x="6578920" y="71152"/>
                    <a:pt x="6515864" y="7525"/>
                    <a:pt x="6437664" y="7144"/>
                  </a:cubicBezTo>
                  <a:lnTo>
                    <a:pt x="148115" y="7144"/>
                  </a:lnTo>
                  <a:cubicBezTo>
                    <a:pt x="69915" y="7525"/>
                    <a:pt x="6764" y="71247"/>
                    <a:pt x="7145" y="149447"/>
                  </a:cubicBezTo>
                  <a:cubicBezTo>
                    <a:pt x="7145" y="149447"/>
                    <a:pt x="7145" y="149447"/>
                    <a:pt x="7145" y="149447"/>
                  </a:cubicBezTo>
                  <a:lnTo>
                    <a:pt x="7145" y="3961924"/>
                  </a:lnTo>
                  <a:lnTo>
                    <a:pt x="6578634" y="3961924"/>
                  </a:lnTo>
                  <a:lnTo>
                    <a:pt x="6578634" y="149352"/>
                  </a:ln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7CAE058-B1BD-4987-96A8-DAFC8FEF87EF}"/>
                </a:ext>
              </a:extLst>
            </p:cNvPr>
            <p:cNvSpPr/>
            <p:nvPr/>
          </p:nvSpPr>
          <p:spPr>
            <a:xfrm>
              <a:off x="625588" y="5204996"/>
              <a:ext cx="6581775" cy="600075"/>
            </a:xfrm>
            <a:custGeom>
              <a:avLst/>
              <a:gdLst>
                <a:gd name="connsiteX0" fmla="*/ 7144 w 6581775"/>
                <a:gd name="connsiteY0" fmla="*/ 7144 h 600075"/>
                <a:gd name="connsiteX1" fmla="*/ 7144 w 6581775"/>
                <a:gd name="connsiteY1" fmla="*/ 453676 h 600075"/>
                <a:gd name="connsiteX2" fmla="*/ 148114 w 6581775"/>
                <a:gd name="connsiteY2" fmla="*/ 594646 h 600075"/>
                <a:gd name="connsiteX3" fmla="*/ 6437662 w 6581775"/>
                <a:gd name="connsiteY3" fmla="*/ 594646 h 600075"/>
                <a:gd name="connsiteX4" fmla="*/ 6578632 w 6581775"/>
                <a:gd name="connsiteY4" fmla="*/ 453676 h 600075"/>
                <a:gd name="connsiteX5" fmla="*/ 6578632 w 6581775"/>
                <a:gd name="connsiteY5" fmla="*/ 7144 h 600075"/>
                <a:gd name="connsiteX6" fmla="*/ 7144 w 6581775"/>
                <a:gd name="connsiteY6" fmla="*/ 7144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81775" h="600075">
                  <a:moveTo>
                    <a:pt x="7144" y="7144"/>
                  </a:moveTo>
                  <a:lnTo>
                    <a:pt x="7144" y="453676"/>
                  </a:lnTo>
                  <a:cubicBezTo>
                    <a:pt x="7144" y="531495"/>
                    <a:pt x="70295" y="594646"/>
                    <a:pt x="148114" y="594646"/>
                  </a:cubicBezTo>
                  <a:lnTo>
                    <a:pt x="6437662" y="594646"/>
                  </a:lnTo>
                  <a:cubicBezTo>
                    <a:pt x="6515481" y="594646"/>
                    <a:pt x="6578632" y="531495"/>
                    <a:pt x="6578632" y="453676"/>
                  </a:cubicBezTo>
                  <a:lnTo>
                    <a:pt x="6578632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16013332-C507-4FEF-A6CE-1DDF3092D040}"/>
                </a:ext>
              </a:extLst>
            </p:cNvPr>
            <p:cNvSpPr/>
            <p:nvPr/>
          </p:nvSpPr>
          <p:spPr>
            <a:xfrm>
              <a:off x="4090878" y="5792498"/>
              <a:ext cx="685800" cy="685800"/>
            </a:xfrm>
            <a:custGeom>
              <a:avLst/>
              <a:gdLst>
                <a:gd name="connsiteX0" fmla="*/ 7144 w 685800"/>
                <a:gd name="connsiteY0" fmla="*/ 7144 h 685800"/>
                <a:gd name="connsiteX1" fmla="*/ 684276 w 685800"/>
                <a:gd name="connsiteY1" fmla="*/ 687134 h 685800"/>
                <a:gd name="connsiteX2" fmla="*/ 580358 w 685800"/>
                <a:gd name="connsiteY2" fmla="*/ 7144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685800">
                  <a:moveTo>
                    <a:pt x="7144" y="7144"/>
                  </a:moveTo>
                  <a:lnTo>
                    <a:pt x="684276" y="687134"/>
                  </a:lnTo>
                  <a:lnTo>
                    <a:pt x="580358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41E7AE5A-7CEF-4E92-920A-5B56B88866FE}"/>
                </a:ext>
              </a:extLst>
            </p:cNvPr>
            <p:cNvSpPr/>
            <p:nvPr/>
          </p:nvSpPr>
          <p:spPr>
            <a:xfrm>
              <a:off x="3797318" y="5329107"/>
              <a:ext cx="304800" cy="304800"/>
            </a:xfrm>
            <a:custGeom>
              <a:avLst/>
              <a:gdLst>
                <a:gd name="connsiteX0" fmla="*/ 301085 w 304800"/>
                <a:gd name="connsiteY0" fmla="*/ 154115 h 304800"/>
                <a:gd name="connsiteX1" fmla="*/ 154115 w 304800"/>
                <a:gd name="connsiteY1" fmla="*/ 301085 h 304800"/>
                <a:gd name="connsiteX2" fmla="*/ 7144 w 304800"/>
                <a:gd name="connsiteY2" fmla="*/ 154115 h 304800"/>
                <a:gd name="connsiteX3" fmla="*/ 154115 w 304800"/>
                <a:gd name="connsiteY3" fmla="*/ 7144 h 304800"/>
                <a:gd name="connsiteX4" fmla="*/ 301085 w 304800"/>
                <a:gd name="connsiteY4" fmla="*/ 1541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" h="304800">
                  <a:moveTo>
                    <a:pt x="301085" y="154115"/>
                  </a:moveTo>
                  <a:cubicBezTo>
                    <a:pt x="301085" y="235284"/>
                    <a:pt x="235284" y="301085"/>
                    <a:pt x="154115" y="301085"/>
                  </a:cubicBezTo>
                  <a:cubicBezTo>
                    <a:pt x="72945" y="301085"/>
                    <a:pt x="7144" y="235284"/>
                    <a:pt x="7144" y="154115"/>
                  </a:cubicBezTo>
                  <a:cubicBezTo>
                    <a:pt x="7144" y="72945"/>
                    <a:pt x="72945" y="7144"/>
                    <a:pt x="154115" y="7144"/>
                  </a:cubicBezTo>
                  <a:cubicBezTo>
                    <a:pt x="235284" y="7144"/>
                    <a:pt x="301085" y="72945"/>
                    <a:pt x="301085" y="154115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C054B00-2EEA-4376-B62E-06D6863C0B57}"/>
              </a:ext>
            </a:extLst>
          </p:cNvPr>
          <p:cNvSpPr txBox="1"/>
          <p:nvPr/>
        </p:nvSpPr>
        <p:spPr>
          <a:xfrm>
            <a:off x="7684620" y="3233250"/>
            <a:ext cx="3739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B6561F-11DB-4958-AF0D-57059BCBEDBA}"/>
              </a:ext>
            </a:extLst>
          </p:cNvPr>
          <p:cNvSpPr txBox="1"/>
          <p:nvPr/>
        </p:nvSpPr>
        <p:spPr>
          <a:xfrm>
            <a:off x="7684621" y="4064247"/>
            <a:ext cx="37397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A00422E-3DC1-412F-9905-2F902025DF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25227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0" y="3655123"/>
            <a:ext cx="2782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8DEFEF2-0C7B-4BE2-8ACB-738938241BED}"/>
              </a:ext>
            </a:extLst>
          </p:cNvPr>
          <p:cNvSpPr txBox="1"/>
          <p:nvPr/>
        </p:nvSpPr>
        <p:spPr>
          <a:xfrm>
            <a:off x="4122057" y="2699261"/>
            <a:ext cx="3947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4800" b="0" dirty="0"/>
              <a:t>Thanks 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FAB71E-FF89-4704-ABF8-0CE708CE204D}"/>
              </a:ext>
            </a:extLst>
          </p:cNvPr>
          <p:cNvSpPr txBox="1"/>
          <p:nvPr/>
        </p:nvSpPr>
        <p:spPr>
          <a:xfrm>
            <a:off x="4121681" y="3565017"/>
            <a:ext cx="3948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. </a:t>
            </a:r>
            <a:r>
              <a:rPr lang="en-US" altLang="ko-KR" sz="1600" dirty="0" err="1"/>
              <a:t>Etiam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aliquet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mi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lacinia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68AE8E1-7DC8-42CE-90F3-9B8B7D1E9A17}"/>
              </a:ext>
            </a:extLst>
          </p:cNvPr>
          <p:cNvSpPr txBox="1"/>
          <p:nvPr/>
        </p:nvSpPr>
        <p:spPr>
          <a:xfrm>
            <a:off x="1678471" y="830816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282E44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282E4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FE1E4768-C55E-4C14-8A2F-DCE6EAB3FBC4}"/>
              </a:ext>
            </a:extLst>
          </p:cNvPr>
          <p:cNvSpPr/>
          <p:nvPr/>
        </p:nvSpPr>
        <p:spPr>
          <a:xfrm>
            <a:off x="4242297" y="2648800"/>
            <a:ext cx="1131551" cy="1131551"/>
          </a:xfrm>
          <a:prstGeom prst="ellipse">
            <a:avLst/>
          </a:prstGeom>
          <a:solidFill>
            <a:srgbClr val="DD4F3B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FB70CA-D81D-48B2-9510-58D5B23C06C9}"/>
              </a:ext>
            </a:extLst>
          </p:cNvPr>
          <p:cNvSpPr txBox="1"/>
          <p:nvPr/>
        </p:nvSpPr>
        <p:spPr>
          <a:xfrm>
            <a:off x="3674794" y="4520847"/>
            <a:ext cx="22665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D6C7C5F-995C-4B58-98EB-9EB2E229E981}"/>
              </a:ext>
            </a:extLst>
          </p:cNvPr>
          <p:cNvSpPr/>
          <p:nvPr/>
        </p:nvSpPr>
        <p:spPr>
          <a:xfrm>
            <a:off x="3674793" y="4093044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AC3D8DC4-DFF0-4463-9A72-05312643221E}"/>
              </a:ext>
            </a:extLst>
          </p:cNvPr>
          <p:cNvGrpSpPr/>
          <p:nvPr/>
        </p:nvGrpSpPr>
        <p:grpSpPr>
          <a:xfrm>
            <a:off x="4552590" y="2944814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FF78988B-C6E8-41F5-BF09-7BF2BFAE6F7B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66CACB0-BFAB-40E3-AA8B-1CDFA903926D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147A598-C97F-48F3-9333-0F3FF5EFEB2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E27B66B-4EF7-42C3-9A86-2A3838818109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타원 23">
            <a:extLst>
              <a:ext uri="{FF2B5EF4-FFF2-40B4-BE49-F238E27FC236}">
                <a16:creationId xmlns:a16="http://schemas.microsoft.com/office/drawing/2014/main" id="{91E95D71-A42F-43AC-AE80-97C3CC5D171E}"/>
              </a:ext>
            </a:extLst>
          </p:cNvPr>
          <p:cNvSpPr/>
          <p:nvPr/>
        </p:nvSpPr>
        <p:spPr>
          <a:xfrm>
            <a:off x="9394008" y="2648800"/>
            <a:ext cx="1131551" cy="1131551"/>
          </a:xfrm>
          <a:prstGeom prst="ellipse">
            <a:avLst/>
          </a:prstGeom>
          <a:solidFill>
            <a:srgbClr val="DD4F3B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19971D-0310-498C-AACA-0B3B4A73F983}"/>
              </a:ext>
            </a:extLst>
          </p:cNvPr>
          <p:cNvSpPr txBox="1"/>
          <p:nvPr/>
        </p:nvSpPr>
        <p:spPr>
          <a:xfrm>
            <a:off x="8826505" y="4520847"/>
            <a:ext cx="22665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394F31C-1523-4FA4-BB24-A437C04A6540}"/>
              </a:ext>
            </a:extLst>
          </p:cNvPr>
          <p:cNvSpPr/>
          <p:nvPr/>
        </p:nvSpPr>
        <p:spPr>
          <a:xfrm>
            <a:off x="8826504" y="4093044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5B0F5809-55A6-4661-9B0D-63692B201FCF}"/>
              </a:ext>
            </a:extLst>
          </p:cNvPr>
          <p:cNvGrpSpPr/>
          <p:nvPr/>
        </p:nvGrpSpPr>
        <p:grpSpPr>
          <a:xfrm>
            <a:off x="9694417" y="2952877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60227AB2-B6EE-444F-B25F-0954E8792878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5BDD3C4-B01E-4429-B79D-2FAE2DA5BA27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0" name="타원 29">
            <a:extLst>
              <a:ext uri="{FF2B5EF4-FFF2-40B4-BE49-F238E27FC236}">
                <a16:creationId xmlns:a16="http://schemas.microsoft.com/office/drawing/2014/main" id="{F14A94FE-951B-40D5-87CB-48C1F039E17A}"/>
              </a:ext>
            </a:extLst>
          </p:cNvPr>
          <p:cNvSpPr/>
          <p:nvPr/>
        </p:nvSpPr>
        <p:spPr>
          <a:xfrm>
            <a:off x="1666441" y="2648800"/>
            <a:ext cx="1131551" cy="1131551"/>
          </a:xfrm>
          <a:prstGeom prst="ellipse">
            <a:avLst/>
          </a:prstGeom>
          <a:solidFill>
            <a:srgbClr val="DD4F3B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161C1BD-8C6E-462E-AFB8-0BBC573875DD}"/>
              </a:ext>
            </a:extLst>
          </p:cNvPr>
          <p:cNvSpPr txBox="1"/>
          <p:nvPr/>
        </p:nvSpPr>
        <p:spPr>
          <a:xfrm>
            <a:off x="1098939" y="4520847"/>
            <a:ext cx="22665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A9F8F0C-E5D8-49D0-9AA4-6057F31B0B73}"/>
              </a:ext>
            </a:extLst>
          </p:cNvPr>
          <p:cNvSpPr/>
          <p:nvPr/>
        </p:nvSpPr>
        <p:spPr>
          <a:xfrm>
            <a:off x="1098938" y="4093044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F95605FD-7A0B-4C9B-9307-84D391AE5620}"/>
              </a:ext>
            </a:extLst>
          </p:cNvPr>
          <p:cNvGrpSpPr/>
          <p:nvPr/>
        </p:nvGrpSpPr>
        <p:grpSpPr>
          <a:xfrm>
            <a:off x="2031428" y="2939470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2C9BEB9-84BB-4BF9-B912-4853C92BB2B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335D95AC-74FC-473F-B3A6-BB97C0FEDB4D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0BB9CBB1-181F-4F03-AF7B-64C462893EC0}"/>
              </a:ext>
            </a:extLst>
          </p:cNvPr>
          <p:cNvSpPr/>
          <p:nvPr/>
        </p:nvSpPr>
        <p:spPr>
          <a:xfrm>
            <a:off x="6818152" y="2648800"/>
            <a:ext cx="1131551" cy="1131551"/>
          </a:xfrm>
          <a:prstGeom prst="ellipse">
            <a:avLst/>
          </a:prstGeom>
          <a:solidFill>
            <a:srgbClr val="DD4F3B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D864FE9-5F66-4C20-A00E-1F1C5DE0C467}"/>
              </a:ext>
            </a:extLst>
          </p:cNvPr>
          <p:cNvSpPr txBox="1"/>
          <p:nvPr/>
        </p:nvSpPr>
        <p:spPr>
          <a:xfrm>
            <a:off x="6250649" y="4520847"/>
            <a:ext cx="22665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1995EB1C-131C-4A6D-8C94-50FE541AEBD4}"/>
              </a:ext>
            </a:extLst>
          </p:cNvPr>
          <p:cNvSpPr/>
          <p:nvPr/>
        </p:nvSpPr>
        <p:spPr>
          <a:xfrm>
            <a:off x="6250648" y="4093044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0A22F71-99FA-43AE-BCF5-EFE1CBF9ED4C}"/>
              </a:ext>
            </a:extLst>
          </p:cNvPr>
          <p:cNvGrpSpPr/>
          <p:nvPr/>
        </p:nvGrpSpPr>
        <p:grpSpPr>
          <a:xfrm>
            <a:off x="7101066" y="2941673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B1426F8D-87FA-4B89-A941-B4ABE1DAD51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BD1D995-BE46-4B29-B7AB-A378F8F1B83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2883D38D-A614-40D2-A69A-EBB6852C4D0A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F048DF38-2007-46B0-9056-7CEE6DFC8163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EE56C1C-2CE6-414C-9EBD-C0F2BD0C1B7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8058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63758ED-835D-4595-838B-343A681CEAFC}"/>
              </a:ext>
            </a:extLst>
          </p:cNvPr>
          <p:cNvSpPr txBox="1"/>
          <p:nvPr/>
        </p:nvSpPr>
        <p:spPr>
          <a:xfrm>
            <a:off x="3646612" y="2302554"/>
            <a:ext cx="4900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49D6E1-FB5E-454C-9C40-2F6A18C7C164}"/>
              </a:ext>
            </a:extLst>
          </p:cNvPr>
          <p:cNvSpPr txBox="1"/>
          <p:nvPr/>
        </p:nvSpPr>
        <p:spPr>
          <a:xfrm>
            <a:off x="3646527" y="3872214"/>
            <a:ext cx="4887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363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E96A7803-B001-47D0-9A0F-1F4EE67BE4AE}"/>
              </a:ext>
            </a:extLst>
          </p:cNvPr>
          <p:cNvSpPr txBox="1"/>
          <p:nvPr/>
        </p:nvSpPr>
        <p:spPr>
          <a:xfrm>
            <a:off x="2603945" y="1716903"/>
            <a:ext cx="69841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000" b="0" dirty="0">
                <a:solidFill>
                  <a:schemeClr val="tx1"/>
                </a:solidFill>
              </a:rPr>
              <a:t>Section break</a:t>
            </a:r>
          </a:p>
          <a:p>
            <a:r>
              <a:rPr lang="en-US" altLang="ko-KR" sz="4000" b="0" dirty="0">
                <a:solidFill>
                  <a:schemeClr val="tx1"/>
                </a:solidFill>
              </a:rPr>
              <a:t>slide title</a:t>
            </a:r>
            <a:endParaRPr lang="ko-KR" altLang="en-US" sz="4000" b="0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32FA71-98FD-4B08-BDC7-AC4E8B1844F8}"/>
              </a:ext>
            </a:extLst>
          </p:cNvPr>
          <p:cNvSpPr txBox="1"/>
          <p:nvPr/>
        </p:nvSpPr>
        <p:spPr>
          <a:xfrm>
            <a:off x="914398" y="4498266"/>
            <a:ext cx="2181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4D60C56-593C-41E7-8EBE-272422CFCC7E}"/>
              </a:ext>
            </a:extLst>
          </p:cNvPr>
          <p:cNvSpPr/>
          <p:nvPr/>
        </p:nvSpPr>
        <p:spPr>
          <a:xfrm>
            <a:off x="914398" y="4066877"/>
            <a:ext cx="2181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55A4BBE-ABE6-44B8-86E0-B213CFED50E2}"/>
              </a:ext>
            </a:extLst>
          </p:cNvPr>
          <p:cNvSpPr/>
          <p:nvPr/>
        </p:nvSpPr>
        <p:spPr>
          <a:xfrm>
            <a:off x="1673796" y="3474468"/>
            <a:ext cx="6623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F4B802-5F24-4F9D-BC98-972360A11B0D}"/>
              </a:ext>
            </a:extLst>
          </p:cNvPr>
          <p:cNvSpPr txBox="1"/>
          <p:nvPr/>
        </p:nvSpPr>
        <p:spPr>
          <a:xfrm>
            <a:off x="3641649" y="4498266"/>
            <a:ext cx="2181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7E6A3BA-9C28-40BE-9CFF-865A812104F7}"/>
              </a:ext>
            </a:extLst>
          </p:cNvPr>
          <p:cNvSpPr/>
          <p:nvPr/>
        </p:nvSpPr>
        <p:spPr>
          <a:xfrm>
            <a:off x="3641649" y="4066877"/>
            <a:ext cx="2181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10EC9D0-2B6B-4CCA-90A4-BFE7646E2CB1}"/>
              </a:ext>
            </a:extLst>
          </p:cNvPr>
          <p:cNvSpPr/>
          <p:nvPr/>
        </p:nvSpPr>
        <p:spPr>
          <a:xfrm>
            <a:off x="4401046" y="3474468"/>
            <a:ext cx="7200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0D6137-F23C-4F0C-95FE-40644DF269D2}"/>
              </a:ext>
            </a:extLst>
          </p:cNvPr>
          <p:cNvSpPr txBox="1"/>
          <p:nvPr/>
        </p:nvSpPr>
        <p:spPr>
          <a:xfrm>
            <a:off x="6368900" y="4498266"/>
            <a:ext cx="2181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21A4E8C-9ED2-46F3-816C-2A3459109EF2}"/>
              </a:ext>
            </a:extLst>
          </p:cNvPr>
          <p:cNvSpPr/>
          <p:nvPr/>
        </p:nvSpPr>
        <p:spPr>
          <a:xfrm>
            <a:off x="6368900" y="4066877"/>
            <a:ext cx="2181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4D304E4-1398-4E6D-9008-268D0DF05757}"/>
              </a:ext>
            </a:extLst>
          </p:cNvPr>
          <p:cNvSpPr/>
          <p:nvPr/>
        </p:nvSpPr>
        <p:spPr>
          <a:xfrm>
            <a:off x="7128297" y="3474468"/>
            <a:ext cx="7152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92B95D-CEA1-4B9E-8670-C4C0DAB81606}"/>
              </a:ext>
            </a:extLst>
          </p:cNvPr>
          <p:cNvSpPr txBox="1"/>
          <p:nvPr/>
        </p:nvSpPr>
        <p:spPr>
          <a:xfrm>
            <a:off x="9096152" y="4498266"/>
            <a:ext cx="2181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343BC42-3784-4B7D-8EC7-7434EBF7A679}"/>
              </a:ext>
            </a:extLst>
          </p:cNvPr>
          <p:cNvSpPr/>
          <p:nvPr/>
        </p:nvSpPr>
        <p:spPr>
          <a:xfrm>
            <a:off x="9096152" y="4066877"/>
            <a:ext cx="2181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5A99541-AEDB-4D57-B83A-3214FDB7ED84}"/>
              </a:ext>
            </a:extLst>
          </p:cNvPr>
          <p:cNvSpPr/>
          <p:nvPr/>
        </p:nvSpPr>
        <p:spPr>
          <a:xfrm>
            <a:off x="9855550" y="3474468"/>
            <a:ext cx="7088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latin typeface="+mj-lt"/>
              </a:rPr>
              <a:t>04</a:t>
            </a:r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8721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타원 29">
            <a:extLst>
              <a:ext uri="{FF2B5EF4-FFF2-40B4-BE49-F238E27FC236}">
                <a16:creationId xmlns:a16="http://schemas.microsoft.com/office/drawing/2014/main" id="{596A40D8-39DA-4661-A305-1270CEEF084B}"/>
              </a:ext>
            </a:extLst>
          </p:cNvPr>
          <p:cNvSpPr/>
          <p:nvPr/>
        </p:nvSpPr>
        <p:spPr>
          <a:xfrm>
            <a:off x="2083564" y="1464078"/>
            <a:ext cx="1228508" cy="1228508"/>
          </a:xfrm>
          <a:prstGeom prst="ellipse">
            <a:avLst/>
          </a:prstGeom>
          <a:solidFill>
            <a:srgbClr val="DD4F3B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3F9702AC-81D8-405B-9632-F04688392BFC}"/>
              </a:ext>
            </a:extLst>
          </p:cNvPr>
          <p:cNvGrpSpPr/>
          <p:nvPr/>
        </p:nvGrpSpPr>
        <p:grpSpPr>
          <a:xfrm>
            <a:off x="2527937" y="1838617"/>
            <a:ext cx="339763" cy="453091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B7A4F48-7766-489E-9DE4-012995C5C50C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2AB5898-C761-4B6A-B5DD-65335D62EAF8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4" name="타원 33">
            <a:extLst>
              <a:ext uri="{FF2B5EF4-FFF2-40B4-BE49-F238E27FC236}">
                <a16:creationId xmlns:a16="http://schemas.microsoft.com/office/drawing/2014/main" id="{148BFCA4-AF54-4BCC-A4C0-3E5872C37556}"/>
              </a:ext>
            </a:extLst>
          </p:cNvPr>
          <p:cNvSpPr/>
          <p:nvPr/>
        </p:nvSpPr>
        <p:spPr>
          <a:xfrm>
            <a:off x="2083564" y="3030646"/>
            <a:ext cx="1228508" cy="1228508"/>
          </a:xfrm>
          <a:prstGeom prst="ellipse">
            <a:avLst/>
          </a:prstGeom>
          <a:solidFill>
            <a:srgbClr val="DD4F3B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B7A57B3-B91A-404D-8609-72DB841D099F}"/>
              </a:ext>
            </a:extLst>
          </p:cNvPr>
          <p:cNvGrpSpPr/>
          <p:nvPr/>
        </p:nvGrpSpPr>
        <p:grpSpPr>
          <a:xfrm>
            <a:off x="2463261" y="3407894"/>
            <a:ext cx="432879" cy="444049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D6644299-B471-40E2-9F41-FFA271A07FB4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CBE7739-0441-4AD8-B201-21E496B7D185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298F6368-7930-4A2C-A06A-FE7CD69A264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F8B8E545-212D-40BC-A33B-FE0C6611B92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0" name="타원 39">
            <a:extLst>
              <a:ext uri="{FF2B5EF4-FFF2-40B4-BE49-F238E27FC236}">
                <a16:creationId xmlns:a16="http://schemas.microsoft.com/office/drawing/2014/main" id="{725358F9-0F2B-4363-899B-BC51DA9D979B}"/>
              </a:ext>
            </a:extLst>
          </p:cNvPr>
          <p:cNvSpPr/>
          <p:nvPr/>
        </p:nvSpPr>
        <p:spPr>
          <a:xfrm>
            <a:off x="2083564" y="4597214"/>
            <a:ext cx="1228508" cy="1228508"/>
          </a:xfrm>
          <a:prstGeom prst="ellipse">
            <a:avLst/>
          </a:prstGeom>
          <a:solidFill>
            <a:srgbClr val="DD4F3B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6285467B-E325-479F-85F8-7227D044DCB2}"/>
              </a:ext>
            </a:extLst>
          </p:cNvPr>
          <p:cNvGrpSpPr/>
          <p:nvPr/>
        </p:nvGrpSpPr>
        <p:grpSpPr>
          <a:xfrm>
            <a:off x="2473136" y="4986785"/>
            <a:ext cx="449364" cy="44936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3B33092-7C55-4BDB-A8B7-9BAF67730487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E34434C6-B9FA-44BF-BE71-05D76229ABA8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FDF631E8-C32A-4B2D-9F07-E726ADE5BF5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FB35F4C2-9C1C-4AC7-A873-62B0C8C7327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856F8259-A1E5-4C5B-989E-DAD40570B5A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308D7E5D-6A10-4ADC-9695-79C69BB77F1A}"/>
              </a:ext>
            </a:extLst>
          </p:cNvPr>
          <p:cNvSpPr txBox="1"/>
          <p:nvPr/>
        </p:nvSpPr>
        <p:spPr>
          <a:xfrm>
            <a:off x="3644042" y="1980439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7C44749E-3E49-4061-BCE8-46EBDF6C623E}"/>
              </a:ext>
            </a:extLst>
          </p:cNvPr>
          <p:cNvSpPr/>
          <p:nvPr/>
        </p:nvSpPr>
        <p:spPr>
          <a:xfrm>
            <a:off x="3644041" y="1540278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7AB1192-C70A-4D86-84C5-DEB3460B8245}"/>
              </a:ext>
            </a:extLst>
          </p:cNvPr>
          <p:cNvSpPr txBox="1"/>
          <p:nvPr/>
        </p:nvSpPr>
        <p:spPr>
          <a:xfrm>
            <a:off x="3644042" y="3547007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6E72418A-1E15-4735-9513-148CBDB56A5D}"/>
              </a:ext>
            </a:extLst>
          </p:cNvPr>
          <p:cNvSpPr/>
          <p:nvPr/>
        </p:nvSpPr>
        <p:spPr>
          <a:xfrm>
            <a:off x="3644041" y="3106846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92678D1-5727-4995-8108-9841F15F137E}"/>
              </a:ext>
            </a:extLst>
          </p:cNvPr>
          <p:cNvSpPr txBox="1"/>
          <p:nvPr/>
        </p:nvSpPr>
        <p:spPr>
          <a:xfrm>
            <a:off x="3644042" y="5113575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2C791076-B6E0-4146-9A9E-61F3CB724367}"/>
              </a:ext>
            </a:extLst>
          </p:cNvPr>
          <p:cNvSpPr/>
          <p:nvPr/>
        </p:nvSpPr>
        <p:spPr>
          <a:xfrm>
            <a:off x="3644041" y="4673414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60925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81D316E0-D0D8-492E-B37A-563834EFD266}"/>
              </a:ext>
            </a:extLst>
          </p:cNvPr>
          <p:cNvSpPr/>
          <p:nvPr/>
        </p:nvSpPr>
        <p:spPr>
          <a:xfrm>
            <a:off x="1181834" y="2873829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rgbClr val="DD4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/>
              <a:t>20XX</a:t>
            </a:r>
            <a:endParaRPr lang="ko-KR" altLang="en-US" dirty="0"/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24B99CD1-E730-4BA0-A9ED-D185B836C60C}"/>
              </a:ext>
            </a:extLst>
          </p:cNvPr>
          <p:cNvSpPr/>
          <p:nvPr/>
        </p:nvSpPr>
        <p:spPr>
          <a:xfrm>
            <a:off x="3235436" y="3151413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2C54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/>
              <a:t>20XX</a:t>
            </a:r>
            <a:endParaRPr lang="ko-KR" altLang="en-US" dirty="0"/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66B10143-EF54-4765-8147-75E5665C6434}"/>
              </a:ext>
            </a:extLst>
          </p:cNvPr>
          <p:cNvSpPr/>
          <p:nvPr/>
        </p:nvSpPr>
        <p:spPr>
          <a:xfrm>
            <a:off x="5578360" y="2873829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rgbClr val="DD4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/>
              <a:t>20XX</a:t>
            </a:r>
            <a:endParaRPr lang="ko-KR" altLang="en-US" dirty="0"/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72C04F08-8303-46B5-91C9-97BBD2170C6C}"/>
              </a:ext>
            </a:extLst>
          </p:cNvPr>
          <p:cNvSpPr/>
          <p:nvPr/>
        </p:nvSpPr>
        <p:spPr>
          <a:xfrm>
            <a:off x="7921285" y="3151413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2C54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/>
              <a:t>20XX</a:t>
            </a:r>
            <a:endParaRPr lang="ko-KR" altLang="en-US" dirty="0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2F668F30-4A4F-4B50-9AFB-2261277D48E2}"/>
              </a:ext>
            </a:extLst>
          </p:cNvPr>
          <p:cNvSpPr/>
          <p:nvPr/>
        </p:nvSpPr>
        <p:spPr>
          <a:xfrm>
            <a:off x="2293705" y="1604872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8F47D955-2A07-4445-81E9-3FE6661A2D9C}"/>
              </a:ext>
            </a:extLst>
          </p:cNvPr>
          <p:cNvSpPr/>
          <p:nvPr/>
        </p:nvSpPr>
        <p:spPr>
          <a:xfrm>
            <a:off x="2293706" y="1985347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E3E8F163-DCF6-4783-BF59-3BF786E6BFC3}"/>
              </a:ext>
            </a:extLst>
          </p:cNvPr>
          <p:cNvSpPr/>
          <p:nvPr/>
        </p:nvSpPr>
        <p:spPr>
          <a:xfrm>
            <a:off x="1237538" y="1590873"/>
            <a:ext cx="931780" cy="931777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D5183C1A-5B7A-437E-83A7-9857A1260740}"/>
              </a:ext>
            </a:extLst>
          </p:cNvPr>
          <p:cNvGrpSpPr/>
          <p:nvPr/>
        </p:nvGrpSpPr>
        <p:grpSpPr>
          <a:xfrm>
            <a:off x="1478194" y="1865289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C77F6AB-51EE-4D05-A117-6C419A790691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9A527FDD-A482-4B42-AA5E-452F63829696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0BEE900E-848B-466A-99EF-CAFFFDC24F1E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0876BA4A-1126-4CAC-A1D8-990D1A7DAD79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7728CF68-8516-4965-9738-D236D63EEA9B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DC47132C-71DE-4D24-9542-D4A72A88C509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1DD42D8-C47E-4A5F-AE0E-13B75EF19348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B42E9CD4-94EC-4A2F-88CE-0FAEF04C8B4A}"/>
              </a:ext>
            </a:extLst>
          </p:cNvPr>
          <p:cNvSpPr/>
          <p:nvPr/>
        </p:nvSpPr>
        <p:spPr>
          <a:xfrm>
            <a:off x="4347060" y="4411571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B8895DB4-4C6C-47BE-BE27-054D613E7827}"/>
              </a:ext>
            </a:extLst>
          </p:cNvPr>
          <p:cNvSpPr/>
          <p:nvPr/>
        </p:nvSpPr>
        <p:spPr>
          <a:xfrm>
            <a:off x="4347061" y="4792046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70" name="타원 69">
            <a:extLst>
              <a:ext uri="{FF2B5EF4-FFF2-40B4-BE49-F238E27FC236}">
                <a16:creationId xmlns:a16="http://schemas.microsoft.com/office/drawing/2014/main" id="{E084FA8D-E0C6-446F-93C5-5F8B0C658F04}"/>
              </a:ext>
            </a:extLst>
          </p:cNvPr>
          <p:cNvSpPr/>
          <p:nvPr/>
        </p:nvSpPr>
        <p:spPr>
          <a:xfrm>
            <a:off x="3290894" y="4397572"/>
            <a:ext cx="931780" cy="931777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EFB70F83-CB81-4009-85ED-B4184E86035A}"/>
              </a:ext>
            </a:extLst>
          </p:cNvPr>
          <p:cNvGrpSpPr/>
          <p:nvPr/>
        </p:nvGrpSpPr>
        <p:grpSpPr>
          <a:xfrm>
            <a:off x="3533451" y="4654234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06C1D523-7F9D-4D16-980B-F020DD9DEC80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ADE57CE-D398-45B7-A7DD-3E45EE3ED8D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F233F438-9E9D-4496-857F-8DA42A4C81C7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0FBE8C9B-8BFF-4DF1-9147-98427F843BBB}"/>
              </a:ext>
            </a:extLst>
          </p:cNvPr>
          <p:cNvSpPr/>
          <p:nvPr/>
        </p:nvSpPr>
        <p:spPr>
          <a:xfrm>
            <a:off x="6731253" y="1604872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B4C5B097-1A85-4ABA-AF2F-F0C46A8B0BB7}"/>
              </a:ext>
            </a:extLst>
          </p:cNvPr>
          <p:cNvSpPr/>
          <p:nvPr/>
        </p:nvSpPr>
        <p:spPr>
          <a:xfrm>
            <a:off x="6731254" y="1985347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77" name="타원 76">
            <a:extLst>
              <a:ext uri="{FF2B5EF4-FFF2-40B4-BE49-F238E27FC236}">
                <a16:creationId xmlns:a16="http://schemas.microsoft.com/office/drawing/2014/main" id="{F2215B2A-49D6-487A-8558-CED2B9612E7B}"/>
              </a:ext>
            </a:extLst>
          </p:cNvPr>
          <p:cNvSpPr/>
          <p:nvPr/>
        </p:nvSpPr>
        <p:spPr>
          <a:xfrm>
            <a:off x="5675086" y="1590873"/>
            <a:ext cx="931780" cy="931777"/>
          </a:xfrm>
          <a:prstGeom prst="ellipse">
            <a:avLst/>
          </a:prstGeom>
          <a:solidFill>
            <a:srgbClr val="DD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65DE24BB-7E5A-4EF5-A58B-A45EA3F7B503}"/>
              </a:ext>
            </a:extLst>
          </p:cNvPr>
          <p:cNvGrpSpPr/>
          <p:nvPr/>
        </p:nvGrpSpPr>
        <p:grpSpPr>
          <a:xfrm>
            <a:off x="5917697" y="1833485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0BC41256-A786-48B4-96D7-293E5A081C8C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CBB20C8E-C2AB-4D86-9267-EF0B2CEFA8E3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705AC2FA-8603-483A-86CC-24AB9EE1D14D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78FEA561-3D26-46D0-AB60-85A9C608F193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04583845-3B42-44B1-93EB-1DAA62D8AE14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5C95788E-0BA5-4BD1-9467-1BA46506B6D7}"/>
              </a:ext>
            </a:extLst>
          </p:cNvPr>
          <p:cNvSpPr/>
          <p:nvPr/>
        </p:nvSpPr>
        <p:spPr>
          <a:xfrm>
            <a:off x="9068306" y="4411571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042A49C7-AFF1-4FF3-B053-A3E24699DE9D}"/>
              </a:ext>
            </a:extLst>
          </p:cNvPr>
          <p:cNvSpPr/>
          <p:nvPr/>
        </p:nvSpPr>
        <p:spPr>
          <a:xfrm>
            <a:off x="9068307" y="4792046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86" name="타원 85">
            <a:extLst>
              <a:ext uri="{FF2B5EF4-FFF2-40B4-BE49-F238E27FC236}">
                <a16:creationId xmlns:a16="http://schemas.microsoft.com/office/drawing/2014/main" id="{5024C48C-9B5A-4645-9E92-436A9FFE6B42}"/>
              </a:ext>
            </a:extLst>
          </p:cNvPr>
          <p:cNvSpPr/>
          <p:nvPr/>
        </p:nvSpPr>
        <p:spPr>
          <a:xfrm>
            <a:off x="8012139" y="4397572"/>
            <a:ext cx="931780" cy="931777"/>
          </a:xfrm>
          <a:prstGeom prst="ellipse">
            <a:avLst/>
          </a:prstGeom>
          <a:solidFill>
            <a:srgbClr val="2C54C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7" name="자유형: 도형 86">
            <a:extLst>
              <a:ext uri="{FF2B5EF4-FFF2-40B4-BE49-F238E27FC236}">
                <a16:creationId xmlns:a16="http://schemas.microsoft.com/office/drawing/2014/main" id="{4730417B-1D76-4C09-8961-C2070CBBE0D8}"/>
              </a:ext>
            </a:extLst>
          </p:cNvPr>
          <p:cNvSpPr/>
          <p:nvPr/>
        </p:nvSpPr>
        <p:spPr>
          <a:xfrm>
            <a:off x="8256708" y="4643222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9594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2421CBB-37BE-4627-A2E7-621292F4AAC1}"/>
              </a:ext>
            </a:extLst>
          </p:cNvPr>
          <p:cNvSpPr/>
          <p:nvPr/>
        </p:nvSpPr>
        <p:spPr>
          <a:xfrm>
            <a:off x="952502" y="40202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EDE90C-95FE-4A22-8026-466AD15600B4}"/>
              </a:ext>
            </a:extLst>
          </p:cNvPr>
          <p:cNvSpPr txBox="1"/>
          <p:nvPr/>
        </p:nvSpPr>
        <p:spPr>
          <a:xfrm>
            <a:off x="952502" y="4400606"/>
            <a:ext cx="2425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0F76E9A-7EB8-451A-B546-C79ECCD02169}"/>
              </a:ext>
            </a:extLst>
          </p:cNvPr>
          <p:cNvSpPr/>
          <p:nvPr/>
        </p:nvSpPr>
        <p:spPr>
          <a:xfrm>
            <a:off x="3572934" y="40202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95DF7C-0E45-4984-9EF5-A984BA726F04}"/>
              </a:ext>
            </a:extLst>
          </p:cNvPr>
          <p:cNvSpPr txBox="1"/>
          <p:nvPr/>
        </p:nvSpPr>
        <p:spPr>
          <a:xfrm>
            <a:off x="3572934" y="4400606"/>
            <a:ext cx="2425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FC947DB-13FC-4D7A-B024-CADDB1E06B72}"/>
              </a:ext>
            </a:extLst>
          </p:cNvPr>
          <p:cNvSpPr/>
          <p:nvPr/>
        </p:nvSpPr>
        <p:spPr>
          <a:xfrm>
            <a:off x="6193367" y="40202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8A116B-F8D2-4852-8515-935A40AC887A}"/>
              </a:ext>
            </a:extLst>
          </p:cNvPr>
          <p:cNvSpPr txBox="1"/>
          <p:nvPr/>
        </p:nvSpPr>
        <p:spPr>
          <a:xfrm>
            <a:off x="6193367" y="4400606"/>
            <a:ext cx="2425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18CE8CA-2DAA-4260-9D4E-F751B85B5063}"/>
              </a:ext>
            </a:extLst>
          </p:cNvPr>
          <p:cNvSpPr/>
          <p:nvPr/>
        </p:nvSpPr>
        <p:spPr>
          <a:xfrm>
            <a:off x="8813799" y="40202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87D4E2-4D36-4438-AB7F-A05C797E40B8}"/>
              </a:ext>
            </a:extLst>
          </p:cNvPr>
          <p:cNvSpPr txBox="1"/>
          <p:nvPr/>
        </p:nvSpPr>
        <p:spPr>
          <a:xfrm>
            <a:off x="8813799" y="4400606"/>
            <a:ext cx="2425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225543-71B1-4C04-B9E5-EB781C5F6B0E}"/>
              </a:ext>
            </a:extLst>
          </p:cNvPr>
          <p:cNvSpPr txBox="1"/>
          <p:nvPr/>
        </p:nvSpPr>
        <p:spPr>
          <a:xfrm>
            <a:off x="2603945" y="980067"/>
            <a:ext cx="6984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0D1335BF-B029-4B1C-8AC3-ED754EF811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8EEE911C-3AAE-4A9C-80F0-BB0F15A370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763446BE-1A62-43D9-AC9A-6D85B5CB2A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9FE4E5FA-BFD6-44AF-9B4B-ECC7256CCE1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991303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29453B-C62D-4256-A5C0-7B577FE5B63E}"/>
              </a:ext>
            </a:extLst>
          </p:cNvPr>
          <p:cNvSpPr txBox="1"/>
          <p:nvPr/>
        </p:nvSpPr>
        <p:spPr>
          <a:xfrm>
            <a:off x="5695090" y="3232090"/>
            <a:ext cx="4715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648162-F07D-498A-91E3-95DBCEEF0C16}"/>
              </a:ext>
            </a:extLst>
          </p:cNvPr>
          <p:cNvSpPr txBox="1"/>
          <p:nvPr/>
        </p:nvSpPr>
        <p:spPr>
          <a:xfrm>
            <a:off x="5695090" y="3689235"/>
            <a:ext cx="4715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939403-D855-444F-90D1-AFE08CEB461A}"/>
              </a:ext>
            </a:extLst>
          </p:cNvPr>
          <p:cNvSpPr txBox="1"/>
          <p:nvPr/>
        </p:nvSpPr>
        <p:spPr>
          <a:xfrm>
            <a:off x="5860190" y="4592993"/>
            <a:ext cx="4546080" cy="1169551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 </a:t>
            </a:r>
            <a:r>
              <a:rPr lang="en-US" altLang="ko-KR" sz="1400" dirty="0" err="1">
                <a:solidFill>
                  <a:schemeClr val="tx1"/>
                </a:solidFill>
              </a:rPr>
              <a:t>ea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commodo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consequat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3E1450-6A37-438C-A185-6BAC08563FFE}"/>
              </a:ext>
            </a:extLst>
          </p:cNvPr>
          <p:cNvSpPr txBox="1"/>
          <p:nvPr/>
        </p:nvSpPr>
        <p:spPr>
          <a:xfrm>
            <a:off x="5568090" y="1567610"/>
            <a:ext cx="4842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About</a:t>
            </a:r>
            <a:r>
              <a:rPr lang="ko-KR" alt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3200" dirty="0">
                <a:latin typeface="+mj-lt"/>
                <a:cs typeface="Arial" panose="020B0604020202020204" pitchFamily="34" charset="0"/>
              </a:rPr>
              <a:t>us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ADAB67B-57CC-4295-9F65-9A16952EB3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7700429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lephant - Calibri Light">
      <a:majorFont>
        <a:latin typeface="Elephant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D4F3B"/>
        </a:solidFill>
        <a:ln w="76200" cap="flat">
          <a:noFill/>
          <a:prstDash val="solid"/>
          <a:miter/>
        </a:ln>
        <a:effectLst/>
      </a:spPr>
      <a:bodyPr rtlCol="0" anchor="ctr"/>
      <a:lstStyle>
        <a:defPPr algn="ctr">
          <a:defRPr sz="2400" dirty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2432</TotalTime>
  <Words>1366</Words>
  <Application>Microsoft Office PowerPoint</Application>
  <PresentationFormat>와이드스크린</PresentationFormat>
  <Paragraphs>208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 Light</vt:lpstr>
      <vt:lpstr>Elephant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242</cp:revision>
  <dcterms:created xsi:type="dcterms:W3CDTF">2019-04-06T05:20:47Z</dcterms:created>
  <dcterms:modified xsi:type="dcterms:W3CDTF">2020-08-01T00:34:22Z</dcterms:modified>
</cp:coreProperties>
</file>