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86" r:id="rId6"/>
    <p:sldId id="283" r:id="rId7"/>
    <p:sldId id="260" r:id="rId8"/>
    <p:sldId id="261" r:id="rId9"/>
    <p:sldId id="287" r:id="rId10"/>
    <p:sldId id="277" r:id="rId11"/>
    <p:sldId id="278" r:id="rId12"/>
    <p:sldId id="288" r:id="rId13"/>
    <p:sldId id="293" r:id="rId14"/>
    <p:sldId id="294" r:id="rId15"/>
    <p:sldId id="289" r:id="rId16"/>
    <p:sldId id="290" r:id="rId17"/>
    <p:sldId id="291" r:id="rId18"/>
    <p:sldId id="292" r:id="rId19"/>
    <p:sldId id="29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98B9"/>
    <a:srgbClr val="EB2264"/>
    <a:srgbClr val="EF4F84"/>
    <a:srgbClr val="6B994B"/>
    <a:srgbClr val="C4D422"/>
    <a:srgbClr val="21D7CD"/>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chemeClr val="accent4">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D65-4D41-84A3-F56ECB06BB08}"/>
              </c:ext>
            </c:extLst>
          </c:dPt>
          <c:dPt>
            <c:idx val="1"/>
            <c:bubble3D val="0"/>
            <c:spPr>
              <a:solidFill>
                <a:schemeClr val="accent4">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2D65-4D41-84A3-F56ECB06BB08}"/>
              </c:ext>
            </c:extLst>
          </c:dPt>
          <c:dPt>
            <c:idx val="2"/>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2D65-4D41-84A3-F56ECB06BB08}"/>
              </c:ext>
            </c:extLst>
          </c:dPt>
          <c:dPt>
            <c:idx val="3"/>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2D65-4D41-84A3-F56ECB06BB0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2D65-4D41-84A3-F56ECB06BB0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3" csCatId="accent1" phldr="1"/>
      <dgm:spPr/>
      <dgm:t>
        <a:bodyPr/>
        <a:lstStyle/>
        <a:p>
          <a:endParaRPr lang="en-US"/>
        </a:p>
      </dgm:t>
    </dgm:pt>
    <dgm:pt modelId="{93B8BBBA-839A-48A2-BEDD-96CBD596129D}">
      <dgm:prSet phldrT="[Text]"/>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shade val="80000"/>
                <a:hueOff val="163534"/>
                <a:satOff val="274"/>
                <a:lumOff val="9377"/>
                <a:alphaOff val="0"/>
                <a:satMod val="103000"/>
                <a:lumMod val="102000"/>
                <a:tint val="94000"/>
              </a:schemeClr>
            </a:gs>
            <a:gs pos="50000">
              <a:schemeClr val="accent1">
                <a:shade val="80000"/>
                <a:hueOff val="163534"/>
                <a:satOff val="274"/>
                <a:lumOff val="9377"/>
                <a:alphaOff val="0"/>
                <a:satMod val="110000"/>
                <a:lumMod val="100000"/>
                <a:shade val="100000"/>
              </a:schemeClr>
            </a:gs>
            <a:gs pos="100000">
              <a:schemeClr val="accent1">
                <a:shade val="80000"/>
                <a:hueOff val="163534"/>
                <a:satOff val="274"/>
                <a:lumOff val="93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163534"/>
              <a:satOff val="274"/>
              <a:lumOff val="937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shade val="80000"/>
                <a:hueOff val="327068"/>
                <a:satOff val="548"/>
                <a:lumOff val="18754"/>
                <a:alphaOff val="0"/>
                <a:satMod val="103000"/>
                <a:lumMod val="102000"/>
                <a:tint val="94000"/>
              </a:schemeClr>
            </a:gs>
            <a:gs pos="50000">
              <a:schemeClr val="accent1">
                <a:shade val="80000"/>
                <a:hueOff val="327068"/>
                <a:satOff val="548"/>
                <a:lumOff val="18754"/>
                <a:alphaOff val="0"/>
                <a:satMod val="110000"/>
                <a:lumMod val="100000"/>
                <a:shade val="100000"/>
              </a:schemeClr>
            </a:gs>
            <a:gs pos="100000">
              <a:schemeClr val="accent1">
                <a:shade val="80000"/>
                <a:hueOff val="327068"/>
                <a:satOff val="548"/>
                <a:lumOff val="187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327068"/>
              <a:satOff val="548"/>
              <a:lumOff val="1875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shade val="80000"/>
                <a:hueOff val="490602"/>
                <a:satOff val="822"/>
                <a:lumOff val="28131"/>
                <a:alphaOff val="0"/>
                <a:satMod val="103000"/>
                <a:lumMod val="102000"/>
                <a:tint val="94000"/>
              </a:schemeClr>
            </a:gs>
            <a:gs pos="50000">
              <a:schemeClr val="accent1">
                <a:shade val="80000"/>
                <a:hueOff val="490602"/>
                <a:satOff val="822"/>
                <a:lumOff val="28131"/>
                <a:alphaOff val="0"/>
                <a:satMod val="110000"/>
                <a:lumMod val="100000"/>
                <a:shade val="100000"/>
              </a:schemeClr>
            </a:gs>
            <a:gs pos="100000">
              <a:schemeClr val="accent1">
                <a:shade val="80000"/>
                <a:hueOff val="490602"/>
                <a:satOff val="822"/>
                <a:lumOff val="2813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490602"/>
              <a:satOff val="822"/>
              <a:lumOff val="2813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69641" y="2655799"/>
            <a:ext cx="5983600" cy="1546399"/>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636" y="0"/>
            <a:ext cx="12229636" cy="2231329"/>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8818" y="4626671"/>
            <a:ext cx="12229636" cy="2231329"/>
          </a:xfrm>
          <a:prstGeom prst="rect">
            <a:avLst/>
          </a:prstGeom>
        </p:spPr>
      </p:pic>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4" name="Frame 3">
            <a:extLst>
              <a:ext uri="{FF2B5EF4-FFF2-40B4-BE49-F238E27FC236}">
                <a16:creationId xmlns:a16="http://schemas.microsoft.com/office/drawing/2014/main" id="{522954BC-1E5A-4FB1-AB8F-9716ABC5D6BA}"/>
              </a:ext>
            </a:extLst>
          </p:cNvPr>
          <p:cNvSpPr/>
          <p:nvPr userDrawn="1"/>
        </p:nvSpPr>
        <p:spPr>
          <a:xfrm>
            <a:off x="322523" y="273259"/>
            <a:ext cx="11546954" cy="6311483"/>
          </a:xfrm>
          <a:prstGeom prst="frame">
            <a:avLst>
              <a:gd name="adj1" fmla="val 510"/>
            </a:avLst>
          </a:prstGeom>
          <a:solidFill>
            <a:schemeClr val="accent2">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a:extLst>
              <a:ext uri="{FF2B5EF4-FFF2-40B4-BE49-F238E27FC236}">
                <a16:creationId xmlns:a16="http://schemas.microsoft.com/office/drawing/2014/main" id="{069F37F5-DF62-4AD4-9F60-B577C1FF45EA}"/>
              </a:ext>
            </a:extLst>
          </p:cNvPr>
          <p:cNvSpPr/>
          <p:nvPr userDrawn="1"/>
        </p:nvSpPr>
        <p:spPr>
          <a:xfrm>
            <a:off x="0" y="1663909"/>
            <a:ext cx="12192000" cy="3417758"/>
          </a:xfrm>
          <a:prstGeom prst="rect">
            <a:avLst/>
          </a:prstGeom>
          <a:solidFill>
            <a:srgbClr val="E198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5365164" y="4211878"/>
            <a:ext cx="1461672" cy="1780980"/>
          </a:xfrm>
          <a:prstGeom prst="rect">
            <a:avLst/>
          </a:prstGeom>
        </p:spPr>
      </p:pic>
      <p:pic>
        <p:nvPicPr>
          <p:cNvPr id="22" name="Picture 2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26630" y="1179945"/>
            <a:ext cx="2338740" cy="1204547"/>
          </a:xfrm>
          <a:prstGeom prst="rect">
            <a:avLst/>
          </a:prstGeom>
        </p:spPr>
      </p:pic>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1510"/>
            <a:ext cx="829128" cy="6856491"/>
          </a:xfrm>
          <a:prstGeom prst="rect">
            <a:avLst/>
          </a:prstGeom>
        </p:spPr>
      </p:pic>
      <p:pic>
        <p:nvPicPr>
          <p:cNvPr id="8" name="Picture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62872" y="1511"/>
            <a:ext cx="829128" cy="685649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2" name="Frame 1">
            <a:extLst>
              <a:ext uri="{FF2B5EF4-FFF2-40B4-BE49-F238E27FC236}">
                <a16:creationId xmlns:a16="http://schemas.microsoft.com/office/drawing/2014/main" id="{78EFFD12-7AE1-49C8-A618-D95C8C56F1FE}"/>
              </a:ext>
            </a:extLst>
          </p:cNvPr>
          <p:cNvSpPr/>
          <p:nvPr userDrawn="1"/>
        </p:nvSpPr>
        <p:spPr>
          <a:xfrm>
            <a:off x="322523" y="273259"/>
            <a:ext cx="11546954" cy="6311483"/>
          </a:xfrm>
          <a:prstGeom prst="frame">
            <a:avLst>
              <a:gd name="adj1" fmla="val 51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484A5515-F2E8-44CE-9F2E-BFEDC908F781}"/>
              </a:ext>
            </a:extLst>
          </p:cNvPr>
          <p:cNvSpPr/>
          <p:nvPr userDrawn="1"/>
        </p:nvSpPr>
        <p:spPr>
          <a:xfrm>
            <a:off x="0" y="1663909"/>
            <a:ext cx="12192000" cy="3417758"/>
          </a:xfrm>
          <a:prstGeom prst="rect">
            <a:avLst/>
          </a:prstGeom>
          <a:solidFill>
            <a:schemeClr val="accent5">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026702"/>
            <a:ext cx="5744325" cy="5831298"/>
          </a:xfrm>
          <a:prstGeom prst="rect">
            <a:avLst/>
          </a:prstGeom>
        </p:spPr>
      </p:pic>
      <p:pic>
        <p:nvPicPr>
          <p:cNvPr id="11" name="Picture 1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flipV="1">
            <a:off x="7410450" y="0"/>
            <a:ext cx="4781550" cy="4853946"/>
          </a:xfrm>
          <a:prstGeom prst="rect">
            <a:avLst/>
          </a:prstGeom>
        </p:spPr>
      </p:pic>
    </p:spTree>
    <p:extLst>
      <p:ext uri="{BB962C8B-B14F-4D97-AF65-F5344CB8AC3E}">
        <p14:creationId xmlns:p14="http://schemas.microsoft.com/office/powerpoint/2010/main" val="3780337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2" name="Frame 1">
            <a:extLst>
              <a:ext uri="{FF2B5EF4-FFF2-40B4-BE49-F238E27FC236}">
                <a16:creationId xmlns:a16="http://schemas.microsoft.com/office/drawing/2014/main" id="{522954BC-1E5A-4FB1-AB8F-9716ABC5D6BA}"/>
              </a:ext>
            </a:extLst>
          </p:cNvPr>
          <p:cNvSpPr/>
          <p:nvPr userDrawn="1"/>
        </p:nvSpPr>
        <p:spPr>
          <a:xfrm>
            <a:off x="322523" y="273259"/>
            <a:ext cx="11546954" cy="6311483"/>
          </a:xfrm>
          <a:prstGeom prst="frame">
            <a:avLst>
              <a:gd name="adj1" fmla="val 510"/>
            </a:avLst>
          </a:prstGeom>
          <a:solidFill>
            <a:schemeClr val="accent2">
              <a:lumMod val="7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069F37F5-DF62-4AD4-9F60-B577C1FF45EA}"/>
              </a:ext>
            </a:extLst>
          </p:cNvPr>
          <p:cNvSpPr/>
          <p:nvPr userDrawn="1"/>
        </p:nvSpPr>
        <p:spPr>
          <a:xfrm>
            <a:off x="0" y="1663909"/>
            <a:ext cx="12192000" cy="341775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348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7" name="Frame 6">
            <a:extLst>
              <a:ext uri="{FF2B5EF4-FFF2-40B4-BE49-F238E27FC236}">
                <a16:creationId xmlns:a16="http://schemas.microsoft.com/office/drawing/2014/main" id="{03612EA6-455E-4FC2-B25C-7AF5A3B30493}"/>
              </a:ext>
            </a:extLst>
          </p:cNvPr>
          <p:cNvSpPr/>
          <p:nvPr userDrawn="1"/>
        </p:nvSpPr>
        <p:spPr>
          <a:xfrm>
            <a:off x="189186" y="173421"/>
            <a:ext cx="11839904" cy="6574220"/>
          </a:xfrm>
          <a:prstGeom prst="frame">
            <a:avLst>
              <a:gd name="adj1" fmla="val 510"/>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Shape 21"/>
          <p:cNvSpPr txBox="1">
            <a:spLocks noGrp="1"/>
          </p:cNvSpPr>
          <p:nvPr>
            <p:ph type="ctrTitle"/>
          </p:nvPr>
        </p:nvSpPr>
        <p:spPr>
          <a:xfrm>
            <a:off x="344883" y="2773180"/>
            <a:ext cx="5130799" cy="1015450"/>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44883" y="3833600"/>
            <a:ext cx="5130799" cy="633225"/>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6B994B"/>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117009" y="-19050"/>
            <a:ext cx="3074992" cy="3560536"/>
          </a:xfrm>
          <a:prstGeom prst="rect">
            <a:avLst/>
          </a:prstGeom>
        </p:spPr>
      </p:pic>
      <p:pic>
        <p:nvPicPr>
          <p:cNvPr id="2" name="Picture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382369" y="1497177"/>
            <a:ext cx="5809631" cy="5360823"/>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marL="0" lvl="0" indent="0" algn="ctr" rtl="0">
              <a:lnSpc>
                <a:spcPct val="100000"/>
              </a:lnSpc>
              <a:spcBef>
                <a:spcPts val="0"/>
              </a:spcBef>
              <a:buNone/>
              <a:defRPr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3" name="Frame 2">
            <a:extLst>
              <a:ext uri="{FF2B5EF4-FFF2-40B4-BE49-F238E27FC236}">
                <a16:creationId xmlns:a16="http://schemas.microsoft.com/office/drawing/2014/main" id="{4B95A5E6-F9F4-49B7-BB56-3144D3C280FE}"/>
              </a:ext>
            </a:extLst>
          </p:cNvPr>
          <p:cNvSpPr/>
          <p:nvPr userDrawn="1"/>
        </p:nvSpPr>
        <p:spPr>
          <a:xfrm>
            <a:off x="972207" y="1215367"/>
            <a:ext cx="10247587" cy="4427267"/>
          </a:xfrm>
          <a:prstGeom prst="frame">
            <a:avLst>
              <a:gd name="adj1" fmla="val 51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46281" y="520206"/>
            <a:ext cx="2699439" cy="1390322"/>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4877" y="5195165"/>
            <a:ext cx="1253720" cy="894938"/>
          </a:xfrm>
          <a:prstGeom prst="rect">
            <a:avLst/>
          </a:prstGeom>
        </p:spPr>
      </p:pic>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6" name="Frame 5">
            <a:extLst>
              <a:ext uri="{FF2B5EF4-FFF2-40B4-BE49-F238E27FC236}">
                <a16:creationId xmlns:a16="http://schemas.microsoft.com/office/drawing/2014/main" id="{8038D6CA-6972-4C24-8751-C528A9F8800A}"/>
              </a:ext>
            </a:extLst>
          </p:cNvPr>
          <p:cNvSpPr/>
          <p:nvPr userDrawn="1"/>
        </p:nvSpPr>
        <p:spPr>
          <a:xfrm>
            <a:off x="189186" y="173421"/>
            <a:ext cx="11839904" cy="6574220"/>
          </a:xfrm>
          <a:prstGeom prst="frame">
            <a:avLst>
              <a:gd name="adj1" fmla="val 51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Shape 47"/>
          <p:cNvSpPr txBox="1">
            <a:spLocks noGrp="1"/>
          </p:cNvSpPr>
          <p:nvPr>
            <p:ph type="title"/>
          </p:nvPr>
        </p:nvSpPr>
        <p:spPr>
          <a:xfrm>
            <a:off x="6438899" y="1341901"/>
            <a:ext cx="5273259"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438899" y="2325496"/>
            <a:ext cx="5273259"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9" name="Picture 8"/>
          <p:cNvPicPr>
            <a:picLocks noChangeAspect="1"/>
          </p:cNvPicPr>
          <p:nvPr userDrawn="1"/>
        </p:nvPicPr>
        <p:blipFill rotWithShape="1">
          <a:blip r:embed="rId2" cstate="email">
            <a:duotone>
              <a:prstClr val="black"/>
              <a:schemeClr val="accent1">
                <a:tint val="45000"/>
                <a:satMod val="400000"/>
              </a:schemeClr>
            </a:duotone>
            <a:extLst>
              <a:ext uri="{28A0092B-C50C-407E-A947-70E740481C1C}">
                <a14:useLocalDpi xmlns:a14="http://schemas.microsoft.com/office/drawing/2010/main"/>
              </a:ext>
            </a:extLst>
          </a:blip>
          <a:srcRect/>
          <a:stretch/>
        </p:blipFill>
        <p:spPr>
          <a:xfrm rot="10800000">
            <a:off x="10609254" y="0"/>
            <a:ext cx="1582746" cy="1866899"/>
          </a:xfrm>
          <a:prstGeom prst="rect">
            <a:avLst/>
          </a:prstGeom>
        </p:spPr>
      </p:pic>
      <p:pic>
        <p:nvPicPr>
          <p:cNvPr id="2" name="Picture 1"/>
          <p:cNvPicPr>
            <a:picLocks noChangeAspect="1"/>
          </p:cNvPicPr>
          <p:nvPr userDrawn="1"/>
        </p:nvPicPr>
        <p:blipFill rotWithShape="1">
          <a:blip r:embed="rId3" cstate="email">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flipH="1">
            <a:off x="-14984" y="368014"/>
            <a:ext cx="5537194" cy="6489752"/>
          </a:xfrm>
          <a:prstGeom prst="rect">
            <a:avLst/>
          </a:prstGeom>
        </p:spPr>
      </p:pic>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1052812" y="1310122"/>
            <a:ext cx="6159486"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1052812" y="2293717"/>
            <a:ext cx="6159486"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Frame 3">
            <a:extLst>
              <a:ext uri="{FF2B5EF4-FFF2-40B4-BE49-F238E27FC236}">
                <a16:creationId xmlns:a16="http://schemas.microsoft.com/office/drawing/2014/main" id="{0421EDC2-6FAB-4CEF-BD92-69AF2E839F09}"/>
              </a:ext>
            </a:extLst>
          </p:cNvPr>
          <p:cNvSpPr/>
          <p:nvPr userDrawn="1"/>
        </p:nvSpPr>
        <p:spPr>
          <a:xfrm>
            <a:off x="176048" y="141890"/>
            <a:ext cx="11839904" cy="6574220"/>
          </a:xfrm>
          <a:prstGeom prst="frame">
            <a:avLst>
              <a:gd name="adj1" fmla="val 51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226812" y="560182"/>
            <a:ext cx="4969870" cy="6312566"/>
          </a:xfrm>
          <a:prstGeom prst="rect">
            <a:avLst/>
          </a:prstGeom>
        </p:spPr>
      </p:pic>
      <p:pic>
        <p:nvPicPr>
          <p:cNvPr id="5" name="Picture 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6200000">
            <a:off x="-258574" y="5405648"/>
            <a:ext cx="1691876" cy="1212828"/>
          </a:xfrm>
          <a:prstGeom prst="rect">
            <a:avLst/>
          </a:prstGeom>
        </p:spPr>
      </p:pic>
      <p:pic>
        <p:nvPicPr>
          <p:cNvPr id="6" name="Picture 5"/>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8101" y="1"/>
            <a:ext cx="1447801" cy="2019300"/>
          </a:xfrm>
          <a:prstGeom prst="rect">
            <a:avLst/>
          </a:prstGeom>
        </p:spPr>
      </p:pic>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9" name="Rectangle 8">
            <a:extLst>
              <a:ext uri="{FF2B5EF4-FFF2-40B4-BE49-F238E27FC236}">
                <a16:creationId xmlns:a16="http://schemas.microsoft.com/office/drawing/2014/main" id="{9155A545-704D-44E5-9FD4-3C45D5202B29}"/>
              </a:ext>
            </a:extLst>
          </p:cNvPr>
          <p:cNvSpPr/>
          <p:nvPr userDrawn="1"/>
        </p:nvSpPr>
        <p:spPr>
          <a:xfrm>
            <a:off x="129915" y="110659"/>
            <a:ext cx="11932171" cy="6636682"/>
          </a:xfrm>
          <a:prstGeom prst="rect">
            <a:avLst/>
          </a:prstGeom>
          <a:noFill/>
          <a:ln w="28575">
            <a:solidFill>
              <a:srgbClr val="C4D422"/>
            </a:solidFill>
          </a:ln>
          <a:effectLst>
            <a:outerShdw blurRad="266700" dist="88900" sx="102000" sy="102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CAD51C1-12DD-4935-939B-4854DEDCC062}"/>
              </a:ext>
            </a:extLst>
          </p:cNvPr>
          <p:cNvSpPr/>
          <p:nvPr userDrawn="1"/>
        </p:nvSpPr>
        <p:spPr>
          <a:xfrm>
            <a:off x="5790693" y="723900"/>
            <a:ext cx="6153657" cy="57674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6096000" y="1053832"/>
            <a:ext cx="5695950"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5904993" y="2112631"/>
            <a:ext cx="286284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929102" y="2112631"/>
            <a:ext cx="286284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pic>
        <p:nvPicPr>
          <p:cNvPr id="11" name="Picture 10"/>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317115" y="276431"/>
            <a:ext cx="1253720" cy="894938"/>
          </a:xfrm>
          <a:prstGeom prst="rect">
            <a:avLst/>
          </a:prstGeom>
        </p:spPr>
      </p:pic>
      <p:pic>
        <p:nvPicPr>
          <p:cNvPr id="2" name="Picture 1"/>
          <p:cNvPicPr>
            <a:picLocks noChangeAspect="1"/>
          </p:cNvPicPr>
          <p:nvPr userDrawn="1"/>
        </p:nvPicPr>
        <p:blipFill rotWithShape="1">
          <a:blip r:embed="rId3" cstate="email">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0"/>
            <a:ext cx="7486649" cy="6858000"/>
          </a:xfrm>
          <a:prstGeom prst="rect">
            <a:avLst/>
          </a:prstGeom>
        </p:spPr>
      </p:pic>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11" name="Frame 10">
            <a:extLst>
              <a:ext uri="{FF2B5EF4-FFF2-40B4-BE49-F238E27FC236}">
                <a16:creationId xmlns:a16="http://schemas.microsoft.com/office/drawing/2014/main" id="{0432D32F-DC73-499C-B4E1-23B60BDD1E3B}"/>
              </a:ext>
            </a:extLst>
          </p:cNvPr>
          <p:cNvSpPr/>
          <p:nvPr userDrawn="1"/>
        </p:nvSpPr>
        <p:spPr>
          <a:xfrm>
            <a:off x="1209675" y="419100"/>
            <a:ext cx="9772650" cy="6019800"/>
          </a:xfrm>
          <a:prstGeom prst="frame">
            <a:avLst>
              <a:gd name="adj1" fmla="val 510"/>
            </a:avLst>
          </a:prstGeom>
          <a:solidFill>
            <a:schemeClr val="accent1">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64F9833E-32AF-452A-9343-BF40CC4B137A}"/>
              </a:ext>
            </a:extLst>
          </p:cNvPr>
          <p:cNvSpPr/>
          <p:nvPr userDrawn="1"/>
        </p:nvSpPr>
        <p:spPr>
          <a:xfrm>
            <a:off x="1468118" y="615542"/>
            <a:ext cx="9255764" cy="562691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2547450" y="1036153"/>
            <a:ext cx="7097100" cy="758497"/>
          </a:xfrm>
          <a:prstGeom prst="rect">
            <a:avLst/>
          </a:prstGeom>
        </p:spPr>
        <p:txBody>
          <a:bodyPr lIns="91425" tIns="91425" rIns="91425" bIns="91425" anchor="b" anchorCtr="0"/>
          <a:lstStyle>
            <a:lvl1pPr lvl="0" algn="ctr"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2547467" y="20547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4992514" y="20547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7437561" y="20547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1527" y="119316"/>
            <a:ext cx="1468945" cy="756567"/>
          </a:xfrm>
          <a:prstGeom prst="rect">
            <a:avLst/>
          </a:prstGeom>
        </p:spPr>
      </p:pic>
      <p:pic>
        <p:nvPicPr>
          <p:cNvPr id="18" name="Picture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19494" y="6201167"/>
            <a:ext cx="753009" cy="537517"/>
          </a:xfrm>
          <a:prstGeom prst="rect">
            <a:avLst/>
          </a:prstGeom>
        </p:spPr>
      </p:pic>
      <p:pic>
        <p:nvPicPr>
          <p:cNvPr id="19" name="Picture 18"/>
          <p:cNvPicPr>
            <a:picLocks noChangeAspect="1"/>
          </p:cNvPicPr>
          <p:nvPr userDrawn="1"/>
        </p:nvPicPr>
        <p:blipFill rotWithShape="1">
          <a:blip r:embed="rId4"/>
          <a:srcRect l="19041" t="56054" r="9524" b="14980"/>
          <a:stretch/>
        </p:blipFill>
        <p:spPr>
          <a:xfrm rot="16200000">
            <a:off x="-1451034" y="3170901"/>
            <a:ext cx="5143500" cy="2230694"/>
          </a:xfrm>
          <a:custGeom>
            <a:avLst/>
            <a:gdLst>
              <a:gd name="connsiteX0" fmla="*/ 0 w 5143500"/>
              <a:gd name="connsiteY0" fmla="*/ 0 h 2230694"/>
              <a:gd name="connsiteX1" fmla="*/ 5143500 w 5143500"/>
              <a:gd name="connsiteY1" fmla="*/ 0 h 2230694"/>
              <a:gd name="connsiteX2" fmla="*/ 5143500 w 5143500"/>
              <a:gd name="connsiteY2" fmla="*/ 2230694 h 2230694"/>
              <a:gd name="connsiteX3" fmla="*/ 4731748 w 5143500"/>
              <a:gd name="connsiteY3" fmla="*/ 2230694 h 2230694"/>
              <a:gd name="connsiteX4" fmla="*/ 4731411 w 5143500"/>
              <a:gd name="connsiteY4" fmla="*/ 2228029 h 2230694"/>
              <a:gd name="connsiteX5" fmla="*/ 4537515 w 5143500"/>
              <a:gd name="connsiteY5" fmla="*/ 1609306 h 2230694"/>
              <a:gd name="connsiteX6" fmla="*/ 3047944 w 5143500"/>
              <a:gd name="connsiteY6" fmla="*/ 454286 h 2230694"/>
              <a:gd name="connsiteX7" fmla="*/ 2770522 w 5143500"/>
              <a:gd name="connsiteY7" fmla="*/ 2019392 h 2230694"/>
              <a:gd name="connsiteX8" fmla="*/ 2849643 w 5143500"/>
              <a:gd name="connsiteY8" fmla="*/ 2230694 h 2230694"/>
              <a:gd name="connsiteX9" fmla="*/ 0 w 5143500"/>
              <a:gd name="connsiteY9" fmla="*/ 2230694 h 223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3500" h="2230694">
                <a:moveTo>
                  <a:pt x="0" y="0"/>
                </a:moveTo>
                <a:lnTo>
                  <a:pt x="5143500" y="0"/>
                </a:lnTo>
                <a:lnTo>
                  <a:pt x="5143500" y="2230694"/>
                </a:lnTo>
                <a:lnTo>
                  <a:pt x="4731748" y="2230694"/>
                </a:lnTo>
                <a:lnTo>
                  <a:pt x="4731411" y="2228029"/>
                </a:lnTo>
                <a:cubicBezTo>
                  <a:pt x="4693633" y="2028296"/>
                  <a:pt x="4629287" y="1818698"/>
                  <a:pt x="4537515" y="1609306"/>
                </a:cubicBezTo>
                <a:cubicBezTo>
                  <a:pt x="4170426" y="771736"/>
                  <a:pt x="3503523" y="254616"/>
                  <a:pt x="3047944" y="454286"/>
                </a:cubicBezTo>
                <a:cubicBezTo>
                  <a:pt x="2649312" y="628998"/>
                  <a:pt x="2544561" y="1294612"/>
                  <a:pt x="2770522" y="2019392"/>
                </a:cubicBezTo>
                <a:lnTo>
                  <a:pt x="2849643" y="2230694"/>
                </a:lnTo>
                <a:lnTo>
                  <a:pt x="0" y="2230694"/>
                </a:lnTo>
                <a:close/>
              </a:path>
            </a:pathLst>
          </a:custGeom>
        </p:spPr>
      </p:pic>
      <p:pic>
        <p:nvPicPr>
          <p:cNvPr id="20" name="Picture 19"/>
          <p:cNvPicPr>
            <a:picLocks noChangeAspect="1"/>
          </p:cNvPicPr>
          <p:nvPr userDrawn="1"/>
        </p:nvPicPr>
        <p:blipFill rotWithShape="1">
          <a:blip r:embed="rId5" cstate="email">
            <a:extLst>
              <a:ext uri="{28A0092B-C50C-407E-A947-70E740481C1C}">
                <a14:useLocalDpi xmlns:a14="http://schemas.microsoft.com/office/drawing/2010/main"/>
              </a:ext>
            </a:extLst>
          </a:blip>
          <a:srcRect l="-3473"/>
          <a:stretch/>
        </p:blipFill>
        <p:spPr>
          <a:xfrm rot="16200000">
            <a:off x="-1167214" y="1144928"/>
            <a:ext cx="4558651" cy="2230694"/>
          </a:xfrm>
          <a:prstGeom prst="rect">
            <a:avLst/>
          </a:prstGeom>
        </p:spPr>
      </p:pic>
      <p:grpSp>
        <p:nvGrpSpPr>
          <p:cNvPr id="2" name="Group 1"/>
          <p:cNvGrpSpPr/>
          <p:nvPr userDrawn="1"/>
        </p:nvGrpSpPr>
        <p:grpSpPr>
          <a:xfrm flipH="1">
            <a:off x="9955938" y="-19051"/>
            <a:ext cx="2239298" cy="6877049"/>
            <a:chOff x="149165" y="133349"/>
            <a:chExt cx="2239298" cy="6877049"/>
          </a:xfrm>
        </p:grpSpPr>
        <p:pic>
          <p:nvPicPr>
            <p:cNvPr id="23" name="Picture 22"/>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rot="16200000">
              <a:off x="-1298634" y="3323301"/>
              <a:ext cx="5143500" cy="2230694"/>
            </a:xfrm>
            <a:custGeom>
              <a:avLst/>
              <a:gdLst>
                <a:gd name="connsiteX0" fmla="*/ 0 w 5143500"/>
                <a:gd name="connsiteY0" fmla="*/ 0 h 2230694"/>
                <a:gd name="connsiteX1" fmla="*/ 5143500 w 5143500"/>
                <a:gd name="connsiteY1" fmla="*/ 0 h 2230694"/>
                <a:gd name="connsiteX2" fmla="*/ 5143500 w 5143500"/>
                <a:gd name="connsiteY2" fmla="*/ 2230694 h 2230694"/>
                <a:gd name="connsiteX3" fmla="*/ 4731748 w 5143500"/>
                <a:gd name="connsiteY3" fmla="*/ 2230694 h 2230694"/>
                <a:gd name="connsiteX4" fmla="*/ 4731411 w 5143500"/>
                <a:gd name="connsiteY4" fmla="*/ 2228029 h 2230694"/>
                <a:gd name="connsiteX5" fmla="*/ 4537515 w 5143500"/>
                <a:gd name="connsiteY5" fmla="*/ 1609306 h 2230694"/>
                <a:gd name="connsiteX6" fmla="*/ 3047944 w 5143500"/>
                <a:gd name="connsiteY6" fmla="*/ 454286 h 2230694"/>
                <a:gd name="connsiteX7" fmla="*/ 2770522 w 5143500"/>
                <a:gd name="connsiteY7" fmla="*/ 2019392 h 2230694"/>
                <a:gd name="connsiteX8" fmla="*/ 2849643 w 5143500"/>
                <a:gd name="connsiteY8" fmla="*/ 2230694 h 2230694"/>
                <a:gd name="connsiteX9" fmla="*/ 0 w 5143500"/>
                <a:gd name="connsiteY9" fmla="*/ 2230694 h 223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3500" h="2230694">
                  <a:moveTo>
                    <a:pt x="0" y="0"/>
                  </a:moveTo>
                  <a:lnTo>
                    <a:pt x="5143500" y="0"/>
                  </a:lnTo>
                  <a:lnTo>
                    <a:pt x="5143500" y="2230694"/>
                  </a:lnTo>
                  <a:lnTo>
                    <a:pt x="4731748" y="2230694"/>
                  </a:lnTo>
                  <a:lnTo>
                    <a:pt x="4731411" y="2228029"/>
                  </a:lnTo>
                  <a:cubicBezTo>
                    <a:pt x="4693633" y="2028296"/>
                    <a:pt x="4629287" y="1818698"/>
                    <a:pt x="4537515" y="1609306"/>
                  </a:cubicBezTo>
                  <a:cubicBezTo>
                    <a:pt x="4170426" y="771736"/>
                    <a:pt x="3503523" y="254616"/>
                    <a:pt x="3047944" y="454286"/>
                  </a:cubicBezTo>
                  <a:cubicBezTo>
                    <a:pt x="2649312" y="628998"/>
                    <a:pt x="2544561" y="1294612"/>
                    <a:pt x="2770522" y="2019392"/>
                  </a:cubicBezTo>
                  <a:lnTo>
                    <a:pt x="2849643" y="2230694"/>
                  </a:lnTo>
                  <a:lnTo>
                    <a:pt x="0" y="2230694"/>
                  </a:lnTo>
                  <a:close/>
                </a:path>
              </a:pathLst>
            </a:custGeom>
          </p:spPr>
        </p:pic>
        <p:pic>
          <p:nvPicPr>
            <p:cNvPr id="24" name="Picture 23"/>
            <p:cNvPicPr>
              <a:picLocks noChangeAspect="1"/>
            </p:cNvPicPr>
            <p:nvPr userDrawn="1"/>
          </p:nvPicPr>
          <p:blipFill rotWithShape="1">
            <a:blip r:embed="rId5" cstate="email">
              <a:extLst>
                <a:ext uri="{28A0092B-C50C-407E-A947-70E740481C1C}">
                  <a14:useLocalDpi xmlns:a14="http://schemas.microsoft.com/office/drawing/2010/main"/>
                </a:ext>
              </a:extLst>
            </a:blip>
            <a:srcRect l="-3473"/>
            <a:stretch/>
          </p:blipFill>
          <p:spPr>
            <a:xfrm rot="16200000">
              <a:off x="-1014814" y="1297328"/>
              <a:ext cx="4558651" cy="2230694"/>
            </a:xfrm>
            <a:prstGeom prst="rect">
              <a:avLst/>
            </a:prstGeom>
          </p:spPr>
        </p:pic>
      </p:gr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3" name="Rectangle 2">
            <a:extLst>
              <a:ext uri="{FF2B5EF4-FFF2-40B4-BE49-F238E27FC236}">
                <a16:creationId xmlns:a16="http://schemas.microsoft.com/office/drawing/2014/main" id="{B024B8F5-E39F-4642-A74B-2C9433A101B6}"/>
              </a:ext>
            </a:extLst>
          </p:cNvPr>
          <p:cNvSpPr/>
          <p:nvPr userDrawn="1"/>
        </p:nvSpPr>
        <p:spPr>
          <a:xfrm>
            <a:off x="0" y="0"/>
            <a:ext cx="12192000" cy="6858000"/>
          </a:xfrm>
          <a:prstGeom prst="rect">
            <a:avLst/>
          </a:prstGeom>
          <a:blipFill dpi="0" rotWithShape="1">
            <a:blip r:embed="rId2" cstate="email">
              <a:alphaModFix amt="8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1AD451C-162F-4C35-BC7A-0A0A8D58FAEE}"/>
              </a:ext>
            </a:extLst>
          </p:cNvPr>
          <p:cNvSpPr/>
          <p:nvPr userDrawn="1"/>
        </p:nvSpPr>
        <p:spPr>
          <a:xfrm>
            <a:off x="537029" y="381000"/>
            <a:ext cx="11117942" cy="6096000"/>
          </a:xfrm>
          <a:prstGeom prst="rect">
            <a:avLst/>
          </a:prstGeom>
          <a:solidFill>
            <a:schemeClr val="accent5">
              <a:lumMod val="40000"/>
              <a:lumOff val="60000"/>
              <a:alpha val="82000"/>
            </a:schemeClr>
          </a:solidFill>
          <a:ln w="38100">
            <a:solidFill>
              <a:schemeClr val="bg1"/>
            </a:solidFill>
          </a:ln>
          <a:effectLst>
            <a:outerShdw blurRad="2159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472559" y="440692"/>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3" name="Rectangle 2">
            <a:extLst>
              <a:ext uri="{FF2B5EF4-FFF2-40B4-BE49-F238E27FC236}">
                <a16:creationId xmlns:a16="http://schemas.microsoft.com/office/drawing/2014/main" id="{BF1004D5-7ECD-44E7-A724-0D9F3E7564DF}"/>
              </a:ext>
            </a:extLst>
          </p:cNvPr>
          <p:cNvSpPr/>
          <p:nvPr userDrawn="1"/>
        </p:nvSpPr>
        <p:spPr>
          <a:xfrm>
            <a:off x="0" y="0"/>
            <a:ext cx="12192000" cy="6858000"/>
          </a:xfrm>
          <a:prstGeom prst="rect">
            <a:avLst/>
          </a:prstGeom>
          <a:blipFill dpi="0" rotWithShape="1">
            <a:blip r:embed="rId2" cstate="email">
              <a:alphaModFix amt="7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FC8E24A-E6D3-4EA1-8B26-86F98ED4F423}"/>
              </a:ext>
            </a:extLst>
          </p:cNvPr>
          <p:cNvSpPr/>
          <p:nvPr userDrawn="1"/>
        </p:nvSpPr>
        <p:spPr>
          <a:xfrm>
            <a:off x="537029" y="381000"/>
            <a:ext cx="11117942" cy="6096000"/>
          </a:xfrm>
          <a:prstGeom prst="rect">
            <a:avLst/>
          </a:prstGeom>
          <a:solidFill>
            <a:schemeClr val="accent1">
              <a:lumMod val="40000"/>
              <a:lumOff val="60000"/>
              <a:alpha val="72000"/>
            </a:schemeClr>
          </a:solidFill>
          <a:ln w="38100">
            <a:solidFill>
              <a:schemeClr val="bg1"/>
            </a:solidFill>
          </a:ln>
          <a:effectLst>
            <a:outerShdw blurRad="152400" sx="101000" sy="10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1928004" y="5998660"/>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3/10/2018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908DBF9-6B7B-4DC6-BBAF-E62E13532F59}"/>
              </a:ext>
            </a:extLst>
          </p:cNvPr>
          <p:cNvGrpSpPr/>
          <p:nvPr/>
        </p:nvGrpSpPr>
        <p:grpSpPr>
          <a:xfrm>
            <a:off x="3520404" y="2839316"/>
            <a:ext cx="5151191" cy="1179367"/>
            <a:chOff x="3408193" y="2739453"/>
            <a:chExt cx="5375615" cy="1379095"/>
          </a:xfrm>
        </p:grpSpPr>
        <p:sp>
          <p:nvSpPr>
            <p:cNvPr id="8" name="Rectangle 7">
              <a:extLst>
                <a:ext uri="{FF2B5EF4-FFF2-40B4-BE49-F238E27FC236}">
                  <a16:creationId xmlns:a16="http://schemas.microsoft.com/office/drawing/2014/main" id="{E1E1C8AC-A02E-455A-BF09-921E657E2BC4}"/>
                </a:ext>
              </a:extLst>
            </p:cNvPr>
            <p:cNvSpPr/>
            <p:nvPr/>
          </p:nvSpPr>
          <p:spPr>
            <a:xfrm>
              <a:off x="3588620" y="2908923"/>
              <a:ext cx="5014760" cy="1040154"/>
            </a:xfrm>
            <a:prstGeom prst="rect">
              <a:avLst/>
            </a:prstGeom>
            <a:solidFill>
              <a:srgbClr val="EF4F84"/>
            </a:solidFill>
            <a:ln>
              <a:noFill/>
            </a:ln>
            <a:effectLst>
              <a:outerShdw blurRad="266700" dist="88900" sx="102000" sy="102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AC68479-C6CD-4072-81A3-4CE6FECE35BC}"/>
                </a:ext>
              </a:extLst>
            </p:cNvPr>
            <p:cNvSpPr/>
            <p:nvPr/>
          </p:nvSpPr>
          <p:spPr>
            <a:xfrm>
              <a:off x="3408193" y="2739453"/>
              <a:ext cx="5375615" cy="1379095"/>
            </a:xfrm>
            <a:prstGeom prst="rect">
              <a:avLst/>
            </a:prstGeom>
            <a:noFill/>
            <a:ln w="38100">
              <a:solidFill>
                <a:srgbClr val="6B994B"/>
              </a:solidFill>
            </a:ln>
            <a:effectLst>
              <a:outerShdw blurRad="266700" dist="88900" sx="102000" sy="102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hape 72"/>
          <p:cNvSpPr txBox="1">
            <a:spLocks noGrp="1"/>
          </p:cNvSpPr>
          <p:nvPr>
            <p:ph type="ctrTitle"/>
          </p:nvPr>
        </p:nvSpPr>
        <p:spPr>
          <a:xfrm>
            <a:off x="3742143" y="2939181"/>
            <a:ext cx="4707715" cy="889698"/>
          </a:xfrm>
          <a:prstGeom prst="rect">
            <a:avLst/>
          </a:prstGeom>
        </p:spPr>
        <p:txBody>
          <a:bodyPr lIns="91425" tIns="91425" rIns="91425" bIns="91425" anchor="b" anchorCtr="0">
            <a:noAutofit/>
          </a:bodyPr>
          <a:lstStyle/>
          <a:p>
            <a:pPr lvl="0">
              <a:spcBef>
                <a:spcPts val="0"/>
              </a:spcBef>
              <a:buNone/>
            </a:pPr>
            <a:r>
              <a:rPr lang="en-US" sz="4000" dirty="0">
                <a:solidFill>
                  <a:schemeClr val="bg1"/>
                </a:solidFill>
                <a:latin typeface="Lora" panose="00000500000000000000" pitchFamily="2" charset="0"/>
              </a:rPr>
              <a:t>FLORAL GALA</a:t>
            </a:r>
            <a:endParaRPr lang="en" sz="4000" dirty="0">
              <a:solidFill>
                <a:schemeClr val="bg1"/>
              </a:solidFill>
              <a:latin typeface="Lora" panose="00000500000000000000" pitchFamily="2" charset="0"/>
            </a:endParaRPr>
          </a:p>
        </p:txBody>
      </p:sp>
      <p:sp>
        <p:nvSpPr>
          <p:cNvPr id="10" name="Rectangle 9">
            <a:extLst>
              <a:ext uri="{FF2B5EF4-FFF2-40B4-BE49-F238E27FC236}">
                <a16:creationId xmlns:a16="http://schemas.microsoft.com/office/drawing/2014/main" id="{5A4BE82C-F258-4045-97FA-0343065D59E8}"/>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
        <p:nvSpPr>
          <p:cNvPr id="11" name="Rectangle 10">
            <a:extLst>
              <a:ext uri="{FF2B5EF4-FFF2-40B4-BE49-F238E27FC236}">
                <a16:creationId xmlns:a16="http://schemas.microsoft.com/office/drawing/2014/main" id="{BBAD78BB-287D-4EDC-83A1-892B76560664}"/>
              </a:ext>
            </a:extLst>
          </p:cNvPr>
          <p:cNvSpPr/>
          <p:nvPr/>
        </p:nvSpPr>
        <p:spPr>
          <a:xfrm>
            <a:off x="4476681" y="4077113"/>
            <a:ext cx="3298595" cy="307777"/>
          </a:xfrm>
          <a:prstGeom prst="rect">
            <a:avLst/>
          </a:prstGeom>
        </p:spPr>
        <p:txBody>
          <a:bodyPr wrap="none">
            <a:spAutoFit/>
          </a:bodyPr>
          <a:lstStyle/>
          <a:p>
            <a:pPr algn="just"/>
            <a:r>
              <a:rPr lang="en-US" sz="1400" dirty="0">
                <a:solidFill>
                  <a:srgbClr val="7030A0"/>
                </a:solidFill>
              </a:rPr>
              <a:t>PowerPoint &amp; Google Slides Templates</a:t>
            </a:r>
          </a:p>
        </p:txBody>
      </p:sp>
    </p:spTree>
    <p:extLst>
      <p:ext uri="{BB962C8B-B14F-4D97-AF65-F5344CB8AC3E}">
        <p14:creationId xmlns:p14="http://schemas.microsoft.com/office/powerpoint/2010/main" val="981276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657071" y="702278"/>
            <a:ext cx="8877857"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CHARTS TO </a:t>
            </a:r>
            <a:r>
              <a:rPr lang="en" sz="3600" dirty="0">
                <a:solidFill>
                  <a:schemeClr val="accent1"/>
                </a:solidFill>
              </a:rPr>
              <a:t>EXPLAIN</a:t>
            </a:r>
            <a:r>
              <a:rPr lang="en" sz="3600" dirty="0">
                <a:solidFill>
                  <a:schemeClr val="bg1"/>
                </a:solidFill>
              </a:rPr>
              <a:t> YOUR 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664650617"/>
              </p:ext>
            </p:extLst>
          </p:nvPr>
        </p:nvGraphicFramePr>
        <p:xfrm>
          <a:off x="2487129" y="2394737"/>
          <a:ext cx="4440629" cy="2888461"/>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id="{44BC56E7-6808-4FA4-B598-0DF1365C70FC}"/>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277636985"/>
              </p:ext>
            </p:extLst>
          </p:nvPr>
        </p:nvGraphicFramePr>
        <p:xfrm>
          <a:off x="6674500" y="2394736"/>
          <a:ext cx="4440629" cy="28884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0193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a:t>
            </a:r>
            <a:r>
              <a:rPr lang="en" sz="3600" dirty="0">
                <a:solidFill>
                  <a:schemeClr val="accent1"/>
                </a:solidFill>
              </a:rPr>
              <a:t>EXPLAIN</a:t>
            </a:r>
            <a:r>
              <a:rPr lang="en" sz="3600" dirty="0">
                <a:solidFill>
                  <a:schemeClr val="bg1"/>
                </a:solidFill>
              </a:rPr>
              <a:t> YOUR </a:t>
            </a:r>
            <a:r>
              <a:rPr lang="en-US" sz="3600" dirty="0">
                <a:solidFill>
                  <a:schemeClr val="bg1"/>
                </a:solidFill>
              </a:rPr>
              <a:t>DATA</a:t>
            </a:r>
            <a:endParaRPr lang="en" sz="3600" dirty="0">
              <a:solidFill>
                <a:schemeClr val="bg1"/>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744248267"/>
              </p:ext>
            </p:extLst>
          </p:nvPr>
        </p:nvGraphicFramePr>
        <p:xfrm>
          <a:off x="2641600" y="2452913"/>
          <a:ext cx="7170056" cy="2986927"/>
        </p:xfrm>
        <a:graphic>
          <a:graphicData uri="http://schemas.openxmlformats.org/drawingml/2006/table">
            <a:tbl>
              <a:tblPr firstRow="1" bandRow="1">
                <a:tableStyleId>{93296810-A885-4BE3-A3E7-6D5BEEA58F35}</a:tableStyleId>
              </a:tblPr>
              <a:tblGrid>
                <a:gridCol w="1792514">
                  <a:extLst>
                    <a:ext uri="{9D8B030D-6E8A-4147-A177-3AD203B41FA5}">
                      <a16:colId xmlns:a16="http://schemas.microsoft.com/office/drawing/2014/main" val="4287316403"/>
                    </a:ext>
                  </a:extLst>
                </a:gridCol>
                <a:gridCol w="1792514">
                  <a:extLst>
                    <a:ext uri="{9D8B030D-6E8A-4147-A177-3AD203B41FA5}">
                      <a16:colId xmlns:a16="http://schemas.microsoft.com/office/drawing/2014/main" val="1902235641"/>
                    </a:ext>
                  </a:extLst>
                </a:gridCol>
                <a:gridCol w="1792514">
                  <a:extLst>
                    <a:ext uri="{9D8B030D-6E8A-4147-A177-3AD203B41FA5}">
                      <a16:colId xmlns:a16="http://schemas.microsoft.com/office/drawing/2014/main" val="3162900589"/>
                    </a:ext>
                  </a:extLst>
                </a:gridCol>
                <a:gridCol w="1792514">
                  <a:extLst>
                    <a:ext uri="{9D8B030D-6E8A-4147-A177-3AD203B41FA5}">
                      <a16:colId xmlns:a16="http://schemas.microsoft.com/office/drawing/2014/main" val="2921416807"/>
                    </a:ext>
                  </a:extLst>
                </a:gridCol>
              </a:tblGrid>
              <a:tr h="274156">
                <a:tc>
                  <a:txBody>
                    <a:bodyPr/>
                    <a:lstStyle/>
                    <a:p>
                      <a:pPr algn="ctr"/>
                      <a:r>
                        <a:rPr lang="en-US" sz="1400" dirty="0"/>
                        <a:t>DATA</a:t>
                      </a:r>
                    </a:p>
                  </a:txBody>
                  <a:tcPr/>
                </a:tc>
                <a:tc>
                  <a:txBody>
                    <a:bodyPr/>
                    <a:lstStyle/>
                    <a:p>
                      <a:pPr algn="ctr"/>
                      <a:r>
                        <a:rPr lang="en-US" sz="1400" dirty="0"/>
                        <a:t>DATA</a:t>
                      </a:r>
                    </a:p>
                  </a:txBody>
                  <a:tcPr/>
                </a:tc>
                <a:tc>
                  <a:txBody>
                    <a:bodyPr/>
                    <a:lstStyle/>
                    <a:p>
                      <a:pPr algn="ctr"/>
                      <a:r>
                        <a:rPr lang="en-US" sz="1400" dirty="0"/>
                        <a:t>MORE DATA</a:t>
                      </a:r>
                    </a:p>
                  </a:txBody>
                  <a:tcPr/>
                </a:tc>
                <a:tc>
                  <a:txBody>
                    <a:bodyPr/>
                    <a:lstStyle/>
                    <a:p>
                      <a:pPr algn="ctr"/>
                      <a:r>
                        <a:rPr lang="en-US" sz="1400" dirty="0"/>
                        <a:t>LOTS OF DATA</a:t>
                      </a:r>
                    </a:p>
                  </a:txBody>
                  <a:tcPr/>
                </a:tc>
                <a:extLst>
                  <a:ext uri="{0D108BD9-81ED-4DB2-BD59-A6C34878D82A}">
                    <a16:rowId xmlns:a16="http://schemas.microsoft.com/office/drawing/2014/main" val="3132156098"/>
                  </a:ext>
                </a:extLst>
              </a:tr>
              <a:tr h="38316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38316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38316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38316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383161">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38316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38316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
        <p:nvSpPr>
          <p:cNvPr id="5" name="Rectangle 4">
            <a:extLst>
              <a:ext uri="{FF2B5EF4-FFF2-40B4-BE49-F238E27FC236}">
                <a16:creationId xmlns:a16="http://schemas.microsoft.com/office/drawing/2014/main" id="{A804F32F-585A-4100-9009-59CECCE1DCC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1677A36F-08B6-41AD-98B3-FD807FDCA306}"/>
              </a:ext>
            </a:extLst>
          </p:cNvPr>
          <p:cNvSpPr txBox="1">
            <a:spLocks/>
          </p:cNvSpPr>
          <p:nvPr/>
        </p:nvSpPr>
        <p:spPr>
          <a:xfrm>
            <a:off x="4846799" y="375357"/>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 sz="3600" dirty="0">
                <a:solidFill>
                  <a:srgbClr val="EB2264"/>
                </a:solidFill>
              </a:rPr>
              <a:t>MAPS</a:t>
            </a:r>
          </a:p>
        </p:txBody>
      </p:sp>
      <p:grpSp>
        <p:nvGrpSpPr>
          <p:cNvPr id="4" name="Group 3">
            <a:extLst>
              <a:ext uri="{FF2B5EF4-FFF2-40B4-BE49-F238E27FC236}">
                <a16:creationId xmlns:a16="http://schemas.microsoft.com/office/drawing/2014/main" id="{02C3F7E5-E9F4-4E74-AF6F-48EA77B2620F}"/>
              </a:ext>
            </a:extLst>
          </p:cNvPr>
          <p:cNvGrpSpPr/>
          <p:nvPr/>
        </p:nvGrpSpPr>
        <p:grpSpPr>
          <a:xfrm>
            <a:off x="1554576" y="1428452"/>
            <a:ext cx="9504002" cy="4527909"/>
            <a:chOff x="1061074" y="1368070"/>
            <a:chExt cx="10389632" cy="4949842"/>
          </a:xfrm>
        </p:grpSpPr>
        <p:sp>
          <p:nvSpPr>
            <p:cNvPr id="5" name="Shape 249">
              <a:extLst>
                <a:ext uri="{FF2B5EF4-FFF2-40B4-BE49-F238E27FC236}">
                  <a16:creationId xmlns:a16="http://schemas.microsoft.com/office/drawing/2014/main" id="{8D1757D9-795C-463C-889D-F05D3A200A38}"/>
                </a:ext>
              </a:extLst>
            </p:cNvPr>
            <p:cNvSpPr/>
            <p:nvPr/>
          </p:nvSpPr>
          <p:spPr>
            <a:xfrm>
              <a:off x="1061074" y="1368070"/>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39000">
                  <a:srgbClr val="FFFF00">
                    <a:lumMod val="25000"/>
                    <a:lumOff val="75000"/>
                  </a:srgbClr>
                </a:gs>
                <a:gs pos="100000">
                  <a:srgbClr val="00B050"/>
                </a:gs>
                <a:gs pos="0">
                  <a:srgbClr val="00B0F0"/>
                </a:gs>
              </a:gsLst>
              <a:lin ang="5400000" scaled="1"/>
            </a:gra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dirty="0"/>
            </a:p>
          </p:txBody>
        </p:sp>
        <p:sp>
          <p:nvSpPr>
            <p:cNvPr id="6" name="Shape 251">
              <a:extLst>
                <a:ext uri="{FF2B5EF4-FFF2-40B4-BE49-F238E27FC236}">
                  <a16:creationId xmlns:a16="http://schemas.microsoft.com/office/drawing/2014/main" id="{953F23E9-E1A6-4703-B448-B0C08EC00BEA}"/>
                </a:ext>
              </a:extLst>
            </p:cNvPr>
            <p:cNvSpPr/>
            <p:nvPr/>
          </p:nvSpPr>
          <p:spPr>
            <a:xfrm>
              <a:off x="2201306" y="2107194"/>
              <a:ext cx="1248785" cy="366291"/>
            </a:xfrm>
            <a:prstGeom prst="wedgeRectCallout">
              <a:avLst>
                <a:gd name="adj1" fmla="val -21428"/>
                <a:gd name="adj2" fmla="val 84287"/>
              </a:avLst>
            </a:prstGeom>
            <a:solidFill>
              <a:schemeClr val="accent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chemeClr val="bg1"/>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20B7ECF4-18BA-4938-B7C5-2D9494CA240A}"/>
                </a:ext>
              </a:extLst>
            </p:cNvPr>
            <p:cNvSpPr/>
            <p:nvPr/>
          </p:nvSpPr>
          <p:spPr>
            <a:xfrm rot="8100000">
              <a:off x="2259245" y="2772715"/>
              <a:ext cx="153458" cy="153458"/>
            </a:xfrm>
            <a:prstGeom prst="teardrop">
              <a:avLst>
                <a:gd name="adj" fmla="val 100000"/>
              </a:avLst>
            </a:prstGeom>
            <a:solidFill>
              <a:schemeClr val="accent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8" name="Shape 254">
              <a:extLst>
                <a:ext uri="{FF2B5EF4-FFF2-40B4-BE49-F238E27FC236}">
                  <a16:creationId xmlns:a16="http://schemas.microsoft.com/office/drawing/2014/main" id="{EAFEF0CF-BDCE-4AFB-89ED-1D17EA25B99A}"/>
                </a:ext>
              </a:extLst>
            </p:cNvPr>
            <p:cNvSpPr/>
            <p:nvPr/>
          </p:nvSpPr>
          <p:spPr>
            <a:xfrm rot="8100000">
              <a:off x="3264850" y="4207701"/>
              <a:ext cx="153458" cy="153458"/>
            </a:xfrm>
            <a:prstGeom prst="teardrop">
              <a:avLst>
                <a:gd name="adj" fmla="val 100000"/>
              </a:avLst>
            </a:prstGeom>
            <a:solidFill>
              <a:schemeClr val="accent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9" name="Shape 257">
              <a:extLst>
                <a:ext uri="{FF2B5EF4-FFF2-40B4-BE49-F238E27FC236}">
                  <a16:creationId xmlns:a16="http://schemas.microsoft.com/office/drawing/2014/main" id="{CFE24DB4-D646-45B6-9998-1D1475C337CD}"/>
                </a:ext>
              </a:extLst>
            </p:cNvPr>
            <p:cNvSpPr/>
            <p:nvPr/>
          </p:nvSpPr>
          <p:spPr>
            <a:xfrm rot="8100000">
              <a:off x="6287673" y="3657751"/>
              <a:ext cx="153458" cy="153458"/>
            </a:xfrm>
            <a:prstGeom prst="teardrop">
              <a:avLst>
                <a:gd name="adj" fmla="val 100000"/>
              </a:avLst>
            </a:prstGeom>
            <a:solidFill>
              <a:schemeClr val="accent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grpSp>
      <p:sp>
        <p:nvSpPr>
          <p:cNvPr id="10" name="Rectangle 9">
            <a:extLst>
              <a:ext uri="{FF2B5EF4-FFF2-40B4-BE49-F238E27FC236}">
                <a16:creationId xmlns:a16="http://schemas.microsoft.com/office/drawing/2014/main" id="{5B403A9D-0B82-4955-8AB2-4072DC7470C5}"/>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615884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E198B9"/>
            </a:gs>
            <a:gs pos="68000">
              <a:schemeClr val="bg1"/>
            </a:gs>
          </a:gsLst>
          <a:path path="circle">
            <a:fillToRect r="100000" b="100000"/>
          </a:path>
          <a:tileRect l="-100000" t="-100000"/>
        </a:gradFill>
        <a:effectLst/>
      </p:bgPr>
    </p:bg>
    <p:spTree>
      <p:nvGrpSpPr>
        <p:cNvPr id="1" name=""/>
        <p:cNvGrpSpPr/>
        <p:nvPr/>
      </p:nvGrpSpPr>
      <p:grpSpPr>
        <a:xfrm>
          <a:off x="0" y="0"/>
          <a:ext cx="0" cy="0"/>
          <a:chOff x="0" y="0"/>
          <a:chExt cx="0" cy="0"/>
        </a:xfrm>
      </p:grpSpPr>
      <p:graphicFrame>
        <p:nvGraphicFramePr>
          <p:cNvPr id="2" name="Diagram 1"/>
          <p:cNvGraphicFramePr/>
          <p:nvPr>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3"/>
                </a:solidFill>
                <a:latin typeface="Roboto" pitchFamily="2" charset="0"/>
                <a:ea typeface="Roboto" pitchFamily="2" charset="0"/>
                <a:cs typeface="Lato" panose="020F0502020204030203" pitchFamily="34" charset="0"/>
              </a:rPr>
              <a:t>OUR PROCESS IS </a:t>
            </a:r>
            <a:r>
              <a:rPr lang="en-US" sz="4000" b="1" cap="none" spc="0" dirty="0">
                <a:ln w="0"/>
                <a:solidFill>
                  <a:schemeClr val="accent3"/>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A85E5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A85E5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A85E51"/>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A85E51"/>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250116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E198B9"/>
            </a:gs>
            <a:gs pos="68000">
              <a:schemeClr val="bg1"/>
            </a:gs>
          </a:gsLst>
          <a:path path="circle">
            <a:fillToRect t="100000" r="100000"/>
          </a:path>
          <a:tileRect l="-100000" b="-100000"/>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486602" y="1239365"/>
            <a:ext cx="1531869" cy="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939238" y="1056805"/>
            <a:ext cx="28433" cy="4553442"/>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728634" y="5716481"/>
            <a:ext cx="2195856" cy="13711"/>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55063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8407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428603" y="3380047"/>
            <a:ext cx="9541" cy="1528183"/>
          </a:xfrm>
          <a:prstGeom prst="line">
            <a:avLst/>
          </a:prstGeom>
          <a:ln w="38100">
            <a:solidFill>
              <a:srgbClr val="5A903F"/>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425127" y="4957205"/>
            <a:ext cx="3042996" cy="19001"/>
          </a:xfrm>
          <a:prstGeom prst="line">
            <a:avLst/>
          </a:prstGeom>
          <a:ln w="38100">
            <a:solidFill>
              <a:srgbClr val="5A903F"/>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20239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09650" y="1778083"/>
            <a:ext cx="2400487" cy="14989"/>
          </a:xfrm>
          <a:prstGeom prst="line">
            <a:avLst/>
          </a:prstGeom>
          <a:ln w="38100">
            <a:solidFill>
              <a:srgbClr val="E3CBC7"/>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73270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rgbClr val="CFA49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73270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rgbClr val="21D7C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76071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rgbClr val="5A903F"/>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27525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accent6">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808094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rgbClr val="8A80BC"/>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330136" y="4417893"/>
            <a:ext cx="2363076" cy="1231106"/>
          </a:xfrm>
          <a:prstGeom prst="rect">
            <a:avLst/>
          </a:prstGeom>
          <a:noFill/>
        </p:spPr>
        <p:txBody>
          <a:bodyPr wrap="square" rtlCol="0">
            <a:spAutoFit/>
          </a:bodyPr>
          <a:lstStyle/>
          <a:p>
            <a:r>
              <a:rPr lang="en-US" b="1" dirty="0" smtClean="0">
                <a:solidFill>
                  <a:srgbClr val="00B0F0"/>
                </a:solidFill>
                <a:latin typeface="Roboto" pitchFamily="2" charset="0"/>
                <a:ea typeface="Roboto" pitchFamily="2" charset="0"/>
                <a:cs typeface="Lato" panose="020F0502020204030203" pitchFamily="34" charset="0"/>
              </a:rPr>
              <a:t>2015</a:t>
            </a:r>
            <a:endParaRPr lang="en-US" b="1" dirty="0">
              <a:solidFill>
                <a:srgbClr val="00B0F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606821" y="158329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CFA49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301779" y="2102420"/>
            <a:ext cx="2363076" cy="1231106"/>
          </a:xfrm>
          <a:prstGeom prst="rect">
            <a:avLst/>
          </a:prstGeom>
          <a:noFill/>
        </p:spPr>
        <p:txBody>
          <a:bodyPr wrap="square" rtlCol="0">
            <a:spAutoFit/>
          </a:bodyPr>
          <a:lstStyle/>
          <a:p>
            <a:r>
              <a:rPr lang="en-US" b="1" dirty="0" smtClean="0">
                <a:solidFill>
                  <a:srgbClr val="CFA49D"/>
                </a:solidFill>
                <a:latin typeface="Roboto" pitchFamily="2" charset="0"/>
                <a:ea typeface="Roboto" pitchFamily="2" charset="0"/>
                <a:cs typeface="Lato" panose="020F0502020204030203" pitchFamily="34" charset="0"/>
              </a:rPr>
              <a:t>2014</a:t>
            </a:r>
            <a:endParaRPr lang="en-US" b="1" dirty="0">
              <a:solidFill>
                <a:srgbClr val="CFA49D"/>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526809" y="2826842"/>
            <a:ext cx="2363076" cy="1231106"/>
          </a:xfrm>
          <a:prstGeom prst="rect">
            <a:avLst/>
          </a:prstGeom>
          <a:noFill/>
        </p:spPr>
        <p:txBody>
          <a:bodyPr wrap="square" rtlCol="0">
            <a:spAutoFit/>
          </a:bodyPr>
          <a:lstStyle/>
          <a:p>
            <a:r>
              <a:rPr lang="en-US" b="1" dirty="0" smtClean="0">
                <a:solidFill>
                  <a:srgbClr val="5A903F"/>
                </a:solidFill>
                <a:latin typeface="Roboto" pitchFamily="2" charset="0"/>
                <a:ea typeface="Roboto" pitchFamily="2" charset="0"/>
                <a:cs typeface="Lato" panose="020F0502020204030203" pitchFamily="34" charset="0"/>
              </a:rPr>
              <a:t>2016</a:t>
            </a:r>
            <a:endParaRPr lang="en-US" b="1" dirty="0">
              <a:solidFill>
                <a:srgbClr val="5A903F"/>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234149" y="1146476"/>
            <a:ext cx="211178" cy="211178"/>
          </a:xfrm>
          <a:prstGeom prst="ellipse">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764461" y="5259910"/>
            <a:ext cx="2363076" cy="1231106"/>
          </a:xfrm>
          <a:prstGeom prst="rect">
            <a:avLst/>
          </a:prstGeom>
          <a:noFill/>
        </p:spPr>
        <p:txBody>
          <a:bodyPr wrap="square" rtlCol="0">
            <a:spAutoFit/>
          </a:bodyPr>
          <a:lstStyle/>
          <a:p>
            <a:r>
              <a:rPr lang="en-US" b="1" dirty="0" smtClean="0">
                <a:solidFill>
                  <a:srgbClr val="7030A0"/>
                </a:solidFill>
                <a:latin typeface="Roboto" pitchFamily="2" charset="0"/>
                <a:ea typeface="Roboto" pitchFamily="2" charset="0"/>
                <a:cs typeface="Lato" panose="020F0502020204030203" pitchFamily="34" charset="0"/>
              </a:rPr>
              <a:t>2017</a:t>
            </a:r>
            <a:endParaRPr lang="en-US" b="1" dirty="0">
              <a:solidFill>
                <a:srgbClr val="7030A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894176" y="649325"/>
            <a:ext cx="2363076" cy="1231106"/>
          </a:xfrm>
          <a:prstGeom prst="rect">
            <a:avLst/>
          </a:prstGeom>
          <a:noFill/>
        </p:spPr>
        <p:txBody>
          <a:bodyPr wrap="square" rtlCol="0">
            <a:spAutoFit/>
          </a:bodyPr>
          <a:lstStyle/>
          <a:p>
            <a:r>
              <a:rPr lang="en-US" b="1" dirty="0" smtClean="0">
                <a:solidFill>
                  <a:srgbClr val="AB1E23"/>
                </a:solidFill>
                <a:latin typeface="Roboto" pitchFamily="2" charset="0"/>
                <a:ea typeface="Roboto" pitchFamily="2" charset="0"/>
                <a:cs typeface="Lato" panose="020F0502020204030203" pitchFamily="34" charset="0"/>
              </a:rPr>
              <a:t>2018</a:t>
            </a:r>
            <a:endParaRPr lang="en-US" b="1" dirty="0">
              <a:solidFill>
                <a:srgbClr val="AB1E23"/>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753575" y="964247"/>
            <a:ext cx="457203" cy="487148"/>
            <a:chOff x="5970800" y="1619250"/>
            <a:chExt cx="428650" cy="456725"/>
          </a:xfrm>
          <a:solidFill>
            <a:schemeClr val="bg1"/>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20695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272938" y="4708441"/>
            <a:ext cx="274865" cy="448083"/>
            <a:chOff x="6730350" y="2315900"/>
            <a:chExt cx="257700" cy="420100"/>
          </a:xfrm>
          <a:solidFill>
            <a:schemeClr val="bg1"/>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563103" y="5517707"/>
            <a:ext cx="483228" cy="354301"/>
            <a:chOff x="4610450" y="3703750"/>
            <a:chExt cx="453050" cy="332175"/>
          </a:xfrm>
          <a:solidFill>
            <a:schemeClr val="bg1"/>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192188" y="3057607"/>
            <a:ext cx="472829" cy="472856"/>
            <a:chOff x="570875" y="4322250"/>
            <a:chExt cx="443300" cy="443325"/>
          </a:xfrm>
          <a:solidFill>
            <a:schemeClr val="bg1"/>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192890" y="341846"/>
            <a:ext cx="4969659" cy="444994"/>
          </a:xfrm>
          <a:prstGeom prst="rect">
            <a:avLst/>
          </a:prstGeom>
          <a:noFill/>
        </p:spPr>
        <p:txBody>
          <a:bodyPr wrap="square" lIns="91440" tIns="45720" rIns="91440" bIns="45720">
            <a:spAutoFit/>
          </a:bodyPr>
          <a:lstStyle/>
          <a:p>
            <a:pPr>
              <a:lnSpc>
                <a:spcPts val="2600"/>
              </a:lnSpc>
            </a:pPr>
            <a:r>
              <a:rPr lang="en-US" sz="3200" cap="none" spc="0" dirty="0" smtClean="0">
                <a:ln w="0"/>
                <a:solidFill>
                  <a:srgbClr val="AC1F23"/>
                </a:solidFill>
                <a:latin typeface="Roboto" pitchFamily="2" charset="0"/>
                <a:ea typeface="Roboto" pitchFamily="2" charset="0"/>
                <a:cs typeface="Lato" panose="020F0502020204030203" pitchFamily="34" charset="0"/>
              </a:rPr>
              <a:t>TIMELINE INFOGRAPHIC</a:t>
            </a:r>
            <a:endParaRPr lang="en-US" sz="3200" cap="none" spc="0" dirty="0">
              <a:ln w="0"/>
              <a:solidFill>
                <a:srgbClr val="AC1F23"/>
              </a:solidFill>
              <a:latin typeface="Roboto" pitchFamily="2" charset="0"/>
              <a:ea typeface="Roboto" pitchFamily="2" charset="0"/>
              <a:cs typeface="Lato" panose="020F0502020204030203" pitchFamily="34" charset="0"/>
            </a:endParaRPr>
          </a:p>
        </p:txBody>
      </p:sp>
      <p:sp>
        <p:nvSpPr>
          <p:cNvPr id="76" name="Rectangle 75">
            <a:extLst>
              <a:ext uri="{FF2B5EF4-FFF2-40B4-BE49-F238E27FC236}">
                <a16:creationId xmlns:a16="http://schemas.microsoft.com/office/drawing/2014/main" id="{EFF49A3A-275B-4E2D-9586-12C6492F041A}"/>
              </a:ext>
            </a:extLst>
          </p:cNvPr>
          <p:cNvSpPr/>
          <p:nvPr/>
        </p:nvSpPr>
        <p:spPr>
          <a:xfrm>
            <a:off x="261009" y="622849"/>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5A903F"/>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8006628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2B2B47AA-3C5E-4602-964D-13A5EA650C6F}"/>
              </a:ext>
            </a:extLst>
          </p:cNvPr>
          <p:cNvSpPr txBox="1">
            <a:spLocks/>
          </p:cNvSpPr>
          <p:nvPr/>
        </p:nvSpPr>
        <p:spPr>
          <a:xfrm>
            <a:off x="1132070" y="2169168"/>
            <a:ext cx="5290517"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chemeClr val="bg1"/>
                </a:solidFill>
                <a:latin typeface="+mj-lt"/>
                <a:ea typeface="Muli"/>
                <a:cs typeface="Muli"/>
                <a:sym typeface="Muli"/>
              </a:rPr>
              <a:t>	</a:t>
            </a:r>
            <a:r>
              <a:rPr lang="en-US" sz="3600" b="1" dirty="0">
                <a:solidFill>
                  <a:schemeClr val="bg1"/>
                </a:solidFill>
                <a:latin typeface="+mj-lt"/>
                <a:ea typeface="Muli"/>
                <a:cs typeface="Muli"/>
                <a:sym typeface="Muli"/>
              </a:rPr>
              <a:t>ANDROID</a:t>
            </a:r>
            <a:r>
              <a:rPr lang="en-US" sz="3600" dirty="0">
                <a:solidFill>
                  <a:schemeClr val="bg1"/>
                </a:solidFill>
                <a:latin typeface="+mj-lt"/>
                <a:ea typeface="Muli"/>
                <a:cs typeface="Muli"/>
                <a:sym typeface="Muli"/>
              </a:rPr>
              <a:t> MOCKUP</a:t>
            </a:r>
            <a:endParaRPr lang="en-US" sz="3600" dirty="0">
              <a:solidFill>
                <a:schemeClr val="bg1"/>
              </a:solidFill>
              <a:ea typeface="Muli"/>
              <a:cs typeface="Muli"/>
              <a:sym typeface="Muli"/>
            </a:endParaRPr>
          </a:p>
          <a:p>
            <a:pPr>
              <a:spcBef>
                <a:spcPts val="0"/>
              </a:spcBef>
              <a:buNone/>
            </a:pPr>
            <a:endParaRPr lang="en-US" sz="3600" dirty="0">
              <a:solidFill>
                <a:srgbClr val="E6442F"/>
              </a:solidFill>
              <a:ea typeface="Muli"/>
              <a:cs typeface="Muli"/>
              <a:sym typeface="Muli"/>
            </a:endParaRPr>
          </a:p>
          <a:p>
            <a:pPr>
              <a:spcBef>
                <a:spcPts val="0"/>
              </a:spcBef>
              <a:buFont typeface="Arial" panose="020B0604020202020204" pitchFamily="34" charset="0"/>
              <a:buNone/>
            </a:pPr>
            <a:endParaRPr lang="en-US" sz="3600" dirty="0">
              <a:solidFill>
                <a:srgbClr val="E6442F"/>
              </a:solidFill>
              <a:ea typeface="Muli"/>
              <a:cs typeface="Muli"/>
              <a:sym typeface="Muli"/>
            </a:endParaRPr>
          </a:p>
        </p:txBody>
      </p:sp>
      <p:sp>
        <p:nvSpPr>
          <p:cNvPr id="3" name="Rectangle 2">
            <a:extLst>
              <a:ext uri="{FF2B5EF4-FFF2-40B4-BE49-F238E27FC236}">
                <a16:creationId xmlns:a16="http://schemas.microsoft.com/office/drawing/2014/main" id="{59E2041A-E930-422C-8804-7FF387CCF121}"/>
              </a:ext>
            </a:extLst>
          </p:cNvPr>
          <p:cNvSpPr/>
          <p:nvPr/>
        </p:nvSpPr>
        <p:spPr>
          <a:xfrm>
            <a:off x="2264709" y="2861067"/>
            <a:ext cx="3903406"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37A1E937-3E64-458F-A737-D54387E62BD3}"/>
              </a:ext>
            </a:extLst>
          </p:cNvPr>
          <p:cNvSpPr/>
          <p:nvPr/>
        </p:nvSpPr>
        <p:spPr>
          <a:xfrm>
            <a:off x="2264709" y="3859793"/>
            <a:ext cx="3940432"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Shape 496">
            <a:extLst>
              <a:ext uri="{FF2B5EF4-FFF2-40B4-BE49-F238E27FC236}">
                <a16:creationId xmlns:a16="http://schemas.microsoft.com/office/drawing/2014/main" id="{B7267DE1-C02C-4DDD-AB41-DCE35426D173}"/>
              </a:ext>
            </a:extLst>
          </p:cNvPr>
          <p:cNvSpPr/>
          <p:nvPr/>
        </p:nvSpPr>
        <p:spPr>
          <a:xfrm>
            <a:off x="1760721" y="306630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6" name="Shape 496">
            <a:extLst>
              <a:ext uri="{FF2B5EF4-FFF2-40B4-BE49-F238E27FC236}">
                <a16:creationId xmlns:a16="http://schemas.microsoft.com/office/drawing/2014/main" id="{945F0495-51C8-4D24-B9A5-4F6E0F6CC828}"/>
              </a:ext>
            </a:extLst>
          </p:cNvPr>
          <p:cNvSpPr/>
          <p:nvPr/>
        </p:nvSpPr>
        <p:spPr>
          <a:xfrm>
            <a:off x="1760721" y="403233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12" name="Rectangle 11">
            <a:extLst>
              <a:ext uri="{FF2B5EF4-FFF2-40B4-BE49-F238E27FC236}">
                <a16:creationId xmlns:a16="http://schemas.microsoft.com/office/drawing/2014/main" id="{D308DD7B-8742-4504-9822-51BFC8AD9D01}"/>
              </a:ext>
            </a:extLst>
          </p:cNvPr>
          <p:cNvSpPr/>
          <p:nvPr/>
        </p:nvSpPr>
        <p:spPr>
          <a:xfrm rot="16200000">
            <a:off x="11661245" y="341567"/>
            <a:ext cx="1369286" cy="307777"/>
          </a:xfrm>
          <a:prstGeom prst="rect">
            <a:avLst/>
          </a:prstGeom>
        </p:spPr>
        <p:txBody>
          <a:bodyPr wrap="none">
            <a:spAutoFit/>
          </a:bodyPr>
          <a:lstStyle/>
          <a:p>
            <a:pPr algn="just"/>
            <a:r>
              <a:rPr lang="en-US" sz="1400" dirty="0"/>
              <a:t>Slidehood.com</a:t>
            </a:r>
          </a:p>
        </p:txBody>
      </p:sp>
      <p:grpSp>
        <p:nvGrpSpPr>
          <p:cNvPr id="13" name="Group 12"/>
          <p:cNvGrpSpPr/>
          <p:nvPr/>
        </p:nvGrpSpPr>
        <p:grpSpPr>
          <a:xfrm>
            <a:off x="8044009" y="975413"/>
            <a:ext cx="2429059" cy="4874119"/>
            <a:chOff x="7491559" y="1006689"/>
            <a:chExt cx="2429059" cy="4874119"/>
          </a:xfrm>
        </p:grpSpPr>
        <p:pic>
          <p:nvPicPr>
            <p:cNvPr id="14" name="Picture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5"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26991921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ED9778-2D40-43F5-A4F9-78A8A89CC537}"/>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
        <p:nvSpPr>
          <p:cNvPr id="6" name="Rectangle 5">
            <a:extLst>
              <a:ext uri="{FF2B5EF4-FFF2-40B4-BE49-F238E27FC236}">
                <a16:creationId xmlns:a16="http://schemas.microsoft.com/office/drawing/2014/main" id="{4291F226-76D5-409C-A2DA-001F140E8D25}"/>
              </a:ext>
            </a:extLst>
          </p:cNvPr>
          <p:cNvSpPr/>
          <p:nvPr/>
        </p:nvSpPr>
        <p:spPr>
          <a:xfrm>
            <a:off x="6259530" y="2783228"/>
            <a:ext cx="3903406"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7" name="Rectangle 6">
            <a:extLst>
              <a:ext uri="{FF2B5EF4-FFF2-40B4-BE49-F238E27FC236}">
                <a16:creationId xmlns:a16="http://schemas.microsoft.com/office/drawing/2014/main" id="{9C32B95B-1121-4252-9FCB-5859B05AAE5F}"/>
              </a:ext>
            </a:extLst>
          </p:cNvPr>
          <p:cNvSpPr/>
          <p:nvPr/>
        </p:nvSpPr>
        <p:spPr>
          <a:xfrm>
            <a:off x="6259530" y="3781954"/>
            <a:ext cx="3940432"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8" name="Shape 496">
            <a:extLst>
              <a:ext uri="{FF2B5EF4-FFF2-40B4-BE49-F238E27FC236}">
                <a16:creationId xmlns:a16="http://schemas.microsoft.com/office/drawing/2014/main" id="{8E930DF0-3F21-47A3-BCBD-7BBFE699F622}"/>
              </a:ext>
            </a:extLst>
          </p:cNvPr>
          <p:cNvSpPr/>
          <p:nvPr/>
        </p:nvSpPr>
        <p:spPr>
          <a:xfrm>
            <a:off x="5755542" y="298846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9" name="Shape 496">
            <a:extLst>
              <a:ext uri="{FF2B5EF4-FFF2-40B4-BE49-F238E27FC236}">
                <a16:creationId xmlns:a16="http://schemas.microsoft.com/office/drawing/2014/main" id="{76DBECA5-EF9A-4C46-BAFE-56ED193F6302}"/>
              </a:ext>
            </a:extLst>
          </p:cNvPr>
          <p:cNvSpPr/>
          <p:nvPr/>
        </p:nvSpPr>
        <p:spPr>
          <a:xfrm>
            <a:off x="5755542" y="395449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10" name="Rectangle 9">
            <a:extLst>
              <a:ext uri="{FF2B5EF4-FFF2-40B4-BE49-F238E27FC236}">
                <a16:creationId xmlns:a16="http://schemas.microsoft.com/office/drawing/2014/main" id="{B5B97AC5-D436-4FE2-93FE-F34BA2F9E8BA}"/>
              </a:ext>
            </a:extLst>
          </p:cNvPr>
          <p:cNvSpPr/>
          <p:nvPr/>
        </p:nvSpPr>
        <p:spPr>
          <a:xfrm>
            <a:off x="5829186" y="2133303"/>
            <a:ext cx="3903777" cy="646331"/>
          </a:xfrm>
          <a:prstGeom prst="rect">
            <a:avLst/>
          </a:prstGeom>
        </p:spPr>
        <p:txBody>
          <a:bodyPr wrap="square">
            <a:spAutoFit/>
          </a:bodyPr>
          <a:lstStyle/>
          <a:p>
            <a:pPr algn="ctr">
              <a:spcBef>
                <a:spcPts val="0"/>
              </a:spcBef>
              <a:buFont typeface="Arial" panose="020B0604020202020204" pitchFamily="34" charset="0"/>
              <a:buNone/>
            </a:pPr>
            <a:r>
              <a:rPr lang="en-US" sz="3600" b="1" dirty="0">
                <a:solidFill>
                  <a:schemeClr val="bg1"/>
                </a:solidFill>
                <a:latin typeface="+mj-lt"/>
                <a:ea typeface="Muli"/>
                <a:cs typeface="Muli"/>
                <a:sym typeface="Muli"/>
              </a:rPr>
              <a:t>iPhone</a:t>
            </a:r>
            <a:r>
              <a:rPr lang="en-US" sz="3600" dirty="0">
                <a:solidFill>
                  <a:schemeClr val="bg1"/>
                </a:solidFill>
                <a:latin typeface="+mj-lt"/>
                <a:ea typeface="Muli"/>
                <a:cs typeface="Muli"/>
                <a:sym typeface="Muli"/>
              </a:rPr>
              <a:t> MOCK</a:t>
            </a:r>
          </a:p>
        </p:txBody>
      </p:sp>
      <p:grpSp>
        <p:nvGrpSpPr>
          <p:cNvPr id="11" name="Group 10"/>
          <p:cNvGrpSpPr/>
          <p:nvPr/>
        </p:nvGrpSpPr>
        <p:grpSpPr>
          <a:xfrm>
            <a:off x="2763863" y="1050932"/>
            <a:ext cx="2362546" cy="4971806"/>
            <a:chOff x="2393646" y="1055913"/>
            <a:chExt cx="2362546" cy="4971806"/>
          </a:xfrm>
          <a:effectLst/>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573147" y="1596895"/>
              <a:ext cx="2032170" cy="3875007"/>
            </a:xfrm>
            <a:prstGeom prst="roundRect">
              <a:avLst>
                <a:gd name="adj" fmla="val 0"/>
              </a:avLst>
            </a:prstGeom>
          </p:spPr>
        </p:pic>
        <p:sp>
          <p:nvSpPr>
            <p:cNvPr id="13" name="Shape 401">
              <a:extLst>
                <a:ext uri="{FF2B5EF4-FFF2-40B4-BE49-F238E27FC236}">
                  <a16:creationId xmlns:a16="http://schemas.microsoft.com/office/drawing/2014/main" id="{85F65B61-6A22-4ADE-B0F7-14DF715996CA}"/>
                </a:ext>
              </a:extLst>
            </p:cNvPr>
            <p:cNvSpPr/>
            <p:nvPr/>
          </p:nvSpPr>
          <p:spPr>
            <a:xfrm>
              <a:off x="2393646" y="1055913"/>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3434649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ED2D50-CDEF-4835-8710-707E6DC0E864}"/>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
        <p:nvSpPr>
          <p:cNvPr id="5" name="Shape 395">
            <a:extLst>
              <a:ext uri="{FF2B5EF4-FFF2-40B4-BE49-F238E27FC236}">
                <a16:creationId xmlns:a16="http://schemas.microsoft.com/office/drawing/2014/main" id="{75565AD8-3CD6-4273-95C5-FC979BE53F5A}"/>
              </a:ext>
            </a:extLst>
          </p:cNvPr>
          <p:cNvSpPr txBox="1">
            <a:spLocks/>
          </p:cNvSpPr>
          <p:nvPr/>
        </p:nvSpPr>
        <p:spPr>
          <a:xfrm>
            <a:off x="943878" y="2156703"/>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200" b="1" dirty="0">
                <a:solidFill>
                  <a:schemeClr val="bg1"/>
                </a:solidFill>
                <a:latin typeface="+mj-lt"/>
                <a:ea typeface="Muli"/>
                <a:cs typeface="Muli"/>
                <a:sym typeface="Muli"/>
              </a:rPr>
              <a:t>WEBSITE</a:t>
            </a:r>
            <a:r>
              <a:rPr lang="en-US" sz="3200" dirty="0">
                <a:solidFill>
                  <a:schemeClr val="bg1"/>
                </a:solidFill>
                <a:latin typeface="+mj-lt"/>
                <a:ea typeface="Muli"/>
                <a:cs typeface="Muli"/>
                <a:sym typeface="Muli"/>
              </a:rPr>
              <a:t> MOCKUP</a:t>
            </a:r>
          </a:p>
          <a:p>
            <a:pPr>
              <a:spcBef>
                <a:spcPts val="0"/>
              </a:spcBef>
              <a:buFont typeface="Arial" panose="020B0604020202020204" pitchFamily="34" charset="0"/>
              <a:buNone/>
            </a:pPr>
            <a:endParaRPr lang="en-US" sz="1200" dirty="0">
              <a:solidFill>
                <a:srgbClr val="E6442F"/>
              </a:solidFill>
              <a:ea typeface="Muli"/>
              <a:cs typeface="Muli"/>
              <a:sym typeface="Muli"/>
            </a:endParaRPr>
          </a:p>
          <a:p>
            <a:pPr algn="just">
              <a:spcBef>
                <a:spcPts val="0"/>
              </a:spcBef>
              <a:buFont typeface="Arial" panose="020B0604020202020204" pitchFamily="34" charset="0"/>
              <a:buNone/>
            </a:pPr>
            <a:r>
              <a:rPr lang="en-US" sz="1200" dirty="0">
                <a:solidFill>
                  <a:srgbClr val="E6442F"/>
                </a:solidFill>
                <a:ea typeface="Muli"/>
                <a:cs typeface="Muli"/>
                <a:sym typeface="Muli"/>
              </a:rPr>
              <a:t>    </a:t>
            </a:r>
            <a:endParaRPr lang="en-US" sz="1800" dirty="0">
              <a:solidFill>
                <a:srgbClr val="E6442F"/>
              </a:solidFill>
              <a:ea typeface="Muli"/>
              <a:cs typeface="Muli"/>
              <a:sym typeface="Muli"/>
            </a:endParaRPr>
          </a:p>
          <a:p>
            <a:pPr>
              <a:spcBef>
                <a:spcPts val="0"/>
              </a:spcBef>
              <a:buFont typeface="Arial" panose="020B0604020202020204" pitchFamily="34" charset="0"/>
              <a:buNone/>
            </a:pPr>
            <a:endParaRPr lang="en-US" sz="1800" dirty="0">
              <a:solidFill>
                <a:srgbClr val="E6442F"/>
              </a:solidFill>
              <a:ea typeface="Muli"/>
              <a:cs typeface="Muli"/>
              <a:sym typeface="Muli"/>
            </a:endParaRPr>
          </a:p>
        </p:txBody>
      </p:sp>
      <p:sp>
        <p:nvSpPr>
          <p:cNvPr id="6" name="Rectangle 5">
            <a:extLst>
              <a:ext uri="{FF2B5EF4-FFF2-40B4-BE49-F238E27FC236}">
                <a16:creationId xmlns:a16="http://schemas.microsoft.com/office/drawing/2014/main" id="{E3F29818-A019-4F03-952B-9857AB8B49FF}"/>
              </a:ext>
            </a:extLst>
          </p:cNvPr>
          <p:cNvSpPr/>
          <p:nvPr/>
        </p:nvSpPr>
        <p:spPr>
          <a:xfrm>
            <a:off x="2142879" y="2756194"/>
            <a:ext cx="3505881" cy="1015663"/>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7" name="Rectangle 6">
            <a:extLst>
              <a:ext uri="{FF2B5EF4-FFF2-40B4-BE49-F238E27FC236}">
                <a16:creationId xmlns:a16="http://schemas.microsoft.com/office/drawing/2014/main" id="{99286E02-EE9F-4273-91EF-ACF9EB0F640A}"/>
              </a:ext>
            </a:extLst>
          </p:cNvPr>
          <p:cNvSpPr/>
          <p:nvPr/>
        </p:nvSpPr>
        <p:spPr>
          <a:xfrm>
            <a:off x="2161865" y="3822658"/>
            <a:ext cx="3505881" cy="1015663"/>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8" name="Shape 497">
            <a:extLst>
              <a:ext uri="{FF2B5EF4-FFF2-40B4-BE49-F238E27FC236}">
                <a16:creationId xmlns:a16="http://schemas.microsoft.com/office/drawing/2014/main" id="{166E3E58-65BB-43F1-BB2C-C7CFAC241A62}"/>
              </a:ext>
            </a:extLst>
          </p:cNvPr>
          <p:cNvGrpSpPr/>
          <p:nvPr/>
        </p:nvGrpSpPr>
        <p:grpSpPr>
          <a:xfrm>
            <a:off x="1465340" y="2959864"/>
            <a:ext cx="493682" cy="475442"/>
            <a:chOff x="2583325" y="2972875"/>
            <a:chExt cx="462850" cy="445750"/>
          </a:xfrm>
          <a:solidFill>
            <a:schemeClr val="bg1"/>
          </a:solidFill>
          <a:effectLst>
            <a:outerShdw blurRad="50800" dist="38100" dir="10800000" algn="r" rotWithShape="0">
              <a:prstClr val="black">
                <a:alpha val="40000"/>
              </a:prstClr>
            </a:outerShdw>
          </a:effectLst>
        </p:grpSpPr>
        <p:sp>
          <p:nvSpPr>
            <p:cNvPr id="9" name="Shape 498">
              <a:extLst>
                <a:ext uri="{FF2B5EF4-FFF2-40B4-BE49-F238E27FC236}">
                  <a16:creationId xmlns:a16="http://schemas.microsoft.com/office/drawing/2014/main" id="{2B604229-01C5-4017-B836-8DA0A628CB12}"/>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0" name="Shape 499">
              <a:extLst>
                <a:ext uri="{FF2B5EF4-FFF2-40B4-BE49-F238E27FC236}">
                  <a16:creationId xmlns:a16="http://schemas.microsoft.com/office/drawing/2014/main" id="{68216077-B824-48C5-A240-B32AA02CFD4E}"/>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1" name="Shape 497">
            <a:extLst>
              <a:ext uri="{FF2B5EF4-FFF2-40B4-BE49-F238E27FC236}">
                <a16:creationId xmlns:a16="http://schemas.microsoft.com/office/drawing/2014/main" id="{BA25E53D-566B-4876-87D4-FB994870F9DE}"/>
              </a:ext>
            </a:extLst>
          </p:cNvPr>
          <p:cNvGrpSpPr/>
          <p:nvPr/>
        </p:nvGrpSpPr>
        <p:grpSpPr>
          <a:xfrm>
            <a:off x="1491957" y="4075845"/>
            <a:ext cx="493682" cy="475442"/>
            <a:chOff x="2583325" y="2972875"/>
            <a:chExt cx="462850" cy="445750"/>
          </a:xfrm>
          <a:solidFill>
            <a:schemeClr val="bg1"/>
          </a:solidFill>
          <a:effectLst>
            <a:outerShdw blurRad="50800" dist="38100" dir="10800000" algn="r" rotWithShape="0">
              <a:prstClr val="black">
                <a:alpha val="40000"/>
              </a:prstClr>
            </a:outerShdw>
          </a:effectLst>
        </p:grpSpPr>
        <p:sp>
          <p:nvSpPr>
            <p:cNvPr id="12" name="Shape 498">
              <a:extLst>
                <a:ext uri="{FF2B5EF4-FFF2-40B4-BE49-F238E27FC236}">
                  <a16:creationId xmlns:a16="http://schemas.microsoft.com/office/drawing/2014/main" id="{A8FDF30A-4983-44E1-A796-EBEEF56D529D}"/>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8B7CA9C4-9888-4684-835C-446FFF67C928}"/>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4" name="Group 13"/>
          <p:cNvGrpSpPr/>
          <p:nvPr/>
        </p:nvGrpSpPr>
        <p:grpSpPr>
          <a:xfrm>
            <a:off x="6791862" y="1392471"/>
            <a:ext cx="4477754" cy="3682548"/>
            <a:chOff x="6089746" y="1660633"/>
            <a:chExt cx="4477754" cy="3485982"/>
          </a:xfrm>
          <a:effectLst/>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16"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41820279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ECA934-5BBC-4423-8951-51DE641F54DC}"/>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
        <p:nvSpPr>
          <p:cNvPr id="3" name="Rectangle 2">
            <a:extLst>
              <a:ext uri="{FF2B5EF4-FFF2-40B4-BE49-F238E27FC236}">
                <a16:creationId xmlns:a16="http://schemas.microsoft.com/office/drawing/2014/main" id="{5C8F1AD6-F3EE-4DA3-8857-170A8B377FB7}"/>
              </a:ext>
            </a:extLst>
          </p:cNvPr>
          <p:cNvSpPr/>
          <p:nvPr/>
        </p:nvSpPr>
        <p:spPr>
          <a:xfrm>
            <a:off x="6385968" y="2638714"/>
            <a:ext cx="3715975" cy="1015663"/>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BF1F1B38-3C33-4584-8D18-79F1EE8810EB}"/>
              </a:ext>
            </a:extLst>
          </p:cNvPr>
          <p:cNvSpPr/>
          <p:nvPr/>
        </p:nvSpPr>
        <p:spPr>
          <a:xfrm>
            <a:off x="6378804" y="3656490"/>
            <a:ext cx="3751223" cy="1015663"/>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Rectangle 4">
            <a:extLst>
              <a:ext uri="{FF2B5EF4-FFF2-40B4-BE49-F238E27FC236}">
                <a16:creationId xmlns:a16="http://schemas.microsoft.com/office/drawing/2014/main" id="{A361C1CD-6DA3-4BF2-86F1-D16AB04D22A1}"/>
              </a:ext>
            </a:extLst>
          </p:cNvPr>
          <p:cNvSpPr/>
          <p:nvPr/>
        </p:nvSpPr>
        <p:spPr>
          <a:xfrm>
            <a:off x="6513457" y="1996104"/>
            <a:ext cx="3143810" cy="584775"/>
          </a:xfrm>
          <a:prstGeom prst="rect">
            <a:avLst/>
          </a:prstGeom>
        </p:spPr>
        <p:txBody>
          <a:bodyPr wrap="none">
            <a:spAutoFit/>
          </a:bodyPr>
          <a:lstStyle/>
          <a:p>
            <a:pPr algn="ctr"/>
            <a:r>
              <a:rPr lang="en-US" sz="3200" b="1" dirty="0">
                <a:solidFill>
                  <a:schemeClr val="bg1"/>
                </a:solidFill>
                <a:latin typeface="+mj-lt"/>
                <a:ea typeface="Muli"/>
                <a:cs typeface="Muli"/>
                <a:sym typeface="Muli"/>
              </a:rPr>
              <a:t>TABLET</a:t>
            </a:r>
            <a:r>
              <a:rPr lang="en-US" sz="3200" dirty="0">
                <a:solidFill>
                  <a:schemeClr val="bg1"/>
                </a:solidFill>
                <a:latin typeface="+mj-lt"/>
                <a:ea typeface="Muli"/>
                <a:cs typeface="Muli"/>
                <a:sym typeface="Muli"/>
              </a:rPr>
              <a:t> MOCK</a:t>
            </a:r>
          </a:p>
        </p:txBody>
      </p:sp>
      <p:sp>
        <p:nvSpPr>
          <p:cNvPr id="6" name="Shape 495">
            <a:extLst>
              <a:ext uri="{FF2B5EF4-FFF2-40B4-BE49-F238E27FC236}">
                <a16:creationId xmlns:a16="http://schemas.microsoft.com/office/drawing/2014/main" id="{D6D1DD7B-969D-45C4-AC51-2C72B7F18019}"/>
              </a:ext>
            </a:extLst>
          </p:cNvPr>
          <p:cNvSpPr/>
          <p:nvPr/>
        </p:nvSpPr>
        <p:spPr>
          <a:xfrm>
            <a:off x="5828909" y="2784900"/>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5">
            <a:extLst>
              <a:ext uri="{FF2B5EF4-FFF2-40B4-BE49-F238E27FC236}">
                <a16:creationId xmlns:a16="http://schemas.microsoft.com/office/drawing/2014/main" id="{105E44CB-FD91-4BA7-9FF8-E5AFB703C2FA}"/>
              </a:ext>
            </a:extLst>
          </p:cNvPr>
          <p:cNvSpPr/>
          <p:nvPr/>
        </p:nvSpPr>
        <p:spPr>
          <a:xfrm>
            <a:off x="5847959" y="379306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11" name="Group 10"/>
          <p:cNvGrpSpPr/>
          <p:nvPr/>
        </p:nvGrpSpPr>
        <p:grpSpPr>
          <a:xfrm>
            <a:off x="2418846" y="1234429"/>
            <a:ext cx="3145876" cy="4449063"/>
            <a:chOff x="2099532" y="1261619"/>
            <a:chExt cx="3145876" cy="4449063"/>
          </a:xfrm>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247605" y="1654303"/>
              <a:ext cx="2796369" cy="3874968"/>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2099532" y="1261619"/>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621223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5" name="Rectangle 274">
            <a:extLst>
              <a:ext uri="{FF2B5EF4-FFF2-40B4-BE49-F238E27FC236}">
                <a16:creationId xmlns:a16="http://schemas.microsoft.com/office/drawing/2014/main" id="{D44C8436-A5B3-4464-96A5-57E339DDFA32}"/>
              </a:ext>
            </a:extLst>
          </p:cNvPr>
          <p:cNvSpPr/>
          <p:nvPr/>
        </p:nvSpPr>
        <p:spPr>
          <a:xfrm>
            <a:off x="209640" y="2737420"/>
            <a:ext cx="4211805" cy="3908762"/>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Inspiration and Icons by: Slidescarnival.com</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Vector Graphics by: publicdomainvectors.org  </a:t>
            </a:r>
            <a:endParaRPr lang="en-US" sz="1500" dirty="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66383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CC6F0DD8-41C6-4DFB-A0BB-F8E29406EE4F}"/>
              </a:ext>
            </a:extLst>
          </p:cNvPr>
          <p:cNvSpPr txBox="1">
            <a:spLocks/>
          </p:cNvSpPr>
          <p:nvPr/>
        </p:nvSpPr>
        <p:spPr>
          <a:xfrm>
            <a:off x="5478744" y="1580775"/>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200" dirty="0"/>
              <a:t>INSTRUCTIONS FOR USE</a:t>
            </a:r>
          </a:p>
        </p:txBody>
      </p:sp>
      <p:sp>
        <p:nvSpPr>
          <p:cNvPr id="5" name="Shape 83">
            <a:extLst>
              <a:ext uri="{FF2B5EF4-FFF2-40B4-BE49-F238E27FC236}">
                <a16:creationId xmlns:a16="http://schemas.microsoft.com/office/drawing/2014/main" id="{F61AB5D6-746B-4BA7-AFF7-82184747E623}"/>
              </a:ext>
            </a:extLst>
          </p:cNvPr>
          <p:cNvSpPr txBox="1">
            <a:spLocks/>
          </p:cNvSpPr>
          <p:nvPr/>
        </p:nvSpPr>
        <p:spPr>
          <a:xfrm>
            <a:off x="5841072" y="2565736"/>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83688BCD-47D2-4E93-9E00-0BDE99353AD6}"/>
              </a:ext>
            </a:extLst>
          </p:cNvPr>
          <p:cNvSpPr/>
          <p:nvPr/>
        </p:nvSpPr>
        <p:spPr>
          <a:xfrm>
            <a:off x="5478744" y="4627993"/>
            <a:ext cx="3664145" cy="307777"/>
          </a:xfrm>
          <a:prstGeom prst="rect">
            <a:avLst/>
          </a:prstGeom>
        </p:spPr>
        <p:txBody>
          <a:bodyPr wrap="none">
            <a:spAutoFit/>
          </a:bodyPr>
          <a:lstStyle/>
          <a:p>
            <a:pPr algn="just"/>
            <a:r>
              <a:rPr lang="en-US" sz="1400" dirty="0">
                <a:solidFill>
                  <a:srgbClr val="6B994B"/>
                </a:solidFill>
              </a:rPr>
              <a:t>FONT:   Lora &amp; </a:t>
            </a:r>
            <a:r>
              <a:rPr lang="en-US" sz="1400" dirty="0" err="1">
                <a:solidFill>
                  <a:srgbClr val="6B994B"/>
                </a:solidFill>
              </a:rPr>
              <a:t>Roboto</a:t>
            </a:r>
            <a:r>
              <a:rPr lang="en-US" sz="1400" dirty="0">
                <a:solidFill>
                  <a:srgbClr val="6B994B"/>
                </a:solidFill>
              </a:rPr>
              <a:t> (Free Google Fonts)</a:t>
            </a:r>
          </a:p>
        </p:txBody>
      </p:sp>
      <p:sp>
        <p:nvSpPr>
          <p:cNvPr id="7" name="Rectangle 6">
            <a:extLst>
              <a:ext uri="{FF2B5EF4-FFF2-40B4-BE49-F238E27FC236}">
                <a16:creationId xmlns:a16="http://schemas.microsoft.com/office/drawing/2014/main" id="{6D26D74A-AB9F-4EC2-AA3A-EC8E97C79283}"/>
              </a:ext>
            </a:extLst>
          </p:cNvPr>
          <p:cNvSpPr/>
          <p:nvPr/>
        </p:nvSpPr>
        <p:spPr>
          <a:xfrm>
            <a:off x="5478744" y="2246171"/>
            <a:ext cx="3078002" cy="2277547"/>
          </a:xfrm>
          <a:prstGeom prst="rect">
            <a:avLst/>
          </a:prstGeom>
        </p:spPr>
        <p:txBody>
          <a:bodyPr wrap="square">
            <a:spAutoFit/>
          </a:bodyPr>
          <a:lstStyle/>
          <a:p>
            <a:r>
              <a:rPr lang="en-US" sz="1400" dirty="0">
                <a:solidFill>
                  <a:srgbClr val="6B994B"/>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BACCF113-2EF4-4E33-8301-3645C1888790}"/>
              </a:ext>
            </a:extLst>
          </p:cNvPr>
          <p:cNvSpPr/>
          <p:nvPr/>
        </p:nvSpPr>
        <p:spPr>
          <a:xfrm>
            <a:off x="8556746" y="2246171"/>
            <a:ext cx="2683240" cy="2369880"/>
          </a:xfrm>
          <a:prstGeom prst="rect">
            <a:avLst/>
          </a:prstGeom>
        </p:spPr>
        <p:txBody>
          <a:bodyPr wrap="square">
            <a:spAutoFit/>
          </a:bodyPr>
          <a:lstStyle/>
          <a:p>
            <a:r>
              <a:rPr lang="en-US" sz="1400" dirty="0">
                <a:solidFill>
                  <a:srgbClr val="6B994B"/>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EE88AACF-F8FC-431C-A44C-3709106B1988}"/>
              </a:ext>
            </a:extLst>
          </p:cNvPr>
          <p:cNvSpPr/>
          <p:nvPr/>
        </p:nvSpPr>
        <p:spPr>
          <a:xfrm>
            <a:off x="5478743" y="5040045"/>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4" name="Rectangle 13">
            <a:extLst>
              <a:ext uri="{FF2B5EF4-FFF2-40B4-BE49-F238E27FC236}">
                <a16:creationId xmlns:a16="http://schemas.microsoft.com/office/drawing/2014/main" id="{791FEC69-3002-40A0-843C-266FBD9C62FB}"/>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197234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1144678" y="1793790"/>
            <a:ext cx="3897859" cy="2154571"/>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5" name="Shape 99"/>
          <p:cNvSpPr txBox="1">
            <a:spLocks noGrp="1"/>
          </p:cNvSpPr>
          <p:nvPr>
            <p:ph type="subTitle" idx="1"/>
          </p:nvPr>
        </p:nvSpPr>
        <p:spPr>
          <a:xfrm>
            <a:off x="949805" y="3858421"/>
            <a:ext cx="4287603" cy="823450"/>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6" name="Rectangle 5">
            <a:extLst>
              <a:ext uri="{FF2B5EF4-FFF2-40B4-BE49-F238E27FC236}">
                <a16:creationId xmlns:a16="http://schemas.microsoft.com/office/drawing/2014/main" id="{DDE3E628-06C3-428F-88B2-9F6A0B45E1BB}"/>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157886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67598" y="3443664"/>
            <a:ext cx="6256800" cy="1674608"/>
          </a:xfrm>
        </p:spPr>
        <p:txBody>
          <a:bodyPr>
            <a:normAutofit/>
          </a:bodyPr>
          <a:lstStyle/>
          <a:p>
            <a:endParaRPr lang="en-US" sz="1800" b="0" dirty="0">
              <a:latin typeface="+mj-lt"/>
            </a:endParaRPr>
          </a:p>
          <a:p>
            <a:r>
              <a:rPr lang="en-US" sz="1800" b="0" dirty="0">
                <a:latin typeface="+mj-lt"/>
              </a:rPr>
              <a:t>A fine quotation is a diamond in the hand of a man of wit and a pebble in the hand of a fool. </a:t>
            </a:r>
            <a:r>
              <a:rPr lang="en-US" sz="1800" dirty="0">
                <a:latin typeface="+mj-lt"/>
              </a:rPr>
              <a:t>A fine quotation is a diamond in the hand of a man of wit and a pebble in the hand of a fool. </a:t>
            </a:r>
            <a:endParaRPr lang="en-US" sz="1800" b="0" dirty="0"/>
          </a:p>
          <a:p>
            <a:endParaRPr lang="en-US" sz="1800"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tx2">
                <a:tint val="45000"/>
                <a:satMod val="400000"/>
              </a:schemeClr>
            </a:duotone>
          </a:blip>
          <a:srcRect l="37102" t="22388" r="35344" b="54142"/>
          <a:stretch/>
        </p:blipFill>
        <p:spPr>
          <a:xfrm rot="10800000">
            <a:off x="5833577" y="3011429"/>
            <a:ext cx="524844" cy="569511"/>
          </a:xfrm>
          <a:prstGeom prst="rect">
            <a:avLst/>
          </a:prstGeom>
        </p:spPr>
      </p:pic>
      <p:sp>
        <p:nvSpPr>
          <p:cNvPr id="4" name="Shape 81">
            <a:extLst>
              <a:ext uri="{FF2B5EF4-FFF2-40B4-BE49-F238E27FC236}">
                <a16:creationId xmlns:a16="http://schemas.microsoft.com/office/drawing/2014/main" id="{0D310BEB-D461-4C7B-B3E2-2133A922120F}"/>
              </a:ext>
            </a:extLst>
          </p:cNvPr>
          <p:cNvSpPr txBox="1">
            <a:spLocks/>
          </p:cNvSpPr>
          <p:nvPr/>
        </p:nvSpPr>
        <p:spPr>
          <a:xfrm>
            <a:off x="3288784" y="2102288"/>
            <a:ext cx="5614433" cy="97155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t>YOUR WELCOME MESSAGE OR QUOTE</a:t>
            </a:r>
            <a:endParaRPr lang="en" sz="3200" dirty="0"/>
          </a:p>
        </p:txBody>
      </p:sp>
      <p:sp>
        <p:nvSpPr>
          <p:cNvPr id="6" name="Rectangle 5">
            <a:extLst>
              <a:ext uri="{FF2B5EF4-FFF2-40B4-BE49-F238E27FC236}">
                <a16:creationId xmlns:a16="http://schemas.microsoft.com/office/drawing/2014/main" id="{7A571CF2-8BBB-4065-B665-0B7815961C6D}"/>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328578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3AF5483A-C9D4-4A42-9E1B-39A20AD53831}"/>
              </a:ext>
            </a:extLst>
          </p:cNvPr>
          <p:cNvSpPr/>
          <p:nvPr/>
        </p:nvSpPr>
        <p:spPr>
          <a:xfrm>
            <a:off x="322523" y="273259"/>
            <a:ext cx="11546954" cy="6311483"/>
          </a:xfrm>
          <a:prstGeom prst="frame">
            <a:avLst>
              <a:gd name="adj1" fmla="val 51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hape 129">
            <a:extLst>
              <a:ext uri="{FF2B5EF4-FFF2-40B4-BE49-F238E27FC236}">
                <a16:creationId xmlns:a16="http://schemas.microsoft.com/office/drawing/2014/main" id="{36E5F7E8-AD6A-4534-B185-FCF25F2D3A8A}"/>
              </a:ext>
            </a:extLst>
          </p:cNvPr>
          <p:cNvSpPr txBox="1">
            <a:spLocks/>
          </p:cNvSpPr>
          <p:nvPr/>
        </p:nvSpPr>
        <p:spPr>
          <a:xfrm>
            <a:off x="4289636" y="3156704"/>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rgbClr val="EB2264"/>
                </a:solidFill>
              </a:rPr>
              <a:t>IDEA</a:t>
            </a:r>
          </a:p>
        </p:txBody>
      </p:sp>
      <p:sp>
        <p:nvSpPr>
          <p:cNvPr id="4" name="Rectangle 3">
            <a:extLst>
              <a:ext uri="{FF2B5EF4-FFF2-40B4-BE49-F238E27FC236}">
                <a16:creationId xmlns:a16="http://schemas.microsoft.com/office/drawing/2014/main" id="{4C78F104-2D06-4138-80C0-8374B159AACC}"/>
              </a:ext>
            </a:extLst>
          </p:cNvPr>
          <p:cNvSpPr/>
          <p:nvPr/>
        </p:nvSpPr>
        <p:spPr>
          <a:xfrm>
            <a:off x="4244666" y="3853793"/>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sp>
        <p:nvSpPr>
          <p:cNvPr id="7" name="Rectangle 6">
            <a:extLst>
              <a:ext uri="{FF2B5EF4-FFF2-40B4-BE49-F238E27FC236}">
                <a16:creationId xmlns:a16="http://schemas.microsoft.com/office/drawing/2014/main" id="{CE9F60EA-30CA-4B9F-9D25-C18C3D28FD93}"/>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2044561">
            <a:off x="5184550" y="1493737"/>
            <a:ext cx="1822901" cy="15190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26025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1038298" y="1630833"/>
            <a:ext cx="6159486" cy="847999"/>
          </a:xfrm>
        </p:spPr>
        <p:txBody>
          <a:bodyPr>
            <a:normAutofit fontScale="90000"/>
          </a:bodyPr>
          <a:lstStyle/>
          <a:p>
            <a:r>
              <a:rPr lang="en-US" dirty="0"/>
              <a:t>THIS IS YOUR </a:t>
            </a:r>
            <a:r>
              <a:rPr lang="en-US" dirty="0">
                <a:solidFill>
                  <a:srgbClr val="EB2264"/>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1"/>
          </p:nvPr>
        </p:nvSpPr>
        <p:spPr>
          <a:xfrm>
            <a:off x="1038298" y="2519026"/>
            <a:ext cx="5899531" cy="2705326"/>
          </a:xfrm>
          <a:prstGeom prst="rect">
            <a:avLst/>
          </a:prstGeom>
        </p:spPr>
        <p:txBody>
          <a:bodyPr wrap="square">
            <a:spAutoFit/>
          </a:bodyPr>
          <a:lstStyle/>
          <a:p>
            <a:pPr marL="0" indent="0" algn="just">
              <a:buNone/>
            </a:pPr>
            <a:r>
              <a:rPr lang="en-US" sz="1400" b="1" dirty="0">
                <a:solidFill>
                  <a:schemeClr val="accent5"/>
                </a:solidFill>
              </a:rPr>
              <a:t>Chris Hadfield</a:t>
            </a:r>
            <a:r>
              <a:rPr lang="en-US" sz="1400" dirty="0">
                <a:solidFill>
                  <a:schemeClr val="accent5"/>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4" name="Rectangle 3">
            <a:extLst>
              <a:ext uri="{FF2B5EF4-FFF2-40B4-BE49-F238E27FC236}">
                <a16:creationId xmlns:a16="http://schemas.microsoft.com/office/drawing/2014/main" id="{15E5507F-A31D-4855-85F0-B35455EB1EFB}"/>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924654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5900406" y="977347"/>
            <a:ext cx="6037486" cy="1464910"/>
          </a:xfrm>
          <a:prstGeom prst="rect">
            <a:avLst/>
          </a:prstGeom>
        </p:spPr>
        <p:txBody>
          <a:bodyPr lIns="91425" tIns="91425" rIns="91425" bIns="91425" anchor="b" anchorCtr="0">
            <a:noAutofit/>
          </a:bodyPr>
          <a:lstStyle/>
          <a:p>
            <a:pPr lvl="0" algn="ctr">
              <a:spcBef>
                <a:spcPts val="0"/>
              </a:spcBef>
              <a:buNone/>
            </a:pPr>
            <a:r>
              <a:rPr lang="en" sz="3600" dirty="0"/>
              <a:t>YOU CAN ALSO </a:t>
            </a:r>
            <a:r>
              <a:rPr lang="en" sz="3600" dirty="0">
                <a:solidFill>
                  <a:srgbClr val="EB2264"/>
                </a:solidFill>
              </a:rPr>
              <a:t>SPLIT</a:t>
            </a:r>
            <a:r>
              <a:rPr lang="en" sz="36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5972976" y="2772110"/>
            <a:ext cx="2868840" cy="2893100"/>
          </a:xfrm>
          <a:prstGeom prst="rect">
            <a:avLst/>
          </a:prstGeom>
        </p:spPr>
        <p:txBody>
          <a:bodyPr wrap="square">
            <a:spAutoFit/>
          </a:bodyPr>
          <a:lstStyle/>
          <a:p>
            <a:pPr algn="just"/>
            <a:r>
              <a:rPr lang="en-US" sz="1400" b="1" dirty="0">
                <a:solidFill>
                  <a:schemeClr val="accent5"/>
                </a:solidFill>
              </a:rPr>
              <a:t>Chris Hadfield</a:t>
            </a:r>
            <a:r>
              <a:rPr lang="en-US" sz="1400" dirty="0">
                <a:solidFill>
                  <a:schemeClr val="accent5"/>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991719" y="2772110"/>
            <a:ext cx="2818150" cy="2893100"/>
          </a:xfrm>
          <a:prstGeom prst="rect">
            <a:avLst/>
          </a:prstGeom>
        </p:spPr>
        <p:txBody>
          <a:bodyPr wrap="square">
            <a:spAutoFit/>
          </a:bodyPr>
          <a:lstStyle/>
          <a:p>
            <a:pPr algn="just"/>
            <a:r>
              <a:rPr lang="en-US" sz="1400" b="1" dirty="0">
                <a:solidFill>
                  <a:schemeClr val="accent5"/>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
        <p:nvSpPr>
          <p:cNvPr id="5" name="Rectangle 4">
            <a:extLst>
              <a:ext uri="{FF2B5EF4-FFF2-40B4-BE49-F238E27FC236}">
                <a16:creationId xmlns:a16="http://schemas.microsoft.com/office/drawing/2014/main" id="{62A8C88A-A180-480D-93B8-6BB05960B0C4}"/>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4151191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665154" y="1154242"/>
            <a:ext cx="6861692" cy="818167"/>
          </a:xfrm>
          <a:prstGeom prst="rect">
            <a:avLst/>
          </a:prstGeom>
        </p:spPr>
        <p:txBody>
          <a:bodyPr lIns="91425" tIns="91425" rIns="91425" bIns="91425" anchor="b" anchorCtr="0">
            <a:noAutofit/>
          </a:bodyPr>
          <a:lstStyle/>
          <a:p>
            <a:pPr lvl="0">
              <a:spcBef>
                <a:spcPts val="0"/>
              </a:spcBef>
              <a:buNone/>
            </a:pPr>
            <a:r>
              <a:rPr lang="en" sz="3600" dirty="0"/>
              <a:t>IN TWO OR </a:t>
            </a:r>
            <a:r>
              <a:rPr lang="en" sz="3600" dirty="0">
                <a:solidFill>
                  <a:srgbClr val="EB2264"/>
                </a:solidFill>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1914372" y="3118039"/>
            <a:ext cx="2648549" cy="2031325"/>
          </a:xfrm>
          <a:prstGeom prst="rect">
            <a:avLst/>
          </a:prstGeom>
        </p:spPr>
        <p:txBody>
          <a:bodyPr wrap="square">
            <a:spAutoFit/>
          </a:bodyPr>
          <a:lstStyle/>
          <a:p>
            <a:pPr algn="ctr"/>
            <a:r>
              <a:rPr lang="en-US" sz="1400" b="1" dirty="0">
                <a:solidFill>
                  <a:schemeClr val="bg1"/>
                </a:solidFill>
              </a:rPr>
              <a:t>Helen Keller </a:t>
            </a:r>
          </a:p>
          <a:p>
            <a:pPr algn="ctr"/>
            <a:r>
              <a:rPr lang="en-US" sz="1400" dirty="0"/>
              <a:t>	</a:t>
            </a:r>
          </a:p>
          <a:p>
            <a:pPr algn="ctr"/>
            <a:r>
              <a:rPr lang="en-US" sz="14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771725" y="3118039"/>
            <a:ext cx="2648549" cy="2031325"/>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rgbClr val="0070C0"/>
              </a:solidFill>
            </a:endParaRPr>
          </a:p>
          <a:p>
            <a:pPr algn="ctr"/>
            <a:r>
              <a:rPr lang="en-US" sz="14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7629078" y="3118039"/>
            <a:ext cx="2648549" cy="2031325"/>
          </a:xfrm>
          <a:prstGeom prst="rect">
            <a:avLst/>
          </a:prstGeom>
        </p:spPr>
        <p:txBody>
          <a:bodyPr wrap="square">
            <a:spAutoFit/>
          </a:bodyPr>
          <a:lstStyle/>
          <a:p>
            <a:pPr algn="ctr"/>
            <a:r>
              <a:rPr lang="en-US" sz="1400" b="1" dirty="0">
                <a:solidFill>
                  <a:schemeClr val="bg1"/>
                </a:solidFill>
              </a:rPr>
              <a:t>Dwight. Eisenhower</a:t>
            </a:r>
          </a:p>
          <a:p>
            <a:pPr algn="ctr"/>
            <a:endParaRPr lang="en-US" sz="1400" b="1" dirty="0">
              <a:solidFill>
                <a:srgbClr val="0070C0"/>
              </a:solidFill>
            </a:endParaRPr>
          </a:p>
          <a:p>
            <a:pPr algn="ctr"/>
            <a:r>
              <a:rPr lang="en-US" sz="1400" dirty="0"/>
              <a:t>The supreme quality for leadership is unquestionably integrity. Without it, no real success is possible, no matter whether it is on a section gang, a football field, in an army, or in an office. </a:t>
            </a:r>
          </a:p>
        </p:txBody>
      </p:sp>
      <p:sp>
        <p:nvSpPr>
          <p:cNvPr id="12" name="Rectangle 11">
            <a:extLst>
              <a:ext uri="{FF2B5EF4-FFF2-40B4-BE49-F238E27FC236}">
                <a16:creationId xmlns:a16="http://schemas.microsoft.com/office/drawing/2014/main" id="{888995C6-A816-443F-8FAC-2A0016D3D046}"/>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grpSp>
        <p:nvGrpSpPr>
          <p:cNvPr id="10" name="Shape 357"/>
          <p:cNvGrpSpPr/>
          <p:nvPr/>
        </p:nvGrpSpPr>
        <p:grpSpPr>
          <a:xfrm>
            <a:off x="3010613" y="2534674"/>
            <a:ext cx="474134" cy="394699"/>
            <a:chOff x="1244325" y="314425"/>
            <a:chExt cx="444525" cy="370050"/>
          </a:xfrm>
          <a:solidFill>
            <a:srgbClr val="EF4F84"/>
          </a:solidFill>
        </p:grpSpPr>
        <p:sp>
          <p:nvSpPr>
            <p:cNvPr id="11"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 name="Shape 360"/>
          <p:cNvGrpSpPr/>
          <p:nvPr/>
        </p:nvGrpSpPr>
        <p:grpSpPr>
          <a:xfrm>
            <a:off x="5869343" y="2527289"/>
            <a:ext cx="453311" cy="398593"/>
            <a:chOff x="1928175" y="312600"/>
            <a:chExt cx="425000" cy="373700"/>
          </a:xfrm>
          <a:solidFill>
            <a:srgbClr val="EF4F84"/>
          </a:solidFill>
        </p:grpSpPr>
        <p:sp>
          <p:nvSpPr>
            <p:cNvPr id="17"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 name="Shape 407"/>
          <p:cNvGrpSpPr/>
          <p:nvPr/>
        </p:nvGrpSpPr>
        <p:grpSpPr>
          <a:xfrm>
            <a:off x="8724750" y="2570831"/>
            <a:ext cx="457203" cy="380354"/>
            <a:chOff x="1926350" y="995225"/>
            <a:chExt cx="428650" cy="356600"/>
          </a:xfrm>
          <a:solidFill>
            <a:srgbClr val="EF4F84"/>
          </a:solidFill>
        </p:grpSpPr>
        <p:sp>
          <p:nvSpPr>
            <p:cNvPr id="2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6094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24700F-4711-454B-BFC8-DF7D666CCB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0F85B7BE-5DDA-4D32-8175-43F1B0ECB5BA}"/>
              </a:ext>
            </a:extLst>
          </p:cNvPr>
          <p:cNvSpPr/>
          <p:nvPr/>
        </p:nvSpPr>
        <p:spPr>
          <a:xfrm>
            <a:off x="7193716" y="194872"/>
            <a:ext cx="4998284" cy="1334125"/>
          </a:xfrm>
          <a:prstGeom prst="rect">
            <a:avLst/>
          </a:prstGeom>
          <a:solidFill>
            <a:srgbClr val="E198B9"/>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713996BE-9B57-4C9F-B8E6-4D5A591A0BCC}"/>
              </a:ext>
            </a:extLst>
          </p:cNvPr>
          <p:cNvSpPr txBox="1">
            <a:spLocks/>
          </p:cNvSpPr>
          <p:nvPr/>
        </p:nvSpPr>
        <p:spPr>
          <a:xfrm>
            <a:off x="7193716" y="316876"/>
            <a:ext cx="4894913" cy="1212121"/>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r>
              <a:rPr lang="en-US" sz="2000" dirty="0">
                <a:solidFill>
                  <a:schemeClr val="bg1"/>
                </a:solidFill>
              </a:rPr>
              <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65601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ustom 12">
      <a:majorFont>
        <a:latin typeface="Lora"/>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TotalTime>
  <Words>1077</Words>
  <Application>Microsoft Office PowerPoint</Application>
  <PresentationFormat>Widescreen</PresentationFormat>
  <Paragraphs>130</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Lora</vt:lpstr>
      <vt:lpstr>Muli</vt:lpstr>
      <vt:lpstr>Roboto</vt:lpstr>
      <vt:lpstr>Office Theme</vt:lpstr>
      <vt:lpstr>FLORAL GALA</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91</cp:revision>
  <dcterms:created xsi:type="dcterms:W3CDTF">2017-08-02T20:41:11Z</dcterms:created>
  <dcterms:modified xsi:type="dcterms:W3CDTF">2018-03-10T10:43:37Z</dcterms:modified>
</cp:coreProperties>
</file>