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Montserrat Black"/>
      <p:bold r:id="rId21"/>
      <p:boldItalic r:id="rId22"/>
    </p:embeddedFont>
    <p:embeddedFont>
      <p:font typeface="Montserrat"/>
      <p:regular r:id="rId23"/>
      <p:bold r:id="rId24"/>
      <p:italic r:id="rId25"/>
      <p:boldItalic r:id="rId26"/>
    </p:embeddedFont>
    <p:embeddedFont>
      <p:font typeface="Barlow Condensed"/>
      <p:regular r:id="rId27"/>
      <p:bold r:id="rId28"/>
      <p:italic r:id="rId29"/>
      <p:boldItalic r:id="rId30"/>
    </p:embeddedFont>
    <p:embeddedFont>
      <p:font typeface="Homemade Appl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50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50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MontserratBlack-boldItalic.fntdata"/><Relationship Id="rId21" Type="http://schemas.openxmlformats.org/officeDocument/2006/relationships/font" Target="fonts/MontserratBlack-bold.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BarlowCondensed-bold.fntdata"/><Relationship Id="rId27" Type="http://schemas.openxmlformats.org/officeDocument/2006/relationships/font" Target="fonts/BarlowCondense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Condense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omemadeApple-regular.fntdata"/><Relationship Id="rId30" Type="http://schemas.openxmlformats.org/officeDocument/2006/relationships/font" Target="fonts/BarlowCondense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regular.fntdata"/><Relationship Id="rId16" Type="http://schemas.openxmlformats.org/officeDocument/2006/relationships/slide" Target="slides/slide11.xml"/><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0" name="Shape 430"/>
        <p:cNvGrpSpPr/>
        <p:nvPr/>
      </p:nvGrpSpPr>
      <p:grpSpPr>
        <a:xfrm>
          <a:off x="0" y="0"/>
          <a:ext cx="0" cy="0"/>
          <a:chOff x="0" y="0"/>
          <a:chExt cx="0" cy="0"/>
        </a:xfrm>
      </p:grpSpPr>
      <p:sp>
        <p:nvSpPr>
          <p:cNvPr id="431" name="Google Shape;43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7" name="Shape 437"/>
        <p:cNvGrpSpPr/>
        <p:nvPr/>
      </p:nvGrpSpPr>
      <p:grpSpPr>
        <a:xfrm>
          <a:off x="0" y="0"/>
          <a:ext cx="0" cy="0"/>
          <a:chOff x="0" y="0"/>
          <a:chExt cx="0" cy="0"/>
        </a:xfrm>
      </p:grpSpPr>
      <p:sp>
        <p:nvSpPr>
          <p:cNvPr id="438" name="Google Shape;438;g82135374c6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82135374c6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Google Shape;7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5.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3.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1">
  <p:cSld name="4_Title Slide">
    <p:bg>
      <p:bgPr>
        <a:solidFill>
          <a:srgbClr val="EEEEEE"/>
        </a:solidFill>
      </p:bgPr>
    </p:bg>
    <p:spTree>
      <p:nvGrpSpPr>
        <p:cNvPr id="7" name="Shape 7"/>
        <p:cNvGrpSpPr/>
        <p:nvPr/>
      </p:nvGrpSpPr>
      <p:grpSpPr>
        <a:xfrm>
          <a:off x="0" y="0"/>
          <a:ext cx="0" cy="0"/>
          <a:chOff x="0" y="0"/>
          <a:chExt cx="0" cy="0"/>
        </a:xfrm>
      </p:grpSpPr>
      <p:sp>
        <p:nvSpPr>
          <p:cNvPr id="8" name="Google Shape;8;p2"/>
          <p:cNvSpPr/>
          <p:nvPr/>
        </p:nvSpPr>
        <p:spPr>
          <a:xfrm flipH="1" rot="247535">
            <a:off x="6922035"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dk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 name="Google Shape;9;p2"/>
          <p:cNvSpPr/>
          <p:nvPr/>
        </p:nvSpPr>
        <p:spPr>
          <a:xfrm flipH="1">
            <a:off x="1279044"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dk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2"/>
          <p:cNvSpPr/>
          <p:nvPr/>
        </p:nvSpPr>
        <p:spPr>
          <a:xfrm flipH="1">
            <a:off x="240890"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dk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 name="Google Shape;11;p2"/>
          <p:cNvSpPr/>
          <p:nvPr/>
        </p:nvSpPr>
        <p:spPr>
          <a:xfrm flipH="1">
            <a:off x="565355" y="89939"/>
            <a:ext cx="11385755" cy="4765215"/>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2">
  <p:cSld name="1_Title Slide">
    <p:bg>
      <p:bgPr>
        <a:solidFill>
          <a:srgbClr val="EEEEEE"/>
        </a:solidFill>
      </p:bgPr>
    </p:bg>
    <p:spTree>
      <p:nvGrpSpPr>
        <p:cNvPr id="12" name="Shape 12"/>
        <p:cNvGrpSpPr/>
        <p:nvPr/>
      </p:nvGrpSpPr>
      <p:grpSpPr>
        <a:xfrm>
          <a:off x="0" y="0"/>
          <a:ext cx="0" cy="0"/>
          <a:chOff x="0" y="0"/>
          <a:chExt cx="0" cy="0"/>
        </a:xfrm>
      </p:grpSpPr>
      <p:sp>
        <p:nvSpPr>
          <p:cNvPr id="13" name="Google Shape;13;p3"/>
          <p:cNvSpPr/>
          <p:nvPr/>
        </p:nvSpPr>
        <p:spPr>
          <a:xfrm rot="-247535">
            <a:off x="1623533"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l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 name="Google Shape;14;p3"/>
          <p:cNvSpPr/>
          <p:nvPr/>
        </p:nvSpPr>
        <p:spPr>
          <a:xfrm>
            <a:off x="1391265"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l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 name="Google Shape;15;p3"/>
          <p:cNvSpPr/>
          <p:nvPr/>
        </p:nvSpPr>
        <p:spPr>
          <a:xfrm>
            <a:off x="427704"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l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3"/>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3">
  <p:cSld name="9_Title Slide">
    <p:bg>
      <p:bgPr>
        <a:solidFill>
          <a:srgbClr val="EEEEEE"/>
        </a:solidFill>
      </p:bgPr>
    </p:bg>
    <p:spTree>
      <p:nvGrpSpPr>
        <p:cNvPr id="17" name="Shape 17"/>
        <p:cNvGrpSpPr/>
        <p:nvPr/>
      </p:nvGrpSpPr>
      <p:grpSpPr>
        <a:xfrm>
          <a:off x="0" y="0"/>
          <a:ext cx="0" cy="0"/>
          <a:chOff x="0" y="0"/>
          <a:chExt cx="0" cy="0"/>
        </a:xfrm>
      </p:grpSpPr>
      <p:sp>
        <p:nvSpPr>
          <p:cNvPr id="18" name="Google Shape;18;p4"/>
          <p:cNvSpPr/>
          <p:nvPr/>
        </p:nvSpPr>
        <p:spPr>
          <a:xfrm flipH="1" rot="247535">
            <a:off x="6922035"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1"/>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 name="Google Shape;19;p4"/>
          <p:cNvSpPr/>
          <p:nvPr/>
        </p:nvSpPr>
        <p:spPr>
          <a:xfrm flipH="1">
            <a:off x="1279044"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1"/>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 name="Google Shape;20;p4"/>
          <p:cNvSpPr/>
          <p:nvPr/>
        </p:nvSpPr>
        <p:spPr>
          <a:xfrm flipH="1">
            <a:off x="240890"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1"/>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 name="Google Shape;21;p4"/>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4">
  <p:cSld name="Title Slide">
    <p:bg>
      <p:bgPr>
        <a:solidFill>
          <a:srgbClr val="EEEEEE"/>
        </a:solidFill>
      </p:bgPr>
    </p:bg>
    <p:spTree>
      <p:nvGrpSpPr>
        <p:cNvPr id="22" name="Shape 22"/>
        <p:cNvGrpSpPr/>
        <p:nvPr/>
      </p:nvGrpSpPr>
      <p:grpSpPr>
        <a:xfrm>
          <a:off x="0" y="0"/>
          <a:ext cx="0" cy="0"/>
          <a:chOff x="0" y="0"/>
          <a:chExt cx="0" cy="0"/>
        </a:xfrm>
      </p:grpSpPr>
      <p:sp>
        <p:nvSpPr>
          <p:cNvPr id="23" name="Google Shape;23;p5"/>
          <p:cNvSpPr/>
          <p:nvPr/>
        </p:nvSpPr>
        <p:spPr>
          <a:xfrm rot="-247535">
            <a:off x="1623533"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 name="Google Shape;24;p5"/>
          <p:cNvSpPr/>
          <p:nvPr/>
        </p:nvSpPr>
        <p:spPr>
          <a:xfrm>
            <a:off x="1391265"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 name="Google Shape;25;p5"/>
          <p:cNvSpPr/>
          <p:nvPr/>
        </p:nvSpPr>
        <p:spPr>
          <a:xfrm>
            <a:off x="427704"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2"/>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 name="Google Shape;26;p5"/>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5">
  <p:cSld name="6_Title Slide">
    <p:bg>
      <p:bgPr>
        <a:solidFill>
          <a:srgbClr val="EEEEEE"/>
        </a:solidFill>
      </p:bgPr>
    </p:bg>
    <p:spTree>
      <p:nvGrpSpPr>
        <p:cNvPr id="27" name="Shape 27"/>
        <p:cNvGrpSpPr/>
        <p:nvPr/>
      </p:nvGrpSpPr>
      <p:grpSpPr>
        <a:xfrm>
          <a:off x="0" y="0"/>
          <a:ext cx="0" cy="0"/>
          <a:chOff x="0" y="0"/>
          <a:chExt cx="0" cy="0"/>
        </a:xfrm>
      </p:grpSpPr>
      <p:sp>
        <p:nvSpPr>
          <p:cNvPr id="28" name="Google Shape;28;p6"/>
          <p:cNvSpPr/>
          <p:nvPr/>
        </p:nvSpPr>
        <p:spPr>
          <a:xfrm flipH="1" rot="247535">
            <a:off x="6922035"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3"/>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 name="Google Shape;29;p6"/>
          <p:cNvSpPr/>
          <p:nvPr/>
        </p:nvSpPr>
        <p:spPr>
          <a:xfrm flipH="1">
            <a:off x="1279044"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3"/>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6"/>
          <p:cNvSpPr/>
          <p:nvPr/>
        </p:nvSpPr>
        <p:spPr>
          <a:xfrm flipH="1">
            <a:off x="240890"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3"/>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 name="Google Shape;31;p6"/>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6">
  <p:cSld name="8_Title Slide">
    <p:bg>
      <p:bgPr>
        <a:solidFill>
          <a:srgbClr val="EEEEEE"/>
        </a:solidFill>
      </p:bgPr>
    </p:bg>
    <p:spTree>
      <p:nvGrpSpPr>
        <p:cNvPr id="32" name="Shape 32"/>
        <p:cNvGrpSpPr/>
        <p:nvPr/>
      </p:nvGrpSpPr>
      <p:grpSpPr>
        <a:xfrm>
          <a:off x="0" y="0"/>
          <a:ext cx="0" cy="0"/>
          <a:chOff x="0" y="0"/>
          <a:chExt cx="0" cy="0"/>
        </a:xfrm>
      </p:grpSpPr>
      <p:sp>
        <p:nvSpPr>
          <p:cNvPr id="33" name="Google Shape;33;p7"/>
          <p:cNvSpPr/>
          <p:nvPr/>
        </p:nvSpPr>
        <p:spPr>
          <a:xfrm rot="-247535">
            <a:off x="1623533"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4"/>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 name="Google Shape;34;p7"/>
          <p:cNvSpPr/>
          <p:nvPr/>
        </p:nvSpPr>
        <p:spPr>
          <a:xfrm>
            <a:off x="1391265"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4"/>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 name="Google Shape;35;p7"/>
          <p:cNvSpPr/>
          <p:nvPr/>
        </p:nvSpPr>
        <p:spPr>
          <a:xfrm>
            <a:off x="427704"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4"/>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 name="Google Shape;36;p7"/>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7">
  <p:cSld name="5_Title Slide">
    <p:bg>
      <p:bgPr>
        <a:solidFill>
          <a:srgbClr val="EEEEEE"/>
        </a:solidFill>
      </p:bgPr>
    </p:bg>
    <p:spTree>
      <p:nvGrpSpPr>
        <p:cNvPr id="37" name="Shape 37"/>
        <p:cNvGrpSpPr/>
        <p:nvPr/>
      </p:nvGrpSpPr>
      <p:grpSpPr>
        <a:xfrm>
          <a:off x="0" y="0"/>
          <a:ext cx="0" cy="0"/>
          <a:chOff x="0" y="0"/>
          <a:chExt cx="0" cy="0"/>
        </a:xfrm>
      </p:grpSpPr>
      <p:sp>
        <p:nvSpPr>
          <p:cNvPr id="38" name="Google Shape;38;p8"/>
          <p:cNvSpPr/>
          <p:nvPr/>
        </p:nvSpPr>
        <p:spPr>
          <a:xfrm flipH="1" rot="247535">
            <a:off x="6922035"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5"/>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 name="Google Shape;39;p8"/>
          <p:cNvSpPr/>
          <p:nvPr/>
        </p:nvSpPr>
        <p:spPr>
          <a:xfrm flipH="1">
            <a:off x="1279044"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5"/>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 name="Google Shape;40;p8"/>
          <p:cNvSpPr/>
          <p:nvPr/>
        </p:nvSpPr>
        <p:spPr>
          <a:xfrm flipH="1">
            <a:off x="240890"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5"/>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 name="Google Shape;41;p8"/>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34_Clark_Template_SlidesMania_8">
  <p:cSld name="3_Title Slide">
    <p:bg>
      <p:bgPr>
        <a:solidFill>
          <a:srgbClr val="EEEEEE"/>
        </a:solidFill>
      </p:bgPr>
    </p:bg>
    <p:spTree>
      <p:nvGrpSpPr>
        <p:cNvPr id="42" name="Shape 42"/>
        <p:cNvGrpSpPr/>
        <p:nvPr/>
      </p:nvGrpSpPr>
      <p:grpSpPr>
        <a:xfrm>
          <a:off x="0" y="0"/>
          <a:ext cx="0" cy="0"/>
          <a:chOff x="0" y="0"/>
          <a:chExt cx="0" cy="0"/>
        </a:xfrm>
      </p:grpSpPr>
      <p:sp>
        <p:nvSpPr>
          <p:cNvPr id="43" name="Google Shape;43;p9"/>
          <p:cNvSpPr/>
          <p:nvPr/>
        </p:nvSpPr>
        <p:spPr>
          <a:xfrm rot="-247535">
            <a:off x="1623533" y="6169975"/>
            <a:ext cx="3646432" cy="688025"/>
          </a:xfrm>
          <a:custGeom>
            <a:rect b="b" l="l" r="r" t="t"/>
            <a:pathLst>
              <a:path extrusionOk="0" h="1061884" w="1553497">
                <a:moveTo>
                  <a:pt x="0" y="167149"/>
                </a:moveTo>
                <a:lnTo>
                  <a:pt x="1553497" y="1061884"/>
                </a:lnTo>
                <a:lnTo>
                  <a:pt x="1465006" y="0"/>
                </a:lnTo>
                <a:lnTo>
                  <a:pt x="0" y="167149"/>
                </a:lnTo>
                <a:close/>
              </a:path>
            </a:pathLst>
          </a:custGeom>
          <a:solidFill>
            <a:schemeClr val="accent6"/>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 name="Google Shape;44;p9"/>
          <p:cNvSpPr/>
          <p:nvPr/>
        </p:nvSpPr>
        <p:spPr>
          <a:xfrm>
            <a:off x="1391265" y="5320848"/>
            <a:ext cx="9521691" cy="1193140"/>
          </a:xfrm>
          <a:custGeom>
            <a:rect b="b" l="l" r="r" t="t"/>
            <a:pathLst>
              <a:path extrusionOk="0" h="471949" w="3480619">
                <a:moveTo>
                  <a:pt x="0" y="0"/>
                </a:moveTo>
                <a:lnTo>
                  <a:pt x="9832" y="471949"/>
                </a:lnTo>
                <a:lnTo>
                  <a:pt x="3480619" y="58994"/>
                </a:lnTo>
                <a:lnTo>
                  <a:pt x="0" y="0"/>
                </a:lnTo>
                <a:close/>
              </a:path>
            </a:pathLst>
          </a:custGeom>
          <a:solidFill>
            <a:schemeClr val="accent6"/>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5" name="Google Shape;45;p9"/>
          <p:cNvSpPr/>
          <p:nvPr/>
        </p:nvSpPr>
        <p:spPr>
          <a:xfrm>
            <a:off x="427704" y="2120249"/>
            <a:ext cx="11523406" cy="3453756"/>
          </a:xfrm>
          <a:custGeom>
            <a:rect b="b" l="l" r="r" t="t"/>
            <a:pathLst>
              <a:path extrusionOk="0" h="1917290" w="5211097">
                <a:moveTo>
                  <a:pt x="0" y="19664"/>
                </a:moveTo>
                <a:cubicBezTo>
                  <a:pt x="3278" y="606322"/>
                  <a:pt x="6555" y="1192981"/>
                  <a:pt x="9833" y="1779639"/>
                </a:cubicBezTo>
                <a:lnTo>
                  <a:pt x="4719484" y="1917290"/>
                </a:lnTo>
                <a:lnTo>
                  <a:pt x="5211097" y="0"/>
                </a:lnTo>
                <a:lnTo>
                  <a:pt x="0" y="19664"/>
                </a:lnTo>
                <a:close/>
              </a:path>
            </a:pathLst>
          </a:custGeom>
          <a:solidFill>
            <a:schemeClr val="accent6"/>
          </a:soli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 name="Google Shape;46;p9"/>
          <p:cNvSpPr/>
          <p:nvPr/>
        </p:nvSpPr>
        <p:spPr>
          <a:xfrm flipH="1">
            <a:off x="560112" y="89939"/>
            <a:ext cx="11390999" cy="4763884"/>
          </a:xfrm>
          <a:custGeom>
            <a:rect b="b" l="l" r="r" t="t"/>
            <a:pathLst>
              <a:path extrusionOk="0" h="2124363" w="4682836">
                <a:moveTo>
                  <a:pt x="0" y="147782"/>
                </a:moveTo>
                <a:lnTo>
                  <a:pt x="4682836" y="0"/>
                </a:lnTo>
                <a:lnTo>
                  <a:pt x="4147127" y="2124363"/>
                </a:lnTo>
                <a:lnTo>
                  <a:pt x="526473" y="2105891"/>
                </a:lnTo>
                <a:lnTo>
                  <a:pt x="0" y="147782"/>
                </a:lnTo>
                <a:close/>
              </a:path>
            </a:pathLst>
          </a:custGeom>
          <a:gradFill>
            <a:gsLst>
              <a:gs pos="0">
                <a:srgbClr val="D9D9D9"/>
              </a:gs>
              <a:gs pos="50000">
                <a:srgbClr val="FFFFFF"/>
              </a:gs>
              <a:gs pos="100000">
                <a:schemeClr val="lt1"/>
              </a:gs>
            </a:gsLst>
            <a:lin ang="8099331" scaled="0"/>
          </a:gradFill>
          <a:ln>
            <a:noFill/>
          </a:ln>
          <a:effectLst>
            <a:outerShdw blurRad="50800" rotWithShape="0" algn="tl" dir="2700000" dist="1524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CUSTOM">
    <p:spTree>
      <p:nvGrpSpPr>
        <p:cNvPr id="47" name="Shape 47"/>
        <p:cNvGrpSpPr/>
        <p:nvPr/>
      </p:nvGrpSpPr>
      <p:grpSpPr>
        <a:xfrm>
          <a:off x="0" y="0"/>
          <a:ext cx="0" cy="0"/>
          <a:chOff x="0" y="0"/>
          <a:chExt cx="0" cy="0"/>
        </a:xfrm>
      </p:grpSpPr>
      <p:grpSp>
        <p:nvGrpSpPr>
          <p:cNvPr id="48" name="Google Shape;48;p10"/>
          <p:cNvGrpSpPr/>
          <p:nvPr/>
        </p:nvGrpSpPr>
        <p:grpSpPr>
          <a:xfrm>
            <a:off x="0" y="0"/>
            <a:ext cx="12192000" cy="6858000"/>
            <a:chOff x="0" y="0"/>
            <a:chExt cx="12192000" cy="6858000"/>
          </a:xfrm>
        </p:grpSpPr>
        <p:sp>
          <p:nvSpPr>
            <p:cNvPr id="49" name="Google Shape;49;p1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 name="Google Shape;50;p10">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51" name="Google Shape;51;p10"/>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52" name="Google Shape;52;p10"/>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53" name="Google Shape;53;p10">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54" name="Google Shape;54;p10">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55" name="Google Shape;55;p10">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56" name="Google Shape;56;p10">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57" name="Google Shape;57;p1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slidesman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Google Shape;62;p11"/>
          <p:cNvSpPr txBox="1"/>
          <p:nvPr/>
        </p:nvSpPr>
        <p:spPr>
          <a:xfrm>
            <a:off x="2615379" y="1999656"/>
            <a:ext cx="6528621" cy="1446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s-ES" sz="4400" u="none" cap="none" strike="noStrike">
                <a:solidFill>
                  <a:schemeClr val="dk1"/>
                </a:solidFill>
                <a:latin typeface="Montserrat Black"/>
                <a:ea typeface="Montserrat Black"/>
                <a:cs typeface="Montserrat Black"/>
                <a:sym typeface="Montserrat Black"/>
              </a:rPr>
              <a:t>HERE GOES YOUR </a:t>
            </a:r>
            <a:r>
              <a:rPr b="0" i="0" lang="es-ES" sz="4400" u="none" cap="none" strike="noStrike">
                <a:solidFill>
                  <a:schemeClr val="dk2"/>
                </a:solidFill>
                <a:latin typeface="Montserrat Black"/>
                <a:ea typeface="Montserrat Black"/>
                <a:cs typeface="Montserrat Black"/>
                <a:sym typeface="Montserrat Black"/>
              </a:rPr>
              <a:t>TITLE</a:t>
            </a:r>
            <a:endParaRPr b="0" i="0" sz="4400" u="none" cap="none" strike="noStrike">
              <a:solidFill>
                <a:schemeClr val="dk2"/>
              </a:solidFill>
              <a:latin typeface="Montserrat Black"/>
              <a:ea typeface="Montserrat Black"/>
              <a:cs typeface="Montserrat Black"/>
              <a:sym typeface="Montserrat Black"/>
            </a:endParaRPr>
          </a:p>
        </p:txBody>
      </p:sp>
      <p:cxnSp>
        <p:nvCxnSpPr>
          <p:cNvPr id="63" name="Google Shape;63;p11"/>
          <p:cNvCxnSpPr/>
          <p:nvPr/>
        </p:nvCxnSpPr>
        <p:spPr>
          <a:xfrm>
            <a:off x="2782529" y="1879211"/>
            <a:ext cx="0" cy="1549789"/>
          </a:xfrm>
          <a:prstGeom prst="straightConnector1">
            <a:avLst/>
          </a:prstGeom>
          <a:noFill/>
          <a:ln cap="flat" cmpd="sng" w="76200">
            <a:solidFill>
              <a:schemeClr val="dk1"/>
            </a:solidFill>
            <a:prstDash val="solid"/>
            <a:miter lim="800000"/>
            <a:headEnd len="sm" w="sm" type="none"/>
            <a:tailEnd len="sm" w="sm"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3" name="Shape 433"/>
        <p:cNvGrpSpPr/>
        <p:nvPr/>
      </p:nvGrpSpPr>
      <p:grpSpPr>
        <a:xfrm>
          <a:off x="0" y="0"/>
          <a:ext cx="0" cy="0"/>
          <a:chOff x="0" y="0"/>
          <a:chExt cx="0" cy="0"/>
        </a:xfrm>
      </p:grpSpPr>
      <p:sp>
        <p:nvSpPr>
          <p:cNvPr id="434" name="Google Shape;434;p20"/>
          <p:cNvSpPr txBox="1"/>
          <p:nvPr/>
        </p:nvSpPr>
        <p:spPr>
          <a:xfrm>
            <a:off x="1759973" y="1374804"/>
            <a:ext cx="6528621"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chemeClr val="dk1"/>
                </a:solidFill>
                <a:latin typeface="Montserrat Black"/>
                <a:ea typeface="Montserrat Black"/>
                <a:cs typeface="Montserrat Black"/>
                <a:sym typeface="Montserrat Black"/>
              </a:rPr>
              <a:t>THANK </a:t>
            </a:r>
            <a:r>
              <a:rPr lang="es-ES" sz="3200">
                <a:latin typeface="Montserrat Black"/>
                <a:ea typeface="Montserrat Black"/>
                <a:cs typeface="Montserrat Black"/>
                <a:sym typeface="Montserrat Black"/>
              </a:rPr>
              <a:t>YOU</a:t>
            </a:r>
            <a:endParaRPr sz="3200">
              <a:latin typeface="Montserrat Black"/>
              <a:ea typeface="Montserrat Black"/>
              <a:cs typeface="Montserrat Black"/>
              <a:sym typeface="Montserrat Black"/>
            </a:endParaRPr>
          </a:p>
        </p:txBody>
      </p:sp>
      <p:cxnSp>
        <p:nvCxnSpPr>
          <p:cNvPr id="435" name="Google Shape;435;p20"/>
          <p:cNvCxnSpPr/>
          <p:nvPr/>
        </p:nvCxnSpPr>
        <p:spPr>
          <a:xfrm>
            <a:off x="1504336" y="1283856"/>
            <a:ext cx="0" cy="1082481"/>
          </a:xfrm>
          <a:prstGeom prst="straightConnector1">
            <a:avLst/>
          </a:prstGeom>
          <a:noFill/>
          <a:ln cap="flat" cmpd="sng" w="76200">
            <a:solidFill>
              <a:schemeClr val="dk1"/>
            </a:solidFill>
            <a:prstDash val="solid"/>
            <a:miter lim="800000"/>
            <a:headEnd len="sm" w="sm" type="none"/>
            <a:tailEnd len="sm" w="sm" type="none"/>
          </a:ln>
        </p:spPr>
      </p:cxnSp>
      <p:sp>
        <p:nvSpPr>
          <p:cNvPr id="436" name="Google Shape;436;p20"/>
          <p:cNvSpPr/>
          <p:nvPr/>
        </p:nvSpPr>
        <p:spPr>
          <a:xfrm>
            <a:off x="2895301" y="2574420"/>
            <a:ext cx="7788252" cy="962571"/>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Slides:</a:t>
            </a:r>
            <a:r>
              <a:rPr lang="es-ES" sz="2400">
                <a:latin typeface="Montserrat"/>
                <a:ea typeface="Montserrat"/>
                <a:cs typeface="Montserrat"/>
                <a:sym typeface="Montserrat"/>
              </a:rPr>
              <a:t> </a:t>
            </a:r>
            <a:r>
              <a:rPr lang="es-ES" sz="2400" u="sng">
                <a:latin typeface="Montserrat"/>
                <a:ea typeface="Montserrat"/>
                <a:cs typeface="Montserrat"/>
                <a:sym typeface="Montserrat"/>
                <a:hlinkClick r:id="rId3"/>
              </a:rPr>
              <a:t>SlidesMania</a:t>
            </a:r>
            <a:endParaRPr sz="2400">
              <a:latin typeface="Montserrat"/>
              <a:ea typeface="Montserrat"/>
              <a:cs typeface="Montserrat"/>
              <a:sym typeface="Montserrat"/>
            </a:endParaRPr>
          </a:p>
          <a:p>
            <a:pPr indent="0" lvl="0" marL="0" marR="0" rtl="0" algn="l">
              <a:lnSpc>
                <a:spcPct val="107000"/>
              </a:lnSpc>
              <a:spcBef>
                <a:spcPts val="800"/>
              </a:spcBef>
              <a:spcAft>
                <a:spcPts val="0"/>
              </a:spcAft>
              <a:buNone/>
            </a:pPr>
            <a:r>
              <a:rPr lang="es-ES" sz="2400">
                <a:latin typeface="Montserrat"/>
                <a:ea typeface="Montserrat"/>
                <a:cs typeface="Montserrat"/>
                <a:sym typeface="Montserrat"/>
              </a:rPr>
              <a:t>Fonts Used: Montserra</a:t>
            </a:r>
            <a:r>
              <a:rPr lang="es-ES" sz="2400">
                <a:solidFill>
                  <a:schemeClr val="dk1"/>
                </a:solidFill>
                <a:latin typeface="Montserrat"/>
                <a:ea typeface="Montserrat"/>
                <a:cs typeface="Montserrat"/>
                <a:sym typeface="Montserrat"/>
              </a:rPr>
              <a:t>t and </a:t>
            </a:r>
            <a:r>
              <a:rPr lang="es-ES" sz="2400">
                <a:solidFill>
                  <a:schemeClr val="dk1"/>
                </a:solidFill>
                <a:latin typeface="Montserrat Black"/>
                <a:ea typeface="Montserrat Black"/>
                <a:cs typeface="Montserrat Black"/>
                <a:sym typeface="Montserrat Black"/>
              </a:rPr>
              <a:t>Montserrat Black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0" name="Shape 44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2"/>
          <p:cNvSpPr/>
          <p:nvPr/>
        </p:nvSpPr>
        <p:spPr>
          <a:xfrm>
            <a:off x="1700981" y="1771989"/>
            <a:ext cx="8603225" cy="2645853"/>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0" i="0" lang="es-ES" sz="2400" u="none" cap="none" strike="noStrike">
                <a:solidFill>
                  <a:schemeClr val="dk1"/>
                </a:solidFill>
                <a:latin typeface="Montserrat"/>
                <a:ea typeface="Montserrat"/>
                <a:cs typeface="Montserrat"/>
                <a:sym typeface="Montserrat"/>
              </a:rPr>
              <a:t>Did you know that dogs can smell your feelings?</a:t>
            </a:r>
            <a:endParaRPr/>
          </a:p>
          <a:p>
            <a:pPr indent="0" lvl="0" marL="0" marR="0" rtl="0" algn="l">
              <a:lnSpc>
                <a:spcPct val="107000"/>
              </a:lnSpc>
              <a:spcBef>
                <a:spcPts val="800"/>
              </a:spcBef>
              <a:spcAft>
                <a:spcPts val="0"/>
              </a:spcAft>
              <a:buNone/>
            </a:pPr>
            <a:r>
              <a:t/>
            </a:r>
            <a:endParaRPr b="0" i="0" sz="2400" u="none" cap="none" strike="noStrike">
              <a:solidFill>
                <a:schemeClr val="dk1"/>
              </a:solidFill>
              <a:latin typeface="Montserrat"/>
              <a:ea typeface="Montserrat"/>
              <a:cs typeface="Montserrat"/>
              <a:sym typeface="Montserrat"/>
            </a:endParaRPr>
          </a:p>
          <a:p>
            <a:pPr indent="0" lvl="0" marL="0" marR="0" rtl="0" algn="l">
              <a:lnSpc>
                <a:spcPct val="107000"/>
              </a:lnSpc>
              <a:spcBef>
                <a:spcPts val="800"/>
              </a:spcBef>
              <a:spcAft>
                <a:spcPts val="0"/>
              </a:spcAft>
              <a:buNone/>
            </a:pPr>
            <a:r>
              <a:rPr b="0" i="0" lang="es-ES" sz="2400" u="none" cap="none" strike="noStrike">
                <a:solidFill>
                  <a:schemeClr val="dk1"/>
                </a:solidFill>
                <a:latin typeface="Montserrat"/>
                <a:ea typeface="Montserrat"/>
                <a:cs typeface="Montserrat"/>
                <a:sym typeface="Montserrat"/>
              </a:rPr>
              <a:t>Dogs can pick up on subtle changes in your scent, which can help him figure out how you are feeling, such as by smelling your perspiration when you become nervous or fearful. </a:t>
            </a:r>
            <a:endParaRPr/>
          </a:p>
        </p:txBody>
      </p:sp>
      <p:sp>
        <p:nvSpPr>
          <p:cNvPr id="69" name="Google Shape;69;p12"/>
          <p:cNvSpPr txBox="1"/>
          <p:nvPr/>
        </p:nvSpPr>
        <p:spPr>
          <a:xfrm>
            <a:off x="1759973" y="908274"/>
            <a:ext cx="6528621"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ES" sz="3200" u="none" cap="none" strike="noStrike">
                <a:solidFill>
                  <a:schemeClr val="dk1"/>
                </a:solidFill>
                <a:latin typeface="Montserrat Black"/>
                <a:ea typeface="Montserrat Black"/>
                <a:cs typeface="Montserrat Black"/>
                <a:sym typeface="Montserrat Black"/>
              </a:rPr>
              <a:t>A TITLE </a:t>
            </a:r>
            <a:r>
              <a:rPr b="0" i="0" lang="es-ES" sz="3200" u="none" cap="none" strike="noStrike">
                <a:solidFill>
                  <a:schemeClr val="lt2"/>
                </a:solidFill>
                <a:latin typeface="Montserrat Black"/>
                <a:ea typeface="Montserrat Black"/>
                <a:cs typeface="Montserrat Black"/>
                <a:sym typeface="Montserrat Black"/>
              </a:rPr>
              <a:t>HERE</a:t>
            </a:r>
            <a:endParaRPr sz="3200">
              <a:solidFill>
                <a:schemeClr val="lt2"/>
              </a:solidFill>
              <a:latin typeface="Montserrat Black"/>
              <a:ea typeface="Montserrat Black"/>
              <a:cs typeface="Montserrat Black"/>
              <a:sym typeface="Montserrat Black"/>
            </a:endParaRPr>
          </a:p>
        </p:txBody>
      </p:sp>
      <p:cxnSp>
        <p:nvCxnSpPr>
          <p:cNvPr id="70" name="Google Shape;70;p12"/>
          <p:cNvCxnSpPr/>
          <p:nvPr/>
        </p:nvCxnSpPr>
        <p:spPr>
          <a:xfrm>
            <a:off x="1504336" y="817326"/>
            <a:ext cx="0" cy="1082481"/>
          </a:xfrm>
          <a:prstGeom prst="straightConnector1">
            <a:avLst/>
          </a:prstGeom>
          <a:noFill/>
          <a:ln cap="flat" cmpd="sng" w="76200">
            <a:solidFill>
              <a:schemeClr val="dk1"/>
            </a:solidFill>
            <a:prstDash val="solid"/>
            <a:miter lim="800000"/>
            <a:headEnd len="sm" w="sm" type="none"/>
            <a:tailEnd len="sm" w="sm" type="non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sp>
        <p:nvSpPr>
          <p:cNvPr id="75" name="Google Shape;75;p13"/>
          <p:cNvSpPr txBox="1"/>
          <p:nvPr/>
        </p:nvSpPr>
        <p:spPr>
          <a:xfrm>
            <a:off x="1750142" y="748856"/>
            <a:ext cx="3726426"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chemeClr val="dk1"/>
                </a:solidFill>
                <a:latin typeface="Montserrat Black"/>
                <a:ea typeface="Montserrat Black"/>
                <a:cs typeface="Montserrat Black"/>
                <a:sym typeface="Montserrat Black"/>
              </a:rPr>
              <a:t>A TITLE </a:t>
            </a:r>
            <a:r>
              <a:rPr lang="es-ES" sz="3200">
                <a:solidFill>
                  <a:schemeClr val="accent1"/>
                </a:solidFill>
                <a:latin typeface="Montserrat Black"/>
                <a:ea typeface="Montserrat Black"/>
                <a:cs typeface="Montserrat Black"/>
                <a:sym typeface="Montserrat Black"/>
              </a:rPr>
              <a:t>HERE</a:t>
            </a:r>
            <a:endParaRPr sz="3200">
              <a:solidFill>
                <a:schemeClr val="accent1"/>
              </a:solidFill>
              <a:latin typeface="Montserrat Black"/>
              <a:ea typeface="Montserrat Black"/>
              <a:cs typeface="Montserrat Black"/>
              <a:sym typeface="Montserrat Black"/>
            </a:endParaRPr>
          </a:p>
        </p:txBody>
      </p:sp>
      <p:cxnSp>
        <p:nvCxnSpPr>
          <p:cNvPr id="76" name="Google Shape;76;p13"/>
          <p:cNvCxnSpPr/>
          <p:nvPr/>
        </p:nvCxnSpPr>
        <p:spPr>
          <a:xfrm>
            <a:off x="1494504" y="657908"/>
            <a:ext cx="0" cy="1082481"/>
          </a:xfrm>
          <a:prstGeom prst="straightConnector1">
            <a:avLst/>
          </a:prstGeom>
          <a:noFill/>
          <a:ln cap="flat" cmpd="sng" w="76200">
            <a:solidFill>
              <a:schemeClr val="dk1"/>
            </a:solidFill>
            <a:prstDash val="solid"/>
            <a:miter lim="800000"/>
            <a:headEnd len="sm" w="sm" type="none"/>
            <a:tailEnd len="sm" w="sm" type="none"/>
          </a:ln>
        </p:spPr>
      </p:cxnSp>
      <p:sp>
        <p:nvSpPr>
          <p:cNvPr id="77" name="Google Shape;77;p13"/>
          <p:cNvSpPr/>
          <p:nvPr/>
        </p:nvSpPr>
        <p:spPr>
          <a:xfrm>
            <a:off x="5343832" y="748856"/>
            <a:ext cx="5520814" cy="3436197"/>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Did you know that a cat uses its whiskers as feelers to determine if a space is too small to squeeze through?</a:t>
            </a:r>
            <a:endParaRPr/>
          </a:p>
          <a:p>
            <a:pPr indent="0" lvl="0" marL="0" marR="0" rtl="0" algn="l">
              <a:lnSpc>
                <a:spcPct val="107000"/>
              </a:lnSpc>
              <a:spcBef>
                <a:spcPts val="800"/>
              </a:spcBef>
              <a:spcAft>
                <a:spcPts val="0"/>
              </a:spcAft>
              <a:buNone/>
            </a:pPr>
            <a:r>
              <a:t/>
            </a:r>
            <a:endParaRPr sz="2400">
              <a:solidFill>
                <a:schemeClr val="dk1"/>
              </a:solidFill>
              <a:latin typeface="Montserrat"/>
              <a:ea typeface="Montserrat"/>
              <a:cs typeface="Montserrat"/>
              <a:sym typeface="Montserrat"/>
            </a:endParaRPr>
          </a:p>
          <a:p>
            <a:pPr indent="0" lvl="0" marL="0" marR="0" rtl="0" algn="l">
              <a:lnSpc>
                <a:spcPct val="107000"/>
              </a:lnSpc>
              <a:spcBef>
                <a:spcPts val="800"/>
              </a:spcBef>
              <a:spcAft>
                <a:spcPts val="0"/>
              </a:spcAft>
              <a:buNone/>
            </a:pPr>
            <a:r>
              <a:rPr lang="es-ES" sz="2400">
                <a:solidFill>
                  <a:schemeClr val="dk1"/>
                </a:solidFill>
                <a:latin typeface="Montserrat"/>
                <a:ea typeface="Montserrat"/>
                <a:cs typeface="Montserrat"/>
                <a:sym typeface="Montserrat"/>
              </a:rPr>
              <a:t>Also, cats love to sleep. A fifteen-year-old cat has probably spent ten years of its life sleeping.</a:t>
            </a:r>
            <a:endParaRPr/>
          </a:p>
        </p:txBody>
      </p:sp>
      <p:grpSp>
        <p:nvGrpSpPr>
          <p:cNvPr id="78" name="Google Shape;78;p13"/>
          <p:cNvGrpSpPr/>
          <p:nvPr/>
        </p:nvGrpSpPr>
        <p:grpSpPr>
          <a:xfrm>
            <a:off x="2439663" y="2051945"/>
            <a:ext cx="1800011" cy="1575003"/>
            <a:chOff x="6435300" y="2742175"/>
            <a:chExt cx="266325" cy="232875"/>
          </a:xfrm>
        </p:grpSpPr>
        <p:sp>
          <p:nvSpPr>
            <p:cNvPr id="79" name="Google Shape;79;p13"/>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3"/>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4"/>
          <p:cNvSpPr txBox="1"/>
          <p:nvPr/>
        </p:nvSpPr>
        <p:spPr>
          <a:xfrm>
            <a:off x="2143151" y="2202600"/>
            <a:ext cx="6696049"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4400">
                <a:solidFill>
                  <a:schemeClr val="dk1"/>
                </a:solidFill>
                <a:latin typeface="Montserrat Black"/>
                <a:ea typeface="Montserrat Black"/>
                <a:cs typeface="Montserrat Black"/>
                <a:sym typeface="Montserrat Black"/>
              </a:rPr>
              <a:t>Your idea      </a:t>
            </a:r>
            <a:r>
              <a:rPr lang="es-ES" sz="7200">
                <a:solidFill>
                  <a:schemeClr val="accent2"/>
                </a:solidFill>
                <a:latin typeface="Montserrat Black"/>
                <a:ea typeface="Montserrat Black"/>
                <a:cs typeface="Montserrat Black"/>
                <a:sym typeface="Montserrat Black"/>
              </a:rPr>
              <a:t>here</a:t>
            </a:r>
            <a:endParaRPr sz="4400">
              <a:solidFill>
                <a:schemeClr val="accent2"/>
              </a:solidFill>
              <a:latin typeface="Montserrat Black"/>
              <a:ea typeface="Montserrat Black"/>
              <a:cs typeface="Montserrat Black"/>
              <a:sym typeface="Montserrat Black"/>
            </a:endParaRPr>
          </a:p>
        </p:txBody>
      </p:sp>
      <p:sp>
        <p:nvSpPr>
          <p:cNvPr id="86" name="Google Shape;86;p14"/>
          <p:cNvSpPr/>
          <p:nvPr/>
        </p:nvSpPr>
        <p:spPr>
          <a:xfrm>
            <a:off x="5390423" y="985241"/>
            <a:ext cx="4571992" cy="4526289"/>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grpSp>
        <p:nvGrpSpPr>
          <p:cNvPr id="91" name="Google Shape;91;p15"/>
          <p:cNvGrpSpPr/>
          <p:nvPr/>
        </p:nvGrpSpPr>
        <p:grpSpPr>
          <a:xfrm>
            <a:off x="2525823" y="1157479"/>
            <a:ext cx="7540194" cy="1077170"/>
            <a:chOff x="2210" y="223414"/>
            <a:chExt cx="7540194" cy="1077170"/>
          </a:xfrm>
        </p:grpSpPr>
        <p:sp>
          <p:nvSpPr>
            <p:cNvPr id="92" name="Google Shape;92;p15"/>
            <p:cNvSpPr/>
            <p:nvPr/>
          </p:nvSpPr>
          <p:spPr>
            <a:xfrm>
              <a:off x="2210" y="223414"/>
              <a:ext cx="2692926" cy="1077170"/>
            </a:xfrm>
            <a:prstGeom prst="chevron">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93" name="Google Shape;93;p15"/>
            <p:cNvSpPr txBox="1"/>
            <p:nvPr/>
          </p:nvSpPr>
          <p:spPr>
            <a:xfrm>
              <a:off x="540795" y="223414"/>
              <a:ext cx="1615756" cy="1077170"/>
            </a:xfrm>
            <a:prstGeom prst="rect">
              <a:avLst/>
            </a:prstGeom>
            <a:noFill/>
            <a:ln>
              <a:noFill/>
            </a:ln>
          </p:spPr>
          <p:txBody>
            <a:bodyPr anchorCtr="0" anchor="ctr" bIns="85325" lIns="256025" spcFirstLastPara="1" rIns="85325" wrap="square" tIns="85325">
              <a:noAutofit/>
            </a:bodyPr>
            <a:lstStyle/>
            <a:p>
              <a:pPr indent="0" lvl="0" marL="0" marR="0" rtl="0" algn="ctr">
                <a:lnSpc>
                  <a:spcPct val="90000"/>
                </a:lnSpc>
                <a:spcBef>
                  <a:spcPts val="0"/>
                </a:spcBef>
                <a:spcAft>
                  <a:spcPts val="0"/>
                </a:spcAft>
                <a:buClr>
                  <a:schemeClr val="lt1"/>
                </a:buClr>
                <a:buSzPts val="6400"/>
                <a:buFont typeface="Montserrat"/>
                <a:buNone/>
              </a:pPr>
              <a:r>
                <a:rPr lang="es-ES" sz="6400">
                  <a:solidFill>
                    <a:schemeClr val="lt1"/>
                  </a:solidFill>
                  <a:latin typeface="Montserrat"/>
                  <a:ea typeface="Montserrat"/>
                  <a:cs typeface="Montserrat"/>
                  <a:sym typeface="Montserrat"/>
                </a:rPr>
                <a:t>#1</a:t>
              </a:r>
              <a:endParaRPr sz="6400">
                <a:solidFill>
                  <a:schemeClr val="lt1"/>
                </a:solidFill>
                <a:latin typeface="Montserrat"/>
                <a:ea typeface="Montserrat"/>
                <a:cs typeface="Montserrat"/>
                <a:sym typeface="Montserrat"/>
              </a:endParaRPr>
            </a:p>
          </p:txBody>
        </p:sp>
        <p:sp>
          <p:nvSpPr>
            <p:cNvPr id="94" name="Google Shape;94;p15"/>
            <p:cNvSpPr/>
            <p:nvPr/>
          </p:nvSpPr>
          <p:spPr>
            <a:xfrm>
              <a:off x="2425844" y="223414"/>
              <a:ext cx="2692926" cy="1077170"/>
            </a:xfrm>
            <a:prstGeom prst="chevron">
              <a:avLst>
                <a:gd fmla="val 5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5"/>
            <p:cNvSpPr txBox="1"/>
            <p:nvPr/>
          </p:nvSpPr>
          <p:spPr>
            <a:xfrm>
              <a:off x="2964429" y="223414"/>
              <a:ext cx="1615756" cy="1077170"/>
            </a:xfrm>
            <a:prstGeom prst="rect">
              <a:avLst/>
            </a:prstGeom>
            <a:noFill/>
            <a:ln>
              <a:noFill/>
            </a:ln>
          </p:spPr>
          <p:txBody>
            <a:bodyPr anchorCtr="0" anchor="ctr" bIns="85325" lIns="256025" spcFirstLastPara="1" rIns="85325" wrap="square" tIns="85325">
              <a:noAutofit/>
            </a:bodyPr>
            <a:lstStyle/>
            <a:p>
              <a:pPr indent="0" lvl="0" marL="0" marR="0" rtl="0" algn="ctr">
                <a:lnSpc>
                  <a:spcPct val="90000"/>
                </a:lnSpc>
                <a:spcBef>
                  <a:spcPts val="0"/>
                </a:spcBef>
                <a:spcAft>
                  <a:spcPts val="0"/>
                </a:spcAft>
                <a:buClr>
                  <a:schemeClr val="lt1"/>
                </a:buClr>
                <a:buSzPts val="6400"/>
                <a:buFont typeface="Montserrat"/>
                <a:buNone/>
              </a:pPr>
              <a:r>
                <a:rPr lang="es-ES" sz="6400">
                  <a:solidFill>
                    <a:schemeClr val="lt1"/>
                  </a:solidFill>
                  <a:latin typeface="Montserrat"/>
                  <a:ea typeface="Montserrat"/>
                  <a:cs typeface="Montserrat"/>
                  <a:sym typeface="Montserrat"/>
                </a:rPr>
                <a:t>#2</a:t>
              </a:r>
              <a:endParaRPr sz="6400">
                <a:solidFill>
                  <a:schemeClr val="lt1"/>
                </a:solidFill>
                <a:latin typeface="Montserrat"/>
                <a:ea typeface="Montserrat"/>
                <a:cs typeface="Montserrat"/>
                <a:sym typeface="Montserrat"/>
              </a:endParaRPr>
            </a:p>
          </p:txBody>
        </p:sp>
        <p:sp>
          <p:nvSpPr>
            <p:cNvPr id="96" name="Google Shape;96;p15"/>
            <p:cNvSpPr/>
            <p:nvPr/>
          </p:nvSpPr>
          <p:spPr>
            <a:xfrm>
              <a:off x="4849478" y="223414"/>
              <a:ext cx="2692926" cy="1077170"/>
            </a:xfrm>
            <a:prstGeom prst="chevron">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5"/>
            <p:cNvSpPr txBox="1"/>
            <p:nvPr/>
          </p:nvSpPr>
          <p:spPr>
            <a:xfrm>
              <a:off x="5388063" y="223414"/>
              <a:ext cx="1615756" cy="1077170"/>
            </a:xfrm>
            <a:prstGeom prst="rect">
              <a:avLst/>
            </a:prstGeom>
            <a:noFill/>
            <a:ln>
              <a:noFill/>
            </a:ln>
          </p:spPr>
          <p:txBody>
            <a:bodyPr anchorCtr="0" anchor="ctr" bIns="85325" lIns="256025" spcFirstLastPara="1" rIns="85325" wrap="square" tIns="85325">
              <a:noAutofit/>
            </a:bodyPr>
            <a:lstStyle/>
            <a:p>
              <a:pPr indent="0" lvl="0" marL="0" marR="0" rtl="0" algn="ctr">
                <a:lnSpc>
                  <a:spcPct val="90000"/>
                </a:lnSpc>
                <a:spcBef>
                  <a:spcPts val="0"/>
                </a:spcBef>
                <a:spcAft>
                  <a:spcPts val="0"/>
                </a:spcAft>
                <a:buClr>
                  <a:schemeClr val="lt1"/>
                </a:buClr>
                <a:buSzPts val="6400"/>
                <a:buFont typeface="Montserrat"/>
                <a:buNone/>
              </a:pPr>
              <a:r>
                <a:rPr lang="es-ES" sz="6400">
                  <a:solidFill>
                    <a:schemeClr val="lt1"/>
                  </a:solidFill>
                  <a:latin typeface="Montserrat"/>
                  <a:ea typeface="Montserrat"/>
                  <a:cs typeface="Montserrat"/>
                  <a:sym typeface="Montserrat"/>
                </a:rPr>
                <a:t>#3</a:t>
              </a:r>
              <a:endParaRPr sz="6400">
                <a:solidFill>
                  <a:schemeClr val="lt1"/>
                </a:solidFill>
                <a:latin typeface="Montserrat"/>
                <a:ea typeface="Montserrat"/>
                <a:cs typeface="Montserrat"/>
                <a:sym typeface="Montserrat"/>
              </a:endParaRPr>
            </a:p>
          </p:txBody>
        </p:sp>
      </p:grpSp>
      <p:sp>
        <p:nvSpPr>
          <p:cNvPr id="98" name="Google Shape;98;p15"/>
          <p:cNvSpPr/>
          <p:nvPr/>
        </p:nvSpPr>
        <p:spPr>
          <a:xfrm>
            <a:off x="2826774" y="2458065"/>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This happens first.</a:t>
            </a:r>
            <a:endParaRPr/>
          </a:p>
        </p:txBody>
      </p:sp>
      <p:sp>
        <p:nvSpPr>
          <p:cNvPr id="99" name="Google Shape;99;p15"/>
          <p:cNvSpPr/>
          <p:nvPr/>
        </p:nvSpPr>
        <p:spPr>
          <a:xfrm>
            <a:off x="5330515" y="2458065"/>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This happens second.</a:t>
            </a:r>
            <a:endParaRPr/>
          </a:p>
        </p:txBody>
      </p:sp>
      <p:sp>
        <p:nvSpPr>
          <p:cNvPr id="100" name="Google Shape;100;p15"/>
          <p:cNvSpPr/>
          <p:nvPr/>
        </p:nvSpPr>
        <p:spPr>
          <a:xfrm>
            <a:off x="7834257" y="2458065"/>
            <a:ext cx="1715729" cy="1255152"/>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This happens last.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 name="Shape 104"/>
        <p:cNvGrpSpPr/>
        <p:nvPr/>
      </p:nvGrpSpPr>
      <p:grpSpPr>
        <a:xfrm>
          <a:off x="0" y="0"/>
          <a:ext cx="0" cy="0"/>
          <a:chOff x="0" y="0"/>
          <a:chExt cx="0" cy="0"/>
        </a:xfrm>
      </p:grpSpPr>
      <p:sp>
        <p:nvSpPr>
          <p:cNvPr id="105" name="Google Shape;105;p16"/>
          <p:cNvSpPr/>
          <p:nvPr/>
        </p:nvSpPr>
        <p:spPr>
          <a:xfrm>
            <a:off x="6382140" y="1493049"/>
            <a:ext cx="2880000" cy="28800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6" name="Google Shape;106;p16"/>
          <p:cNvSpPr txBox="1"/>
          <p:nvPr/>
        </p:nvSpPr>
        <p:spPr>
          <a:xfrm>
            <a:off x="1759973" y="908274"/>
            <a:ext cx="6528621"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chemeClr val="dk1"/>
                </a:solidFill>
                <a:latin typeface="Montserrat Black"/>
                <a:ea typeface="Montserrat Black"/>
                <a:cs typeface="Montserrat Black"/>
                <a:sym typeface="Montserrat Black"/>
              </a:rPr>
              <a:t>A CHART </a:t>
            </a:r>
            <a:r>
              <a:rPr lang="es-ES" sz="3200">
                <a:latin typeface="Montserrat Black"/>
                <a:ea typeface="Montserrat Black"/>
                <a:cs typeface="Montserrat Black"/>
                <a:sym typeface="Montserrat Black"/>
              </a:rPr>
              <a:t>HERE</a:t>
            </a:r>
            <a:endParaRPr sz="3200">
              <a:latin typeface="Montserrat Black"/>
              <a:ea typeface="Montserrat Black"/>
              <a:cs typeface="Montserrat Black"/>
              <a:sym typeface="Montserrat Black"/>
            </a:endParaRPr>
          </a:p>
        </p:txBody>
      </p:sp>
      <p:cxnSp>
        <p:nvCxnSpPr>
          <p:cNvPr id="107" name="Google Shape;107;p16"/>
          <p:cNvCxnSpPr/>
          <p:nvPr/>
        </p:nvCxnSpPr>
        <p:spPr>
          <a:xfrm>
            <a:off x="1504336" y="817326"/>
            <a:ext cx="0" cy="1082481"/>
          </a:xfrm>
          <a:prstGeom prst="straightConnector1">
            <a:avLst/>
          </a:prstGeom>
          <a:noFill/>
          <a:ln cap="flat" cmpd="sng" w="76200">
            <a:solidFill>
              <a:schemeClr val="dk1"/>
            </a:solidFill>
            <a:prstDash val="solid"/>
            <a:miter lim="800000"/>
            <a:headEnd len="sm" w="sm" type="none"/>
            <a:tailEnd len="sm" w="sm" type="none"/>
          </a:ln>
        </p:spPr>
      </p:cxnSp>
      <p:sp>
        <p:nvSpPr>
          <p:cNvPr id="108" name="Google Shape;108;p16"/>
          <p:cNvSpPr/>
          <p:nvPr/>
        </p:nvSpPr>
        <p:spPr>
          <a:xfrm>
            <a:off x="6382140" y="1493049"/>
            <a:ext cx="2880000" cy="2880000"/>
          </a:xfrm>
          <a:prstGeom prst="pie">
            <a:avLst>
              <a:gd fmla="val 0" name="adj1"/>
              <a:gd fmla="val 19120259"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16"/>
          <p:cNvSpPr/>
          <p:nvPr/>
        </p:nvSpPr>
        <p:spPr>
          <a:xfrm>
            <a:off x="9139933" y="3643248"/>
            <a:ext cx="1462200" cy="651000"/>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i="1" lang="es-ES" sz="3600">
                <a:solidFill>
                  <a:schemeClr val="dk1"/>
                </a:solidFill>
                <a:latin typeface="Montserrat"/>
                <a:ea typeface="Montserrat"/>
                <a:cs typeface="Montserrat"/>
                <a:sym typeface="Montserrat"/>
              </a:rPr>
              <a:t>90%</a:t>
            </a:r>
            <a:endParaRPr/>
          </a:p>
        </p:txBody>
      </p:sp>
      <p:sp>
        <p:nvSpPr>
          <p:cNvPr id="110" name="Google Shape;110;p16"/>
          <p:cNvSpPr/>
          <p:nvPr/>
        </p:nvSpPr>
        <p:spPr>
          <a:xfrm>
            <a:off x="1627944" y="2107887"/>
            <a:ext cx="4630589" cy="165032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You can add charts from Google Sheets or Excel, or you can use shapes to represent your data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7"/>
          <p:cNvSpPr txBox="1"/>
          <p:nvPr/>
        </p:nvSpPr>
        <p:spPr>
          <a:xfrm>
            <a:off x="1759973" y="908274"/>
            <a:ext cx="6528621"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3200">
                <a:solidFill>
                  <a:schemeClr val="dk1"/>
                </a:solidFill>
                <a:latin typeface="Montserrat Black"/>
                <a:ea typeface="Montserrat Black"/>
                <a:cs typeface="Montserrat Black"/>
                <a:sym typeface="Montserrat Black"/>
              </a:rPr>
              <a:t>A CHART </a:t>
            </a:r>
            <a:r>
              <a:rPr lang="es-ES" sz="3200">
                <a:latin typeface="Montserrat Black"/>
                <a:ea typeface="Montserrat Black"/>
                <a:cs typeface="Montserrat Black"/>
                <a:sym typeface="Montserrat Black"/>
              </a:rPr>
              <a:t>HERE</a:t>
            </a:r>
            <a:endParaRPr sz="3200">
              <a:latin typeface="Montserrat Black"/>
              <a:ea typeface="Montserrat Black"/>
              <a:cs typeface="Montserrat Black"/>
              <a:sym typeface="Montserrat Black"/>
            </a:endParaRPr>
          </a:p>
        </p:txBody>
      </p:sp>
      <p:cxnSp>
        <p:nvCxnSpPr>
          <p:cNvPr id="116" name="Google Shape;116;p17"/>
          <p:cNvCxnSpPr/>
          <p:nvPr/>
        </p:nvCxnSpPr>
        <p:spPr>
          <a:xfrm>
            <a:off x="1504336" y="817326"/>
            <a:ext cx="0" cy="1082481"/>
          </a:xfrm>
          <a:prstGeom prst="straightConnector1">
            <a:avLst/>
          </a:prstGeom>
          <a:noFill/>
          <a:ln cap="flat" cmpd="sng" w="76200">
            <a:solidFill>
              <a:schemeClr val="dk1"/>
            </a:solidFill>
            <a:prstDash val="solid"/>
            <a:miter lim="800000"/>
            <a:headEnd len="sm" w="sm" type="none"/>
            <a:tailEnd len="sm" w="sm" type="none"/>
          </a:ln>
        </p:spPr>
      </p:cxnSp>
      <p:sp>
        <p:nvSpPr>
          <p:cNvPr id="117" name="Google Shape;117;p17"/>
          <p:cNvSpPr/>
          <p:nvPr/>
        </p:nvSpPr>
        <p:spPr>
          <a:xfrm>
            <a:off x="1996751" y="3489655"/>
            <a:ext cx="5197151" cy="40121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lt1"/>
              </a:solidFill>
              <a:latin typeface="Calibri"/>
              <a:ea typeface="Calibri"/>
              <a:cs typeface="Calibri"/>
              <a:sym typeface="Calibri"/>
            </a:endParaRPr>
          </a:p>
        </p:txBody>
      </p:sp>
      <p:sp>
        <p:nvSpPr>
          <p:cNvPr id="118" name="Google Shape;118;p17"/>
          <p:cNvSpPr/>
          <p:nvPr/>
        </p:nvSpPr>
        <p:spPr>
          <a:xfrm>
            <a:off x="1996752" y="2556589"/>
            <a:ext cx="3415004" cy="40121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lt1"/>
              </a:solidFill>
              <a:latin typeface="Calibri"/>
              <a:ea typeface="Calibri"/>
              <a:cs typeface="Calibri"/>
              <a:sym typeface="Calibri"/>
            </a:endParaRPr>
          </a:p>
        </p:txBody>
      </p:sp>
      <p:sp>
        <p:nvSpPr>
          <p:cNvPr id="119" name="Google Shape;119;p17"/>
          <p:cNvSpPr/>
          <p:nvPr/>
        </p:nvSpPr>
        <p:spPr>
          <a:xfrm>
            <a:off x="1996751" y="2090056"/>
            <a:ext cx="2425959" cy="40121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0" name="Google Shape;120;p17"/>
          <p:cNvSpPr/>
          <p:nvPr/>
        </p:nvSpPr>
        <p:spPr>
          <a:xfrm>
            <a:off x="1996752" y="3023122"/>
            <a:ext cx="4572000" cy="40121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lt1"/>
              </a:solidFill>
              <a:latin typeface="Calibri"/>
              <a:ea typeface="Calibri"/>
              <a:cs typeface="Calibri"/>
              <a:sym typeface="Calibri"/>
            </a:endParaRPr>
          </a:p>
        </p:txBody>
      </p:sp>
      <p:cxnSp>
        <p:nvCxnSpPr>
          <p:cNvPr id="121" name="Google Shape;121;p17"/>
          <p:cNvCxnSpPr/>
          <p:nvPr/>
        </p:nvCxnSpPr>
        <p:spPr>
          <a:xfrm>
            <a:off x="1881271" y="1899807"/>
            <a:ext cx="0" cy="2308299"/>
          </a:xfrm>
          <a:prstGeom prst="straightConnector1">
            <a:avLst/>
          </a:prstGeom>
          <a:noFill/>
          <a:ln cap="flat" cmpd="sng" w="12700">
            <a:solidFill>
              <a:schemeClr val="dk1"/>
            </a:solidFill>
            <a:prstDash val="solid"/>
            <a:miter lim="800000"/>
            <a:headEnd len="sm" w="sm" type="none"/>
            <a:tailEnd len="sm" w="sm" type="none"/>
          </a:ln>
        </p:spPr>
      </p:cxnSp>
      <p:cxnSp>
        <p:nvCxnSpPr>
          <p:cNvPr id="122" name="Google Shape;122;p17"/>
          <p:cNvCxnSpPr/>
          <p:nvPr/>
        </p:nvCxnSpPr>
        <p:spPr>
          <a:xfrm rot="10800000">
            <a:off x="1719440" y="4040162"/>
            <a:ext cx="6569153" cy="0"/>
          </a:xfrm>
          <a:prstGeom prst="straightConnector1">
            <a:avLst/>
          </a:prstGeom>
          <a:noFill/>
          <a:ln cap="flat" cmpd="sng" w="12700">
            <a:solidFill>
              <a:schemeClr val="dk1"/>
            </a:solidFill>
            <a:prstDash val="solid"/>
            <a:miter lim="800000"/>
            <a:headEnd len="sm" w="sm" type="none"/>
            <a:tailEnd len="sm" w="sm" type="none"/>
          </a:ln>
        </p:spPr>
      </p:cxnSp>
      <p:sp>
        <p:nvSpPr>
          <p:cNvPr id="123" name="Google Shape;123;p17"/>
          <p:cNvSpPr/>
          <p:nvPr/>
        </p:nvSpPr>
        <p:spPr>
          <a:xfrm>
            <a:off x="6994851" y="1086125"/>
            <a:ext cx="3907418" cy="2045496"/>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lang="es-ES" sz="2400">
                <a:solidFill>
                  <a:schemeClr val="dk1"/>
                </a:solidFill>
                <a:latin typeface="Montserrat"/>
                <a:ea typeface="Montserrat"/>
                <a:cs typeface="Montserrat"/>
                <a:sym typeface="Montserrat"/>
              </a:rPr>
              <a:t>You can add charts from Google Sheets or Excel, or you can use shapes to represent your data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8"/>
          <p:cNvSpPr txBox="1"/>
          <p:nvPr/>
        </p:nvSpPr>
        <p:spPr>
          <a:xfrm>
            <a:off x="2959508" y="1773513"/>
            <a:ext cx="6528621" cy="13234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4000">
                <a:solidFill>
                  <a:schemeClr val="dk1"/>
                </a:solidFill>
                <a:latin typeface="Montserrat Black"/>
                <a:ea typeface="Montserrat Black"/>
                <a:cs typeface="Montserrat Black"/>
                <a:sym typeface="Montserrat Black"/>
              </a:rPr>
              <a:t>“GO THE EXTRA MILE, </a:t>
            </a:r>
            <a:endParaRPr/>
          </a:p>
          <a:p>
            <a:pPr indent="0" lvl="0" marL="0" marR="0" rtl="0" algn="l">
              <a:spcBef>
                <a:spcPts val="0"/>
              </a:spcBef>
              <a:spcAft>
                <a:spcPts val="0"/>
              </a:spcAft>
              <a:buNone/>
            </a:pPr>
            <a:r>
              <a:rPr lang="es-ES" sz="4000">
                <a:solidFill>
                  <a:schemeClr val="dk1"/>
                </a:solidFill>
                <a:latin typeface="Montserrat Black"/>
                <a:ea typeface="Montserrat Black"/>
                <a:cs typeface="Montserrat Black"/>
                <a:sym typeface="Montserrat Black"/>
              </a:rPr>
              <a:t>IT’S NEVER </a:t>
            </a:r>
            <a:r>
              <a:rPr lang="es-ES" sz="4000">
                <a:solidFill>
                  <a:schemeClr val="accent6"/>
                </a:solidFill>
                <a:latin typeface="Montserrat Black"/>
                <a:ea typeface="Montserrat Black"/>
                <a:cs typeface="Montserrat Black"/>
                <a:sym typeface="Montserrat Black"/>
              </a:rPr>
              <a:t>CROWDED</a:t>
            </a:r>
            <a:endParaRPr sz="4000">
              <a:solidFill>
                <a:schemeClr val="accent6"/>
              </a:solidFill>
              <a:latin typeface="Montserrat Black"/>
              <a:ea typeface="Montserrat Black"/>
              <a:cs typeface="Montserrat Black"/>
              <a:sym typeface="Montserrat Black"/>
            </a:endParaRPr>
          </a:p>
        </p:txBody>
      </p:sp>
      <p:cxnSp>
        <p:nvCxnSpPr>
          <p:cNvPr id="129" name="Google Shape;129;p18"/>
          <p:cNvCxnSpPr/>
          <p:nvPr/>
        </p:nvCxnSpPr>
        <p:spPr>
          <a:xfrm>
            <a:off x="2713703" y="1812841"/>
            <a:ext cx="0" cy="1195829"/>
          </a:xfrm>
          <a:prstGeom prst="straightConnector1">
            <a:avLst/>
          </a:prstGeom>
          <a:noFill/>
          <a:ln cap="flat" cmpd="sng" w="76200">
            <a:solidFill>
              <a:schemeClr val="dk1"/>
            </a:solidFill>
            <a:prstDash val="solid"/>
            <a:miter lim="800000"/>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grpSp>
        <p:nvGrpSpPr>
          <p:cNvPr id="134" name="Google Shape;134;p19"/>
          <p:cNvGrpSpPr/>
          <p:nvPr/>
        </p:nvGrpSpPr>
        <p:grpSpPr>
          <a:xfrm>
            <a:off x="2945662" y="274547"/>
            <a:ext cx="431272" cy="260937"/>
            <a:chOff x="4797800" y="1994125"/>
            <a:chExt cx="306475" cy="186025"/>
          </a:xfrm>
        </p:grpSpPr>
        <p:sp>
          <p:nvSpPr>
            <p:cNvPr id="135" name="Google Shape;135;p19"/>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9"/>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7" name="Google Shape;137;p19"/>
          <p:cNvSpPr/>
          <p:nvPr/>
        </p:nvSpPr>
        <p:spPr>
          <a:xfrm>
            <a:off x="2355475" y="291024"/>
            <a:ext cx="374139" cy="317256"/>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9"/>
          <p:cNvSpPr/>
          <p:nvPr/>
        </p:nvSpPr>
        <p:spPr>
          <a:xfrm>
            <a:off x="1913426" y="205198"/>
            <a:ext cx="224765" cy="409869"/>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9"/>
          <p:cNvSpPr/>
          <p:nvPr/>
        </p:nvSpPr>
        <p:spPr>
          <a:xfrm>
            <a:off x="3539645" y="275048"/>
            <a:ext cx="374773" cy="260937"/>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9"/>
          <p:cNvSpPr/>
          <p:nvPr/>
        </p:nvSpPr>
        <p:spPr>
          <a:xfrm>
            <a:off x="4075853" y="230942"/>
            <a:ext cx="355318" cy="349167"/>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9"/>
          <p:cNvSpPr/>
          <p:nvPr/>
        </p:nvSpPr>
        <p:spPr>
          <a:xfrm>
            <a:off x="5129427" y="265595"/>
            <a:ext cx="318273" cy="28909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2" name="Google Shape;142;p19"/>
          <p:cNvGrpSpPr/>
          <p:nvPr/>
        </p:nvGrpSpPr>
        <p:grpSpPr>
          <a:xfrm>
            <a:off x="5707760" y="278638"/>
            <a:ext cx="374773" cy="261568"/>
            <a:chOff x="4250025" y="2848800"/>
            <a:chExt cx="266325" cy="186475"/>
          </a:xfrm>
        </p:grpSpPr>
        <p:sp>
          <p:nvSpPr>
            <p:cNvPr id="143" name="Google Shape;143;p19"/>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9"/>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 name="Google Shape;145;p19"/>
          <p:cNvGrpSpPr/>
          <p:nvPr/>
        </p:nvGrpSpPr>
        <p:grpSpPr>
          <a:xfrm>
            <a:off x="6343602" y="241712"/>
            <a:ext cx="365344" cy="336017"/>
            <a:chOff x="4707700" y="2822475"/>
            <a:chExt cx="259625" cy="239550"/>
          </a:xfrm>
        </p:grpSpPr>
        <p:sp>
          <p:nvSpPr>
            <p:cNvPr id="146" name="Google Shape;146;p19"/>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9"/>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9"/>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19"/>
          <p:cNvSpPr/>
          <p:nvPr/>
        </p:nvSpPr>
        <p:spPr>
          <a:xfrm>
            <a:off x="6851494" y="245568"/>
            <a:ext cx="362847" cy="329319"/>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9"/>
          <p:cNvSpPr/>
          <p:nvPr/>
        </p:nvSpPr>
        <p:spPr>
          <a:xfrm>
            <a:off x="7408991" y="279379"/>
            <a:ext cx="374773" cy="261568"/>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 name="Google Shape;151;p19"/>
          <p:cNvGrpSpPr/>
          <p:nvPr/>
        </p:nvGrpSpPr>
        <p:grpSpPr>
          <a:xfrm>
            <a:off x="8083830" y="204155"/>
            <a:ext cx="374139" cy="410500"/>
            <a:chOff x="6425500" y="2795700"/>
            <a:chExt cx="265875" cy="292650"/>
          </a:xfrm>
        </p:grpSpPr>
        <p:sp>
          <p:nvSpPr>
            <p:cNvPr id="152" name="Google Shape;152;p19"/>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9"/>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4" name="Google Shape;154;p19"/>
          <p:cNvSpPr/>
          <p:nvPr/>
        </p:nvSpPr>
        <p:spPr>
          <a:xfrm>
            <a:off x="8618143" y="237764"/>
            <a:ext cx="375406" cy="345380"/>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 name="Google Shape;155;p19"/>
          <p:cNvGrpSpPr/>
          <p:nvPr/>
        </p:nvGrpSpPr>
        <p:grpSpPr>
          <a:xfrm>
            <a:off x="9232480" y="260407"/>
            <a:ext cx="372873" cy="298880"/>
            <a:chOff x="5549875" y="2418425"/>
            <a:chExt cx="264975" cy="213075"/>
          </a:xfrm>
        </p:grpSpPr>
        <p:sp>
          <p:nvSpPr>
            <p:cNvPr id="156" name="Google Shape;156;p19"/>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 name="Google Shape;158;p19"/>
          <p:cNvSpPr/>
          <p:nvPr/>
        </p:nvSpPr>
        <p:spPr>
          <a:xfrm>
            <a:off x="1936966" y="887054"/>
            <a:ext cx="177694" cy="39170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9" name="Google Shape;159;p19"/>
          <p:cNvGrpSpPr/>
          <p:nvPr/>
        </p:nvGrpSpPr>
        <p:grpSpPr>
          <a:xfrm>
            <a:off x="2946293" y="923610"/>
            <a:ext cx="318907" cy="317256"/>
            <a:chOff x="3739275" y="2525850"/>
            <a:chExt cx="226625" cy="226175"/>
          </a:xfrm>
        </p:grpSpPr>
        <p:sp>
          <p:nvSpPr>
            <p:cNvPr id="160" name="Google Shape;160;p19"/>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9"/>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 name="Google Shape;164;p19"/>
          <p:cNvGrpSpPr/>
          <p:nvPr/>
        </p:nvGrpSpPr>
        <p:grpSpPr>
          <a:xfrm>
            <a:off x="2384738" y="896065"/>
            <a:ext cx="290024" cy="372347"/>
            <a:chOff x="4518575" y="2506200"/>
            <a:chExt cx="206100" cy="265450"/>
          </a:xfrm>
        </p:grpSpPr>
        <p:sp>
          <p:nvSpPr>
            <p:cNvPr id="165" name="Google Shape;165;p19"/>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9"/>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9"/>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9"/>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9"/>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9"/>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9"/>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9"/>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9"/>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9"/>
          <p:cNvGrpSpPr/>
          <p:nvPr/>
        </p:nvGrpSpPr>
        <p:grpSpPr>
          <a:xfrm>
            <a:off x="3536401" y="923866"/>
            <a:ext cx="318942" cy="317256"/>
            <a:chOff x="4164375" y="1677425"/>
            <a:chExt cx="226650" cy="226175"/>
          </a:xfrm>
        </p:grpSpPr>
        <p:sp>
          <p:nvSpPr>
            <p:cNvPr id="175" name="Google Shape;175;p19"/>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9"/>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9"/>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9"/>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9"/>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0" name="Google Shape;180;p19"/>
          <p:cNvGrpSpPr/>
          <p:nvPr/>
        </p:nvGrpSpPr>
        <p:grpSpPr>
          <a:xfrm>
            <a:off x="4658116" y="914800"/>
            <a:ext cx="318273" cy="317256"/>
            <a:chOff x="5226025" y="1677425"/>
            <a:chExt cx="226175" cy="226175"/>
          </a:xfrm>
        </p:grpSpPr>
        <p:sp>
          <p:nvSpPr>
            <p:cNvPr id="181" name="Google Shape;181;p19"/>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9"/>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3" name="Google Shape;183;p19"/>
          <p:cNvGrpSpPr/>
          <p:nvPr/>
        </p:nvGrpSpPr>
        <p:grpSpPr>
          <a:xfrm>
            <a:off x="4097556" y="914924"/>
            <a:ext cx="318273" cy="317256"/>
            <a:chOff x="4835275" y="1198350"/>
            <a:chExt cx="226175" cy="226175"/>
          </a:xfrm>
        </p:grpSpPr>
        <p:sp>
          <p:nvSpPr>
            <p:cNvPr id="184" name="Google Shape;184;p19"/>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9"/>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6" name="Google Shape;186;p19"/>
          <p:cNvGrpSpPr/>
          <p:nvPr/>
        </p:nvGrpSpPr>
        <p:grpSpPr>
          <a:xfrm>
            <a:off x="5896539" y="898356"/>
            <a:ext cx="369742" cy="368594"/>
            <a:chOff x="968775" y="1180050"/>
            <a:chExt cx="262750" cy="262775"/>
          </a:xfrm>
        </p:grpSpPr>
        <p:sp>
          <p:nvSpPr>
            <p:cNvPr id="187" name="Google Shape;187;p19"/>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9"/>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9"/>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0" name="Google Shape;190;p19"/>
          <p:cNvGrpSpPr/>
          <p:nvPr/>
        </p:nvGrpSpPr>
        <p:grpSpPr>
          <a:xfrm>
            <a:off x="5219714" y="967369"/>
            <a:ext cx="411184" cy="230534"/>
            <a:chOff x="1678900" y="1231350"/>
            <a:chExt cx="292200" cy="164350"/>
          </a:xfrm>
        </p:grpSpPr>
        <p:sp>
          <p:nvSpPr>
            <p:cNvPr id="191" name="Google Shape;191;p19"/>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9"/>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9"/>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4" name="Google Shape;194;p19"/>
          <p:cNvSpPr/>
          <p:nvPr/>
        </p:nvSpPr>
        <p:spPr>
          <a:xfrm>
            <a:off x="6625491" y="887071"/>
            <a:ext cx="261810" cy="37357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5" name="Google Shape;195;p19"/>
          <p:cNvGrpSpPr/>
          <p:nvPr/>
        </p:nvGrpSpPr>
        <p:grpSpPr>
          <a:xfrm>
            <a:off x="7096991" y="891780"/>
            <a:ext cx="342759" cy="363440"/>
            <a:chOff x="2405550" y="1181850"/>
            <a:chExt cx="243575" cy="259100"/>
          </a:xfrm>
        </p:grpSpPr>
        <p:sp>
          <p:nvSpPr>
            <p:cNvPr id="196" name="Google Shape;196;p19"/>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9"/>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9"/>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9"/>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9"/>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9"/>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2" name="Google Shape;202;p19"/>
          <p:cNvSpPr/>
          <p:nvPr/>
        </p:nvSpPr>
        <p:spPr>
          <a:xfrm>
            <a:off x="7746237" y="915499"/>
            <a:ext cx="318273" cy="317256"/>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3" name="Google Shape;203;p19"/>
          <p:cNvGrpSpPr/>
          <p:nvPr/>
        </p:nvGrpSpPr>
        <p:grpSpPr>
          <a:xfrm>
            <a:off x="8196832" y="889518"/>
            <a:ext cx="305081" cy="367963"/>
            <a:chOff x="3086700" y="1180050"/>
            <a:chExt cx="216800" cy="262325"/>
          </a:xfrm>
        </p:grpSpPr>
        <p:sp>
          <p:nvSpPr>
            <p:cNvPr id="204" name="Google Shape;204;p19"/>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9"/>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 name="Google Shape;206;p19"/>
          <p:cNvGrpSpPr/>
          <p:nvPr/>
        </p:nvGrpSpPr>
        <p:grpSpPr>
          <a:xfrm>
            <a:off x="8735894" y="877314"/>
            <a:ext cx="242953" cy="392370"/>
            <a:chOff x="3741075" y="1171575"/>
            <a:chExt cx="172650" cy="279725"/>
          </a:xfrm>
        </p:grpSpPr>
        <p:sp>
          <p:nvSpPr>
            <p:cNvPr id="207" name="Google Shape;207;p19"/>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9"/>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9"/>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1" name="Google Shape;211;p19"/>
          <p:cNvSpPr/>
          <p:nvPr/>
        </p:nvSpPr>
        <p:spPr>
          <a:xfrm>
            <a:off x="9226572" y="890140"/>
            <a:ext cx="372908" cy="368559"/>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2" name="Google Shape;212;p19"/>
          <p:cNvGrpSpPr/>
          <p:nvPr/>
        </p:nvGrpSpPr>
        <p:grpSpPr>
          <a:xfrm>
            <a:off x="1838456" y="1643016"/>
            <a:ext cx="374174" cy="260972"/>
            <a:chOff x="952700" y="1101100"/>
            <a:chExt cx="265900" cy="186050"/>
          </a:xfrm>
        </p:grpSpPr>
        <p:sp>
          <p:nvSpPr>
            <p:cNvPr id="213" name="Google Shape;213;p19"/>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9"/>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9"/>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6" name="Google Shape;216;p19"/>
          <p:cNvSpPr/>
          <p:nvPr/>
        </p:nvSpPr>
        <p:spPr>
          <a:xfrm>
            <a:off x="2399757" y="1557511"/>
            <a:ext cx="262408" cy="372978"/>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9"/>
          <p:cNvSpPr/>
          <p:nvPr/>
        </p:nvSpPr>
        <p:spPr>
          <a:xfrm>
            <a:off x="2849020" y="1585710"/>
            <a:ext cx="421843" cy="41085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9"/>
          <p:cNvSpPr/>
          <p:nvPr/>
        </p:nvSpPr>
        <p:spPr>
          <a:xfrm>
            <a:off x="3457765" y="1585781"/>
            <a:ext cx="384201" cy="309786"/>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9"/>
          <p:cNvSpPr/>
          <p:nvPr/>
        </p:nvSpPr>
        <p:spPr>
          <a:xfrm>
            <a:off x="4106712" y="1625028"/>
            <a:ext cx="331466" cy="346677"/>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0" name="Google Shape;220;p19"/>
          <p:cNvGrpSpPr/>
          <p:nvPr/>
        </p:nvGrpSpPr>
        <p:grpSpPr>
          <a:xfrm>
            <a:off x="4701442" y="1620996"/>
            <a:ext cx="338361" cy="354182"/>
            <a:chOff x="5583325" y="1073450"/>
            <a:chExt cx="240450" cy="252500"/>
          </a:xfrm>
        </p:grpSpPr>
        <p:sp>
          <p:nvSpPr>
            <p:cNvPr id="221" name="Google Shape;221;p19"/>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9"/>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9"/>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9"/>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5" name="Google Shape;225;p19"/>
          <p:cNvGrpSpPr/>
          <p:nvPr/>
        </p:nvGrpSpPr>
        <p:grpSpPr>
          <a:xfrm>
            <a:off x="5219461" y="1610298"/>
            <a:ext cx="411782" cy="303509"/>
            <a:chOff x="1502275" y="3638775"/>
            <a:chExt cx="292625" cy="216375"/>
          </a:xfrm>
        </p:grpSpPr>
        <p:sp>
          <p:nvSpPr>
            <p:cNvPr id="226" name="Google Shape;226;p19"/>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9"/>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9"/>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9"/>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9"/>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1" name="Google Shape;231;p19"/>
          <p:cNvGrpSpPr/>
          <p:nvPr/>
        </p:nvGrpSpPr>
        <p:grpSpPr>
          <a:xfrm>
            <a:off x="5809435" y="1553150"/>
            <a:ext cx="377270" cy="372943"/>
            <a:chOff x="3171000" y="4021950"/>
            <a:chExt cx="268100" cy="265875"/>
          </a:xfrm>
        </p:grpSpPr>
        <p:sp>
          <p:nvSpPr>
            <p:cNvPr id="232" name="Google Shape;232;p19"/>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9"/>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4" name="Google Shape;234;p19"/>
          <p:cNvSpPr/>
          <p:nvPr/>
        </p:nvSpPr>
        <p:spPr>
          <a:xfrm>
            <a:off x="6366148" y="1588727"/>
            <a:ext cx="419944" cy="419267"/>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9"/>
          <p:cNvSpPr/>
          <p:nvPr/>
        </p:nvSpPr>
        <p:spPr>
          <a:xfrm>
            <a:off x="6956544" y="1572733"/>
            <a:ext cx="374773" cy="373714"/>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6" name="Google Shape;236;p19"/>
          <p:cNvGrpSpPr/>
          <p:nvPr/>
        </p:nvGrpSpPr>
        <p:grpSpPr>
          <a:xfrm>
            <a:off x="7500262" y="1606301"/>
            <a:ext cx="355951" cy="354813"/>
            <a:chOff x="5684575" y="4038000"/>
            <a:chExt cx="252950" cy="252950"/>
          </a:xfrm>
        </p:grpSpPr>
        <p:sp>
          <p:nvSpPr>
            <p:cNvPr id="237" name="Google Shape;237;p19"/>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9"/>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9"/>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9"/>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9"/>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9"/>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9"/>
          <p:cNvGrpSpPr/>
          <p:nvPr/>
        </p:nvGrpSpPr>
        <p:grpSpPr>
          <a:xfrm>
            <a:off x="8134878" y="1563555"/>
            <a:ext cx="263041" cy="411096"/>
            <a:chOff x="1982675" y="3599525"/>
            <a:chExt cx="186925" cy="293075"/>
          </a:xfrm>
        </p:grpSpPr>
        <p:sp>
          <p:nvSpPr>
            <p:cNvPr id="244" name="Google Shape;244;p19"/>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9"/>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9"/>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9"/>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9"/>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9"/>
          <p:cNvGrpSpPr/>
          <p:nvPr/>
        </p:nvGrpSpPr>
        <p:grpSpPr>
          <a:xfrm>
            <a:off x="8673475" y="1563554"/>
            <a:ext cx="189585" cy="410500"/>
            <a:chOff x="2397075" y="3602200"/>
            <a:chExt cx="134725" cy="292650"/>
          </a:xfrm>
        </p:grpSpPr>
        <p:sp>
          <p:nvSpPr>
            <p:cNvPr id="250" name="Google Shape;250;p19"/>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9"/>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9"/>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9"/>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9"/>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5" name="Google Shape;255;p19"/>
          <p:cNvGrpSpPr/>
          <p:nvPr/>
        </p:nvGrpSpPr>
        <p:grpSpPr>
          <a:xfrm>
            <a:off x="1893903" y="2267839"/>
            <a:ext cx="262408" cy="394860"/>
            <a:chOff x="2717350" y="3603525"/>
            <a:chExt cx="186475" cy="281500"/>
          </a:xfrm>
        </p:grpSpPr>
        <p:sp>
          <p:nvSpPr>
            <p:cNvPr id="256" name="Google Shape;256;p19"/>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9"/>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0" name="Google Shape;260;p19"/>
          <p:cNvSpPr/>
          <p:nvPr/>
        </p:nvSpPr>
        <p:spPr>
          <a:xfrm>
            <a:off x="9139344" y="1588972"/>
            <a:ext cx="412450" cy="344854"/>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1" name="Google Shape;261;p19"/>
          <p:cNvGrpSpPr/>
          <p:nvPr/>
        </p:nvGrpSpPr>
        <p:grpSpPr>
          <a:xfrm>
            <a:off x="2364785" y="2278482"/>
            <a:ext cx="353453" cy="373574"/>
            <a:chOff x="3927075" y="3612900"/>
            <a:chExt cx="251175" cy="266325"/>
          </a:xfrm>
        </p:grpSpPr>
        <p:sp>
          <p:nvSpPr>
            <p:cNvPr id="262" name="Google Shape;262;p19"/>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4" name="Google Shape;264;p19"/>
          <p:cNvGrpSpPr/>
          <p:nvPr/>
        </p:nvGrpSpPr>
        <p:grpSpPr>
          <a:xfrm>
            <a:off x="2926927" y="2339808"/>
            <a:ext cx="357816" cy="357303"/>
            <a:chOff x="4324975" y="3617800"/>
            <a:chExt cx="254275" cy="254725"/>
          </a:xfrm>
        </p:grpSpPr>
        <p:sp>
          <p:nvSpPr>
            <p:cNvPr id="265" name="Google Shape;265;p19"/>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9"/>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8" name="Google Shape;268;p19"/>
          <p:cNvGrpSpPr/>
          <p:nvPr/>
        </p:nvGrpSpPr>
        <p:grpSpPr>
          <a:xfrm>
            <a:off x="3494978" y="2407383"/>
            <a:ext cx="425643" cy="224046"/>
            <a:chOff x="4728650" y="3665975"/>
            <a:chExt cx="302475" cy="159725"/>
          </a:xfrm>
        </p:grpSpPr>
        <p:sp>
          <p:nvSpPr>
            <p:cNvPr id="269" name="Google Shape;269;p19"/>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1" name="Google Shape;271;p19"/>
          <p:cNvGrpSpPr/>
          <p:nvPr/>
        </p:nvGrpSpPr>
        <p:grpSpPr>
          <a:xfrm>
            <a:off x="4055561" y="2363301"/>
            <a:ext cx="407384" cy="290990"/>
            <a:chOff x="5164925" y="3642775"/>
            <a:chExt cx="289500" cy="207450"/>
          </a:xfrm>
        </p:grpSpPr>
        <p:sp>
          <p:nvSpPr>
            <p:cNvPr id="272" name="Google Shape;272;p19"/>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9"/>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9"/>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9"/>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9"/>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7" name="Google Shape;277;p19"/>
          <p:cNvSpPr/>
          <p:nvPr/>
        </p:nvSpPr>
        <p:spPr>
          <a:xfrm>
            <a:off x="4698814" y="2274739"/>
            <a:ext cx="384201" cy="382937"/>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9"/>
          <p:cNvSpPr/>
          <p:nvPr/>
        </p:nvSpPr>
        <p:spPr>
          <a:xfrm>
            <a:off x="5235357" y="2307586"/>
            <a:ext cx="355916" cy="317256"/>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9"/>
          <p:cNvSpPr/>
          <p:nvPr/>
        </p:nvSpPr>
        <p:spPr>
          <a:xfrm>
            <a:off x="5743574" y="2296520"/>
            <a:ext cx="338994" cy="339383"/>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9"/>
          <p:cNvSpPr/>
          <p:nvPr/>
        </p:nvSpPr>
        <p:spPr>
          <a:xfrm>
            <a:off x="6362313" y="2220655"/>
            <a:ext cx="374139" cy="372978"/>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9"/>
          <p:cNvSpPr/>
          <p:nvPr/>
        </p:nvSpPr>
        <p:spPr>
          <a:xfrm>
            <a:off x="6904749" y="2220357"/>
            <a:ext cx="374139" cy="37357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9"/>
          <p:cNvSpPr/>
          <p:nvPr/>
        </p:nvSpPr>
        <p:spPr>
          <a:xfrm>
            <a:off x="7447186" y="2212588"/>
            <a:ext cx="362213" cy="432382"/>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9"/>
          <p:cNvSpPr/>
          <p:nvPr/>
        </p:nvSpPr>
        <p:spPr>
          <a:xfrm>
            <a:off x="8101058" y="2270688"/>
            <a:ext cx="317675" cy="354322"/>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84" name="Google Shape;284;p19"/>
          <p:cNvGrpSpPr/>
          <p:nvPr/>
        </p:nvGrpSpPr>
        <p:grpSpPr>
          <a:xfrm>
            <a:off x="8656449" y="2275123"/>
            <a:ext cx="348388" cy="344328"/>
            <a:chOff x="5717150" y="2098500"/>
            <a:chExt cx="247575" cy="245475"/>
          </a:xfrm>
        </p:grpSpPr>
        <p:sp>
          <p:nvSpPr>
            <p:cNvPr id="285" name="Google Shape;285;p19"/>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9"/>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9"/>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8" name="Google Shape;288;p19"/>
          <p:cNvSpPr/>
          <p:nvPr/>
        </p:nvSpPr>
        <p:spPr>
          <a:xfrm>
            <a:off x="9245572" y="2206275"/>
            <a:ext cx="301352" cy="401733"/>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9"/>
          <p:cNvSpPr/>
          <p:nvPr/>
        </p:nvSpPr>
        <p:spPr>
          <a:xfrm>
            <a:off x="1829313" y="3028164"/>
            <a:ext cx="392961" cy="260972"/>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9"/>
          <p:cNvSpPr/>
          <p:nvPr/>
        </p:nvSpPr>
        <p:spPr>
          <a:xfrm>
            <a:off x="2383396" y="3008452"/>
            <a:ext cx="318309" cy="300388"/>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1" name="Google Shape;291;p19"/>
          <p:cNvGrpSpPr/>
          <p:nvPr/>
        </p:nvGrpSpPr>
        <p:grpSpPr>
          <a:xfrm>
            <a:off x="2881244" y="2934610"/>
            <a:ext cx="374773" cy="326654"/>
            <a:chOff x="6435300" y="2742175"/>
            <a:chExt cx="266325" cy="232875"/>
          </a:xfrm>
        </p:grpSpPr>
        <p:sp>
          <p:nvSpPr>
            <p:cNvPr id="292" name="Google Shape;292;p19"/>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9"/>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4" name="Google Shape;294;p19"/>
          <p:cNvGrpSpPr/>
          <p:nvPr/>
        </p:nvGrpSpPr>
        <p:grpSpPr>
          <a:xfrm>
            <a:off x="4000042" y="3016066"/>
            <a:ext cx="355318" cy="354182"/>
            <a:chOff x="674800" y="2146225"/>
            <a:chExt cx="252500" cy="252500"/>
          </a:xfrm>
        </p:grpSpPr>
        <p:sp>
          <p:nvSpPr>
            <p:cNvPr id="295" name="Google Shape;295;p19"/>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9"/>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9"/>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9"/>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9" name="Google Shape;299;p19"/>
          <p:cNvGrpSpPr/>
          <p:nvPr/>
        </p:nvGrpSpPr>
        <p:grpSpPr>
          <a:xfrm>
            <a:off x="4560330" y="3027886"/>
            <a:ext cx="355318" cy="354182"/>
            <a:chOff x="2164225" y="2146225"/>
            <a:chExt cx="252500" cy="252500"/>
          </a:xfrm>
        </p:grpSpPr>
        <p:sp>
          <p:nvSpPr>
            <p:cNvPr id="300" name="Google Shape;300;p19"/>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9"/>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9"/>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9"/>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4" name="Google Shape;304;p19"/>
          <p:cNvGrpSpPr/>
          <p:nvPr/>
        </p:nvGrpSpPr>
        <p:grpSpPr>
          <a:xfrm>
            <a:off x="3438759" y="3027677"/>
            <a:ext cx="355951" cy="354813"/>
            <a:chOff x="689975" y="1737200"/>
            <a:chExt cx="252950" cy="252950"/>
          </a:xfrm>
        </p:grpSpPr>
        <p:sp>
          <p:nvSpPr>
            <p:cNvPr id="305" name="Google Shape;305;p19"/>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9"/>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9"/>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9"/>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9"/>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9"/>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1" name="Google Shape;311;p19"/>
          <p:cNvGrpSpPr/>
          <p:nvPr/>
        </p:nvGrpSpPr>
        <p:grpSpPr>
          <a:xfrm>
            <a:off x="5120783" y="3017259"/>
            <a:ext cx="355951" cy="354182"/>
            <a:chOff x="2961350" y="1740750"/>
            <a:chExt cx="252950" cy="252500"/>
          </a:xfrm>
        </p:grpSpPr>
        <p:sp>
          <p:nvSpPr>
            <p:cNvPr id="312" name="Google Shape;312;p19"/>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9"/>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9"/>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9"/>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9"/>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9"/>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19"/>
          <p:cNvSpPr/>
          <p:nvPr/>
        </p:nvSpPr>
        <p:spPr>
          <a:xfrm>
            <a:off x="5716656" y="3047332"/>
            <a:ext cx="354606" cy="35356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9" name="Google Shape;319;p19"/>
          <p:cNvGrpSpPr/>
          <p:nvPr/>
        </p:nvGrpSpPr>
        <p:grpSpPr>
          <a:xfrm>
            <a:off x="6274517" y="2964014"/>
            <a:ext cx="289426" cy="387356"/>
            <a:chOff x="4026550" y="3640100"/>
            <a:chExt cx="205675" cy="276150"/>
          </a:xfrm>
        </p:grpSpPr>
        <p:sp>
          <p:nvSpPr>
            <p:cNvPr id="320" name="Google Shape;320;p19"/>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9"/>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9"/>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9"/>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9"/>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9"/>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 name="Google Shape;326;p19"/>
          <p:cNvSpPr/>
          <p:nvPr/>
        </p:nvSpPr>
        <p:spPr>
          <a:xfrm>
            <a:off x="6803095" y="3032057"/>
            <a:ext cx="339593" cy="37357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7" name="Google Shape;327;p19"/>
          <p:cNvGrpSpPr/>
          <p:nvPr/>
        </p:nvGrpSpPr>
        <p:grpSpPr>
          <a:xfrm>
            <a:off x="7380564" y="3066107"/>
            <a:ext cx="374139" cy="303369"/>
            <a:chOff x="853250" y="4006875"/>
            <a:chExt cx="265875" cy="216275"/>
          </a:xfrm>
        </p:grpSpPr>
        <p:sp>
          <p:nvSpPr>
            <p:cNvPr id="328" name="Google Shape;328;p19"/>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9"/>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 name="Google Shape;330;p19"/>
          <p:cNvGrpSpPr/>
          <p:nvPr/>
        </p:nvGrpSpPr>
        <p:grpSpPr>
          <a:xfrm>
            <a:off x="8568976" y="3030688"/>
            <a:ext cx="261774" cy="374205"/>
            <a:chOff x="1978675" y="3981800"/>
            <a:chExt cx="186025" cy="266775"/>
          </a:xfrm>
        </p:grpSpPr>
        <p:sp>
          <p:nvSpPr>
            <p:cNvPr id="331" name="Google Shape;331;p19"/>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9"/>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19"/>
          <p:cNvSpPr/>
          <p:nvPr/>
        </p:nvSpPr>
        <p:spPr>
          <a:xfrm>
            <a:off x="7993035" y="3052979"/>
            <a:ext cx="338361" cy="33170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4" name="Google Shape;334;p19"/>
          <p:cNvGrpSpPr/>
          <p:nvPr/>
        </p:nvGrpSpPr>
        <p:grpSpPr>
          <a:xfrm>
            <a:off x="9069231" y="3040407"/>
            <a:ext cx="355318" cy="354813"/>
            <a:chOff x="480325" y="3970200"/>
            <a:chExt cx="252500" cy="252950"/>
          </a:xfrm>
        </p:grpSpPr>
        <p:sp>
          <p:nvSpPr>
            <p:cNvPr id="335" name="Google Shape;335;p19"/>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9"/>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9"/>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9"/>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9"/>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0" name="Google Shape;340;p19"/>
          <p:cNvSpPr/>
          <p:nvPr/>
        </p:nvSpPr>
        <p:spPr>
          <a:xfrm>
            <a:off x="1922891" y="3669211"/>
            <a:ext cx="205909" cy="317256"/>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1" name="Google Shape;341;p19"/>
          <p:cNvGrpSpPr/>
          <p:nvPr/>
        </p:nvGrpSpPr>
        <p:grpSpPr>
          <a:xfrm>
            <a:off x="2353961" y="3647098"/>
            <a:ext cx="355951" cy="354182"/>
            <a:chOff x="5745250" y="4378350"/>
            <a:chExt cx="252950" cy="252500"/>
          </a:xfrm>
        </p:grpSpPr>
        <p:sp>
          <p:nvSpPr>
            <p:cNvPr id="342" name="Google Shape;342;p19"/>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9"/>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 name="Google Shape;344;p19"/>
          <p:cNvGrpSpPr/>
          <p:nvPr/>
        </p:nvGrpSpPr>
        <p:grpSpPr>
          <a:xfrm>
            <a:off x="2896296" y="3651482"/>
            <a:ext cx="355951" cy="354813"/>
            <a:chOff x="6130650" y="4381475"/>
            <a:chExt cx="252950" cy="252950"/>
          </a:xfrm>
        </p:grpSpPr>
        <p:sp>
          <p:nvSpPr>
            <p:cNvPr id="345" name="Google Shape;345;p19"/>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9"/>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7" name="Google Shape;347;p19"/>
          <p:cNvSpPr/>
          <p:nvPr/>
        </p:nvSpPr>
        <p:spPr>
          <a:xfrm>
            <a:off x="3440348" y="3667072"/>
            <a:ext cx="344025" cy="325917"/>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8" name="Google Shape;348;p19"/>
          <p:cNvGrpSpPr/>
          <p:nvPr/>
        </p:nvGrpSpPr>
        <p:grpSpPr>
          <a:xfrm>
            <a:off x="3969032" y="3675407"/>
            <a:ext cx="374773" cy="308489"/>
            <a:chOff x="6919750" y="1464650"/>
            <a:chExt cx="266325" cy="219925"/>
          </a:xfrm>
        </p:grpSpPr>
        <p:sp>
          <p:nvSpPr>
            <p:cNvPr id="349" name="Google Shape;349;p19"/>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9"/>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 name="Google Shape;351;p19"/>
          <p:cNvGrpSpPr/>
          <p:nvPr/>
        </p:nvGrpSpPr>
        <p:grpSpPr>
          <a:xfrm>
            <a:off x="4530845" y="3650162"/>
            <a:ext cx="390498" cy="349798"/>
            <a:chOff x="4759875" y="1027050"/>
            <a:chExt cx="277500" cy="249375"/>
          </a:xfrm>
        </p:grpSpPr>
        <p:sp>
          <p:nvSpPr>
            <p:cNvPr id="352" name="Google Shape;352;p19"/>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9"/>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9"/>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9"/>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9"/>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 name="Google Shape;357;p19"/>
          <p:cNvGrpSpPr/>
          <p:nvPr/>
        </p:nvGrpSpPr>
        <p:grpSpPr>
          <a:xfrm>
            <a:off x="5108222" y="3633669"/>
            <a:ext cx="396760" cy="353130"/>
            <a:chOff x="3357900" y="1057675"/>
            <a:chExt cx="281950" cy="251750"/>
          </a:xfrm>
        </p:grpSpPr>
        <p:sp>
          <p:nvSpPr>
            <p:cNvPr id="358" name="Google Shape;358;p19"/>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9"/>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9"/>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 name="Google Shape;361;p19"/>
          <p:cNvGrpSpPr/>
          <p:nvPr/>
        </p:nvGrpSpPr>
        <p:grpSpPr>
          <a:xfrm>
            <a:off x="5707689" y="3618240"/>
            <a:ext cx="203411" cy="413621"/>
            <a:chOff x="3783900" y="1046675"/>
            <a:chExt cx="144550" cy="294875"/>
          </a:xfrm>
        </p:grpSpPr>
        <p:sp>
          <p:nvSpPr>
            <p:cNvPr id="362" name="Google Shape;362;p19"/>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9"/>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4" name="Google Shape;364;p19"/>
          <p:cNvSpPr/>
          <p:nvPr/>
        </p:nvSpPr>
        <p:spPr>
          <a:xfrm>
            <a:off x="6269350" y="3643239"/>
            <a:ext cx="273736" cy="37357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5" name="Google Shape;365;p19"/>
          <p:cNvGrpSpPr/>
          <p:nvPr/>
        </p:nvGrpSpPr>
        <p:grpSpPr>
          <a:xfrm>
            <a:off x="6667740" y="3368556"/>
            <a:ext cx="588210" cy="693951"/>
            <a:chOff x="238550" y="1487175"/>
            <a:chExt cx="418000" cy="494725"/>
          </a:xfrm>
        </p:grpSpPr>
        <p:sp>
          <p:nvSpPr>
            <p:cNvPr id="366" name="Google Shape;366;p19"/>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9"/>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9"/>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9"/>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9"/>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9"/>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9"/>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9"/>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9"/>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5" name="Google Shape;375;p19"/>
          <p:cNvSpPr/>
          <p:nvPr/>
        </p:nvSpPr>
        <p:spPr>
          <a:xfrm>
            <a:off x="7380771" y="3781010"/>
            <a:ext cx="398625" cy="2236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9"/>
          <p:cNvSpPr/>
          <p:nvPr/>
        </p:nvSpPr>
        <p:spPr>
          <a:xfrm>
            <a:off x="7904154" y="3689186"/>
            <a:ext cx="374773" cy="387356"/>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7" name="Google Shape;377;p19"/>
          <p:cNvGrpSpPr/>
          <p:nvPr/>
        </p:nvGrpSpPr>
        <p:grpSpPr>
          <a:xfrm>
            <a:off x="8465203" y="3704648"/>
            <a:ext cx="388211" cy="374346"/>
            <a:chOff x="6010925" y="3998175"/>
            <a:chExt cx="275875" cy="266875"/>
          </a:xfrm>
        </p:grpSpPr>
        <p:sp>
          <p:nvSpPr>
            <p:cNvPr id="378" name="Google Shape;378;p19"/>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9"/>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9"/>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9"/>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9"/>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 name="Google Shape;383;p19"/>
          <p:cNvGrpSpPr/>
          <p:nvPr/>
        </p:nvGrpSpPr>
        <p:grpSpPr>
          <a:xfrm>
            <a:off x="9041053" y="3723990"/>
            <a:ext cx="374773" cy="317256"/>
            <a:chOff x="6866650" y="1038650"/>
            <a:chExt cx="266325" cy="226175"/>
          </a:xfrm>
        </p:grpSpPr>
        <p:sp>
          <p:nvSpPr>
            <p:cNvPr id="384" name="Google Shape;384;p19"/>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9"/>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9"/>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 name="Google Shape;387;p19"/>
          <p:cNvGrpSpPr/>
          <p:nvPr/>
        </p:nvGrpSpPr>
        <p:grpSpPr>
          <a:xfrm>
            <a:off x="4634731" y="262410"/>
            <a:ext cx="290059" cy="372943"/>
            <a:chOff x="2033075" y="2942475"/>
            <a:chExt cx="206125" cy="265875"/>
          </a:xfrm>
        </p:grpSpPr>
        <p:sp>
          <p:nvSpPr>
            <p:cNvPr id="388" name="Google Shape;388;p19"/>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9"/>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9"/>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9"/>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9"/>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9"/>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4" name="Google Shape;394;p19"/>
          <p:cNvSpPr/>
          <p:nvPr/>
        </p:nvSpPr>
        <p:spPr>
          <a:xfrm>
            <a:off x="1829330" y="4317344"/>
            <a:ext cx="300085" cy="409869"/>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5" name="Google Shape;395;p19"/>
          <p:cNvGrpSpPr/>
          <p:nvPr/>
        </p:nvGrpSpPr>
        <p:grpSpPr>
          <a:xfrm>
            <a:off x="2356862" y="4354316"/>
            <a:ext cx="346558" cy="372943"/>
            <a:chOff x="3081775" y="1061400"/>
            <a:chExt cx="246275" cy="265875"/>
          </a:xfrm>
        </p:grpSpPr>
        <p:sp>
          <p:nvSpPr>
            <p:cNvPr id="396" name="Google Shape;396;p19"/>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9"/>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9"/>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 name="Google Shape;399;p19"/>
          <p:cNvGrpSpPr/>
          <p:nvPr/>
        </p:nvGrpSpPr>
        <p:grpSpPr>
          <a:xfrm>
            <a:off x="2931785" y="4397615"/>
            <a:ext cx="392996" cy="335386"/>
            <a:chOff x="2847150" y="1805000"/>
            <a:chExt cx="279275" cy="239100"/>
          </a:xfrm>
        </p:grpSpPr>
        <p:sp>
          <p:nvSpPr>
            <p:cNvPr id="400" name="Google Shape;400;p19"/>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9"/>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2" name="Google Shape;402;p19"/>
          <p:cNvSpPr/>
          <p:nvPr/>
        </p:nvSpPr>
        <p:spPr>
          <a:xfrm>
            <a:off x="3553825" y="4448941"/>
            <a:ext cx="411782" cy="195887"/>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3" name="Google Shape;403;p19"/>
          <p:cNvGrpSpPr/>
          <p:nvPr/>
        </p:nvGrpSpPr>
        <p:grpSpPr>
          <a:xfrm>
            <a:off x="4192208" y="4340295"/>
            <a:ext cx="374773" cy="373574"/>
            <a:chOff x="6435300" y="1095300"/>
            <a:chExt cx="266325" cy="266325"/>
          </a:xfrm>
        </p:grpSpPr>
        <p:sp>
          <p:nvSpPr>
            <p:cNvPr id="404" name="Google Shape;404;p19"/>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9"/>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9"/>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7" name="Google Shape;407;p19"/>
          <p:cNvSpPr/>
          <p:nvPr/>
        </p:nvSpPr>
        <p:spPr>
          <a:xfrm>
            <a:off x="4796967" y="4354961"/>
            <a:ext cx="262408" cy="341031"/>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9"/>
          <p:cNvSpPr/>
          <p:nvPr/>
        </p:nvSpPr>
        <p:spPr>
          <a:xfrm>
            <a:off x="5287644" y="4325832"/>
            <a:ext cx="332697" cy="317887"/>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9" name="Google Shape;409;p19"/>
          <p:cNvGrpSpPr/>
          <p:nvPr/>
        </p:nvGrpSpPr>
        <p:grpSpPr>
          <a:xfrm>
            <a:off x="5847436" y="4335219"/>
            <a:ext cx="320771" cy="373574"/>
            <a:chOff x="4506525" y="1060950"/>
            <a:chExt cx="227950" cy="266325"/>
          </a:xfrm>
        </p:grpSpPr>
        <p:sp>
          <p:nvSpPr>
            <p:cNvPr id="410" name="Google Shape;410;p19"/>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9"/>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9"/>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9"/>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7" name="Google Shape;417;p19"/>
          <p:cNvSpPr/>
          <p:nvPr/>
        </p:nvSpPr>
        <p:spPr>
          <a:xfrm>
            <a:off x="6339301" y="4462147"/>
            <a:ext cx="411817" cy="130521"/>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9"/>
          <p:cNvSpPr/>
          <p:nvPr/>
        </p:nvSpPr>
        <p:spPr>
          <a:xfrm>
            <a:off x="7400757" y="4415183"/>
            <a:ext cx="327068" cy="368559"/>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9" name="Google Shape;419;p19"/>
          <p:cNvGrpSpPr/>
          <p:nvPr/>
        </p:nvGrpSpPr>
        <p:grpSpPr>
          <a:xfrm>
            <a:off x="6920812" y="4415181"/>
            <a:ext cx="267438" cy="366666"/>
            <a:chOff x="867500" y="3647700"/>
            <a:chExt cx="190050" cy="261400"/>
          </a:xfrm>
        </p:grpSpPr>
        <p:sp>
          <p:nvSpPr>
            <p:cNvPr id="420" name="Google Shape;420;p19"/>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9"/>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9"/>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5" name="Google Shape;425;p19"/>
          <p:cNvSpPr/>
          <p:nvPr/>
        </p:nvSpPr>
        <p:spPr>
          <a:xfrm>
            <a:off x="7940097" y="4381073"/>
            <a:ext cx="379768" cy="317291"/>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8516102" y="4379776"/>
            <a:ext cx="326435" cy="372627"/>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7" name="Google Shape;427;p19"/>
          <p:cNvGrpSpPr/>
          <p:nvPr/>
        </p:nvGrpSpPr>
        <p:grpSpPr>
          <a:xfrm>
            <a:off x="9070562" y="4369190"/>
            <a:ext cx="318907" cy="409869"/>
            <a:chOff x="3707175" y="1322350"/>
            <a:chExt cx="226625" cy="292200"/>
          </a:xfrm>
        </p:grpSpPr>
        <p:sp>
          <p:nvSpPr>
            <p:cNvPr id="428" name="Google Shape;428;p19"/>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9"/>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34_Clark_Template_SlidesMania">
  <a:themeElements>
    <a:clrScheme name="Office">
      <a:dk1>
        <a:srgbClr val="000000"/>
      </a:dk1>
      <a:lt1>
        <a:srgbClr val="FFFFFF"/>
      </a:lt1>
      <a:dk2>
        <a:srgbClr val="0286B8"/>
      </a:dk2>
      <a:lt2>
        <a:srgbClr val="45818E"/>
      </a:lt2>
      <a:accent1>
        <a:srgbClr val="6AA84F"/>
      </a:accent1>
      <a:accent2>
        <a:srgbClr val="F1C232"/>
      </a:accent2>
      <a:accent3>
        <a:srgbClr val="E69138"/>
      </a:accent3>
      <a:accent4>
        <a:srgbClr val="CC0000"/>
      </a:accent4>
      <a:accent5>
        <a:srgbClr val="674EA7"/>
      </a:accent5>
      <a:accent6>
        <a:srgbClr val="A64D7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