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33" r:id="rId3"/>
    <p:sldId id="474" r:id="rId4"/>
    <p:sldId id="472" r:id="rId5"/>
    <p:sldId id="473" r:id="rId6"/>
    <p:sldId id="470" r:id="rId7"/>
    <p:sldId id="448" r:id="rId8"/>
    <p:sldId id="456" r:id="rId9"/>
    <p:sldId id="455" r:id="rId10"/>
    <p:sldId id="462" r:id="rId11"/>
    <p:sldId id="463" r:id="rId12"/>
    <p:sldId id="460" r:id="rId13"/>
    <p:sldId id="457" r:id="rId14"/>
    <p:sldId id="388" r:id="rId15"/>
    <p:sldId id="464" r:id="rId16"/>
    <p:sldId id="458" r:id="rId17"/>
    <p:sldId id="461" r:id="rId18"/>
    <p:sldId id="292" r:id="rId19"/>
    <p:sldId id="287" r:id="rId20"/>
    <p:sldId id="288" r:id="rId21"/>
    <p:sldId id="468" r:id="rId22"/>
    <p:sldId id="469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Montserrat Black" panose="00000A00000000000000" pitchFamily="2" charset="0"/>
      <p:bold r:id="rId31"/>
      <p:boldItalic r:id="rId32"/>
    </p:embeddedFont>
    <p:embeddedFont>
      <p:font typeface="Montserrat Light" panose="00000400000000000000" pitchFamily="2" charset="0"/>
      <p:regular r:id="rId33"/>
      <p:italic r:id="rId34"/>
    </p:embeddedFont>
    <p:embeddedFont>
      <p:font typeface="Scope One" panose="02060403030504020204" pitchFamily="18" charset="0"/>
      <p:regular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394F"/>
    <a:srgbClr val="2E75A8"/>
    <a:srgbClr val="291A34"/>
    <a:srgbClr val="FFA921"/>
    <a:srgbClr val="FFDEE2"/>
    <a:srgbClr val="3D67FF"/>
    <a:srgbClr val="FF4F31"/>
    <a:srgbClr val="FFBA3B"/>
    <a:srgbClr val="FFB5ED"/>
    <a:srgbClr val="EB5C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3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6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06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svg"/><Relationship Id="rId39" Type="http://schemas.openxmlformats.org/officeDocument/2006/relationships/image" Target="../media/image35.png"/><Relationship Id="rId3" Type="http://schemas.openxmlformats.org/officeDocument/2006/relationships/image" Target="../media/image2.svg"/><Relationship Id="rId21" Type="http://schemas.openxmlformats.org/officeDocument/2006/relationships/image" Target="../media/image17.png"/><Relationship Id="rId34" Type="http://schemas.openxmlformats.org/officeDocument/2006/relationships/image" Target="../media/image30.svg"/><Relationship Id="rId42" Type="http://schemas.openxmlformats.org/officeDocument/2006/relationships/image" Target="../media/image38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33" Type="http://schemas.openxmlformats.org/officeDocument/2006/relationships/image" Target="../media/image29.png"/><Relationship Id="rId38" Type="http://schemas.openxmlformats.org/officeDocument/2006/relationships/image" Target="../media/image34.svg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29" Type="http://schemas.openxmlformats.org/officeDocument/2006/relationships/image" Target="../media/image25.png"/><Relationship Id="rId41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32" Type="http://schemas.openxmlformats.org/officeDocument/2006/relationships/image" Target="../media/image28.svg"/><Relationship Id="rId37" Type="http://schemas.openxmlformats.org/officeDocument/2006/relationships/image" Target="../media/image33.png"/><Relationship Id="rId40" Type="http://schemas.openxmlformats.org/officeDocument/2006/relationships/image" Target="../media/image36.sv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24.svg"/><Relationship Id="rId36" Type="http://schemas.openxmlformats.org/officeDocument/2006/relationships/image" Target="../media/image32.svg"/><Relationship Id="rId10" Type="http://schemas.openxmlformats.org/officeDocument/2006/relationships/image" Target="../media/image6.svg"/><Relationship Id="rId19" Type="http://schemas.openxmlformats.org/officeDocument/2006/relationships/image" Target="../media/image15.png"/><Relationship Id="rId31" Type="http://schemas.openxmlformats.org/officeDocument/2006/relationships/image" Target="../media/image27.png"/><Relationship Id="rId44" Type="http://schemas.openxmlformats.org/officeDocument/2006/relationships/image" Target="../media/image40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png"/><Relationship Id="rId30" Type="http://schemas.openxmlformats.org/officeDocument/2006/relationships/image" Target="../media/image26.svg"/><Relationship Id="rId35" Type="http://schemas.openxmlformats.org/officeDocument/2006/relationships/image" Target="../media/image31.png"/><Relationship Id="rId43" Type="http://schemas.openxmlformats.org/officeDocument/2006/relationships/image" Target="../media/image39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12" Type="http://schemas.openxmlformats.org/officeDocument/2006/relationships/image" Target="../media/image4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39.png"/><Relationship Id="rId3" Type="http://schemas.openxmlformats.org/officeDocument/2006/relationships/image" Target="../media/image21.png"/><Relationship Id="rId7" Type="http://schemas.openxmlformats.org/officeDocument/2006/relationships/image" Target="../media/image3.png"/><Relationship Id="rId12" Type="http://schemas.openxmlformats.org/officeDocument/2006/relationships/image" Target="../media/image26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25.png"/><Relationship Id="rId5" Type="http://schemas.openxmlformats.org/officeDocument/2006/relationships/image" Target="../media/image14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22.svg"/><Relationship Id="rId9" Type="http://schemas.openxmlformats.org/officeDocument/2006/relationships/hyperlink" Target="https://pptmon.com/" TargetMode="External"/><Relationship Id="rId14" Type="http://schemas.openxmlformats.org/officeDocument/2006/relationships/image" Target="../media/image40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40.sv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3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34.svg"/><Relationship Id="rId5" Type="http://schemas.openxmlformats.org/officeDocument/2006/relationships/image" Target="../media/image4.svg"/><Relationship Id="rId15" Type="http://schemas.openxmlformats.org/officeDocument/2006/relationships/image" Target="../media/image28.svg"/><Relationship Id="rId10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30.svg"/><Relationship Id="rId14" Type="http://schemas.openxmlformats.org/officeDocument/2006/relationships/image" Target="../media/image27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36.sv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3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22.svg"/><Relationship Id="rId5" Type="http://schemas.openxmlformats.org/officeDocument/2006/relationships/image" Target="../media/image4.svg"/><Relationship Id="rId15" Type="http://schemas.openxmlformats.org/officeDocument/2006/relationships/image" Target="../media/image38.sv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13.png"/><Relationship Id="rId14" Type="http://schemas.openxmlformats.org/officeDocument/2006/relationships/image" Target="../media/image37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24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23.png"/><Relationship Id="rId5" Type="http://schemas.openxmlformats.org/officeDocument/2006/relationships/image" Target="../media/image4.sv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40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0.svg"/><Relationship Id="rId4" Type="http://schemas.openxmlformats.org/officeDocument/2006/relationships/image" Target="../media/image4.svg"/><Relationship Id="rId9" Type="http://schemas.openxmlformats.org/officeDocument/2006/relationships/image" Target="../media/image39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4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6.svg"/><Relationship Id="rId9" Type="http://schemas.openxmlformats.org/officeDocument/2006/relationships/hyperlink" Target="http://www.pptmon.com/" TargetMode="Externa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8.png"/><Relationship Id="rId3" Type="http://schemas.openxmlformats.org/officeDocument/2006/relationships/image" Target="../media/image22.svg"/><Relationship Id="rId7" Type="http://schemas.openxmlformats.org/officeDocument/2006/relationships/image" Target="../media/image3.png"/><Relationship Id="rId12" Type="http://schemas.openxmlformats.org/officeDocument/2006/relationships/image" Target="../media/image26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25.png"/><Relationship Id="rId5" Type="http://schemas.openxmlformats.org/officeDocument/2006/relationships/image" Target="../media/image6.svg"/><Relationship Id="rId15" Type="http://schemas.openxmlformats.org/officeDocument/2006/relationships/image" Target="../media/image40.sv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pptmon.com/" TargetMode="External"/><Relationship Id="rId14" Type="http://schemas.openxmlformats.org/officeDocument/2006/relationships/image" Target="../media/image39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9.png"/><Relationship Id="rId18" Type="http://schemas.openxmlformats.org/officeDocument/2006/relationships/image" Target="../media/image36.svg"/><Relationship Id="rId3" Type="http://schemas.openxmlformats.org/officeDocument/2006/relationships/image" Target="../media/image3.png"/><Relationship Id="rId21" Type="http://schemas.openxmlformats.org/officeDocument/2006/relationships/image" Target="../media/image10.png"/><Relationship Id="rId7" Type="http://schemas.openxmlformats.org/officeDocument/2006/relationships/image" Target="../media/image17.png"/><Relationship Id="rId12" Type="http://schemas.openxmlformats.org/officeDocument/2006/relationships/image" Target="../media/image24.svg"/><Relationship Id="rId17" Type="http://schemas.openxmlformats.org/officeDocument/2006/relationships/image" Target="../media/image35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4.svg"/><Relationship Id="rId20" Type="http://schemas.openxmlformats.org/officeDocument/2006/relationships/image" Target="../media/image38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3.png"/><Relationship Id="rId24" Type="http://schemas.openxmlformats.org/officeDocument/2006/relationships/image" Target="../media/image32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3.png"/><Relationship Id="rId23" Type="http://schemas.openxmlformats.org/officeDocument/2006/relationships/image" Target="../media/image31.png"/><Relationship Id="rId10" Type="http://schemas.openxmlformats.org/officeDocument/2006/relationships/image" Target="../media/image22.svg"/><Relationship Id="rId19" Type="http://schemas.openxmlformats.org/officeDocument/2006/relationships/image" Target="../media/image37.png"/><Relationship Id="rId4" Type="http://schemas.openxmlformats.org/officeDocument/2006/relationships/image" Target="../media/image4.svg"/><Relationship Id="rId9" Type="http://schemas.openxmlformats.org/officeDocument/2006/relationships/image" Target="../media/image21.png"/><Relationship Id="rId14" Type="http://schemas.openxmlformats.org/officeDocument/2006/relationships/image" Target="../media/image30.svg"/><Relationship Id="rId22" Type="http://schemas.openxmlformats.org/officeDocument/2006/relationships/image" Target="../media/image11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27.png"/><Relationship Id="rId18" Type="http://schemas.openxmlformats.org/officeDocument/2006/relationships/image" Target="../media/image29.png"/><Relationship Id="rId3" Type="http://schemas.openxmlformats.org/officeDocument/2006/relationships/image" Target="../media/image13.png"/><Relationship Id="rId21" Type="http://schemas.openxmlformats.org/officeDocument/2006/relationships/image" Target="../media/image34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40.svg"/><Relationship Id="rId17" Type="http://schemas.openxmlformats.org/officeDocument/2006/relationships/image" Target="../media/image20.png"/><Relationship Id="rId2" Type="http://schemas.openxmlformats.org/officeDocument/2006/relationships/image" Target="../media/image7.png"/><Relationship Id="rId16" Type="http://schemas.openxmlformats.org/officeDocument/2006/relationships/image" Target="../media/image18.png"/><Relationship Id="rId20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39.png"/><Relationship Id="rId5" Type="http://schemas.openxmlformats.org/officeDocument/2006/relationships/image" Target="../media/image3.png"/><Relationship Id="rId15" Type="http://schemas.openxmlformats.org/officeDocument/2006/relationships/image" Target="../media/image17.png"/><Relationship Id="rId10" Type="http://schemas.openxmlformats.org/officeDocument/2006/relationships/image" Target="../media/image24.svg"/><Relationship Id="rId19" Type="http://schemas.openxmlformats.org/officeDocument/2006/relationships/image" Target="../media/image30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3.png"/><Relationship Id="rId14" Type="http://schemas.openxmlformats.org/officeDocument/2006/relationships/image" Target="../media/image28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33.png"/><Relationship Id="rId18" Type="http://schemas.openxmlformats.org/officeDocument/2006/relationships/image" Target="../media/image28.svg"/><Relationship Id="rId3" Type="http://schemas.openxmlformats.org/officeDocument/2006/relationships/image" Target="../media/image16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30.svg"/><Relationship Id="rId17" Type="http://schemas.openxmlformats.org/officeDocument/2006/relationships/image" Target="../media/image27.png"/><Relationship Id="rId2" Type="http://schemas.openxmlformats.org/officeDocument/2006/relationships/image" Target="../media/image8.png"/><Relationship Id="rId16" Type="http://schemas.openxmlformats.org/officeDocument/2006/relationships/image" Target="../media/image4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29.png"/><Relationship Id="rId5" Type="http://schemas.openxmlformats.org/officeDocument/2006/relationships/image" Target="../media/image3.png"/><Relationship Id="rId15" Type="http://schemas.openxmlformats.org/officeDocument/2006/relationships/image" Target="../media/image39.png"/><Relationship Id="rId10" Type="http://schemas.openxmlformats.org/officeDocument/2006/relationships/image" Target="../media/image26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5.png"/><Relationship Id="rId14" Type="http://schemas.openxmlformats.org/officeDocument/2006/relationships/image" Target="../media/image34.sv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12" Type="http://schemas.openxmlformats.org/officeDocument/2006/relationships/image" Target="../media/image4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39.png"/><Relationship Id="rId3" Type="http://schemas.openxmlformats.org/officeDocument/2006/relationships/image" Target="../media/image22.svg"/><Relationship Id="rId7" Type="http://schemas.openxmlformats.org/officeDocument/2006/relationships/image" Target="../media/image3.png"/><Relationship Id="rId12" Type="http://schemas.openxmlformats.org/officeDocument/2006/relationships/image" Target="../media/image26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25.png"/><Relationship Id="rId5" Type="http://schemas.openxmlformats.org/officeDocument/2006/relationships/image" Target="../media/image14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12.png"/><Relationship Id="rId9" Type="http://schemas.openxmlformats.org/officeDocument/2006/relationships/hyperlink" Target="https://pptmon.com/" TargetMode="External"/><Relationship Id="rId14" Type="http://schemas.openxmlformats.org/officeDocument/2006/relationships/image" Target="../media/image40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13" Type="http://schemas.openxmlformats.org/officeDocument/2006/relationships/image" Target="../media/image32.svg"/><Relationship Id="rId3" Type="http://schemas.openxmlformats.org/officeDocument/2006/relationships/image" Target="../media/image15.png"/><Relationship Id="rId7" Type="http://schemas.openxmlformats.org/officeDocument/2006/relationships/image" Target="../media/image4.svg"/><Relationship Id="rId12" Type="http://schemas.openxmlformats.org/officeDocument/2006/relationships/image" Target="../media/image31.png"/><Relationship Id="rId17" Type="http://schemas.openxmlformats.org/officeDocument/2006/relationships/image" Target="../media/image38.svg"/><Relationship Id="rId2" Type="http://schemas.openxmlformats.org/officeDocument/2006/relationships/image" Target="../media/image11.png"/><Relationship Id="rId16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22.svg"/><Relationship Id="rId5" Type="http://schemas.openxmlformats.org/officeDocument/2006/relationships/hyperlink" Target="http://pptmon.com/" TargetMode="External"/><Relationship Id="rId15" Type="http://schemas.openxmlformats.org/officeDocument/2006/relationships/image" Target="../media/image36.svg"/><Relationship Id="rId10" Type="http://schemas.openxmlformats.org/officeDocument/2006/relationships/image" Target="../media/image21.png"/><Relationship Id="rId4" Type="http://schemas.openxmlformats.org/officeDocument/2006/relationships/image" Target="../media/image13.png"/><Relationship Id="rId9" Type="http://schemas.openxmlformats.org/officeDocument/2006/relationships/hyperlink" Target="http://www.pptmon.com/" TargetMode="External"/><Relationship Id="rId14" Type="http://schemas.openxmlformats.org/officeDocument/2006/relationships/image" Target="../media/image3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12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0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0.svg"/><Relationship Id="rId4" Type="http://schemas.openxmlformats.org/officeDocument/2006/relationships/image" Target="../media/image4.svg"/><Relationship Id="rId9" Type="http://schemas.openxmlformats.org/officeDocument/2006/relationships/image" Target="../media/image39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4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4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39.png"/><Relationship Id="rId5" Type="http://schemas.openxmlformats.org/officeDocument/2006/relationships/image" Target="../media/image3.png"/><Relationship Id="rId10" Type="http://schemas.openxmlformats.org/officeDocument/2006/relationships/image" Target="../media/image32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31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4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32.svg"/><Relationship Id="rId5" Type="http://schemas.openxmlformats.org/officeDocument/2006/relationships/hyperlink" Target="http://pptmon.com/" TargetMode="External"/><Relationship Id="rId10" Type="http://schemas.openxmlformats.org/officeDocument/2006/relationships/image" Target="../media/image31.png"/><Relationship Id="rId4" Type="http://schemas.openxmlformats.org/officeDocument/2006/relationships/image" Target="../media/image6.svg"/><Relationship Id="rId9" Type="http://schemas.openxmlformats.org/officeDocument/2006/relationships/hyperlink" Target="http://www.pptmon.com/" TargetMode="Externa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8.png"/><Relationship Id="rId3" Type="http://schemas.openxmlformats.org/officeDocument/2006/relationships/image" Target="../media/image22.svg"/><Relationship Id="rId7" Type="http://schemas.openxmlformats.org/officeDocument/2006/relationships/image" Target="../media/image3.png"/><Relationship Id="rId12" Type="http://schemas.openxmlformats.org/officeDocument/2006/relationships/image" Target="../media/image26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25.png"/><Relationship Id="rId5" Type="http://schemas.openxmlformats.org/officeDocument/2006/relationships/image" Target="../media/image6.svg"/><Relationship Id="rId15" Type="http://schemas.openxmlformats.org/officeDocument/2006/relationships/image" Target="../media/image40.sv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pptmon.com/" TargetMode="External"/><Relationship Id="rId14" Type="http://schemas.openxmlformats.org/officeDocument/2006/relationships/image" Target="../media/image39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9.png"/><Relationship Id="rId18" Type="http://schemas.openxmlformats.org/officeDocument/2006/relationships/image" Target="../media/image36.svg"/><Relationship Id="rId3" Type="http://schemas.openxmlformats.org/officeDocument/2006/relationships/image" Target="../media/image3.png"/><Relationship Id="rId21" Type="http://schemas.openxmlformats.org/officeDocument/2006/relationships/image" Target="../media/image10.png"/><Relationship Id="rId7" Type="http://schemas.openxmlformats.org/officeDocument/2006/relationships/image" Target="../media/image17.png"/><Relationship Id="rId12" Type="http://schemas.openxmlformats.org/officeDocument/2006/relationships/image" Target="../media/image24.svg"/><Relationship Id="rId17" Type="http://schemas.openxmlformats.org/officeDocument/2006/relationships/image" Target="../media/image35.png"/><Relationship Id="rId25" Type="http://schemas.openxmlformats.org/officeDocument/2006/relationships/image" Target="../media/image3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4.svg"/><Relationship Id="rId20" Type="http://schemas.openxmlformats.org/officeDocument/2006/relationships/image" Target="../media/image38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3.png"/><Relationship Id="rId24" Type="http://schemas.openxmlformats.org/officeDocument/2006/relationships/image" Target="../media/image3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3.png"/><Relationship Id="rId23" Type="http://schemas.openxmlformats.org/officeDocument/2006/relationships/image" Target="../media/image16.png"/><Relationship Id="rId10" Type="http://schemas.openxmlformats.org/officeDocument/2006/relationships/image" Target="../media/image22.svg"/><Relationship Id="rId19" Type="http://schemas.openxmlformats.org/officeDocument/2006/relationships/image" Target="../media/image37.png"/><Relationship Id="rId4" Type="http://schemas.openxmlformats.org/officeDocument/2006/relationships/image" Target="../media/image4.svg"/><Relationship Id="rId9" Type="http://schemas.openxmlformats.org/officeDocument/2006/relationships/image" Target="../media/image21.png"/><Relationship Id="rId14" Type="http://schemas.openxmlformats.org/officeDocument/2006/relationships/image" Target="../media/image30.svg"/><Relationship Id="rId22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12" Type="http://schemas.openxmlformats.org/officeDocument/2006/relationships/image" Target="../media/image4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4.svg"/><Relationship Id="rId9" Type="http://schemas.openxmlformats.org/officeDocument/2006/relationships/image" Target="../media/image1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그래픽 60">
            <a:extLst>
              <a:ext uri="{FF2B5EF4-FFF2-40B4-BE49-F238E27FC236}">
                <a16:creationId xmlns:a16="http://schemas.microsoft.com/office/drawing/2014/main" id="{00C19ABB-5566-467D-968B-C117F2D279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4681" y="6426154"/>
            <a:ext cx="1671895" cy="240052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BC25E57B-ADB4-42A6-BFF6-25417C95A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2D9E64D2-7275-48CC-A21D-A128DA2B1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그래픽 39">
            <a:extLst>
              <a:ext uri="{FF2B5EF4-FFF2-40B4-BE49-F238E27FC236}">
                <a16:creationId xmlns:a16="http://schemas.microsoft.com/office/drawing/2014/main" id="{B599582E-0284-41A0-8F06-144F7EA458B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15200" y="0"/>
            <a:ext cx="2286030" cy="783112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2A8115CA-6FFF-4D19-BE8B-EB4BE20B353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194" y="2869721"/>
            <a:ext cx="1409413" cy="3880919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178C2F6F-AE4A-4DF1-BB66-CD207212F00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5279" y="1201940"/>
            <a:ext cx="1378892" cy="4202080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8B2BB9E4-0195-4F33-947F-D8CD6383C55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83" y="4836172"/>
            <a:ext cx="1092428" cy="1667846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1AD89A03-2CD0-49AF-8739-7827AC12D6D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702" y="4733056"/>
            <a:ext cx="784439" cy="1471539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D190AF98-057E-4912-83AD-CF9874EA7F7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6254" y="38757"/>
            <a:ext cx="1062367" cy="1062367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A5E0D178-F4C7-4415-9464-DCA3F02BF3AE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35" y="1590579"/>
            <a:ext cx="1646352" cy="2278883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DF89F501-C430-4ADA-9611-232333F36BC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56" y="3255722"/>
            <a:ext cx="1076328" cy="1462446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409A65A8-6887-4F1E-9033-ADE8EECE0F3D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5379" y="184309"/>
            <a:ext cx="623645" cy="1658036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487E690F-E710-4146-9F01-947FA76E714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89" y="425161"/>
            <a:ext cx="2163798" cy="785249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7518CA0B-DC24-4476-A707-2171D49B40D1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402" y="3652881"/>
            <a:ext cx="1330981" cy="2957310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4F644001-442A-4C95-946E-B9D996CB73A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8475" y="2448717"/>
            <a:ext cx="524541" cy="554119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5FABF812-19DB-4B3B-8E8C-14350D46708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985" y="1829645"/>
            <a:ext cx="465382" cy="492989"/>
          </a:xfrm>
          <a:prstGeom prst="rect">
            <a:avLst/>
          </a:prstGeom>
        </p:spPr>
      </p:pic>
      <p:pic>
        <p:nvPicPr>
          <p:cNvPr id="57" name="그림 56">
            <a:extLst>
              <a:ext uri="{FF2B5EF4-FFF2-40B4-BE49-F238E27FC236}">
                <a16:creationId xmlns:a16="http://schemas.microsoft.com/office/drawing/2014/main" id="{9758135C-BFCF-4A66-8830-4732CE342B9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08" y="2575976"/>
            <a:ext cx="236635" cy="530457"/>
          </a:xfrm>
          <a:prstGeom prst="rect">
            <a:avLst/>
          </a:prstGeom>
        </p:spPr>
      </p:pic>
      <p:pic>
        <p:nvPicPr>
          <p:cNvPr id="58" name="그림 57">
            <a:extLst>
              <a:ext uri="{FF2B5EF4-FFF2-40B4-BE49-F238E27FC236}">
                <a16:creationId xmlns:a16="http://schemas.microsoft.com/office/drawing/2014/main" id="{C6C31A86-2319-4D5F-B4B4-3B0E5F7F55D7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104" y="5835434"/>
            <a:ext cx="283962" cy="634971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C678FBBD-ED6B-40E4-A71A-8BDDAB8C58CC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147581" y="397783"/>
            <a:ext cx="1389479" cy="1389479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E34AC353-C91F-4C71-851C-FFBD43124284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820321" y="3684852"/>
            <a:ext cx="211811" cy="985628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DCF8852A-67D2-45C9-A001-4CF26F1B5E0C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7408460" y="5835434"/>
            <a:ext cx="1465732" cy="610015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D89621E4-1B4D-4A96-8570-BB61CEA7380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0750418" y="5556068"/>
            <a:ext cx="790761" cy="1301932"/>
          </a:xfrm>
          <a:prstGeom prst="rect">
            <a:avLst/>
          </a:prstGeom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78E2A580-5279-41DC-B487-49D51B4E7344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301455" y="110883"/>
            <a:ext cx="474456" cy="601543"/>
          </a:xfrm>
          <a:prstGeom prst="rect">
            <a:avLst/>
          </a:prstGeom>
        </p:spPr>
      </p:pic>
      <p:pic>
        <p:nvPicPr>
          <p:cNvPr id="65" name="그래픽 64">
            <a:extLst>
              <a:ext uri="{FF2B5EF4-FFF2-40B4-BE49-F238E27FC236}">
                <a16:creationId xmlns:a16="http://schemas.microsoft.com/office/drawing/2014/main" id="{17ADE051-1AD3-40F1-98FE-06832C5DF859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924770" y="5659042"/>
            <a:ext cx="1913211" cy="469353"/>
          </a:xfrm>
          <a:prstGeom prst="rect">
            <a:avLst/>
          </a:prstGeom>
        </p:spPr>
      </p:pic>
      <p:pic>
        <p:nvPicPr>
          <p:cNvPr id="70" name="그래픽 69">
            <a:extLst>
              <a:ext uri="{FF2B5EF4-FFF2-40B4-BE49-F238E27FC236}">
                <a16:creationId xmlns:a16="http://schemas.microsoft.com/office/drawing/2014/main" id="{B2B441D2-25E3-4C76-8C21-FDC09C92D3AF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0574269" y="4167373"/>
            <a:ext cx="474456" cy="601543"/>
          </a:xfrm>
          <a:prstGeom prst="rect">
            <a:avLst/>
          </a:prstGeom>
        </p:spPr>
      </p:pic>
      <p:pic>
        <p:nvPicPr>
          <p:cNvPr id="71" name="그래픽 70">
            <a:extLst>
              <a:ext uri="{FF2B5EF4-FFF2-40B4-BE49-F238E27FC236}">
                <a16:creationId xmlns:a16="http://schemas.microsoft.com/office/drawing/2014/main" id="{6E02040E-056C-429F-A364-FCBC1ABF9A61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379621" y="4704920"/>
            <a:ext cx="474456" cy="601543"/>
          </a:xfrm>
          <a:prstGeom prst="rect">
            <a:avLst/>
          </a:prstGeom>
        </p:spPr>
      </p:pic>
      <p:pic>
        <p:nvPicPr>
          <p:cNvPr id="72" name="그래픽 71">
            <a:extLst>
              <a:ext uri="{FF2B5EF4-FFF2-40B4-BE49-F238E27FC236}">
                <a16:creationId xmlns:a16="http://schemas.microsoft.com/office/drawing/2014/main" id="{C0DB5BF3-C0AB-4B85-B66F-4F00A6AE21E8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119539" y="4007613"/>
            <a:ext cx="474456" cy="601543"/>
          </a:xfrm>
          <a:prstGeom prst="rect">
            <a:avLst/>
          </a:prstGeom>
        </p:spPr>
      </p:pic>
      <p:pic>
        <p:nvPicPr>
          <p:cNvPr id="73" name="그래픽 72">
            <a:extLst>
              <a:ext uri="{FF2B5EF4-FFF2-40B4-BE49-F238E27FC236}">
                <a16:creationId xmlns:a16="http://schemas.microsoft.com/office/drawing/2014/main" id="{474C7844-88AB-47E9-8695-BF17DA6ED5C1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1579436" y="4334092"/>
            <a:ext cx="474456" cy="601543"/>
          </a:xfrm>
          <a:prstGeom prst="rect">
            <a:avLst/>
          </a:prstGeom>
        </p:spPr>
      </p:pic>
      <p:pic>
        <p:nvPicPr>
          <p:cNvPr id="74" name="그래픽 73">
            <a:extLst>
              <a:ext uri="{FF2B5EF4-FFF2-40B4-BE49-F238E27FC236}">
                <a16:creationId xmlns:a16="http://schemas.microsoft.com/office/drawing/2014/main" id="{61E820BD-C448-42CA-8173-E802190E4A1C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1615888" y="232252"/>
            <a:ext cx="474456" cy="601543"/>
          </a:xfrm>
          <a:prstGeom prst="rect">
            <a:avLst/>
          </a:prstGeom>
        </p:spPr>
      </p:pic>
      <p:pic>
        <p:nvPicPr>
          <p:cNvPr id="75" name="그래픽 74">
            <a:extLst>
              <a:ext uri="{FF2B5EF4-FFF2-40B4-BE49-F238E27FC236}">
                <a16:creationId xmlns:a16="http://schemas.microsoft.com/office/drawing/2014/main" id="{17BB8C6F-34E2-4FC0-995B-A3C8AA78B5E9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126928" y="1884684"/>
            <a:ext cx="474456" cy="601543"/>
          </a:xfrm>
          <a:prstGeom prst="rect">
            <a:avLst/>
          </a:prstGeom>
        </p:spPr>
      </p:pic>
      <p:pic>
        <p:nvPicPr>
          <p:cNvPr id="76" name="그래픽 75">
            <a:extLst>
              <a:ext uri="{FF2B5EF4-FFF2-40B4-BE49-F238E27FC236}">
                <a16:creationId xmlns:a16="http://schemas.microsoft.com/office/drawing/2014/main" id="{556D981F-9BC3-457A-BBDC-FDAD76C8FB74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10185788" y="1115538"/>
            <a:ext cx="474456" cy="601543"/>
          </a:xfrm>
          <a:prstGeom prst="rect">
            <a:avLst/>
          </a:prstGeom>
        </p:spPr>
      </p:pic>
      <p:grpSp>
        <p:nvGrpSpPr>
          <p:cNvPr id="31" name="그룹 30">
            <a:extLst>
              <a:ext uri="{FF2B5EF4-FFF2-40B4-BE49-F238E27FC236}">
                <a16:creationId xmlns:a16="http://schemas.microsoft.com/office/drawing/2014/main" id="{5E3D7B89-C847-4D2B-85F9-7FF764376917}"/>
              </a:ext>
            </a:extLst>
          </p:cNvPr>
          <p:cNvGrpSpPr/>
          <p:nvPr userDrawn="1"/>
        </p:nvGrpSpPr>
        <p:grpSpPr>
          <a:xfrm>
            <a:off x="5505234" y="205702"/>
            <a:ext cx="2003186" cy="591318"/>
            <a:chOff x="4076180" y="191794"/>
            <a:chExt cx="2003186" cy="591318"/>
          </a:xfrm>
        </p:grpSpPr>
        <p:pic>
          <p:nvPicPr>
            <p:cNvPr id="30" name="그래픽 29">
              <a:extLst>
                <a:ext uri="{FF2B5EF4-FFF2-40B4-BE49-F238E27FC236}">
                  <a16:creationId xmlns:a16="http://schemas.microsoft.com/office/drawing/2014/main" id="{51639BAC-F981-4BD2-9160-FF2A55BBA4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3"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/>
            </a:stretch>
          </p:blipFill>
          <p:spPr>
            <a:xfrm>
              <a:off x="4076180" y="191794"/>
              <a:ext cx="2003186" cy="170743"/>
            </a:xfrm>
            <a:prstGeom prst="rect">
              <a:avLst/>
            </a:prstGeom>
          </p:spPr>
        </p:pic>
        <p:pic>
          <p:nvPicPr>
            <p:cNvPr id="77" name="그래픽 76">
              <a:extLst>
                <a:ext uri="{FF2B5EF4-FFF2-40B4-BE49-F238E27FC236}">
                  <a16:creationId xmlns:a16="http://schemas.microsoft.com/office/drawing/2014/main" id="{7A0F9E89-15F3-400D-B5A2-5EF39116DF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3"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/>
            </a:stretch>
          </p:blipFill>
          <p:spPr>
            <a:xfrm>
              <a:off x="4076180" y="402082"/>
              <a:ext cx="2003186" cy="170743"/>
            </a:xfrm>
            <a:prstGeom prst="rect">
              <a:avLst/>
            </a:prstGeom>
          </p:spPr>
        </p:pic>
        <p:pic>
          <p:nvPicPr>
            <p:cNvPr id="78" name="그래픽 77">
              <a:extLst>
                <a:ext uri="{FF2B5EF4-FFF2-40B4-BE49-F238E27FC236}">
                  <a16:creationId xmlns:a16="http://schemas.microsoft.com/office/drawing/2014/main" id="{33A5235B-32AE-4113-920F-67908DDF0F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3"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/>
            </a:stretch>
          </p:blipFill>
          <p:spPr>
            <a:xfrm>
              <a:off x="4076180" y="612369"/>
              <a:ext cx="2003186" cy="1707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F1C8A10C-1339-47CB-B593-2BC06447979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63556" y="5395451"/>
            <a:ext cx="1389479" cy="1389479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7AC3DCF6-3AC1-41C2-ABAC-1AFCD222B67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735" y="0"/>
            <a:ext cx="1170265" cy="1786682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1FF2A27B-60E8-4AAE-B5D9-C0C860D7561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9264"/>
            <a:ext cx="3358296" cy="1218736"/>
          </a:xfrm>
          <a:prstGeom prst="rect">
            <a:avLst/>
          </a:prstGeom>
        </p:spPr>
      </p:pic>
      <p:grpSp>
        <p:nvGrpSpPr>
          <p:cNvPr id="45" name="그룹 44">
            <a:extLst>
              <a:ext uri="{FF2B5EF4-FFF2-40B4-BE49-F238E27FC236}">
                <a16:creationId xmlns:a16="http://schemas.microsoft.com/office/drawing/2014/main" id="{44C9897C-0C55-4508-B1AC-3BC33A3F2EB0}"/>
              </a:ext>
            </a:extLst>
          </p:cNvPr>
          <p:cNvGrpSpPr/>
          <p:nvPr userDrawn="1"/>
        </p:nvGrpSpPr>
        <p:grpSpPr>
          <a:xfrm>
            <a:off x="9184194" y="422368"/>
            <a:ext cx="2003186" cy="591318"/>
            <a:chOff x="4076180" y="191794"/>
            <a:chExt cx="2003186" cy="591318"/>
          </a:xfrm>
        </p:grpSpPr>
        <p:pic>
          <p:nvPicPr>
            <p:cNvPr id="46" name="그래픽 45">
              <a:extLst>
                <a:ext uri="{FF2B5EF4-FFF2-40B4-BE49-F238E27FC236}">
                  <a16:creationId xmlns:a16="http://schemas.microsoft.com/office/drawing/2014/main" id="{D88E766D-B0C7-4610-833F-B0AC80A6B2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076180" y="191794"/>
              <a:ext cx="2003186" cy="170743"/>
            </a:xfrm>
            <a:prstGeom prst="rect">
              <a:avLst/>
            </a:prstGeom>
          </p:spPr>
        </p:pic>
        <p:pic>
          <p:nvPicPr>
            <p:cNvPr id="47" name="그래픽 46">
              <a:extLst>
                <a:ext uri="{FF2B5EF4-FFF2-40B4-BE49-F238E27FC236}">
                  <a16:creationId xmlns:a16="http://schemas.microsoft.com/office/drawing/2014/main" id="{CEB45B09-483D-4F59-A686-E636803924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076180" y="402082"/>
              <a:ext cx="2003186" cy="170743"/>
            </a:xfrm>
            <a:prstGeom prst="rect">
              <a:avLst/>
            </a:prstGeom>
          </p:spPr>
        </p:pic>
        <p:pic>
          <p:nvPicPr>
            <p:cNvPr id="48" name="그래픽 47">
              <a:extLst>
                <a:ext uri="{FF2B5EF4-FFF2-40B4-BE49-F238E27FC236}">
                  <a16:creationId xmlns:a16="http://schemas.microsoft.com/office/drawing/2014/main" id="{6B4709FE-2BB2-4EB3-A79E-009419D505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076180" y="612369"/>
              <a:ext cx="2003186" cy="1707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88890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:a16="http://schemas.microsoft.com/office/drawing/2014/main" id="{0DD75E43-9E65-4052-8682-8E3C4C87DB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3" b="11916"/>
          <a:stretch/>
        </p:blipFill>
        <p:spPr>
          <a:xfrm>
            <a:off x="0" y="4684334"/>
            <a:ext cx="1371600" cy="2173666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F1C8A10C-1339-47CB-B593-2BC0644797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72545" y="358416"/>
            <a:ext cx="1000484" cy="1000484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A17BC443-D458-4AB5-BCA4-1B8B3C3937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4"/>
          <a:stretch/>
        </p:blipFill>
        <p:spPr>
          <a:xfrm rot="16200000" flipV="1">
            <a:off x="10717735" y="-615607"/>
            <a:ext cx="829317" cy="2119213"/>
          </a:xfrm>
          <a:prstGeom prst="rect">
            <a:avLst/>
          </a:prstGeom>
        </p:spPr>
      </p:pic>
      <p:pic>
        <p:nvPicPr>
          <p:cNvPr id="6" name="Graphic 3">
            <a:hlinkClick r:id="rId6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9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72134E2C-9552-4E1F-8CB7-37D21E16B6C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73556" y="388815"/>
            <a:ext cx="1465732" cy="610015"/>
          </a:xfrm>
          <a:prstGeom prst="rect">
            <a:avLst/>
          </a:prstGeom>
        </p:spPr>
      </p:pic>
      <p:grpSp>
        <p:nvGrpSpPr>
          <p:cNvPr id="45" name="그룹 44">
            <a:extLst>
              <a:ext uri="{FF2B5EF4-FFF2-40B4-BE49-F238E27FC236}">
                <a16:creationId xmlns:a16="http://schemas.microsoft.com/office/drawing/2014/main" id="{44C9897C-0C55-4508-B1AC-3BC33A3F2EB0}"/>
              </a:ext>
            </a:extLst>
          </p:cNvPr>
          <p:cNvGrpSpPr/>
          <p:nvPr userDrawn="1"/>
        </p:nvGrpSpPr>
        <p:grpSpPr>
          <a:xfrm>
            <a:off x="104829" y="5886526"/>
            <a:ext cx="2003186" cy="591318"/>
            <a:chOff x="4076180" y="191794"/>
            <a:chExt cx="2003186" cy="591318"/>
          </a:xfrm>
        </p:grpSpPr>
        <p:pic>
          <p:nvPicPr>
            <p:cNvPr id="46" name="그래픽 45">
              <a:extLst>
                <a:ext uri="{FF2B5EF4-FFF2-40B4-BE49-F238E27FC236}">
                  <a16:creationId xmlns:a16="http://schemas.microsoft.com/office/drawing/2014/main" id="{D88E766D-B0C7-4610-833F-B0AC80A6B2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076180" y="191794"/>
              <a:ext cx="2003186" cy="170743"/>
            </a:xfrm>
            <a:prstGeom prst="rect">
              <a:avLst/>
            </a:prstGeom>
          </p:spPr>
        </p:pic>
        <p:pic>
          <p:nvPicPr>
            <p:cNvPr id="47" name="그래픽 46">
              <a:extLst>
                <a:ext uri="{FF2B5EF4-FFF2-40B4-BE49-F238E27FC236}">
                  <a16:creationId xmlns:a16="http://schemas.microsoft.com/office/drawing/2014/main" id="{CEB45B09-483D-4F59-A686-E636803924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076180" y="402082"/>
              <a:ext cx="2003186" cy="170743"/>
            </a:xfrm>
            <a:prstGeom prst="rect">
              <a:avLst/>
            </a:prstGeom>
          </p:spPr>
        </p:pic>
        <p:pic>
          <p:nvPicPr>
            <p:cNvPr id="48" name="그래픽 47">
              <a:extLst>
                <a:ext uri="{FF2B5EF4-FFF2-40B4-BE49-F238E27FC236}">
                  <a16:creationId xmlns:a16="http://schemas.microsoft.com/office/drawing/2014/main" id="{6B4709FE-2BB2-4EB3-A79E-009419D505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076180" y="612369"/>
              <a:ext cx="2003186" cy="1707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158116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그림 50">
            <a:extLst>
              <a:ext uri="{FF2B5EF4-FFF2-40B4-BE49-F238E27FC236}">
                <a16:creationId xmlns:a16="http://schemas.microsoft.com/office/drawing/2014/main" id="{7FE65FDA-F33E-460B-B03D-99628CC28B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296" y="0"/>
            <a:ext cx="1378892" cy="4202080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4AC70848-ACAA-4400-BD4A-CAAA6E97C8D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41213" y="676457"/>
            <a:ext cx="474456" cy="601543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6BED0DDE-EB30-40C2-8894-76522BC5355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715669" y="285743"/>
            <a:ext cx="474456" cy="601543"/>
          </a:xfrm>
          <a:prstGeom prst="rect">
            <a:avLst/>
          </a:prstGeom>
        </p:spPr>
      </p:pic>
      <p:grpSp>
        <p:nvGrpSpPr>
          <p:cNvPr id="45" name="그룹 44">
            <a:extLst>
              <a:ext uri="{FF2B5EF4-FFF2-40B4-BE49-F238E27FC236}">
                <a16:creationId xmlns:a16="http://schemas.microsoft.com/office/drawing/2014/main" id="{44C9897C-0C55-4508-B1AC-3BC33A3F2EB0}"/>
              </a:ext>
            </a:extLst>
          </p:cNvPr>
          <p:cNvGrpSpPr/>
          <p:nvPr userDrawn="1"/>
        </p:nvGrpSpPr>
        <p:grpSpPr>
          <a:xfrm>
            <a:off x="197779" y="244388"/>
            <a:ext cx="2003186" cy="591318"/>
            <a:chOff x="4076180" y="191794"/>
            <a:chExt cx="2003186" cy="591318"/>
          </a:xfrm>
        </p:grpSpPr>
        <p:pic>
          <p:nvPicPr>
            <p:cNvPr id="46" name="그래픽 45">
              <a:extLst>
                <a:ext uri="{FF2B5EF4-FFF2-40B4-BE49-F238E27FC236}">
                  <a16:creationId xmlns:a16="http://schemas.microsoft.com/office/drawing/2014/main" id="{D88E766D-B0C7-4610-833F-B0AC80A6B2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076180" y="191794"/>
              <a:ext cx="2003186" cy="170743"/>
            </a:xfrm>
            <a:prstGeom prst="rect">
              <a:avLst/>
            </a:prstGeom>
          </p:spPr>
        </p:pic>
        <p:pic>
          <p:nvPicPr>
            <p:cNvPr id="47" name="그래픽 46">
              <a:extLst>
                <a:ext uri="{FF2B5EF4-FFF2-40B4-BE49-F238E27FC236}">
                  <a16:creationId xmlns:a16="http://schemas.microsoft.com/office/drawing/2014/main" id="{CEB45B09-483D-4F59-A686-E636803924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076180" y="402082"/>
              <a:ext cx="2003186" cy="170743"/>
            </a:xfrm>
            <a:prstGeom prst="rect">
              <a:avLst/>
            </a:prstGeom>
          </p:spPr>
        </p:pic>
        <p:pic>
          <p:nvPicPr>
            <p:cNvPr id="48" name="그래픽 47">
              <a:extLst>
                <a:ext uri="{FF2B5EF4-FFF2-40B4-BE49-F238E27FC236}">
                  <a16:creationId xmlns:a16="http://schemas.microsoft.com/office/drawing/2014/main" id="{6B4709FE-2BB2-4EB3-A79E-009419D505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076180" y="612369"/>
              <a:ext cx="2003186" cy="170743"/>
            </a:xfrm>
            <a:prstGeom prst="rect">
              <a:avLst/>
            </a:prstGeom>
          </p:spPr>
        </p:pic>
      </p:grpSp>
      <p:pic>
        <p:nvPicPr>
          <p:cNvPr id="53" name="그래픽 52">
            <a:extLst>
              <a:ext uri="{FF2B5EF4-FFF2-40B4-BE49-F238E27FC236}">
                <a16:creationId xmlns:a16="http://schemas.microsoft.com/office/drawing/2014/main" id="{228C0E43-02B3-4A21-B741-07A1D9D6880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468696" y="5556068"/>
            <a:ext cx="790761" cy="1301932"/>
          </a:xfrm>
          <a:prstGeom prst="rect">
            <a:avLst/>
          </a:prstGeom>
        </p:spPr>
      </p:pic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7D419CBE-87D2-4683-BB4D-6E1D87BCD28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32804" y="888805"/>
            <a:ext cx="3804944" cy="5104202"/>
          </a:xfrm>
          <a:prstGeom prst="roundRect">
            <a:avLst>
              <a:gd name="adj" fmla="val 9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57600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:a16="http://schemas.microsoft.com/office/drawing/2014/main" id="{68625130-1144-409C-B25C-F60D75ACC1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36" y="5179561"/>
            <a:ext cx="1528764" cy="1528764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F2617200-201E-435F-9D6A-FB63B9BFF66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365500" cy="122135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0D8709B6-E73C-4248-8341-897F11346B5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592" y="4413080"/>
            <a:ext cx="1799408" cy="2444920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F1C8A10C-1339-47CB-B593-2BC06447979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866719" y="3167573"/>
            <a:ext cx="2322934" cy="2322934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4C60935A-0A6F-4C56-B488-6BDB8D8ED80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55173" y="4427005"/>
            <a:ext cx="474456" cy="601543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F440813E-D97A-4BC5-A892-28406C30A17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47636" y="4727777"/>
            <a:ext cx="474456" cy="601543"/>
          </a:xfrm>
          <a:prstGeom prst="rect">
            <a:avLst/>
          </a:prstGeom>
        </p:spPr>
      </p:pic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3F9AFF65-69D2-4144-AB49-8EC017CC41EB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2435758" y="924833"/>
            <a:ext cx="7347766" cy="5008334"/>
          </a:xfrm>
          <a:prstGeom prst="roundRect">
            <a:avLst>
              <a:gd name="adj" fmla="val 779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12639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bg>
      <p:bgPr>
        <a:solidFill>
          <a:srgbClr val="2E75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>
            <a:extLst>
              <a:ext uri="{FF2B5EF4-FFF2-40B4-BE49-F238E27FC236}">
                <a16:creationId xmlns:a16="http://schemas.microsoft.com/office/drawing/2014/main" id="{18B8C48D-C2B2-414C-949F-B1AC238345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76" r="11528"/>
          <a:stretch/>
        </p:blipFill>
        <p:spPr>
          <a:xfrm>
            <a:off x="9931400" y="1388915"/>
            <a:ext cx="2260601" cy="3433041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44C9897C-0C55-4508-B1AC-3BC33A3F2EB0}"/>
              </a:ext>
            </a:extLst>
          </p:cNvPr>
          <p:cNvGrpSpPr/>
          <p:nvPr userDrawn="1"/>
        </p:nvGrpSpPr>
        <p:grpSpPr>
          <a:xfrm>
            <a:off x="260159" y="6047422"/>
            <a:ext cx="2003186" cy="591318"/>
            <a:chOff x="4076180" y="191794"/>
            <a:chExt cx="2003186" cy="591318"/>
          </a:xfrm>
        </p:grpSpPr>
        <p:pic>
          <p:nvPicPr>
            <p:cNvPr id="46" name="그래픽 45">
              <a:extLst>
                <a:ext uri="{FF2B5EF4-FFF2-40B4-BE49-F238E27FC236}">
                  <a16:creationId xmlns:a16="http://schemas.microsoft.com/office/drawing/2014/main" id="{D88E766D-B0C7-4610-833F-B0AC80A6B2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076180" y="191794"/>
              <a:ext cx="2003186" cy="170743"/>
            </a:xfrm>
            <a:prstGeom prst="rect">
              <a:avLst/>
            </a:prstGeom>
          </p:spPr>
        </p:pic>
        <p:pic>
          <p:nvPicPr>
            <p:cNvPr id="47" name="그래픽 46">
              <a:extLst>
                <a:ext uri="{FF2B5EF4-FFF2-40B4-BE49-F238E27FC236}">
                  <a16:creationId xmlns:a16="http://schemas.microsoft.com/office/drawing/2014/main" id="{CEB45B09-483D-4F59-A686-E636803924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076180" y="402082"/>
              <a:ext cx="2003186" cy="170743"/>
            </a:xfrm>
            <a:prstGeom prst="rect">
              <a:avLst/>
            </a:prstGeom>
          </p:spPr>
        </p:pic>
        <p:pic>
          <p:nvPicPr>
            <p:cNvPr id="48" name="그래픽 47">
              <a:extLst>
                <a:ext uri="{FF2B5EF4-FFF2-40B4-BE49-F238E27FC236}">
                  <a16:creationId xmlns:a16="http://schemas.microsoft.com/office/drawing/2014/main" id="{6B4709FE-2BB2-4EB3-A79E-009419D505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076180" y="612369"/>
              <a:ext cx="2003186" cy="170743"/>
            </a:xfrm>
            <a:prstGeom prst="rect">
              <a:avLst/>
            </a:prstGeom>
          </p:spPr>
        </p:pic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4891F7AE-11FA-45FC-8CB9-1A71982DB99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92" y="170743"/>
            <a:ext cx="936725" cy="1757215"/>
          </a:xfrm>
          <a:prstGeom prst="rect">
            <a:avLst/>
          </a:prstGeom>
        </p:spPr>
      </p:pic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37733AC8-3A0F-4CEA-8F31-C593E3E19F6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512662"/>
            <a:ext cx="4857162" cy="2247122"/>
          </a:xfrm>
          <a:prstGeom prst="roundRect">
            <a:avLst>
              <a:gd name="adj" fmla="val 932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9FA8FED6-60B6-4E33-86C0-12299EB4F00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3" y="1512662"/>
            <a:ext cx="4857162" cy="2247122"/>
          </a:xfrm>
          <a:prstGeom prst="roundRect">
            <a:avLst>
              <a:gd name="adj" fmla="val 932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4" name="그래픽 33">
            <a:extLst>
              <a:ext uri="{FF2B5EF4-FFF2-40B4-BE49-F238E27FC236}">
                <a16:creationId xmlns:a16="http://schemas.microsoft.com/office/drawing/2014/main" id="{9EE1D808-49A1-4D69-B91E-AD2E644942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>
            <a:off x="11328443" y="-126931"/>
            <a:ext cx="211811" cy="98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9765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111A9B60-9807-4E47-B01F-FE585183BF0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93267" y="4875182"/>
            <a:ext cx="1298733" cy="1982818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43D5B371-6D36-4102-92AF-F3E4731C6C0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65732" cy="3896827"/>
          </a:xfrm>
          <a:prstGeom prst="rect">
            <a:avLst/>
          </a:prstGeom>
        </p:spPr>
      </p:pic>
      <p:grpSp>
        <p:nvGrpSpPr>
          <p:cNvPr id="45" name="그룹 44">
            <a:extLst>
              <a:ext uri="{FF2B5EF4-FFF2-40B4-BE49-F238E27FC236}">
                <a16:creationId xmlns:a16="http://schemas.microsoft.com/office/drawing/2014/main" id="{44C9897C-0C55-4508-B1AC-3BC33A3F2EB0}"/>
              </a:ext>
            </a:extLst>
          </p:cNvPr>
          <p:cNvGrpSpPr/>
          <p:nvPr userDrawn="1"/>
        </p:nvGrpSpPr>
        <p:grpSpPr>
          <a:xfrm flipH="1">
            <a:off x="9389245" y="6040832"/>
            <a:ext cx="2003186" cy="591318"/>
            <a:chOff x="4076180" y="191794"/>
            <a:chExt cx="2003186" cy="591318"/>
          </a:xfrm>
        </p:grpSpPr>
        <p:pic>
          <p:nvPicPr>
            <p:cNvPr id="46" name="그래픽 45">
              <a:extLst>
                <a:ext uri="{FF2B5EF4-FFF2-40B4-BE49-F238E27FC236}">
                  <a16:creationId xmlns:a16="http://schemas.microsoft.com/office/drawing/2014/main" id="{D88E766D-B0C7-4610-833F-B0AC80A6B2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076180" y="191794"/>
              <a:ext cx="2003186" cy="170743"/>
            </a:xfrm>
            <a:prstGeom prst="rect">
              <a:avLst/>
            </a:prstGeom>
          </p:spPr>
        </p:pic>
        <p:pic>
          <p:nvPicPr>
            <p:cNvPr id="47" name="그래픽 46">
              <a:extLst>
                <a:ext uri="{FF2B5EF4-FFF2-40B4-BE49-F238E27FC236}">
                  <a16:creationId xmlns:a16="http://schemas.microsoft.com/office/drawing/2014/main" id="{CEB45B09-483D-4F59-A686-E636803924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076180" y="402082"/>
              <a:ext cx="2003186" cy="170743"/>
            </a:xfrm>
            <a:prstGeom prst="rect">
              <a:avLst/>
            </a:prstGeom>
          </p:spPr>
        </p:pic>
        <p:pic>
          <p:nvPicPr>
            <p:cNvPr id="48" name="그래픽 47">
              <a:extLst>
                <a:ext uri="{FF2B5EF4-FFF2-40B4-BE49-F238E27FC236}">
                  <a16:creationId xmlns:a16="http://schemas.microsoft.com/office/drawing/2014/main" id="{6B4709FE-2BB2-4EB3-A79E-009419D505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076180" y="612369"/>
              <a:ext cx="2003186" cy="170743"/>
            </a:xfrm>
            <a:prstGeom prst="rect">
              <a:avLst/>
            </a:prstGeom>
          </p:spPr>
        </p:pic>
      </p:grp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DB2580B7-888E-4AF8-B575-5DA4AE51051F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4804534" y="1504960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1283B236-B217-48AD-819A-27B95D04F101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1247858" y="1504960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C27AFC6F-7CE9-430B-8BEE-23FCF20BC30F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8361209" y="1504960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596850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:a16="http://schemas.microsoft.com/office/drawing/2014/main" id="{6A4B5B4B-8577-426A-B75F-FE9C76F8FF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4" b="3909"/>
          <a:stretch/>
        </p:blipFill>
        <p:spPr>
          <a:xfrm>
            <a:off x="0" y="1795761"/>
            <a:ext cx="1389479" cy="5062239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42E0BAF0-0B67-45EF-8308-939B02E559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0900" y="0"/>
            <a:ext cx="3568700" cy="1222509"/>
          </a:xfrm>
          <a:prstGeom prst="rect">
            <a:avLst/>
          </a:prstGeom>
        </p:spPr>
      </p:pic>
      <p:pic>
        <p:nvPicPr>
          <p:cNvPr id="6" name="Graphic 3">
            <a:hlinkClick r:id="rId5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8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47B90A66-1532-4B16-A208-A057FAC1C03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1825" y="643065"/>
            <a:ext cx="10928350" cy="3073600"/>
          </a:xfrm>
          <a:prstGeom prst="roundRect">
            <a:avLst>
              <a:gd name="adj" fmla="val 691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370996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bg>
      <p:bgPr>
        <a:solidFill>
          <a:srgbClr val="FFA9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그래픽 32">
            <a:extLst>
              <a:ext uri="{FF2B5EF4-FFF2-40B4-BE49-F238E27FC236}">
                <a16:creationId xmlns:a16="http://schemas.microsoft.com/office/drawing/2014/main" id="{F1C8A10C-1339-47CB-B593-2BC0644797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17535" y="388550"/>
            <a:ext cx="1389479" cy="1389479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0857EE2B-A617-4683-BB0B-924F49D6B90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648" y="-1"/>
            <a:ext cx="3162301" cy="1083291"/>
          </a:xfrm>
          <a:prstGeom prst="rect">
            <a:avLst/>
          </a:prstGeom>
        </p:spPr>
      </p:pic>
      <p:pic>
        <p:nvPicPr>
          <p:cNvPr id="6" name="Graphic 3">
            <a:hlinkClick r:id="rId6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9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72134E2C-9552-4E1F-8CB7-37D21E16B6C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32617" y="5838750"/>
            <a:ext cx="1465732" cy="610015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63B33464-D440-4F36-8173-D18B20620BD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59677" y="1747515"/>
            <a:ext cx="1676981" cy="5110485"/>
          </a:xfrm>
          <a:prstGeom prst="rect">
            <a:avLst/>
          </a:prstGeom>
        </p:spPr>
      </p:pic>
      <p:grpSp>
        <p:nvGrpSpPr>
          <p:cNvPr id="45" name="그룹 44">
            <a:extLst>
              <a:ext uri="{FF2B5EF4-FFF2-40B4-BE49-F238E27FC236}">
                <a16:creationId xmlns:a16="http://schemas.microsoft.com/office/drawing/2014/main" id="{44C9897C-0C55-4508-B1AC-3BC33A3F2EB0}"/>
              </a:ext>
            </a:extLst>
          </p:cNvPr>
          <p:cNvGrpSpPr/>
          <p:nvPr userDrawn="1"/>
        </p:nvGrpSpPr>
        <p:grpSpPr>
          <a:xfrm flipV="1">
            <a:off x="514349" y="4614482"/>
            <a:ext cx="2003186" cy="591318"/>
            <a:chOff x="4076180" y="191794"/>
            <a:chExt cx="2003186" cy="591318"/>
          </a:xfrm>
        </p:grpSpPr>
        <p:pic>
          <p:nvPicPr>
            <p:cNvPr id="46" name="그래픽 45">
              <a:extLst>
                <a:ext uri="{FF2B5EF4-FFF2-40B4-BE49-F238E27FC236}">
                  <a16:creationId xmlns:a16="http://schemas.microsoft.com/office/drawing/2014/main" id="{D88E766D-B0C7-4610-833F-B0AC80A6B2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076180" y="191794"/>
              <a:ext cx="2003186" cy="170743"/>
            </a:xfrm>
            <a:prstGeom prst="rect">
              <a:avLst/>
            </a:prstGeom>
          </p:spPr>
        </p:pic>
        <p:pic>
          <p:nvPicPr>
            <p:cNvPr id="47" name="그래픽 46">
              <a:extLst>
                <a:ext uri="{FF2B5EF4-FFF2-40B4-BE49-F238E27FC236}">
                  <a16:creationId xmlns:a16="http://schemas.microsoft.com/office/drawing/2014/main" id="{CEB45B09-483D-4F59-A686-E636803924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076180" y="402082"/>
              <a:ext cx="2003186" cy="170743"/>
            </a:xfrm>
            <a:prstGeom prst="rect">
              <a:avLst/>
            </a:prstGeom>
          </p:spPr>
        </p:pic>
        <p:pic>
          <p:nvPicPr>
            <p:cNvPr id="48" name="그래픽 47">
              <a:extLst>
                <a:ext uri="{FF2B5EF4-FFF2-40B4-BE49-F238E27FC236}">
                  <a16:creationId xmlns:a16="http://schemas.microsoft.com/office/drawing/2014/main" id="{6B4709FE-2BB2-4EB3-A79E-009419D505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076180" y="612369"/>
              <a:ext cx="2003186" cy="170743"/>
            </a:xfrm>
            <a:prstGeom prst="rect">
              <a:avLst/>
            </a:prstGeom>
          </p:spPr>
        </p:pic>
      </p:grpSp>
      <p:sp>
        <p:nvSpPr>
          <p:cNvPr id="12" name="그림 개체 틀 17">
            <a:extLst>
              <a:ext uri="{FF2B5EF4-FFF2-40B4-BE49-F238E27FC236}">
                <a16:creationId xmlns:a16="http://schemas.microsoft.com/office/drawing/2014/main" id="{674C9993-51A8-4DA1-99E7-37AE47CA2A1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924428" y="1673729"/>
            <a:ext cx="3510548" cy="351054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52836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C9329EE8-467D-4111-97FF-13D17657035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74961" y="888805"/>
            <a:ext cx="3804944" cy="5104202"/>
          </a:xfrm>
          <a:prstGeom prst="roundRect">
            <a:avLst>
              <a:gd name="adj" fmla="val 9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39E2057F-2158-4E77-A2A6-15C729B8D7E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3337" y="5434436"/>
            <a:ext cx="524541" cy="554119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3CF69428-36D5-4555-AA5F-48338FB8E92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3337" y="239080"/>
            <a:ext cx="236635" cy="530457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F1C8A10C-1339-47CB-B593-2BC06447979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654554" y="592886"/>
            <a:ext cx="1389479" cy="1389479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9EE1D808-49A1-4D69-B91E-AD2E644942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31850" y="3203412"/>
            <a:ext cx="211811" cy="985628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4AC70848-ACAA-4400-BD4A-CAAA6E97C8D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833273" y="574926"/>
            <a:ext cx="474456" cy="601543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6BED0DDE-EB30-40C2-8894-76522BC5355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590983" y="6071174"/>
            <a:ext cx="474456" cy="601543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71A3CC2D-7778-4604-ACC1-6CD9ECF299E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69502" y="145884"/>
            <a:ext cx="474456" cy="601543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5349D7A8-2D50-4003-8176-443CD6F5088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90357" y="592886"/>
            <a:ext cx="474456" cy="601543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39F85221-9EB1-4AF4-BE5D-D76F9D16890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5397" y="4832263"/>
            <a:ext cx="981098" cy="1840454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95987D6D-8C24-4F6A-963C-49AC3A96B6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84" r="29426"/>
          <a:stretch/>
        </p:blipFill>
        <p:spPr>
          <a:xfrm>
            <a:off x="11012078" y="0"/>
            <a:ext cx="1179922" cy="1287626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D0FEFC77-4C49-4454-9E4B-3A3832E9CFE5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478370" y="6190827"/>
            <a:ext cx="1913211" cy="46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6323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:a16="http://schemas.microsoft.com/office/drawing/2014/main" id="{2F061B54-63E4-4B99-9F60-F43EA32C94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9"/>
          <a:stretch/>
        </p:blipFill>
        <p:spPr>
          <a:xfrm>
            <a:off x="0" y="1244600"/>
            <a:ext cx="1856350" cy="5440722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0529F020-567C-4D0D-B6EE-F66EE81203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80"/>
          <a:stretch/>
        </p:blipFill>
        <p:spPr>
          <a:xfrm>
            <a:off x="1390967" y="5096462"/>
            <a:ext cx="1508921" cy="1761538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그래픽 33">
            <a:extLst>
              <a:ext uri="{FF2B5EF4-FFF2-40B4-BE49-F238E27FC236}">
                <a16:creationId xmlns:a16="http://schemas.microsoft.com/office/drawing/2014/main" id="{9EE1D808-49A1-4D69-B91E-AD2E644942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798590" y="9666"/>
            <a:ext cx="211811" cy="985628"/>
          </a:xfrm>
          <a:prstGeom prst="rect">
            <a:avLst/>
          </a:prstGeom>
        </p:spPr>
      </p:pic>
      <p:grpSp>
        <p:nvGrpSpPr>
          <p:cNvPr id="45" name="그룹 44">
            <a:extLst>
              <a:ext uri="{FF2B5EF4-FFF2-40B4-BE49-F238E27FC236}">
                <a16:creationId xmlns:a16="http://schemas.microsoft.com/office/drawing/2014/main" id="{44C9897C-0C55-4508-B1AC-3BC33A3F2EB0}"/>
              </a:ext>
            </a:extLst>
          </p:cNvPr>
          <p:cNvGrpSpPr/>
          <p:nvPr userDrawn="1"/>
        </p:nvGrpSpPr>
        <p:grpSpPr>
          <a:xfrm>
            <a:off x="9843971" y="312727"/>
            <a:ext cx="2003186" cy="591318"/>
            <a:chOff x="4076180" y="191794"/>
            <a:chExt cx="2003186" cy="591318"/>
          </a:xfrm>
        </p:grpSpPr>
        <p:pic>
          <p:nvPicPr>
            <p:cNvPr id="46" name="그래픽 45">
              <a:extLst>
                <a:ext uri="{FF2B5EF4-FFF2-40B4-BE49-F238E27FC236}">
                  <a16:creationId xmlns:a16="http://schemas.microsoft.com/office/drawing/2014/main" id="{D88E766D-B0C7-4610-833F-B0AC80A6B2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076180" y="191794"/>
              <a:ext cx="2003186" cy="170743"/>
            </a:xfrm>
            <a:prstGeom prst="rect">
              <a:avLst/>
            </a:prstGeom>
          </p:spPr>
        </p:pic>
        <p:pic>
          <p:nvPicPr>
            <p:cNvPr id="47" name="그래픽 46">
              <a:extLst>
                <a:ext uri="{FF2B5EF4-FFF2-40B4-BE49-F238E27FC236}">
                  <a16:creationId xmlns:a16="http://schemas.microsoft.com/office/drawing/2014/main" id="{CEB45B09-483D-4F59-A686-E636803924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076180" y="402082"/>
              <a:ext cx="2003186" cy="170743"/>
            </a:xfrm>
            <a:prstGeom prst="rect">
              <a:avLst/>
            </a:prstGeom>
          </p:spPr>
        </p:pic>
        <p:pic>
          <p:nvPicPr>
            <p:cNvPr id="48" name="그래픽 47">
              <a:extLst>
                <a:ext uri="{FF2B5EF4-FFF2-40B4-BE49-F238E27FC236}">
                  <a16:creationId xmlns:a16="http://schemas.microsoft.com/office/drawing/2014/main" id="{6B4709FE-2BB2-4EB3-A79E-009419D505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076180" y="612369"/>
              <a:ext cx="2003186" cy="170743"/>
            </a:xfrm>
            <a:prstGeom prst="rect">
              <a:avLst/>
            </a:prstGeom>
          </p:spPr>
        </p:pic>
      </p:grpSp>
      <p:pic>
        <p:nvPicPr>
          <p:cNvPr id="24" name="그래픽 23">
            <a:extLst>
              <a:ext uri="{FF2B5EF4-FFF2-40B4-BE49-F238E27FC236}">
                <a16:creationId xmlns:a16="http://schemas.microsoft.com/office/drawing/2014/main" id="{06B742CF-B310-4D13-9F75-ABF75C87E57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241213" y="5556068"/>
            <a:ext cx="790761" cy="1301932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DB0C5F68-EA65-407B-9570-D5A984CD2A3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200" y="3363418"/>
            <a:ext cx="524541" cy="554119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28F21C26-1D69-4B38-9C00-BD1A02E61D6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241" y="30026"/>
            <a:ext cx="465382" cy="492989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E7010F2E-CB63-4A40-98F9-5941599ACC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7" y="6136690"/>
            <a:ext cx="283962" cy="634971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9C774B66-B5DB-4594-9493-83764A04316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857438" y="363337"/>
            <a:ext cx="474456" cy="601543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320DAE88-D8A3-445E-B348-C0588A27229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3500" y="3363418"/>
            <a:ext cx="474456" cy="601543"/>
          </a:xfrm>
          <a:prstGeom prst="rect">
            <a:avLst/>
          </a:prstGeom>
        </p:spPr>
      </p:pic>
      <p:sp>
        <p:nvSpPr>
          <p:cNvPr id="17" name="그림 개체 틀 11">
            <a:extLst>
              <a:ext uri="{FF2B5EF4-FFF2-40B4-BE49-F238E27FC236}">
                <a16:creationId xmlns:a16="http://schemas.microsoft.com/office/drawing/2014/main" id="{2EF2DCDC-70E9-45FA-88FF-BDF84A3CBDE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71743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그림 50">
            <a:extLst>
              <a:ext uri="{FF2B5EF4-FFF2-40B4-BE49-F238E27FC236}">
                <a16:creationId xmlns:a16="http://schemas.microsoft.com/office/drawing/2014/main" id="{7FE65FDA-F33E-460B-B03D-99628CC28B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79" y="109740"/>
            <a:ext cx="1378892" cy="4202080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A83BFEC6-F8B3-4BEC-B543-E40B492331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2"/>
          <a:stretch/>
        </p:blipFill>
        <p:spPr>
          <a:xfrm>
            <a:off x="0" y="3162300"/>
            <a:ext cx="1206182" cy="3530600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72134E2C-9552-4E1F-8CB7-37D21E16B6C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5406" y="6088258"/>
            <a:ext cx="1465732" cy="610015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4AC70848-ACAA-4400-BD4A-CAAA6E97C8D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021735" y="500454"/>
            <a:ext cx="474456" cy="601543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6BED0DDE-EB30-40C2-8894-76522BC5355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496191" y="109740"/>
            <a:ext cx="474456" cy="601543"/>
          </a:xfrm>
          <a:prstGeom prst="rect">
            <a:avLst/>
          </a:prstGeom>
        </p:spPr>
      </p:pic>
      <p:grpSp>
        <p:nvGrpSpPr>
          <p:cNvPr id="45" name="그룹 44">
            <a:extLst>
              <a:ext uri="{FF2B5EF4-FFF2-40B4-BE49-F238E27FC236}">
                <a16:creationId xmlns:a16="http://schemas.microsoft.com/office/drawing/2014/main" id="{44C9897C-0C55-4508-B1AC-3BC33A3F2EB0}"/>
              </a:ext>
            </a:extLst>
          </p:cNvPr>
          <p:cNvGrpSpPr/>
          <p:nvPr userDrawn="1"/>
        </p:nvGrpSpPr>
        <p:grpSpPr>
          <a:xfrm>
            <a:off x="286679" y="1107257"/>
            <a:ext cx="2003186" cy="591318"/>
            <a:chOff x="4076180" y="191794"/>
            <a:chExt cx="2003186" cy="591318"/>
          </a:xfrm>
        </p:grpSpPr>
        <p:pic>
          <p:nvPicPr>
            <p:cNvPr id="46" name="그래픽 45">
              <a:extLst>
                <a:ext uri="{FF2B5EF4-FFF2-40B4-BE49-F238E27FC236}">
                  <a16:creationId xmlns:a16="http://schemas.microsoft.com/office/drawing/2014/main" id="{D88E766D-B0C7-4610-833F-B0AC80A6B2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4076180" y="191794"/>
              <a:ext cx="2003186" cy="170743"/>
            </a:xfrm>
            <a:prstGeom prst="rect">
              <a:avLst/>
            </a:prstGeom>
          </p:spPr>
        </p:pic>
        <p:pic>
          <p:nvPicPr>
            <p:cNvPr id="47" name="그래픽 46">
              <a:extLst>
                <a:ext uri="{FF2B5EF4-FFF2-40B4-BE49-F238E27FC236}">
                  <a16:creationId xmlns:a16="http://schemas.microsoft.com/office/drawing/2014/main" id="{CEB45B09-483D-4F59-A686-E636803924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4076180" y="402082"/>
              <a:ext cx="2003186" cy="170743"/>
            </a:xfrm>
            <a:prstGeom prst="rect">
              <a:avLst/>
            </a:prstGeom>
          </p:spPr>
        </p:pic>
        <p:pic>
          <p:nvPicPr>
            <p:cNvPr id="48" name="그래픽 47">
              <a:extLst>
                <a:ext uri="{FF2B5EF4-FFF2-40B4-BE49-F238E27FC236}">
                  <a16:creationId xmlns:a16="http://schemas.microsoft.com/office/drawing/2014/main" id="{6B4709FE-2BB2-4EB3-A79E-009419D505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4076180" y="612369"/>
              <a:ext cx="2003186" cy="170743"/>
            </a:xfrm>
            <a:prstGeom prst="rect">
              <a:avLst/>
            </a:prstGeom>
          </p:spPr>
        </p:pic>
      </p:grpSp>
      <p:pic>
        <p:nvPicPr>
          <p:cNvPr id="53" name="그래픽 52">
            <a:extLst>
              <a:ext uri="{FF2B5EF4-FFF2-40B4-BE49-F238E27FC236}">
                <a16:creationId xmlns:a16="http://schemas.microsoft.com/office/drawing/2014/main" id="{228C0E43-02B3-4A21-B741-07A1D9D6880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241213" y="5556068"/>
            <a:ext cx="790761" cy="1301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7297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20FAA8A2-315E-4905-8717-DF591DD709D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06521" y="5320317"/>
            <a:ext cx="1389479" cy="1389479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93DE26B0-9BBA-48AD-9E48-6196F05909B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735" y="5071318"/>
            <a:ext cx="1170265" cy="1786682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39BC4FA8-8075-4692-BE90-BCCBE5990FE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781300" cy="1009342"/>
          </a:xfrm>
          <a:prstGeom prst="rect">
            <a:avLst/>
          </a:prstGeom>
        </p:spPr>
      </p:pic>
      <p:grpSp>
        <p:nvGrpSpPr>
          <p:cNvPr id="30" name="그룹 29">
            <a:extLst>
              <a:ext uri="{FF2B5EF4-FFF2-40B4-BE49-F238E27FC236}">
                <a16:creationId xmlns:a16="http://schemas.microsoft.com/office/drawing/2014/main" id="{69D6A21B-959A-4F48-8BB1-21865646E62E}"/>
              </a:ext>
            </a:extLst>
          </p:cNvPr>
          <p:cNvGrpSpPr/>
          <p:nvPr userDrawn="1"/>
        </p:nvGrpSpPr>
        <p:grpSpPr>
          <a:xfrm>
            <a:off x="9184194" y="5844314"/>
            <a:ext cx="2003186" cy="591318"/>
            <a:chOff x="4076180" y="191794"/>
            <a:chExt cx="2003186" cy="591318"/>
          </a:xfrm>
        </p:grpSpPr>
        <p:pic>
          <p:nvPicPr>
            <p:cNvPr id="31" name="그래픽 30">
              <a:extLst>
                <a:ext uri="{FF2B5EF4-FFF2-40B4-BE49-F238E27FC236}">
                  <a16:creationId xmlns:a16="http://schemas.microsoft.com/office/drawing/2014/main" id="{CD737814-DFA7-4CC4-B241-20B5A74C16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076180" y="191794"/>
              <a:ext cx="2003186" cy="170743"/>
            </a:xfrm>
            <a:prstGeom prst="rect">
              <a:avLst/>
            </a:prstGeom>
          </p:spPr>
        </p:pic>
        <p:pic>
          <p:nvPicPr>
            <p:cNvPr id="38" name="그래픽 37">
              <a:extLst>
                <a:ext uri="{FF2B5EF4-FFF2-40B4-BE49-F238E27FC236}">
                  <a16:creationId xmlns:a16="http://schemas.microsoft.com/office/drawing/2014/main" id="{7AC57CE4-89FD-4A26-AEF8-0544D48DD6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076180" y="402082"/>
              <a:ext cx="2003186" cy="170743"/>
            </a:xfrm>
            <a:prstGeom prst="rect">
              <a:avLst/>
            </a:prstGeom>
          </p:spPr>
        </p:pic>
        <p:pic>
          <p:nvPicPr>
            <p:cNvPr id="41" name="그래픽 40">
              <a:extLst>
                <a:ext uri="{FF2B5EF4-FFF2-40B4-BE49-F238E27FC236}">
                  <a16:creationId xmlns:a16="http://schemas.microsoft.com/office/drawing/2014/main" id="{D4268562-1F74-4711-860B-EF96D31ED0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076180" y="612369"/>
              <a:ext cx="2003186" cy="170743"/>
            </a:xfrm>
            <a:prstGeom prst="rect">
              <a:avLst/>
            </a:prstGeom>
          </p:spPr>
        </p:pic>
      </p:grpSp>
      <p:sp>
        <p:nvSpPr>
          <p:cNvPr id="42" name="그림 개체 틀 5">
            <a:extLst>
              <a:ext uri="{FF2B5EF4-FFF2-40B4-BE49-F238E27FC236}">
                <a16:creationId xmlns:a16="http://schemas.microsoft.com/office/drawing/2014/main" id="{5A524CF3-F286-40A7-9E11-4C0C8C074E4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329027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그래픽 32">
            <a:extLst>
              <a:ext uri="{FF2B5EF4-FFF2-40B4-BE49-F238E27FC236}">
                <a16:creationId xmlns:a16="http://schemas.microsoft.com/office/drawing/2014/main" id="{F1C8A10C-1339-47CB-B593-2BC0644797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54083" y="486363"/>
            <a:ext cx="1389479" cy="1389479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0DD75E43-9E65-4052-8682-8E3C4C87DB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3" b="11916"/>
          <a:stretch/>
        </p:blipFill>
        <p:spPr>
          <a:xfrm>
            <a:off x="0" y="3194971"/>
            <a:ext cx="2311400" cy="3663029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A17BC443-D458-4AB5-BCA4-1B8B3C3937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4"/>
          <a:stretch/>
        </p:blipFill>
        <p:spPr>
          <a:xfrm rot="16200000" flipV="1">
            <a:off x="10144531" y="-866367"/>
            <a:ext cx="1151762" cy="2943178"/>
          </a:xfrm>
          <a:prstGeom prst="rect">
            <a:avLst/>
          </a:prstGeom>
        </p:spPr>
      </p:pic>
      <p:pic>
        <p:nvPicPr>
          <p:cNvPr id="6" name="Graphic 3">
            <a:hlinkClick r:id="rId6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9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72134E2C-9552-4E1F-8CB7-37D21E16B6C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73556" y="388815"/>
            <a:ext cx="1465732" cy="610015"/>
          </a:xfrm>
          <a:prstGeom prst="rect">
            <a:avLst/>
          </a:prstGeom>
        </p:spPr>
      </p:pic>
      <p:grpSp>
        <p:nvGrpSpPr>
          <p:cNvPr id="45" name="그룹 44">
            <a:extLst>
              <a:ext uri="{FF2B5EF4-FFF2-40B4-BE49-F238E27FC236}">
                <a16:creationId xmlns:a16="http://schemas.microsoft.com/office/drawing/2014/main" id="{44C9897C-0C55-4508-B1AC-3BC33A3F2EB0}"/>
              </a:ext>
            </a:extLst>
          </p:cNvPr>
          <p:cNvGrpSpPr/>
          <p:nvPr userDrawn="1"/>
        </p:nvGrpSpPr>
        <p:grpSpPr>
          <a:xfrm>
            <a:off x="104829" y="5886526"/>
            <a:ext cx="2003186" cy="591318"/>
            <a:chOff x="4076180" y="191794"/>
            <a:chExt cx="2003186" cy="591318"/>
          </a:xfrm>
        </p:grpSpPr>
        <p:pic>
          <p:nvPicPr>
            <p:cNvPr id="46" name="그래픽 45">
              <a:extLst>
                <a:ext uri="{FF2B5EF4-FFF2-40B4-BE49-F238E27FC236}">
                  <a16:creationId xmlns:a16="http://schemas.microsoft.com/office/drawing/2014/main" id="{D88E766D-B0C7-4610-833F-B0AC80A6B2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076180" y="191794"/>
              <a:ext cx="2003186" cy="170743"/>
            </a:xfrm>
            <a:prstGeom prst="rect">
              <a:avLst/>
            </a:prstGeom>
          </p:spPr>
        </p:pic>
        <p:pic>
          <p:nvPicPr>
            <p:cNvPr id="47" name="그래픽 46">
              <a:extLst>
                <a:ext uri="{FF2B5EF4-FFF2-40B4-BE49-F238E27FC236}">
                  <a16:creationId xmlns:a16="http://schemas.microsoft.com/office/drawing/2014/main" id="{CEB45B09-483D-4F59-A686-E636803924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076180" y="402082"/>
              <a:ext cx="2003186" cy="170743"/>
            </a:xfrm>
            <a:prstGeom prst="rect">
              <a:avLst/>
            </a:prstGeom>
          </p:spPr>
        </p:pic>
        <p:pic>
          <p:nvPicPr>
            <p:cNvPr id="48" name="그래픽 47">
              <a:extLst>
                <a:ext uri="{FF2B5EF4-FFF2-40B4-BE49-F238E27FC236}">
                  <a16:creationId xmlns:a16="http://schemas.microsoft.com/office/drawing/2014/main" id="{6B4709FE-2BB2-4EB3-A79E-009419D505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076180" y="612369"/>
              <a:ext cx="2003186" cy="170743"/>
            </a:xfrm>
            <a:prstGeom prst="rect">
              <a:avLst/>
            </a:prstGeom>
          </p:spPr>
        </p:pic>
      </p:grpSp>
      <p:sp>
        <p:nvSpPr>
          <p:cNvPr id="12" name="그림 개체 틀 8">
            <a:extLst>
              <a:ext uri="{FF2B5EF4-FFF2-40B4-BE49-F238E27FC236}">
                <a16:creationId xmlns:a16="http://schemas.microsoft.com/office/drawing/2014/main" id="{73D565F9-9959-4837-BACC-E35A8CEAA5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769329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0D4287D2-6528-419F-BCC0-138809D64C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22E32A98-50E9-4C8D-8886-4C2052FE06B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:a16="http://schemas.microsoft.com/office/drawing/2014/main" id="{68625130-1144-409C-B25C-F60D75ACC1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36" y="5179561"/>
            <a:ext cx="1528764" cy="1528764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F2617200-201E-435F-9D6A-FB63B9BFF6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937" y="145761"/>
            <a:ext cx="2163798" cy="785249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0D8709B6-E73C-4248-8341-897F11346B5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735" y="647207"/>
            <a:ext cx="1076328" cy="1462446"/>
          </a:xfrm>
          <a:prstGeom prst="rect">
            <a:avLst/>
          </a:prstGeom>
        </p:spPr>
      </p:pic>
      <p:pic>
        <p:nvPicPr>
          <p:cNvPr id="6" name="Graphic 3">
            <a:hlinkClick r:id="rId5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8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F1C8A10C-1339-47CB-B593-2BC06447979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48748" y="442885"/>
            <a:ext cx="1389479" cy="1389479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D0FEFC77-4C49-4454-9E4B-3A3832E9CFE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234977" y="6187920"/>
            <a:ext cx="1573515" cy="386018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4C60935A-0A6F-4C56-B488-6BDB8D8ED80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55173" y="4427005"/>
            <a:ext cx="474456" cy="601543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F440813E-D97A-4BC5-A892-28406C30A17B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47636" y="4727777"/>
            <a:ext cx="474456" cy="60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7247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bg>
      <p:bgPr>
        <a:solidFill>
          <a:srgbClr val="2E75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그래픽 33">
            <a:extLst>
              <a:ext uri="{FF2B5EF4-FFF2-40B4-BE49-F238E27FC236}">
                <a16:creationId xmlns:a16="http://schemas.microsoft.com/office/drawing/2014/main" id="{9EE1D808-49A1-4D69-B91E-AD2E6449427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39951" y="2454112"/>
            <a:ext cx="211811" cy="985628"/>
          </a:xfrm>
          <a:prstGeom prst="rect">
            <a:avLst/>
          </a:prstGeom>
        </p:spPr>
      </p:pic>
      <p:grpSp>
        <p:nvGrpSpPr>
          <p:cNvPr id="45" name="그룹 44">
            <a:extLst>
              <a:ext uri="{FF2B5EF4-FFF2-40B4-BE49-F238E27FC236}">
                <a16:creationId xmlns:a16="http://schemas.microsoft.com/office/drawing/2014/main" id="{44C9897C-0C55-4508-B1AC-3BC33A3F2EB0}"/>
              </a:ext>
            </a:extLst>
          </p:cNvPr>
          <p:cNvGrpSpPr/>
          <p:nvPr userDrawn="1"/>
        </p:nvGrpSpPr>
        <p:grpSpPr>
          <a:xfrm>
            <a:off x="9696234" y="6047422"/>
            <a:ext cx="2003186" cy="591318"/>
            <a:chOff x="4076180" y="191794"/>
            <a:chExt cx="2003186" cy="591318"/>
          </a:xfrm>
        </p:grpSpPr>
        <p:pic>
          <p:nvPicPr>
            <p:cNvPr id="46" name="그래픽 45">
              <a:extLst>
                <a:ext uri="{FF2B5EF4-FFF2-40B4-BE49-F238E27FC236}">
                  <a16:creationId xmlns:a16="http://schemas.microsoft.com/office/drawing/2014/main" id="{D88E766D-B0C7-4610-833F-B0AC80A6B2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076180" y="191794"/>
              <a:ext cx="2003186" cy="170743"/>
            </a:xfrm>
            <a:prstGeom prst="rect">
              <a:avLst/>
            </a:prstGeom>
          </p:spPr>
        </p:pic>
        <p:pic>
          <p:nvPicPr>
            <p:cNvPr id="47" name="그래픽 46">
              <a:extLst>
                <a:ext uri="{FF2B5EF4-FFF2-40B4-BE49-F238E27FC236}">
                  <a16:creationId xmlns:a16="http://schemas.microsoft.com/office/drawing/2014/main" id="{CEB45B09-483D-4F59-A686-E636803924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076180" y="402082"/>
              <a:ext cx="2003186" cy="170743"/>
            </a:xfrm>
            <a:prstGeom prst="rect">
              <a:avLst/>
            </a:prstGeom>
          </p:spPr>
        </p:pic>
        <p:pic>
          <p:nvPicPr>
            <p:cNvPr id="48" name="그래픽 47">
              <a:extLst>
                <a:ext uri="{FF2B5EF4-FFF2-40B4-BE49-F238E27FC236}">
                  <a16:creationId xmlns:a16="http://schemas.microsoft.com/office/drawing/2014/main" id="{6B4709FE-2BB2-4EB3-A79E-009419D505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076180" y="612369"/>
              <a:ext cx="2003186" cy="170743"/>
            </a:xfrm>
            <a:prstGeom prst="rect">
              <a:avLst/>
            </a:prstGeom>
          </p:spPr>
        </p:pic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4891F7AE-11FA-45FC-8CB9-1A71982DB99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7402" y="5190256"/>
            <a:ext cx="784439" cy="1471539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18B8C48D-C2B2-414C-949F-B1AC238345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01"/>
          <a:stretch/>
        </p:blipFill>
        <p:spPr>
          <a:xfrm>
            <a:off x="-1" y="135659"/>
            <a:ext cx="1651763" cy="343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705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:a16="http://schemas.microsoft.com/office/drawing/2014/main" id="{111A9B60-9807-4E47-B01F-FE585183BF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75182"/>
            <a:ext cx="1298733" cy="1982818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43D5B371-6D36-4102-92AF-F3E4731C6C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210" y="1"/>
            <a:ext cx="1160789" cy="3086100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D0FEFC77-4C49-4454-9E4B-3A3832E9CFE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71100" y="410190"/>
            <a:ext cx="1459373" cy="358016"/>
          </a:xfrm>
          <a:prstGeom prst="rect">
            <a:avLst/>
          </a:prstGeom>
        </p:spPr>
      </p:pic>
      <p:grpSp>
        <p:nvGrpSpPr>
          <p:cNvPr id="45" name="그룹 44">
            <a:extLst>
              <a:ext uri="{FF2B5EF4-FFF2-40B4-BE49-F238E27FC236}">
                <a16:creationId xmlns:a16="http://schemas.microsoft.com/office/drawing/2014/main" id="{44C9897C-0C55-4508-B1AC-3BC33A3F2EB0}"/>
              </a:ext>
            </a:extLst>
          </p:cNvPr>
          <p:cNvGrpSpPr/>
          <p:nvPr userDrawn="1"/>
        </p:nvGrpSpPr>
        <p:grpSpPr>
          <a:xfrm>
            <a:off x="799569" y="6040832"/>
            <a:ext cx="2003186" cy="591318"/>
            <a:chOff x="4076180" y="191794"/>
            <a:chExt cx="2003186" cy="591318"/>
          </a:xfrm>
        </p:grpSpPr>
        <p:pic>
          <p:nvPicPr>
            <p:cNvPr id="46" name="그래픽 45">
              <a:extLst>
                <a:ext uri="{FF2B5EF4-FFF2-40B4-BE49-F238E27FC236}">
                  <a16:creationId xmlns:a16="http://schemas.microsoft.com/office/drawing/2014/main" id="{D88E766D-B0C7-4610-833F-B0AC80A6B2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076180" y="191794"/>
              <a:ext cx="2003186" cy="170743"/>
            </a:xfrm>
            <a:prstGeom prst="rect">
              <a:avLst/>
            </a:prstGeom>
          </p:spPr>
        </p:pic>
        <p:pic>
          <p:nvPicPr>
            <p:cNvPr id="47" name="그래픽 46">
              <a:extLst>
                <a:ext uri="{FF2B5EF4-FFF2-40B4-BE49-F238E27FC236}">
                  <a16:creationId xmlns:a16="http://schemas.microsoft.com/office/drawing/2014/main" id="{CEB45B09-483D-4F59-A686-E636803924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076180" y="402082"/>
              <a:ext cx="2003186" cy="170743"/>
            </a:xfrm>
            <a:prstGeom prst="rect">
              <a:avLst/>
            </a:prstGeom>
          </p:spPr>
        </p:pic>
        <p:pic>
          <p:nvPicPr>
            <p:cNvPr id="48" name="그래픽 47">
              <a:extLst>
                <a:ext uri="{FF2B5EF4-FFF2-40B4-BE49-F238E27FC236}">
                  <a16:creationId xmlns:a16="http://schemas.microsoft.com/office/drawing/2014/main" id="{6B4709FE-2BB2-4EB3-A79E-009419D505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076180" y="612369"/>
              <a:ext cx="2003186" cy="1707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49925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:a16="http://schemas.microsoft.com/office/drawing/2014/main" id="{6A4B5B4B-8577-426A-B75F-FE9C76F8FF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4" b="3909"/>
          <a:stretch/>
        </p:blipFill>
        <p:spPr>
          <a:xfrm>
            <a:off x="0" y="1795761"/>
            <a:ext cx="1389479" cy="5062239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42E0BAF0-0B67-45EF-8308-939B02E559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0900" y="0"/>
            <a:ext cx="3568700" cy="1222509"/>
          </a:xfrm>
          <a:prstGeom prst="rect">
            <a:avLst/>
          </a:prstGeom>
        </p:spPr>
      </p:pic>
      <p:pic>
        <p:nvPicPr>
          <p:cNvPr id="6" name="Graphic 3">
            <a:hlinkClick r:id="rId5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8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D0FEFC77-4C49-4454-9E4B-3A3832E9CFE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49816" y="5756889"/>
            <a:ext cx="1913211" cy="46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8679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solidFill>
          <a:srgbClr val="FFA9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그래픽 32">
            <a:extLst>
              <a:ext uri="{FF2B5EF4-FFF2-40B4-BE49-F238E27FC236}">
                <a16:creationId xmlns:a16="http://schemas.microsoft.com/office/drawing/2014/main" id="{F1C8A10C-1339-47CB-B593-2BC0644797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8121" y="281655"/>
            <a:ext cx="1007215" cy="1007215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0857EE2B-A617-4683-BB0B-924F49D6B90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648" y="-1"/>
            <a:ext cx="2292311" cy="785264"/>
          </a:xfrm>
          <a:prstGeom prst="rect">
            <a:avLst/>
          </a:prstGeom>
        </p:spPr>
      </p:pic>
      <p:pic>
        <p:nvPicPr>
          <p:cNvPr id="6" name="Graphic 3">
            <a:hlinkClick r:id="rId6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9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72134E2C-9552-4E1F-8CB7-37D21E16B6C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32617" y="5838750"/>
            <a:ext cx="1465732" cy="610015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63B33464-D440-4F36-8173-D18B20620BD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59677" y="1328415"/>
            <a:ext cx="1676981" cy="5110485"/>
          </a:xfrm>
          <a:prstGeom prst="rect">
            <a:avLst/>
          </a:prstGeom>
        </p:spPr>
      </p:pic>
      <p:grpSp>
        <p:nvGrpSpPr>
          <p:cNvPr id="45" name="그룹 44">
            <a:extLst>
              <a:ext uri="{FF2B5EF4-FFF2-40B4-BE49-F238E27FC236}">
                <a16:creationId xmlns:a16="http://schemas.microsoft.com/office/drawing/2014/main" id="{44C9897C-0C55-4508-B1AC-3BC33A3F2EB0}"/>
              </a:ext>
            </a:extLst>
          </p:cNvPr>
          <p:cNvGrpSpPr/>
          <p:nvPr userDrawn="1"/>
        </p:nvGrpSpPr>
        <p:grpSpPr>
          <a:xfrm flipV="1">
            <a:off x="514349" y="4544783"/>
            <a:ext cx="2003186" cy="591318"/>
            <a:chOff x="4076180" y="191794"/>
            <a:chExt cx="2003186" cy="591318"/>
          </a:xfrm>
        </p:grpSpPr>
        <p:pic>
          <p:nvPicPr>
            <p:cNvPr id="46" name="그래픽 45">
              <a:extLst>
                <a:ext uri="{FF2B5EF4-FFF2-40B4-BE49-F238E27FC236}">
                  <a16:creationId xmlns:a16="http://schemas.microsoft.com/office/drawing/2014/main" id="{D88E766D-B0C7-4610-833F-B0AC80A6B2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076180" y="191794"/>
              <a:ext cx="2003186" cy="170743"/>
            </a:xfrm>
            <a:prstGeom prst="rect">
              <a:avLst/>
            </a:prstGeom>
          </p:spPr>
        </p:pic>
        <p:pic>
          <p:nvPicPr>
            <p:cNvPr id="47" name="그래픽 46">
              <a:extLst>
                <a:ext uri="{FF2B5EF4-FFF2-40B4-BE49-F238E27FC236}">
                  <a16:creationId xmlns:a16="http://schemas.microsoft.com/office/drawing/2014/main" id="{CEB45B09-483D-4F59-A686-E636803924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076180" y="402082"/>
              <a:ext cx="2003186" cy="170743"/>
            </a:xfrm>
            <a:prstGeom prst="rect">
              <a:avLst/>
            </a:prstGeom>
          </p:spPr>
        </p:pic>
        <p:pic>
          <p:nvPicPr>
            <p:cNvPr id="48" name="그래픽 47">
              <a:extLst>
                <a:ext uri="{FF2B5EF4-FFF2-40B4-BE49-F238E27FC236}">
                  <a16:creationId xmlns:a16="http://schemas.microsoft.com/office/drawing/2014/main" id="{6B4709FE-2BB2-4EB3-A79E-009419D505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076180" y="612369"/>
              <a:ext cx="2003186" cy="1707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124898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39E2057F-2158-4E77-A2A6-15C729B8D7E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4393" y="2059111"/>
            <a:ext cx="524541" cy="554119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3CF69428-36D5-4555-AA5F-48338FB8E92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3337" y="239080"/>
            <a:ext cx="236635" cy="530457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F1C8A10C-1339-47CB-B593-2BC06447979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654554" y="592886"/>
            <a:ext cx="1389479" cy="1389479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9EE1D808-49A1-4D69-B91E-AD2E644942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31850" y="3203412"/>
            <a:ext cx="211811" cy="985628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4AC70848-ACAA-4400-BD4A-CAAA6E97C8D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833273" y="574926"/>
            <a:ext cx="474456" cy="601543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6BED0DDE-EB30-40C2-8894-76522BC5355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602039" y="2695849"/>
            <a:ext cx="474456" cy="601543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71A3CC2D-7778-4604-ACC1-6CD9ECF299E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410995" y="1287625"/>
            <a:ext cx="474456" cy="601543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5349D7A8-2D50-4003-8176-443CD6F5088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31850" y="1734627"/>
            <a:ext cx="474456" cy="601543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39F85221-9EB1-4AF4-BE5D-D76F9D16890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8196" y="977043"/>
            <a:ext cx="981098" cy="1840454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95987D6D-8C24-4F6A-963C-49AC3A96B6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84" r="29426"/>
          <a:stretch/>
        </p:blipFill>
        <p:spPr>
          <a:xfrm>
            <a:off x="11012078" y="0"/>
            <a:ext cx="1179922" cy="1287626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77910640-7583-4021-B0C0-69C590B340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6" b="3516"/>
          <a:stretch/>
        </p:blipFill>
        <p:spPr>
          <a:xfrm>
            <a:off x="0" y="2447385"/>
            <a:ext cx="1663700" cy="4410615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D0FEFC77-4C49-4454-9E4B-3A3832E9CFE5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1655" y="6099789"/>
            <a:ext cx="1913211" cy="46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1047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그래픽 49">
            <a:extLst>
              <a:ext uri="{FF2B5EF4-FFF2-40B4-BE49-F238E27FC236}">
                <a16:creationId xmlns:a16="http://schemas.microsoft.com/office/drawing/2014/main" id="{AF655990-EEEF-4ECA-9FAE-017108F5270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36303" y="53119"/>
            <a:ext cx="1010098" cy="1010098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138FD331-48A9-46D6-A42A-703133003AB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441352" cy="885974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D55FF7E6-D5E5-42C1-8B63-B73815F8407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1262" y="5559151"/>
            <a:ext cx="850738" cy="1298849"/>
          </a:xfrm>
          <a:prstGeom prst="rect">
            <a:avLst/>
          </a:prstGeom>
        </p:spPr>
      </p:pic>
      <p:grpSp>
        <p:nvGrpSpPr>
          <p:cNvPr id="53" name="그룹 52">
            <a:extLst>
              <a:ext uri="{FF2B5EF4-FFF2-40B4-BE49-F238E27FC236}">
                <a16:creationId xmlns:a16="http://schemas.microsoft.com/office/drawing/2014/main" id="{0A2071EC-E9CD-43E3-8176-80EBE2875F3A}"/>
              </a:ext>
            </a:extLst>
          </p:cNvPr>
          <p:cNvGrpSpPr/>
          <p:nvPr userDrawn="1"/>
        </p:nvGrpSpPr>
        <p:grpSpPr>
          <a:xfrm>
            <a:off x="10005441" y="6121089"/>
            <a:ext cx="1456239" cy="429865"/>
            <a:chOff x="4076180" y="191794"/>
            <a:chExt cx="2003186" cy="591318"/>
          </a:xfrm>
        </p:grpSpPr>
        <p:pic>
          <p:nvPicPr>
            <p:cNvPr id="54" name="그래픽 53">
              <a:extLst>
                <a:ext uri="{FF2B5EF4-FFF2-40B4-BE49-F238E27FC236}">
                  <a16:creationId xmlns:a16="http://schemas.microsoft.com/office/drawing/2014/main" id="{DC51473B-9A35-4399-B203-B5610D69E7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076180" y="191794"/>
              <a:ext cx="2003186" cy="170743"/>
            </a:xfrm>
            <a:prstGeom prst="rect">
              <a:avLst/>
            </a:prstGeom>
          </p:spPr>
        </p:pic>
        <p:pic>
          <p:nvPicPr>
            <p:cNvPr id="55" name="그래픽 54">
              <a:extLst>
                <a:ext uri="{FF2B5EF4-FFF2-40B4-BE49-F238E27FC236}">
                  <a16:creationId xmlns:a16="http://schemas.microsoft.com/office/drawing/2014/main" id="{1011D86F-F438-4EAD-84FB-AED532F7FD4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076180" y="402082"/>
              <a:ext cx="2003186" cy="170743"/>
            </a:xfrm>
            <a:prstGeom prst="rect">
              <a:avLst/>
            </a:prstGeom>
          </p:spPr>
        </p:pic>
        <p:pic>
          <p:nvPicPr>
            <p:cNvPr id="56" name="그래픽 55">
              <a:extLst>
                <a:ext uri="{FF2B5EF4-FFF2-40B4-BE49-F238E27FC236}">
                  <a16:creationId xmlns:a16="http://schemas.microsoft.com/office/drawing/2014/main" id="{223D34EB-C1A3-40DB-9832-B0B6127976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076180" y="612369"/>
              <a:ext cx="2003186" cy="1707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0336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72" r:id="rId22"/>
    <p:sldLayoutId id="2147483664" r:id="rId2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3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F4D4496-D75D-4CFD-9408-F3185F6341B8}"/>
              </a:ext>
            </a:extLst>
          </p:cNvPr>
          <p:cNvSpPr txBox="1"/>
          <p:nvPr/>
        </p:nvSpPr>
        <p:spPr>
          <a:xfrm>
            <a:off x="2349500" y="2228672"/>
            <a:ext cx="749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dirty="0">
                <a:solidFill>
                  <a:srgbClr val="291A34"/>
                </a:solidFill>
                <a:latin typeface="+mj-lt"/>
                <a:cs typeface="Arial" panose="020B0604020202020204" pitchFamily="34" charset="0"/>
              </a:rPr>
              <a:t>Music School</a:t>
            </a:r>
            <a:endParaRPr lang="ko-KR" altLang="en-US" sz="7200" dirty="0">
              <a:solidFill>
                <a:srgbClr val="291A3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00423F-24E6-45B9-A7E1-9BF9DC43DCB5}"/>
              </a:ext>
            </a:extLst>
          </p:cNvPr>
          <p:cNvSpPr txBox="1"/>
          <p:nvPr/>
        </p:nvSpPr>
        <p:spPr>
          <a:xfrm>
            <a:off x="2349500" y="3429001"/>
            <a:ext cx="7493000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91A34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rgbClr val="291A34"/>
              </a:solidFill>
              <a:cs typeface="Arial" panose="020B0604020202020204" pitchFamily="34" charset="0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5CAE40D1-2B3C-4CEA-9D78-E77181CC9E72}"/>
              </a:ext>
            </a:extLst>
          </p:cNvPr>
          <p:cNvSpPr/>
          <p:nvPr/>
        </p:nvSpPr>
        <p:spPr>
          <a:xfrm>
            <a:off x="4356101" y="4134272"/>
            <a:ext cx="3479800" cy="495057"/>
          </a:xfrm>
          <a:prstGeom prst="roundRect">
            <a:avLst>
              <a:gd name="adj" fmla="val 50000"/>
            </a:avLst>
          </a:prstGeom>
          <a:solidFill>
            <a:srgbClr val="E439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00. 00. 20XX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20C020D-CAAC-47EE-8BB3-FEDCC5E38F13}"/>
              </a:ext>
            </a:extLst>
          </p:cNvPr>
          <p:cNvSpPr txBox="1"/>
          <p:nvPr/>
        </p:nvSpPr>
        <p:spPr>
          <a:xfrm>
            <a:off x="1524000" y="1379426"/>
            <a:ext cx="7531099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>
            <a:defPPr>
              <a:defRPr lang="ko-KR"/>
            </a:defPPr>
            <a:lvl1pPr algn="ctr">
              <a:defRPr sz="2400">
                <a:solidFill>
                  <a:srgbClr val="A9855E"/>
                </a:solidFill>
                <a:cs typeface="Scope One" panose="02060403030504020204" pitchFamily="18" charset="0"/>
              </a:defRPr>
            </a:lvl1pPr>
          </a:lstStyle>
          <a:p>
            <a:pPr algn="l"/>
            <a:r>
              <a:rPr lang="en-US" altLang="ko-KR" dirty="0">
                <a:solidFill>
                  <a:srgbClr val="291A34"/>
                </a:solidFill>
              </a:rPr>
              <a:t>Timeline</a:t>
            </a:r>
            <a:endParaRPr lang="ko-KR" altLang="en-US" dirty="0">
              <a:solidFill>
                <a:srgbClr val="291A3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EB5226-E3EB-4CDC-B23F-88A1BCB73F8A}"/>
              </a:ext>
            </a:extLst>
          </p:cNvPr>
          <p:cNvSpPr txBox="1"/>
          <p:nvPr/>
        </p:nvSpPr>
        <p:spPr>
          <a:xfrm>
            <a:off x="1524001" y="1943784"/>
            <a:ext cx="7531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91A34"/>
                </a:solidFill>
              </a:rPr>
              <a:t>amet</a:t>
            </a:r>
            <a:r>
              <a:rPr lang="en-US" altLang="ko-KR" sz="1400" dirty="0">
                <a:solidFill>
                  <a:srgbClr val="291A34"/>
                </a:solidFill>
              </a:rPr>
              <a:t>, </a:t>
            </a:r>
            <a:r>
              <a:rPr lang="en-US" altLang="ko-KR" sz="14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adipiscing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elit</a:t>
            </a:r>
            <a:r>
              <a:rPr lang="en-US" altLang="ko-KR" sz="1400" dirty="0">
                <a:solidFill>
                  <a:srgbClr val="291A34"/>
                </a:solidFill>
              </a:rPr>
              <a:t>, sed do </a:t>
            </a:r>
            <a:r>
              <a:rPr lang="en-US" altLang="ko-KR" sz="1400" dirty="0" err="1">
                <a:solidFill>
                  <a:srgbClr val="291A34"/>
                </a:solidFill>
              </a:rPr>
              <a:t>eiusmod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tempor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incididunt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ut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labore</a:t>
            </a:r>
            <a:r>
              <a:rPr lang="en-US" altLang="ko-KR" sz="1400" dirty="0">
                <a:solidFill>
                  <a:srgbClr val="291A34"/>
                </a:solidFill>
              </a:rPr>
              <a:t> et dolore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8FB78B4-7C23-4CCE-AB41-822F8D50C6F9}"/>
              </a:ext>
            </a:extLst>
          </p:cNvPr>
          <p:cNvSpPr/>
          <p:nvPr/>
        </p:nvSpPr>
        <p:spPr>
          <a:xfrm>
            <a:off x="4767006" y="3043604"/>
            <a:ext cx="3243006" cy="571501"/>
          </a:xfrm>
          <a:prstGeom prst="rect">
            <a:avLst/>
          </a:prstGeom>
          <a:solidFill>
            <a:srgbClr val="E4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19XX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DC34488-85AB-4590-BDC1-B3A80C59F303}"/>
              </a:ext>
            </a:extLst>
          </p:cNvPr>
          <p:cNvSpPr/>
          <p:nvPr/>
        </p:nvSpPr>
        <p:spPr>
          <a:xfrm>
            <a:off x="8014097" y="3043604"/>
            <a:ext cx="4177903" cy="571501"/>
          </a:xfrm>
          <a:prstGeom prst="rect">
            <a:avLst/>
          </a:prstGeom>
          <a:solidFill>
            <a:srgbClr val="2E75A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06A5DF8-B103-4466-BABA-6AC58FBA54A1}"/>
              </a:ext>
            </a:extLst>
          </p:cNvPr>
          <p:cNvSpPr/>
          <p:nvPr/>
        </p:nvSpPr>
        <p:spPr>
          <a:xfrm>
            <a:off x="1524000" y="3043604"/>
            <a:ext cx="3243006" cy="571501"/>
          </a:xfrm>
          <a:prstGeom prst="rect">
            <a:avLst/>
          </a:prstGeom>
          <a:solidFill>
            <a:srgbClr val="FFA92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19XX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191BD9-A6C3-40AD-8057-49B55B979B1D}"/>
              </a:ext>
            </a:extLst>
          </p:cNvPr>
          <p:cNvSpPr txBox="1"/>
          <p:nvPr/>
        </p:nvSpPr>
        <p:spPr>
          <a:xfrm>
            <a:off x="1524000" y="4089513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291A34"/>
                </a:solidFill>
                <a:latin typeface="+mj-lt"/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0360B5-4FE6-46B3-B373-3A43C939E98C}"/>
              </a:ext>
            </a:extLst>
          </p:cNvPr>
          <p:cNvSpPr txBox="1"/>
          <p:nvPr/>
        </p:nvSpPr>
        <p:spPr>
          <a:xfrm>
            <a:off x="1524001" y="4524468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91A34"/>
                </a:solidFill>
              </a:rPr>
              <a:t>amet</a:t>
            </a:r>
            <a:r>
              <a:rPr lang="en-US" altLang="ko-KR" sz="1400" dirty="0">
                <a:solidFill>
                  <a:srgbClr val="291A34"/>
                </a:solidFill>
              </a:rPr>
              <a:t>, </a:t>
            </a:r>
            <a:r>
              <a:rPr lang="en-US" altLang="ko-KR" sz="14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adipiscing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elit</a:t>
            </a:r>
            <a:r>
              <a:rPr lang="en-US" altLang="ko-KR" sz="1400" dirty="0">
                <a:solidFill>
                  <a:srgbClr val="291A34"/>
                </a:solidFill>
              </a:rPr>
              <a:t>, sed do </a:t>
            </a:r>
            <a:r>
              <a:rPr lang="en-US" altLang="ko-KR" sz="1400" dirty="0" err="1">
                <a:solidFill>
                  <a:srgbClr val="291A34"/>
                </a:solidFill>
              </a:rPr>
              <a:t>eiusmod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tempor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incididunt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ut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labore</a:t>
            </a:r>
            <a:r>
              <a:rPr lang="en-US" altLang="ko-KR" sz="1400" dirty="0">
                <a:solidFill>
                  <a:srgbClr val="291A34"/>
                </a:solidFill>
              </a:rPr>
              <a:t> et dolore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ED3ECB-5283-4DF8-A621-82E2149C83FA}"/>
              </a:ext>
            </a:extLst>
          </p:cNvPr>
          <p:cNvSpPr txBox="1"/>
          <p:nvPr/>
        </p:nvSpPr>
        <p:spPr>
          <a:xfrm>
            <a:off x="4767006" y="4089513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291A34"/>
                </a:solidFill>
                <a:latin typeface="+mj-lt"/>
              </a:rPr>
              <a:t>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843826-223F-41A0-B638-3CD73BABF439}"/>
              </a:ext>
            </a:extLst>
          </p:cNvPr>
          <p:cNvSpPr txBox="1"/>
          <p:nvPr/>
        </p:nvSpPr>
        <p:spPr>
          <a:xfrm>
            <a:off x="4767007" y="4524468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91A34"/>
                </a:solidFill>
              </a:rPr>
              <a:t>amet</a:t>
            </a:r>
            <a:r>
              <a:rPr lang="en-US" altLang="ko-KR" sz="1400" dirty="0">
                <a:solidFill>
                  <a:srgbClr val="291A34"/>
                </a:solidFill>
              </a:rPr>
              <a:t>, </a:t>
            </a:r>
            <a:r>
              <a:rPr lang="en-US" altLang="ko-KR" sz="14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adipiscing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elit</a:t>
            </a:r>
            <a:r>
              <a:rPr lang="en-US" altLang="ko-KR" sz="1400" dirty="0">
                <a:solidFill>
                  <a:srgbClr val="291A34"/>
                </a:solidFill>
              </a:rPr>
              <a:t>, sed do </a:t>
            </a:r>
            <a:r>
              <a:rPr lang="en-US" altLang="ko-KR" sz="1400" dirty="0" err="1">
                <a:solidFill>
                  <a:srgbClr val="291A34"/>
                </a:solidFill>
              </a:rPr>
              <a:t>eiusmod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tempor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incididunt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ut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labore</a:t>
            </a:r>
            <a:r>
              <a:rPr lang="en-US" altLang="ko-KR" sz="1400" dirty="0">
                <a:solidFill>
                  <a:srgbClr val="291A34"/>
                </a:solidFill>
              </a:rPr>
              <a:t> et dolore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23A5BC-229F-40B1-ABDF-4735F66D73A1}"/>
              </a:ext>
            </a:extLst>
          </p:cNvPr>
          <p:cNvSpPr txBox="1"/>
          <p:nvPr/>
        </p:nvSpPr>
        <p:spPr>
          <a:xfrm>
            <a:off x="8010011" y="4089513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291A34"/>
                </a:solidFill>
                <a:latin typeface="+mj-lt"/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9306D0-057F-47F2-B24B-B21DFD94603A}"/>
              </a:ext>
            </a:extLst>
          </p:cNvPr>
          <p:cNvSpPr txBox="1"/>
          <p:nvPr/>
        </p:nvSpPr>
        <p:spPr>
          <a:xfrm>
            <a:off x="8010012" y="4524468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91A34"/>
                </a:solidFill>
              </a:rPr>
              <a:t>amet</a:t>
            </a:r>
            <a:r>
              <a:rPr lang="en-US" altLang="ko-KR" sz="1400" dirty="0">
                <a:solidFill>
                  <a:srgbClr val="291A34"/>
                </a:solidFill>
              </a:rPr>
              <a:t>, </a:t>
            </a:r>
            <a:r>
              <a:rPr lang="en-US" altLang="ko-KR" sz="14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adipiscing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elit</a:t>
            </a:r>
            <a:r>
              <a:rPr lang="en-US" altLang="ko-KR" sz="1400" dirty="0">
                <a:solidFill>
                  <a:srgbClr val="291A34"/>
                </a:solidFill>
              </a:rPr>
              <a:t>, sed do </a:t>
            </a:r>
            <a:r>
              <a:rPr lang="en-US" altLang="ko-KR" sz="1400" dirty="0" err="1">
                <a:solidFill>
                  <a:srgbClr val="291A34"/>
                </a:solidFill>
              </a:rPr>
              <a:t>eiusmod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tempor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incididunt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ut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labore</a:t>
            </a:r>
            <a:r>
              <a:rPr lang="en-US" altLang="ko-KR" sz="1400" dirty="0">
                <a:solidFill>
                  <a:srgbClr val="291A34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1072295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DAA1849-0D05-437F-86E3-7DE348D75DE0}"/>
              </a:ext>
            </a:extLst>
          </p:cNvPr>
          <p:cNvSpPr txBox="1"/>
          <p:nvPr/>
        </p:nvSpPr>
        <p:spPr>
          <a:xfrm>
            <a:off x="1233715" y="4110747"/>
            <a:ext cx="4406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8C145D-9581-4046-A875-30DBC3EF1304}"/>
              </a:ext>
            </a:extLst>
          </p:cNvPr>
          <p:cNvSpPr txBox="1"/>
          <p:nvPr/>
        </p:nvSpPr>
        <p:spPr>
          <a:xfrm>
            <a:off x="1233716" y="4759788"/>
            <a:ext cx="4406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CE8698-578C-477C-995B-38DAECCA570E}"/>
              </a:ext>
            </a:extLst>
          </p:cNvPr>
          <p:cNvSpPr txBox="1"/>
          <p:nvPr/>
        </p:nvSpPr>
        <p:spPr>
          <a:xfrm>
            <a:off x="6551838" y="4110747"/>
            <a:ext cx="4406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0464F9-5C93-4A85-9852-E67DBEDD4B37}"/>
              </a:ext>
            </a:extLst>
          </p:cNvPr>
          <p:cNvSpPr txBox="1"/>
          <p:nvPr/>
        </p:nvSpPr>
        <p:spPr>
          <a:xfrm>
            <a:off x="6551839" y="4759788"/>
            <a:ext cx="4406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887C48D-7E4B-4983-8035-E6B50020FE5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2C9A397-EBBE-48FA-B42E-5CCF3013884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112541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F6CE9FB5-E2FA-4E21-814A-F3749EA2AB26}"/>
              </a:ext>
            </a:extLst>
          </p:cNvPr>
          <p:cNvSpPr/>
          <p:nvPr/>
        </p:nvSpPr>
        <p:spPr>
          <a:xfrm>
            <a:off x="4413685" y="1804147"/>
            <a:ext cx="3316104" cy="3316102"/>
          </a:xfrm>
          <a:custGeom>
            <a:avLst/>
            <a:gdLst>
              <a:gd name="connsiteX0" fmla="*/ 4337330 w 5075645"/>
              <a:gd name="connsiteY0" fmla="*/ 807980 h 5075645"/>
              <a:gd name="connsiteX1" fmla="*/ 2625569 w 5075645"/>
              <a:gd name="connsiteY1" fmla="*/ 52470 h 5075645"/>
              <a:gd name="connsiteX2" fmla="*/ 2625315 w 5075645"/>
              <a:gd name="connsiteY2" fmla="*/ 52470 h 5075645"/>
              <a:gd name="connsiteX3" fmla="*/ 2624807 w 5075645"/>
              <a:gd name="connsiteY3" fmla="*/ 52470 h 5075645"/>
              <a:gd name="connsiteX4" fmla="*/ 2611611 w 5075645"/>
              <a:gd name="connsiteY4" fmla="*/ 51963 h 5075645"/>
              <a:gd name="connsiteX5" fmla="*/ 2546642 w 5075645"/>
              <a:gd name="connsiteY5" fmla="*/ 50694 h 5075645"/>
              <a:gd name="connsiteX6" fmla="*/ 50694 w 5075645"/>
              <a:gd name="connsiteY6" fmla="*/ 2546389 h 5075645"/>
              <a:gd name="connsiteX7" fmla="*/ 2546642 w 5075645"/>
              <a:gd name="connsiteY7" fmla="*/ 5042083 h 5075645"/>
              <a:gd name="connsiteX8" fmla="*/ 2611611 w 5075645"/>
              <a:gd name="connsiteY8" fmla="*/ 5040814 h 5075645"/>
              <a:gd name="connsiteX9" fmla="*/ 2624807 w 5075645"/>
              <a:gd name="connsiteY9" fmla="*/ 5040307 h 5075645"/>
              <a:gd name="connsiteX10" fmla="*/ 2625315 w 5075645"/>
              <a:gd name="connsiteY10" fmla="*/ 5040307 h 5075645"/>
              <a:gd name="connsiteX11" fmla="*/ 2625569 w 5075645"/>
              <a:gd name="connsiteY11" fmla="*/ 5040307 h 5075645"/>
              <a:gd name="connsiteX12" fmla="*/ 4337330 w 5075645"/>
              <a:gd name="connsiteY12" fmla="*/ 4284797 h 5075645"/>
              <a:gd name="connsiteX13" fmla="*/ 5042591 w 5075645"/>
              <a:gd name="connsiteY13" fmla="*/ 2546389 h 5075645"/>
              <a:gd name="connsiteX14" fmla="*/ 4337330 w 5075645"/>
              <a:gd name="connsiteY14" fmla="*/ 807980 h 5075645"/>
              <a:gd name="connsiteX15" fmla="*/ 2591816 w 5075645"/>
              <a:gd name="connsiteY15" fmla="*/ 3949551 h 5075645"/>
              <a:gd name="connsiteX16" fmla="*/ 2575066 w 5075645"/>
              <a:gd name="connsiteY16" fmla="*/ 3950058 h 5075645"/>
              <a:gd name="connsiteX17" fmla="*/ 2546896 w 5075645"/>
              <a:gd name="connsiteY17" fmla="*/ 3950820 h 5075645"/>
              <a:gd name="connsiteX18" fmla="*/ 1142211 w 5075645"/>
              <a:gd name="connsiteY18" fmla="*/ 2546389 h 5075645"/>
              <a:gd name="connsiteX19" fmla="*/ 2546896 w 5075645"/>
              <a:gd name="connsiteY19" fmla="*/ 1141957 h 5075645"/>
              <a:gd name="connsiteX20" fmla="*/ 2575066 w 5075645"/>
              <a:gd name="connsiteY20" fmla="*/ 1142719 h 5075645"/>
              <a:gd name="connsiteX21" fmla="*/ 2591816 w 5075645"/>
              <a:gd name="connsiteY21" fmla="*/ 1143226 h 5075645"/>
              <a:gd name="connsiteX22" fmla="*/ 3951328 w 5075645"/>
              <a:gd name="connsiteY22" fmla="*/ 2546389 h 5075645"/>
              <a:gd name="connsiteX23" fmla="*/ 2591816 w 5075645"/>
              <a:gd name="connsiteY23" fmla="*/ 3949551 h 5075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75645" h="5075645">
                <a:moveTo>
                  <a:pt x="4337330" y="807980"/>
                </a:moveTo>
                <a:cubicBezTo>
                  <a:pt x="3883567" y="341021"/>
                  <a:pt x="3275759" y="72773"/>
                  <a:pt x="2625569" y="52470"/>
                </a:cubicBezTo>
                <a:cubicBezTo>
                  <a:pt x="2625569" y="52470"/>
                  <a:pt x="2625569" y="52470"/>
                  <a:pt x="2625315" y="52470"/>
                </a:cubicBezTo>
                <a:cubicBezTo>
                  <a:pt x="2625061" y="52470"/>
                  <a:pt x="2625061" y="52470"/>
                  <a:pt x="2624807" y="52470"/>
                </a:cubicBezTo>
                <a:lnTo>
                  <a:pt x="2611611" y="51963"/>
                </a:lnTo>
                <a:cubicBezTo>
                  <a:pt x="2590039" y="51201"/>
                  <a:pt x="2568468" y="50694"/>
                  <a:pt x="2546642" y="50694"/>
                </a:cubicBezTo>
                <a:cubicBezTo>
                  <a:pt x="1170381" y="50694"/>
                  <a:pt x="50694" y="1170381"/>
                  <a:pt x="50694" y="2546389"/>
                </a:cubicBezTo>
                <a:cubicBezTo>
                  <a:pt x="50694" y="3922396"/>
                  <a:pt x="1170381" y="5042083"/>
                  <a:pt x="2546642" y="5042083"/>
                </a:cubicBezTo>
                <a:cubicBezTo>
                  <a:pt x="2568468" y="5042083"/>
                  <a:pt x="2590039" y="5041576"/>
                  <a:pt x="2611611" y="5040814"/>
                </a:cubicBezTo>
                <a:lnTo>
                  <a:pt x="2624807" y="5040307"/>
                </a:lnTo>
                <a:cubicBezTo>
                  <a:pt x="2625061" y="5040307"/>
                  <a:pt x="2625061" y="5040307"/>
                  <a:pt x="2625315" y="5040307"/>
                </a:cubicBezTo>
                <a:cubicBezTo>
                  <a:pt x="2625315" y="5040307"/>
                  <a:pt x="2625315" y="5040307"/>
                  <a:pt x="2625569" y="5040307"/>
                </a:cubicBezTo>
                <a:cubicBezTo>
                  <a:pt x="3275759" y="5020004"/>
                  <a:pt x="3883567" y="4751756"/>
                  <a:pt x="4337330" y="4284797"/>
                </a:cubicBezTo>
                <a:cubicBezTo>
                  <a:pt x="4792108" y="3816569"/>
                  <a:pt x="5042591" y="3199370"/>
                  <a:pt x="5042591" y="2546389"/>
                </a:cubicBezTo>
                <a:cubicBezTo>
                  <a:pt x="5042591" y="1893407"/>
                  <a:pt x="4792108" y="1275954"/>
                  <a:pt x="4337330" y="807980"/>
                </a:cubicBezTo>
                <a:close/>
                <a:moveTo>
                  <a:pt x="2591816" y="3949551"/>
                </a:moveTo>
                <a:lnTo>
                  <a:pt x="2575066" y="3950058"/>
                </a:lnTo>
                <a:cubicBezTo>
                  <a:pt x="2565676" y="3950312"/>
                  <a:pt x="2556286" y="3950820"/>
                  <a:pt x="2546896" y="3950820"/>
                </a:cubicBezTo>
                <a:cubicBezTo>
                  <a:pt x="1772353" y="3950820"/>
                  <a:pt x="1142211" y="3320678"/>
                  <a:pt x="1142211" y="2546389"/>
                </a:cubicBezTo>
                <a:cubicBezTo>
                  <a:pt x="1142211" y="1772099"/>
                  <a:pt x="1772353" y="1141957"/>
                  <a:pt x="2546896" y="1141957"/>
                </a:cubicBezTo>
                <a:cubicBezTo>
                  <a:pt x="2556286" y="1141957"/>
                  <a:pt x="2565676" y="1142465"/>
                  <a:pt x="2575066" y="1142719"/>
                </a:cubicBezTo>
                <a:lnTo>
                  <a:pt x="2591816" y="1143226"/>
                </a:lnTo>
                <a:cubicBezTo>
                  <a:pt x="3354178" y="1167082"/>
                  <a:pt x="3951328" y="1783519"/>
                  <a:pt x="3951328" y="2546389"/>
                </a:cubicBezTo>
                <a:cubicBezTo>
                  <a:pt x="3951328" y="3309258"/>
                  <a:pt x="3354178" y="3925695"/>
                  <a:pt x="2591816" y="3949551"/>
                </a:cubicBezTo>
                <a:close/>
              </a:path>
            </a:pathLst>
          </a:custGeom>
          <a:solidFill>
            <a:schemeClr val="tx1">
              <a:alpha val="7000"/>
            </a:schemeClr>
          </a:solidFill>
          <a:ln w="2536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29810D11-DCA5-4104-9985-616AAC796701}"/>
              </a:ext>
            </a:extLst>
          </p:cNvPr>
          <p:cNvSpPr/>
          <p:nvPr/>
        </p:nvSpPr>
        <p:spPr>
          <a:xfrm>
            <a:off x="5053652" y="2410621"/>
            <a:ext cx="1857019" cy="1857017"/>
          </a:xfrm>
          <a:custGeom>
            <a:avLst/>
            <a:gdLst>
              <a:gd name="connsiteX0" fmla="*/ 1468384 w 2842361"/>
              <a:gd name="connsiteY0" fmla="*/ 20303 h 2842361"/>
              <a:gd name="connsiteX1" fmla="*/ 1468384 w 2842361"/>
              <a:gd name="connsiteY1" fmla="*/ 20303 h 2842361"/>
              <a:gd name="connsiteX2" fmla="*/ 1452396 w 2842361"/>
              <a:gd name="connsiteY2" fmla="*/ 19795 h 2842361"/>
              <a:gd name="connsiteX3" fmla="*/ 1423719 w 2842361"/>
              <a:gd name="connsiteY3" fmla="*/ 19034 h 2842361"/>
              <a:gd name="connsiteX4" fmla="*/ 19034 w 2842361"/>
              <a:gd name="connsiteY4" fmla="*/ 1423718 h 2842361"/>
              <a:gd name="connsiteX5" fmla="*/ 1423719 w 2842361"/>
              <a:gd name="connsiteY5" fmla="*/ 2828150 h 2842361"/>
              <a:gd name="connsiteX6" fmla="*/ 1452650 w 2842361"/>
              <a:gd name="connsiteY6" fmla="*/ 2827388 h 2842361"/>
              <a:gd name="connsiteX7" fmla="*/ 1468384 w 2842361"/>
              <a:gd name="connsiteY7" fmla="*/ 2826881 h 2842361"/>
              <a:gd name="connsiteX8" fmla="*/ 1468384 w 2842361"/>
              <a:gd name="connsiteY8" fmla="*/ 2826881 h 2842361"/>
              <a:gd name="connsiteX9" fmla="*/ 2828150 w 2842361"/>
              <a:gd name="connsiteY9" fmla="*/ 1423718 h 2842361"/>
              <a:gd name="connsiteX10" fmla="*/ 1468384 w 2842361"/>
              <a:gd name="connsiteY10" fmla="*/ 20303 h 284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42361" h="2842361">
                <a:moveTo>
                  <a:pt x="1468384" y="20303"/>
                </a:moveTo>
                <a:cubicBezTo>
                  <a:pt x="1468384" y="20303"/>
                  <a:pt x="1468384" y="20303"/>
                  <a:pt x="1468384" y="20303"/>
                </a:cubicBezTo>
                <a:lnTo>
                  <a:pt x="1452396" y="19795"/>
                </a:lnTo>
                <a:cubicBezTo>
                  <a:pt x="1442752" y="19541"/>
                  <a:pt x="1433362" y="19034"/>
                  <a:pt x="1423719" y="19034"/>
                </a:cubicBezTo>
                <a:cubicBezTo>
                  <a:pt x="649175" y="19034"/>
                  <a:pt x="19034" y="649175"/>
                  <a:pt x="19034" y="1423718"/>
                </a:cubicBezTo>
                <a:cubicBezTo>
                  <a:pt x="19034" y="2198262"/>
                  <a:pt x="649175" y="2828150"/>
                  <a:pt x="1423719" y="2828150"/>
                </a:cubicBezTo>
                <a:cubicBezTo>
                  <a:pt x="1433362" y="2828150"/>
                  <a:pt x="1443006" y="2827642"/>
                  <a:pt x="1452650" y="2827388"/>
                </a:cubicBezTo>
                <a:lnTo>
                  <a:pt x="1468384" y="2826881"/>
                </a:lnTo>
                <a:cubicBezTo>
                  <a:pt x="1468384" y="2826881"/>
                  <a:pt x="1468384" y="2826881"/>
                  <a:pt x="1468384" y="2826881"/>
                </a:cubicBezTo>
                <a:cubicBezTo>
                  <a:pt x="2231000" y="2803025"/>
                  <a:pt x="2828150" y="2186842"/>
                  <a:pt x="2828150" y="1423718"/>
                </a:cubicBezTo>
                <a:cubicBezTo>
                  <a:pt x="2828150" y="660595"/>
                  <a:pt x="2230746" y="44158"/>
                  <a:pt x="1468384" y="20303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9002F52F-705C-4934-826D-7B9921967045}"/>
              </a:ext>
            </a:extLst>
          </p:cNvPr>
          <p:cNvSpPr/>
          <p:nvPr/>
        </p:nvSpPr>
        <p:spPr>
          <a:xfrm>
            <a:off x="5655183" y="3328352"/>
            <a:ext cx="1956501" cy="1641470"/>
          </a:xfrm>
          <a:custGeom>
            <a:avLst/>
            <a:gdLst>
              <a:gd name="connsiteX0" fmla="*/ 2453076 w 2994630"/>
              <a:gd name="connsiteY0" fmla="*/ 564666 h 2512444"/>
              <a:gd name="connsiteX1" fmla="*/ 1907444 w 2994630"/>
              <a:gd name="connsiteY1" fmla="*/ 19034 h 2512444"/>
              <a:gd name="connsiteX2" fmla="*/ 547679 w 2994630"/>
              <a:gd name="connsiteY2" fmla="*/ 1422196 h 2512444"/>
              <a:gd name="connsiteX3" fmla="*/ 547679 w 2994630"/>
              <a:gd name="connsiteY3" fmla="*/ 1422196 h 2512444"/>
              <a:gd name="connsiteX4" fmla="*/ 19304 w 2994630"/>
              <a:gd name="connsiteY4" fmla="*/ 1984577 h 2512444"/>
              <a:gd name="connsiteX5" fmla="*/ 564428 w 2994630"/>
              <a:gd name="connsiteY5" fmla="*/ 2513206 h 2512444"/>
              <a:gd name="connsiteX6" fmla="*/ 581685 w 2994630"/>
              <a:gd name="connsiteY6" fmla="*/ 2512952 h 2512444"/>
              <a:gd name="connsiteX7" fmla="*/ 582193 w 2994630"/>
              <a:gd name="connsiteY7" fmla="*/ 2512952 h 2512444"/>
              <a:gd name="connsiteX8" fmla="*/ 2293447 w 2994630"/>
              <a:gd name="connsiteY8" fmla="*/ 1757442 h 2512444"/>
              <a:gd name="connsiteX9" fmla="*/ 2998708 w 2994630"/>
              <a:gd name="connsiteY9" fmla="*/ 19034 h 2512444"/>
              <a:gd name="connsiteX10" fmla="*/ 2453076 w 2994630"/>
              <a:gd name="connsiteY10" fmla="*/ 564666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4630" h="2512444">
                <a:moveTo>
                  <a:pt x="2453076" y="564666"/>
                </a:moveTo>
                <a:cubicBezTo>
                  <a:pt x="2151837" y="564666"/>
                  <a:pt x="1907444" y="320273"/>
                  <a:pt x="1907444" y="19034"/>
                </a:cubicBezTo>
                <a:cubicBezTo>
                  <a:pt x="1907444" y="782157"/>
                  <a:pt x="1310040" y="1398594"/>
                  <a:pt x="547679" y="1422196"/>
                </a:cubicBezTo>
                <a:cubicBezTo>
                  <a:pt x="547679" y="1422196"/>
                  <a:pt x="547679" y="1422196"/>
                  <a:pt x="547679" y="1422196"/>
                </a:cubicBezTo>
                <a:cubicBezTo>
                  <a:pt x="246439" y="1431586"/>
                  <a:pt x="9914" y="1683338"/>
                  <a:pt x="19304" y="1984577"/>
                </a:cubicBezTo>
                <a:cubicBezTo>
                  <a:pt x="28440" y="2279980"/>
                  <a:pt x="270802" y="2513206"/>
                  <a:pt x="564428" y="2513206"/>
                </a:cubicBezTo>
                <a:cubicBezTo>
                  <a:pt x="570265" y="2513206"/>
                  <a:pt x="575848" y="2513206"/>
                  <a:pt x="581685" y="2512952"/>
                </a:cubicBezTo>
                <a:cubicBezTo>
                  <a:pt x="581939" y="2512952"/>
                  <a:pt x="581939" y="2512952"/>
                  <a:pt x="582193" y="2512952"/>
                </a:cubicBezTo>
                <a:cubicBezTo>
                  <a:pt x="1232129" y="2492650"/>
                  <a:pt x="1839938" y="2224148"/>
                  <a:pt x="2293447" y="1757442"/>
                </a:cubicBezTo>
                <a:cubicBezTo>
                  <a:pt x="2748225" y="1289214"/>
                  <a:pt x="2998708" y="672016"/>
                  <a:pt x="2998708" y="19034"/>
                </a:cubicBezTo>
                <a:cubicBezTo>
                  <a:pt x="2998708" y="320273"/>
                  <a:pt x="2754315" y="564666"/>
                  <a:pt x="2453076" y="564666"/>
                </a:cubicBezTo>
                <a:close/>
              </a:path>
            </a:pathLst>
          </a:custGeom>
          <a:solidFill>
            <a:srgbClr val="E4394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B9D76551-93BB-4BA0-A4E7-7075D94918F8}"/>
              </a:ext>
            </a:extLst>
          </p:cNvPr>
          <p:cNvSpPr/>
          <p:nvPr/>
        </p:nvSpPr>
        <p:spPr>
          <a:xfrm>
            <a:off x="6000566" y="1709640"/>
            <a:ext cx="1624890" cy="2006241"/>
          </a:xfrm>
          <a:custGeom>
            <a:avLst/>
            <a:gdLst>
              <a:gd name="connsiteX0" fmla="*/ 1764802 w 2487066"/>
              <a:gd name="connsiteY0" fmla="*/ 774543 h 3070765"/>
              <a:gd name="connsiteX1" fmla="*/ 53548 w 2487066"/>
              <a:gd name="connsiteY1" fmla="*/ 19034 h 3070765"/>
              <a:gd name="connsiteX2" fmla="*/ 581415 w 2487066"/>
              <a:gd name="connsiteY2" fmla="*/ 581415 h 3070765"/>
              <a:gd name="connsiteX3" fmla="*/ 19034 w 2487066"/>
              <a:gd name="connsiteY3" fmla="*/ 1109790 h 3070765"/>
              <a:gd name="connsiteX4" fmla="*/ 1378799 w 2487066"/>
              <a:gd name="connsiteY4" fmla="*/ 2512952 h 3070765"/>
              <a:gd name="connsiteX5" fmla="*/ 1924431 w 2487066"/>
              <a:gd name="connsiteY5" fmla="*/ 3058584 h 3070765"/>
              <a:gd name="connsiteX6" fmla="*/ 2470063 w 2487066"/>
              <a:gd name="connsiteY6" fmla="*/ 2512952 h 3070765"/>
              <a:gd name="connsiteX7" fmla="*/ 1764802 w 2487066"/>
              <a:gd name="connsiteY7" fmla="*/ 774543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7066" h="3070765">
                <a:moveTo>
                  <a:pt x="1764802" y="774543"/>
                </a:moveTo>
                <a:cubicBezTo>
                  <a:pt x="1311293" y="307584"/>
                  <a:pt x="703485" y="39336"/>
                  <a:pt x="53548" y="19034"/>
                </a:cubicBezTo>
                <a:cubicBezTo>
                  <a:pt x="354534" y="28677"/>
                  <a:pt x="590805" y="280429"/>
                  <a:pt x="581415" y="581415"/>
                </a:cubicBezTo>
                <a:cubicBezTo>
                  <a:pt x="572025" y="882655"/>
                  <a:pt x="320781" y="1119687"/>
                  <a:pt x="19034" y="1109790"/>
                </a:cubicBezTo>
                <a:cubicBezTo>
                  <a:pt x="781650" y="1133645"/>
                  <a:pt x="1378799" y="1750082"/>
                  <a:pt x="1378799" y="2512952"/>
                </a:cubicBezTo>
                <a:cubicBezTo>
                  <a:pt x="1378799" y="2814192"/>
                  <a:pt x="1623192" y="3058584"/>
                  <a:pt x="1924431" y="3058584"/>
                </a:cubicBezTo>
                <a:cubicBezTo>
                  <a:pt x="2225671" y="3058584"/>
                  <a:pt x="2470063" y="2814192"/>
                  <a:pt x="2470063" y="2512952"/>
                </a:cubicBezTo>
                <a:cubicBezTo>
                  <a:pt x="2470063" y="1860224"/>
                  <a:pt x="2219580" y="1242772"/>
                  <a:pt x="1764802" y="774543"/>
                </a:cubicBezTo>
                <a:close/>
              </a:path>
            </a:pathLst>
          </a:custGeom>
          <a:solidFill>
            <a:srgbClr val="2E75A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6FE830AF-E53E-479B-A745-4BA95676ECCC}"/>
              </a:ext>
            </a:extLst>
          </p:cNvPr>
          <p:cNvSpPr/>
          <p:nvPr/>
        </p:nvSpPr>
        <p:spPr>
          <a:xfrm>
            <a:off x="4351510" y="2971872"/>
            <a:ext cx="1691213" cy="2006241"/>
          </a:xfrm>
          <a:custGeom>
            <a:avLst/>
            <a:gdLst>
              <a:gd name="connsiteX0" fmla="*/ 2593655 w 2588579"/>
              <a:gd name="connsiteY0" fmla="*/ 3058584 h 3070765"/>
              <a:gd name="connsiteX1" fmla="*/ 2576398 w 2588579"/>
              <a:gd name="connsiteY1" fmla="*/ 3058838 h 3070765"/>
              <a:gd name="connsiteX2" fmla="*/ 2031273 w 2588579"/>
              <a:gd name="connsiteY2" fmla="*/ 2530209 h 3070765"/>
              <a:gd name="connsiteX3" fmla="*/ 2559648 w 2588579"/>
              <a:gd name="connsiteY3" fmla="*/ 1967828 h 3070765"/>
              <a:gd name="connsiteX4" fmla="*/ 2559648 w 2588579"/>
              <a:gd name="connsiteY4" fmla="*/ 1967828 h 3070765"/>
              <a:gd name="connsiteX5" fmla="*/ 2559648 w 2588579"/>
              <a:gd name="connsiteY5" fmla="*/ 1967828 h 3070765"/>
              <a:gd name="connsiteX6" fmla="*/ 2543914 w 2588579"/>
              <a:gd name="connsiteY6" fmla="*/ 1968335 h 3070765"/>
              <a:gd name="connsiteX7" fmla="*/ 2514982 w 2588579"/>
              <a:gd name="connsiteY7" fmla="*/ 1969097 h 3070765"/>
              <a:gd name="connsiteX8" fmla="*/ 1110298 w 2588579"/>
              <a:gd name="connsiteY8" fmla="*/ 564666 h 3070765"/>
              <a:gd name="connsiteX9" fmla="*/ 564666 w 2588579"/>
              <a:gd name="connsiteY9" fmla="*/ 19034 h 3070765"/>
              <a:gd name="connsiteX10" fmla="*/ 19034 w 2588579"/>
              <a:gd name="connsiteY10" fmla="*/ 564666 h 3070765"/>
              <a:gd name="connsiteX11" fmla="*/ 2514982 w 2588579"/>
              <a:gd name="connsiteY11" fmla="*/ 3060360 h 3070765"/>
              <a:gd name="connsiteX12" fmla="*/ 2581473 w 2588579"/>
              <a:gd name="connsiteY12" fmla="*/ 3058838 h 3070765"/>
              <a:gd name="connsiteX13" fmla="*/ 2593655 w 2588579"/>
              <a:gd name="connsiteY13" fmla="*/ 3058584 h 3070765"/>
              <a:gd name="connsiteX14" fmla="*/ 2594163 w 2588579"/>
              <a:gd name="connsiteY14" fmla="*/ 3058584 h 3070765"/>
              <a:gd name="connsiteX15" fmla="*/ 2593655 w 2588579"/>
              <a:gd name="connsiteY15" fmla="*/ 3058584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88579" h="3070765">
                <a:moveTo>
                  <a:pt x="2593655" y="3058584"/>
                </a:moveTo>
                <a:cubicBezTo>
                  <a:pt x="2587818" y="3058838"/>
                  <a:pt x="2581981" y="3058838"/>
                  <a:pt x="2576398" y="3058838"/>
                </a:cubicBezTo>
                <a:cubicBezTo>
                  <a:pt x="2283025" y="3058838"/>
                  <a:pt x="2040663" y="2825612"/>
                  <a:pt x="2031273" y="2530209"/>
                </a:cubicBezTo>
                <a:cubicBezTo>
                  <a:pt x="2021883" y="2228970"/>
                  <a:pt x="2258409" y="197721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lnTo>
                  <a:pt x="2543914" y="1968335"/>
                </a:lnTo>
                <a:cubicBezTo>
                  <a:pt x="2534270" y="1968589"/>
                  <a:pt x="2524626" y="1969097"/>
                  <a:pt x="2514982" y="1969097"/>
                </a:cubicBezTo>
                <a:cubicBezTo>
                  <a:pt x="1740439" y="1969097"/>
                  <a:pt x="1110298" y="1338955"/>
                  <a:pt x="1110298" y="564666"/>
                </a:cubicBezTo>
                <a:cubicBezTo>
                  <a:pt x="1110298" y="263426"/>
                  <a:pt x="865905" y="19034"/>
                  <a:pt x="564666" y="19034"/>
                </a:cubicBezTo>
                <a:cubicBezTo>
                  <a:pt x="263426" y="19034"/>
                  <a:pt x="19034" y="263172"/>
                  <a:pt x="19034" y="564666"/>
                </a:cubicBezTo>
                <a:cubicBezTo>
                  <a:pt x="19034" y="1940927"/>
                  <a:pt x="1138721" y="3060360"/>
                  <a:pt x="2514982" y="3060360"/>
                </a:cubicBezTo>
                <a:cubicBezTo>
                  <a:pt x="2537315" y="3060360"/>
                  <a:pt x="2559394" y="3059599"/>
                  <a:pt x="2581473" y="3058838"/>
                </a:cubicBezTo>
                <a:lnTo>
                  <a:pt x="2593655" y="3058584"/>
                </a:lnTo>
                <a:cubicBezTo>
                  <a:pt x="2593909" y="3058584"/>
                  <a:pt x="2593909" y="3058584"/>
                  <a:pt x="2594163" y="3058584"/>
                </a:cubicBezTo>
                <a:cubicBezTo>
                  <a:pt x="2593909" y="3058584"/>
                  <a:pt x="2593655" y="3058584"/>
                  <a:pt x="2593655" y="3058584"/>
                </a:cubicBezTo>
                <a:close/>
              </a:path>
            </a:pathLst>
          </a:custGeom>
          <a:solidFill>
            <a:srgbClr val="2E75A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5D75C94F-4EC1-4EC2-91F1-2F4464CC174D}"/>
              </a:ext>
            </a:extLst>
          </p:cNvPr>
          <p:cNvSpPr/>
          <p:nvPr/>
        </p:nvSpPr>
        <p:spPr>
          <a:xfrm>
            <a:off x="4351510" y="1697659"/>
            <a:ext cx="2039404" cy="1641470"/>
          </a:xfrm>
          <a:custGeom>
            <a:avLst/>
            <a:gdLst>
              <a:gd name="connsiteX0" fmla="*/ 2593909 w 3121522"/>
              <a:gd name="connsiteY0" fmla="*/ 20810 h 2512444"/>
              <a:gd name="connsiteX1" fmla="*/ 2593655 w 3121522"/>
              <a:gd name="connsiteY1" fmla="*/ 20810 h 2512444"/>
              <a:gd name="connsiteX2" fmla="*/ 2581220 w 3121522"/>
              <a:gd name="connsiteY2" fmla="*/ 20303 h 2512444"/>
              <a:gd name="connsiteX3" fmla="*/ 2514982 w 3121522"/>
              <a:gd name="connsiteY3" fmla="*/ 19034 h 2512444"/>
              <a:gd name="connsiteX4" fmla="*/ 19034 w 3121522"/>
              <a:gd name="connsiteY4" fmla="*/ 2514982 h 2512444"/>
              <a:gd name="connsiteX5" fmla="*/ 564666 w 3121522"/>
              <a:gd name="connsiteY5" fmla="*/ 1969350 h 2512444"/>
              <a:gd name="connsiteX6" fmla="*/ 1110298 w 3121522"/>
              <a:gd name="connsiteY6" fmla="*/ 2514982 h 2512444"/>
              <a:gd name="connsiteX7" fmla="*/ 2514982 w 3121522"/>
              <a:gd name="connsiteY7" fmla="*/ 1110297 h 2512444"/>
              <a:gd name="connsiteX8" fmla="*/ 2543914 w 3121522"/>
              <a:gd name="connsiteY8" fmla="*/ 1111059 h 2512444"/>
              <a:gd name="connsiteX9" fmla="*/ 2559648 w 3121522"/>
              <a:gd name="connsiteY9" fmla="*/ 1111566 h 2512444"/>
              <a:gd name="connsiteX10" fmla="*/ 2559648 w 3121522"/>
              <a:gd name="connsiteY10" fmla="*/ 1111566 h 2512444"/>
              <a:gd name="connsiteX11" fmla="*/ 3122030 w 3121522"/>
              <a:gd name="connsiteY11" fmla="*/ 583192 h 2512444"/>
              <a:gd name="connsiteX12" fmla="*/ 2593909 w 3121522"/>
              <a:gd name="connsiteY12" fmla="*/ 20810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522" h="2512444">
                <a:moveTo>
                  <a:pt x="2593909" y="20810"/>
                </a:moveTo>
                <a:cubicBezTo>
                  <a:pt x="2593909" y="20810"/>
                  <a:pt x="2593655" y="20810"/>
                  <a:pt x="2593655" y="20810"/>
                </a:cubicBezTo>
                <a:lnTo>
                  <a:pt x="2581220" y="20303"/>
                </a:lnTo>
                <a:cubicBezTo>
                  <a:pt x="2559141" y="19795"/>
                  <a:pt x="2537062" y="19034"/>
                  <a:pt x="2514982" y="19034"/>
                </a:cubicBezTo>
                <a:cubicBezTo>
                  <a:pt x="1138721" y="19034"/>
                  <a:pt x="19034" y="1138721"/>
                  <a:pt x="19034" y="2514982"/>
                </a:cubicBezTo>
                <a:cubicBezTo>
                  <a:pt x="19034" y="2213743"/>
                  <a:pt x="263426" y="1969350"/>
                  <a:pt x="564666" y="1969350"/>
                </a:cubicBezTo>
                <a:cubicBezTo>
                  <a:pt x="865905" y="1969350"/>
                  <a:pt x="1110298" y="2213489"/>
                  <a:pt x="1110298" y="2514982"/>
                </a:cubicBezTo>
                <a:cubicBezTo>
                  <a:pt x="1110298" y="1740439"/>
                  <a:pt x="1740439" y="1110297"/>
                  <a:pt x="2514982" y="1110297"/>
                </a:cubicBezTo>
                <a:cubicBezTo>
                  <a:pt x="2524626" y="1110297"/>
                  <a:pt x="2534270" y="1110805"/>
                  <a:pt x="2543914" y="1111059"/>
                </a:cubicBezTo>
                <a:lnTo>
                  <a:pt x="2559648" y="1111566"/>
                </a:lnTo>
                <a:cubicBezTo>
                  <a:pt x="2559648" y="1111566"/>
                  <a:pt x="2559648" y="1111566"/>
                  <a:pt x="2559648" y="1111566"/>
                </a:cubicBezTo>
                <a:cubicBezTo>
                  <a:pt x="2861395" y="1121464"/>
                  <a:pt x="3112640" y="884431"/>
                  <a:pt x="3122030" y="583192"/>
                </a:cubicBezTo>
                <a:cubicBezTo>
                  <a:pt x="3131420" y="282206"/>
                  <a:pt x="2895148" y="30454"/>
                  <a:pt x="2593909" y="20810"/>
                </a:cubicBezTo>
                <a:close/>
              </a:path>
            </a:pathLst>
          </a:custGeom>
          <a:solidFill>
            <a:srgbClr val="E4394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0277C3B8-C8AC-4FBD-AADC-476A581406FF}"/>
              </a:ext>
            </a:extLst>
          </p:cNvPr>
          <p:cNvSpPr/>
          <p:nvPr/>
        </p:nvSpPr>
        <p:spPr>
          <a:xfrm>
            <a:off x="5166782" y="2928378"/>
            <a:ext cx="1709726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Lorem ipsum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FD00BFA7-97D4-449B-8A80-5BD0ADA20202}"/>
              </a:ext>
            </a:extLst>
          </p:cNvPr>
          <p:cNvGrpSpPr/>
          <p:nvPr/>
        </p:nvGrpSpPr>
        <p:grpSpPr>
          <a:xfrm>
            <a:off x="7090389" y="3255973"/>
            <a:ext cx="353816" cy="265836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6E08F76-23CA-4DA2-9BED-EAFF3DC14221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09EB749A-9AF6-4A48-9391-7367C9ACEBEF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E5D55F85-C744-42DD-BC6C-21F95AD707C3}"/>
              </a:ext>
            </a:extLst>
          </p:cNvPr>
          <p:cNvGrpSpPr/>
          <p:nvPr/>
        </p:nvGrpSpPr>
        <p:grpSpPr>
          <a:xfrm>
            <a:off x="5904095" y="1872206"/>
            <a:ext cx="348489" cy="353043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5847470F-DE30-4537-81C4-A51875D5470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F7FC8FAA-D770-4289-B818-4B17C4AFA4D6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71AD8932-777D-4EB4-A55B-924B09705BE8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139D55CA-0708-4EC7-AFA1-FF3E49634A31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354F140B-5E60-4680-8799-B0AAA7DDDACF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D259AE6-E199-4422-A561-853CBBADEF69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D9ADD8DD-3F81-4B72-B26E-805CDE7AB158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1C511BF0-06E8-491B-A876-DFDAF901D53F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2D7591FB-9230-4D9A-A85C-DC5E9CD08544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6576416D-7EDE-4E8B-8CC8-F0ABF54AAFB4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BB81A98C-A3E9-4F27-9B92-E126BBD164C3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8C8EE07A-4CA0-40D4-935F-1D2487189552}"/>
              </a:ext>
            </a:extLst>
          </p:cNvPr>
          <p:cNvGrpSpPr/>
          <p:nvPr/>
        </p:nvGrpSpPr>
        <p:grpSpPr>
          <a:xfrm>
            <a:off x="4519324" y="3166382"/>
            <a:ext cx="351541" cy="343421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44BC117C-1BFD-429E-B23B-9081CFCB8573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F284483E-B1D2-49BD-B89A-7A6590BFD51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3F9A44D5-1576-4020-8C32-1F8FC0E43823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C1CAC374-9292-4C5F-898B-A0CFF86075A7}"/>
              </a:ext>
            </a:extLst>
          </p:cNvPr>
          <p:cNvGrpSpPr/>
          <p:nvPr/>
        </p:nvGrpSpPr>
        <p:grpSpPr>
          <a:xfrm>
            <a:off x="5819517" y="4428610"/>
            <a:ext cx="367261" cy="362478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A0BF6B95-3CF1-4404-80A7-C3254736B78D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152BAC59-D61D-4827-AADE-F4B6CD2DC7B2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7CBAC2D1-E0C1-49A2-BEA2-24645336D696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FC97A4C-8E60-412C-806F-386792A95B3F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34D90B54-7CFA-4B60-A118-7E6AA042E718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A0380145-E8A9-4641-9196-A0ADA2AAEDA1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4AFA0357-6BAF-4239-9871-16113B78AB2A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9A237F3B-A02A-461F-9702-A67B33D1190A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BFBAFD87-0AE0-4F10-9423-62DBCBA06FC1}"/>
              </a:ext>
            </a:extLst>
          </p:cNvPr>
          <p:cNvSpPr/>
          <p:nvPr/>
        </p:nvSpPr>
        <p:spPr>
          <a:xfrm>
            <a:off x="1225913" y="1466939"/>
            <a:ext cx="26261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291A34"/>
                </a:solidFill>
                <a:latin typeface="+mj-lt"/>
              </a:rPr>
              <a:t>STEP 01.</a:t>
            </a: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E4FBFC03-F334-4BF7-848C-DB2D72D58BC7}"/>
              </a:ext>
            </a:extLst>
          </p:cNvPr>
          <p:cNvSpPr/>
          <p:nvPr/>
        </p:nvSpPr>
        <p:spPr>
          <a:xfrm>
            <a:off x="1155701" y="2570630"/>
            <a:ext cx="30355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91A34"/>
                </a:solidFill>
              </a:rPr>
              <a:t>amet</a:t>
            </a:r>
            <a:r>
              <a:rPr lang="en-US" altLang="ko-KR" sz="1200" dirty="0">
                <a:solidFill>
                  <a:srgbClr val="291A34"/>
                </a:solidFill>
              </a:rPr>
              <a:t>, </a:t>
            </a:r>
            <a:r>
              <a:rPr lang="en-US" altLang="ko-KR" sz="12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adipisicing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elit</a:t>
            </a:r>
            <a:r>
              <a:rPr lang="en-US" altLang="ko-KR" sz="1200" dirty="0">
                <a:solidFill>
                  <a:srgbClr val="291A34"/>
                </a:solidFill>
              </a:rPr>
              <a:t>.</a:t>
            </a:r>
            <a:endParaRPr lang="ko-KR" altLang="en-US" sz="1200" dirty="0">
              <a:solidFill>
                <a:srgbClr val="291A34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894B79F9-7E20-49A1-BC68-C128444CFDD1}"/>
              </a:ext>
            </a:extLst>
          </p:cNvPr>
          <p:cNvSpPr/>
          <p:nvPr/>
        </p:nvSpPr>
        <p:spPr>
          <a:xfrm>
            <a:off x="1155701" y="1891833"/>
            <a:ext cx="3035518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solidFill>
                  <a:srgbClr val="291A34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rgbClr val="291A34"/>
                </a:solidFill>
                <a:latin typeface="+mj-lt"/>
              </a:rPr>
              <a:t>amet</a:t>
            </a:r>
            <a:endParaRPr lang="en-US" altLang="ko-KR" dirty="0">
              <a:solidFill>
                <a:srgbClr val="291A34"/>
              </a:solidFill>
              <a:latin typeface="+mj-lt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3AAE1603-ABD9-46EB-A0A9-5C258D239782}"/>
              </a:ext>
            </a:extLst>
          </p:cNvPr>
          <p:cNvSpPr/>
          <p:nvPr/>
        </p:nvSpPr>
        <p:spPr>
          <a:xfrm>
            <a:off x="1225913" y="3510679"/>
            <a:ext cx="26261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291A34"/>
                </a:solidFill>
                <a:latin typeface="+mj-lt"/>
              </a:rPr>
              <a:t>STEP 04.</a:t>
            </a: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6E735C19-AA19-4F68-808C-23185CAED853}"/>
              </a:ext>
            </a:extLst>
          </p:cNvPr>
          <p:cNvSpPr/>
          <p:nvPr/>
        </p:nvSpPr>
        <p:spPr>
          <a:xfrm>
            <a:off x="1155701" y="4614371"/>
            <a:ext cx="30355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91A34"/>
                </a:solidFill>
              </a:rPr>
              <a:t>amet</a:t>
            </a:r>
            <a:r>
              <a:rPr lang="en-US" altLang="ko-KR" sz="1200" dirty="0">
                <a:solidFill>
                  <a:srgbClr val="291A34"/>
                </a:solidFill>
              </a:rPr>
              <a:t>, </a:t>
            </a:r>
            <a:r>
              <a:rPr lang="en-US" altLang="ko-KR" sz="12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adipisicing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elit</a:t>
            </a:r>
            <a:r>
              <a:rPr lang="en-US" altLang="ko-KR" sz="1200" dirty="0">
                <a:solidFill>
                  <a:srgbClr val="291A34"/>
                </a:solidFill>
              </a:rPr>
              <a:t>.</a:t>
            </a:r>
            <a:endParaRPr lang="ko-KR" altLang="en-US" sz="1200" dirty="0">
              <a:solidFill>
                <a:srgbClr val="291A34"/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010C65FE-1F48-4EE6-9326-A66E6EF59300}"/>
              </a:ext>
            </a:extLst>
          </p:cNvPr>
          <p:cNvSpPr/>
          <p:nvPr/>
        </p:nvSpPr>
        <p:spPr>
          <a:xfrm>
            <a:off x="1155701" y="3935573"/>
            <a:ext cx="3035518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solidFill>
                  <a:srgbClr val="291A34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rgbClr val="291A34"/>
                </a:solidFill>
                <a:latin typeface="+mj-lt"/>
              </a:rPr>
              <a:t>amet</a:t>
            </a:r>
            <a:endParaRPr lang="en-US" altLang="ko-KR" dirty="0">
              <a:solidFill>
                <a:srgbClr val="291A34"/>
              </a:solidFill>
              <a:latin typeface="+mj-lt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4C93C3AC-EC28-4830-AE58-9C3913532966}"/>
              </a:ext>
            </a:extLst>
          </p:cNvPr>
          <p:cNvSpPr/>
          <p:nvPr/>
        </p:nvSpPr>
        <p:spPr>
          <a:xfrm>
            <a:off x="8013345" y="1466939"/>
            <a:ext cx="26152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291A34"/>
                </a:solidFill>
                <a:latin typeface="+mj-lt"/>
              </a:rPr>
              <a:t>STEP 02.</a:t>
            </a: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BA55750E-E636-4E2D-96E5-11EAA8C70EA2}"/>
              </a:ext>
            </a:extLst>
          </p:cNvPr>
          <p:cNvSpPr/>
          <p:nvPr/>
        </p:nvSpPr>
        <p:spPr>
          <a:xfrm>
            <a:off x="8013344" y="2570630"/>
            <a:ext cx="30229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91A34"/>
                </a:solidFill>
              </a:rPr>
              <a:t>amet</a:t>
            </a:r>
            <a:r>
              <a:rPr lang="en-US" altLang="ko-KR" sz="1200" dirty="0">
                <a:solidFill>
                  <a:srgbClr val="291A34"/>
                </a:solidFill>
              </a:rPr>
              <a:t>, </a:t>
            </a:r>
            <a:r>
              <a:rPr lang="en-US" altLang="ko-KR" sz="12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adipisicing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elit</a:t>
            </a:r>
            <a:r>
              <a:rPr lang="en-US" altLang="ko-KR" sz="1200" dirty="0">
                <a:solidFill>
                  <a:srgbClr val="291A34"/>
                </a:solidFill>
              </a:rPr>
              <a:t>.</a:t>
            </a:r>
            <a:endParaRPr lang="ko-KR" altLang="en-US" sz="1200" dirty="0">
              <a:solidFill>
                <a:srgbClr val="291A34"/>
              </a:solidFill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70400CC4-502C-421A-B269-82C3DD0E3EC9}"/>
              </a:ext>
            </a:extLst>
          </p:cNvPr>
          <p:cNvSpPr/>
          <p:nvPr/>
        </p:nvSpPr>
        <p:spPr>
          <a:xfrm>
            <a:off x="8013344" y="1891833"/>
            <a:ext cx="3022955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solidFill>
                  <a:srgbClr val="291A34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rgbClr val="291A34"/>
                </a:solidFill>
                <a:latin typeface="+mj-lt"/>
              </a:rPr>
              <a:t>amet</a:t>
            </a:r>
            <a:endParaRPr lang="en-US" altLang="ko-KR" dirty="0">
              <a:solidFill>
                <a:srgbClr val="291A34"/>
              </a:solidFill>
              <a:latin typeface="+mj-lt"/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FEECAF0E-8947-4D57-B78D-5CD53B8029D8}"/>
              </a:ext>
            </a:extLst>
          </p:cNvPr>
          <p:cNvSpPr/>
          <p:nvPr/>
        </p:nvSpPr>
        <p:spPr>
          <a:xfrm>
            <a:off x="8013345" y="3510679"/>
            <a:ext cx="26152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291A34"/>
                </a:solidFill>
                <a:latin typeface="+mj-lt"/>
              </a:rPr>
              <a:t>STEP 03.</a:t>
            </a: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4F9B760E-E89C-471B-B7D4-9C0478AD619F}"/>
              </a:ext>
            </a:extLst>
          </p:cNvPr>
          <p:cNvSpPr/>
          <p:nvPr/>
        </p:nvSpPr>
        <p:spPr>
          <a:xfrm>
            <a:off x="8013344" y="4614371"/>
            <a:ext cx="30229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91A34"/>
                </a:solidFill>
              </a:rPr>
              <a:t>amet</a:t>
            </a:r>
            <a:r>
              <a:rPr lang="en-US" altLang="ko-KR" sz="1200" dirty="0">
                <a:solidFill>
                  <a:srgbClr val="291A34"/>
                </a:solidFill>
              </a:rPr>
              <a:t>, </a:t>
            </a:r>
            <a:r>
              <a:rPr lang="en-US" altLang="ko-KR" sz="12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adipisicing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elit</a:t>
            </a:r>
            <a:r>
              <a:rPr lang="en-US" altLang="ko-KR" sz="1200" dirty="0">
                <a:solidFill>
                  <a:srgbClr val="291A34"/>
                </a:solidFill>
              </a:rPr>
              <a:t>.</a:t>
            </a:r>
            <a:endParaRPr lang="ko-KR" altLang="en-US" sz="1200" dirty="0">
              <a:solidFill>
                <a:srgbClr val="291A34"/>
              </a:solidFill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FFE9048B-415C-4052-8B10-C0AD1A196C28}"/>
              </a:ext>
            </a:extLst>
          </p:cNvPr>
          <p:cNvSpPr/>
          <p:nvPr/>
        </p:nvSpPr>
        <p:spPr>
          <a:xfrm>
            <a:off x="8013344" y="3935573"/>
            <a:ext cx="3022955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>
                <a:solidFill>
                  <a:srgbClr val="291A34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rgbClr val="291A34"/>
                </a:solidFill>
                <a:latin typeface="+mj-lt"/>
              </a:rPr>
              <a:t>amet</a:t>
            </a:r>
            <a:endParaRPr lang="en-US" altLang="ko-KR" dirty="0">
              <a:solidFill>
                <a:srgbClr val="291A3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76493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8490BA3-2C78-4896-A70B-62BE172694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152141-BE64-4384-BBAC-29E38DB6703F}"/>
              </a:ext>
            </a:extLst>
          </p:cNvPr>
          <p:cNvSpPr txBox="1"/>
          <p:nvPr/>
        </p:nvSpPr>
        <p:spPr>
          <a:xfrm>
            <a:off x="1104745" y="5471501"/>
            <a:ext cx="9982511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54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rgbClr val="291A34"/>
                </a:solidFill>
              </a:rPr>
              <a:t>Enjoy the Music</a:t>
            </a:r>
            <a:endParaRPr lang="ko-KR" altLang="en-US" dirty="0">
              <a:solidFill>
                <a:srgbClr val="291A34"/>
              </a:solidFill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41B15A38-8077-42ED-9F93-E83CB714D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69322" y="2781555"/>
            <a:ext cx="1573515" cy="38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099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4112939C-C804-4DA5-9013-EFEF1A3EA433}"/>
              </a:ext>
            </a:extLst>
          </p:cNvPr>
          <p:cNvSpPr/>
          <p:nvPr/>
        </p:nvSpPr>
        <p:spPr>
          <a:xfrm>
            <a:off x="5777453" y="2743405"/>
            <a:ext cx="42664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291A34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solidFill>
                <a:srgbClr val="291A3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4D7094-2C45-44D4-B30C-11C9617BFA9D}"/>
              </a:ext>
            </a:extLst>
          </p:cNvPr>
          <p:cNvSpPr txBox="1"/>
          <p:nvPr/>
        </p:nvSpPr>
        <p:spPr>
          <a:xfrm>
            <a:off x="5777454" y="4243919"/>
            <a:ext cx="4266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000" dirty="0">
                <a:solidFill>
                  <a:srgbClr val="291A34"/>
                </a:solidFill>
                <a:latin typeface="+mj-lt"/>
              </a:rPr>
              <a:t>Lorem ipsum dolor</a:t>
            </a:r>
            <a:endParaRPr lang="ko-KR" altLang="en-US" sz="2400" dirty="0">
              <a:solidFill>
                <a:srgbClr val="291A34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9D7D4F-4D22-4A3A-B325-99CFCF4B713C}"/>
              </a:ext>
            </a:extLst>
          </p:cNvPr>
          <p:cNvSpPr txBox="1"/>
          <p:nvPr/>
        </p:nvSpPr>
        <p:spPr>
          <a:xfrm>
            <a:off x="5777454" y="4817559"/>
            <a:ext cx="4266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000" dirty="0" err="1">
                <a:solidFill>
                  <a:srgbClr val="291A34"/>
                </a:solidFill>
              </a:rPr>
              <a:t>Consectetur</a:t>
            </a:r>
            <a:r>
              <a:rPr lang="en-US" altLang="ko-KR" sz="2000" dirty="0">
                <a:solidFill>
                  <a:srgbClr val="291A34"/>
                </a:solidFill>
              </a:rPr>
              <a:t> </a:t>
            </a:r>
            <a:r>
              <a:rPr lang="en-US" altLang="ko-KR" sz="2000" dirty="0" err="1">
                <a:solidFill>
                  <a:srgbClr val="291A34"/>
                </a:solidFill>
              </a:rPr>
              <a:t>adipisicing</a:t>
            </a:r>
            <a:r>
              <a:rPr lang="en-US" altLang="ko-KR" sz="2000" dirty="0">
                <a:solidFill>
                  <a:srgbClr val="291A34"/>
                </a:solidFill>
              </a:rPr>
              <a:t> </a:t>
            </a:r>
            <a:r>
              <a:rPr lang="en-US" altLang="ko-KR" sz="2000" dirty="0" err="1">
                <a:solidFill>
                  <a:srgbClr val="291A34"/>
                </a:solidFill>
              </a:rPr>
              <a:t>elit</a:t>
            </a:r>
            <a:endParaRPr lang="ko-KR" altLang="en-US" sz="2400" dirty="0">
              <a:solidFill>
                <a:srgbClr val="291A34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7FC59E-068F-4FCA-8CA3-7D2942A09DF8}"/>
              </a:ext>
            </a:extLst>
          </p:cNvPr>
          <p:cNvSpPr txBox="1"/>
          <p:nvPr/>
        </p:nvSpPr>
        <p:spPr>
          <a:xfrm>
            <a:off x="5777453" y="5285121"/>
            <a:ext cx="4266432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dirty="0">
                <a:solidFill>
                  <a:srgbClr val="291A34"/>
                </a:solidFill>
              </a:rPr>
              <a:t>Lorem ipsum dolor sit </a:t>
            </a:r>
            <a:r>
              <a:rPr lang="en-US" altLang="ko-KR" dirty="0" err="1">
                <a:solidFill>
                  <a:srgbClr val="291A34"/>
                </a:solidFill>
              </a:rPr>
              <a:t>amet</a:t>
            </a:r>
            <a:r>
              <a:rPr lang="en-US" altLang="ko-KR" dirty="0">
                <a:solidFill>
                  <a:srgbClr val="291A34"/>
                </a:solidFill>
              </a:rPr>
              <a:t>, </a:t>
            </a:r>
            <a:r>
              <a:rPr lang="en-US" altLang="ko-KR" dirty="0" err="1">
                <a:solidFill>
                  <a:srgbClr val="291A34"/>
                </a:solidFill>
              </a:rPr>
              <a:t>consectetur</a:t>
            </a:r>
            <a:r>
              <a:rPr lang="en-US" altLang="ko-KR" dirty="0">
                <a:solidFill>
                  <a:srgbClr val="291A34"/>
                </a:solidFill>
              </a:rPr>
              <a:t> </a:t>
            </a:r>
            <a:r>
              <a:rPr lang="en-US" altLang="ko-KR" dirty="0" err="1">
                <a:solidFill>
                  <a:srgbClr val="291A34"/>
                </a:solidFill>
              </a:rPr>
              <a:t>adipisicing</a:t>
            </a:r>
            <a:r>
              <a:rPr lang="en-US" altLang="ko-KR" dirty="0">
                <a:solidFill>
                  <a:srgbClr val="291A34"/>
                </a:solidFill>
              </a:rPr>
              <a:t> </a:t>
            </a:r>
            <a:r>
              <a:rPr lang="en-US" altLang="ko-KR" dirty="0" err="1">
                <a:solidFill>
                  <a:srgbClr val="291A34"/>
                </a:solidFill>
              </a:rPr>
              <a:t>elit</a:t>
            </a:r>
            <a:endParaRPr lang="ko-KR" altLang="en-US" dirty="0">
              <a:solidFill>
                <a:srgbClr val="291A34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361DD90-69DC-48DF-9D76-6B910E700F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F71CA3AE-9821-409E-AC5D-2AFA1BD045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6" b="3516"/>
          <a:stretch/>
        </p:blipFill>
        <p:spPr>
          <a:xfrm>
            <a:off x="0" y="2447385"/>
            <a:ext cx="1663700" cy="441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501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0B650EF-4FE9-482F-8230-96498DF26F91}"/>
              </a:ext>
            </a:extLst>
          </p:cNvPr>
          <p:cNvSpPr txBox="1"/>
          <p:nvPr/>
        </p:nvSpPr>
        <p:spPr>
          <a:xfrm>
            <a:off x="2684212" y="4228518"/>
            <a:ext cx="3686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91A34"/>
                </a:solidFill>
              </a:rPr>
              <a:t>amet</a:t>
            </a:r>
            <a:r>
              <a:rPr lang="en-US" altLang="ko-KR" sz="1600" dirty="0">
                <a:solidFill>
                  <a:srgbClr val="291A34"/>
                </a:solidFill>
              </a:rPr>
              <a:t>, </a:t>
            </a:r>
            <a:r>
              <a:rPr lang="en-US" altLang="ko-KR" sz="16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adipisicing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elit</a:t>
            </a:r>
            <a:r>
              <a:rPr lang="en-US" altLang="ko-KR" sz="1600" dirty="0">
                <a:solidFill>
                  <a:srgbClr val="291A34"/>
                </a:solidFill>
              </a:rPr>
              <a:t>, sed do </a:t>
            </a:r>
            <a:r>
              <a:rPr lang="en-US" altLang="ko-KR" sz="1600" dirty="0" err="1">
                <a:solidFill>
                  <a:srgbClr val="291A34"/>
                </a:solidFill>
              </a:rPr>
              <a:t>eiusmod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tempor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incididunt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ut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labore</a:t>
            </a:r>
            <a:r>
              <a:rPr lang="en-US" altLang="ko-KR" sz="1600" dirty="0">
                <a:solidFill>
                  <a:srgbClr val="291A34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291A34"/>
                </a:solidFill>
              </a:rPr>
              <a:t>aliqua</a:t>
            </a:r>
            <a:r>
              <a:rPr lang="en-US" altLang="ko-KR" sz="1600" dirty="0">
                <a:solidFill>
                  <a:srgbClr val="291A34"/>
                </a:solidFill>
              </a:rPr>
              <a:t>.</a:t>
            </a:r>
            <a:endParaRPr lang="ko-KR" altLang="en-US" sz="1600" dirty="0">
              <a:solidFill>
                <a:srgbClr val="291A34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9E7E91F-8A89-444D-B2BC-63F098320DD9}"/>
              </a:ext>
            </a:extLst>
          </p:cNvPr>
          <p:cNvSpPr/>
          <p:nvPr/>
        </p:nvSpPr>
        <p:spPr>
          <a:xfrm>
            <a:off x="2684208" y="3740327"/>
            <a:ext cx="36786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91A34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2FAD97-D466-4490-B62B-379C20958251}"/>
              </a:ext>
            </a:extLst>
          </p:cNvPr>
          <p:cNvSpPr txBox="1"/>
          <p:nvPr/>
        </p:nvSpPr>
        <p:spPr>
          <a:xfrm>
            <a:off x="7141912" y="4228518"/>
            <a:ext cx="3686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91A34"/>
                </a:solidFill>
              </a:rPr>
              <a:t>amet</a:t>
            </a:r>
            <a:r>
              <a:rPr lang="en-US" altLang="ko-KR" sz="1600" dirty="0">
                <a:solidFill>
                  <a:srgbClr val="291A34"/>
                </a:solidFill>
              </a:rPr>
              <a:t>, </a:t>
            </a:r>
            <a:r>
              <a:rPr lang="en-US" altLang="ko-KR" sz="16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adipisicing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elit</a:t>
            </a:r>
            <a:r>
              <a:rPr lang="en-US" altLang="ko-KR" sz="1600" dirty="0">
                <a:solidFill>
                  <a:srgbClr val="291A34"/>
                </a:solidFill>
              </a:rPr>
              <a:t>, sed do </a:t>
            </a:r>
            <a:r>
              <a:rPr lang="en-US" altLang="ko-KR" sz="1600" dirty="0" err="1">
                <a:solidFill>
                  <a:srgbClr val="291A34"/>
                </a:solidFill>
              </a:rPr>
              <a:t>eiusmod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tempor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incididunt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ut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labore</a:t>
            </a:r>
            <a:r>
              <a:rPr lang="en-US" altLang="ko-KR" sz="1600" dirty="0">
                <a:solidFill>
                  <a:srgbClr val="291A34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291A34"/>
                </a:solidFill>
              </a:rPr>
              <a:t>aliqua</a:t>
            </a:r>
            <a:r>
              <a:rPr lang="en-US" altLang="ko-KR" sz="1600" dirty="0">
                <a:solidFill>
                  <a:srgbClr val="291A34"/>
                </a:solidFill>
              </a:rPr>
              <a:t>.</a:t>
            </a:r>
            <a:endParaRPr lang="ko-KR" altLang="en-US" sz="1600" dirty="0">
              <a:solidFill>
                <a:srgbClr val="291A34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C0AA665-DA70-40BC-8D0B-30E8314CEDE3}"/>
              </a:ext>
            </a:extLst>
          </p:cNvPr>
          <p:cNvSpPr/>
          <p:nvPr/>
        </p:nvSpPr>
        <p:spPr>
          <a:xfrm>
            <a:off x="7141908" y="3740327"/>
            <a:ext cx="36786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91A34"/>
              </a:solidFill>
              <a:latin typeface="+mj-lt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9E8D6AE5-58BC-4DA2-B1CB-D20A40B605DA}"/>
              </a:ext>
            </a:extLst>
          </p:cNvPr>
          <p:cNvSpPr/>
          <p:nvPr/>
        </p:nvSpPr>
        <p:spPr>
          <a:xfrm>
            <a:off x="7141909" y="2898112"/>
            <a:ext cx="615471" cy="615471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E4394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291A34"/>
              </a:solidFill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AD7C76D9-7744-40F3-A511-507EC2EBAF8C}"/>
              </a:ext>
            </a:extLst>
          </p:cNvPr>
          <p:cNvSpPr/>
          <p:nvPr/>
        </p:nvSpPr>
        <p:spPr>
          <a:xfrm>
            <a:off x="2779938" y="2958158"/>
            <a:ext cx="615471" cy="495379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E4394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291A34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8EACB2-7B0A-4B3D-8C2B-26E0CB37870E}"/>
              </a:ext>
            </a:extLst>
          </p:cNvPr>
          <p:cNvSpPr txBox="1"/>
          <p:nvPr/>
        </p:nvSpPr>
        <p:spPr>
          <a:xfrm>
            <a:off x="2684208" y="1752894"/>
            <a:ext cx="4904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683C3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rgbClr val="291A34"/>
                </a:solidFill>
                <a:latin typeface="+mn-lt"/>
              </a:rPr>
              <a:t>Insert Your </a:t>
            </a:r>
            <a:r>
              <a:rPr lang="en-US" altLang="ko-KR" dirty="0">
                <a:solidFill>
                  <a:srgbClr val="291A34"/>
                </a:solidFill>
              </a:rPr>
              <a:t>Title Here</a:t>
            </a:r>
            <a:endParaRPr lang="ko-KR" altLang="en-US" dirty="0">
              <a:solidFill>
                <a:srgbClr val="291A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008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타원 15">
            <a:extLst>
              <a:ext uri="{FF2B5EF4-FFF2-40B4-BE49-F238E27FC236}">
                <a16:creationId xmlns:a16="http://schemas.microsoft.com/office/drawing/2014/main" id="{A8F203E5-4D1A-454A-BBFF-AF48380CBFED}"/>
              </a:ext>
            </a:extLst>
          </p:cNvPr>
          <p:cNvSpPr/>
          <p:nvPr/>
        </p:nvSpPr>
        <p:spPr>
          <a:xfrm>
            <a:off x="1026548" y="1532400"/>
            <a:ext cx="3822896" cy="3822896"/>
          </a:xfrm>
          <a:prstGeom prst="ellipse">
            <a:avLst/>
          </a:prstGeom>
          <a:solidFill>
            <a:srgbClr val="2E75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E1A8BADF-ECCF-4A86-A706-55AD3DFD4392}"/>
              </a:ext>
            </a:extLst>
          </p:cNvPr>
          <p:cNvSpPr/>
          <p:nvPr/>
        </p:nvSpPr>
        <p:spPr>
          <a:xfrm>
            <a:off x="2555700" y="1537470"/>
            <a:ext cx="2900128" cy="730102"/>
          </a:xfrm>
          <a:prstGeom prst="roundRect">
            <a:avLst>
              <a:gd name="adj" fmla="val 50000"/>
            </a:avLst>
          </a:prstGeom>
          <a:solidFill>
            <a:srgbClr val="2E75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097AC91A-B4D7-4BDA-9AAE-593677F31DC4}"/>
              </a:ext>
            </a:extLst>
          </p:cNvPr>
          <p:cNvSpPr/>
          <p:nvPr/>
        </p:nvSpPr>
        <p:spPr>
          <a:xfrm>
            <a:off x="1270929" y="1776781"/>
            <a:ext cx="3334133" cy="3334133"/>
          </a:xfrm>
          <a:prstGeom prst="ellipse">
            <a:avLst/>
          </a:prstGeom>
          <a:solidFill>
            <a:srgbClr val="E439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9C100C6B-CD1A-49B1-ABE2-1DFED6371B20}"/>
              </a:ext>
            </a:extLst>
          </p:cNvPr>
          <p:cNvSpPr/>
          <p:nvPr/>
        </p:nvSpPr>
        <p:spPr>
          <a:xfrm>
            <a:off x="2555700" y="4380812"/>
            <a:ext cx="2900128" cy="730102"/>
          </a:xfrm>
          <a:prstGeom prst="roundRect">
            <a:avLst>
              <a:gd name="adj" fmla="val 50000"/>
            </a:avLst>
          </a:prstGeom>
          <a:solidFill>
            <a:srgbClr val="E439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82508F98-6564-4A21-BCA0-58742F57EEE2}"/>
              </a:ext>
            </a:extLst>
          </p:cNvPr>
          <p:cNvSpPr/>
          <p:nvPr/>
        </p:nvSpPr>
        <p:spPr>
          <a:xfrm>
            <a:off x="2555700" y="3078797"/>
            <a:ext cx="3822896" cy="730102"/>
          </a:xfrm>
          <a:prstGeom prst="roundRect">
            <a:avLst>
              <a:gd name="adj" fmla="val 50000"/>
            </a:avLst>
          </a:prstGeom>
          <a:solidFill>
            <a:srgbClr val="FFA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6CBC2559-3929-4C33-870D-8C72AFD3095C}"/>
              </a:ext>
            </a:extLst>
          </p:cNvPr>
          <p:cNvSpPr/>
          <p:nvPr/>
        </p:nvSpPr>
        <p:spPr>
          <a:xfrm>
            <a:off x="1761720" y="2267572"/>
            <a:ext cx="2352551" cy="2352551"/>
          </a:xfrm>
          <a:prstGeom prst="ellipse">
            <a:avLst/>
          </a:prstGeom>
          <a:solidFill>
            <a:srgbClr val="FFA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3BC646D-6642-4A94-9156-94BDFB09A2F9}"/>
              </a:ext>
            </a:extLst>
          </p:cNvPr>
          <p:cNvSpPr/>
          <p:nvPr/>
        </p:nvSpPr>
        <p:spPr>
          <a:xfrm>
            <a:off x="5889833" y="1502704"/>
            <a:ext cx="43102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91A34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E872F84-E4B1-4256-8EE2-8D529895A538}"/>
              </a:ext>
            </a:extLst>
          </p:cNvPr>
          <p:cNvSpPr/>
          <p:nvPr/>
        </p:nvSpPr>
        <p:spPr>
          <a:xfrm>
            <a:off x="5889835" y="1904760"/>
            <a:ext cx="43102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91A34"/>
                </a:solidFill>
              </a:rPr>
              <a:t>amet</a:t>
            </a:r>
            <a:r>
              <a:rPr lang="en-US" altLang="ko-KR" sz="1600" dirty="0">
                <a:solidFill>
                  <a:srgbClr val="291A34"/>
                </a:solidFill>
              </a:rPr>
              <a:t>, </a:t>
            </a:r>
            <a:r>
              <a:rPr lang="en-US" altLang="ko-KR" sz="16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adipisicing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elit</a:t>
            </a:r>
            <a:r>
              <a:rPr lang="en-US" altLang="ko-KR" sz="1600" dirty="0">
                <a:solidFill>
                  <a:srgbClr val="291A34"/>
                </a:solidFill>
              </a:rPr>
              <a:t>, sed do </a:t>
            </a:r>
            <a:r>
              <a:rPr lang="en-US" altLang="ko-KR" sz="1600" dirty="0" err="1">
                <a:solidFill>
                  <a:srgbClr val="291A34"/>
                </a:solidFill>
              </a:rPr>
              <a:t>eiusmod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tempor</a:t>
            </a:r>
            <a:endParaRPr lang="ko-KR" altLang="en-US" sz="1600" dirty="0">
              <a:solidFill>
                <a:srgbClr val="291A34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F84D1DD-EFBB-4E4D-A9D1-381CD53832F1}"/>
              </a:ext>
            </a:extLst>
          </p:cNvPr>
          <p:cNvSpPr/>
          <p:nvPr/>
        </p:nvSpPr>
        <p:spPr>
          <a:xfrm>
            <a:off x="6855183" y="3044031"/>
            <a:ext cx="43102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91A34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2902009-A925-4ADE-8AB8-2F01BD4846AF}"/>
              </a:ext>
            </a:extLst>
          </p:cNvPr>
          <p:cNvSpPr/>
          <p:nvPr/>
        </p:nvSpPr>
        <p:spPr>
          <a:xfrm>
            <a:off x="6855184" y="3446087"/>
            <a:ext cx="43102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91A34"/>
                </a:solidFill>
              </a:rPr>
              <a:t>amet</a:t>
            </a:r>
            <a:r>
              <a:rPr lang="en-US" altLang="ko-KR" sz="1600" dirty="0">
                <a:solidFill>
                  <a:srgbClr val="291A34"/>
                </a:solidFill>
              </a:rPr>
              <a:t>, </a:t>
            </a:r>
            <a:r>
              <a:rPr lang="en-US" altLang="ko-KR" sz="16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adipisicing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elit</a:t>
            </a:r>
            <a:r>
              <a:rPr lang="en-US" altLang="ko-KR" sz="1600" dirty="0">
                <a:solidFill>
                  <a:srgbClr val="291A34"/>
                </a:solidFill>
              </a:rPr>
              <a:t>, sed do </a:t>
            </a:r>
            <a:r>
              <a:rPr lang="en-US" altLang="ko-KR" sz="1600" dirty="0" err="1">
                <a:solidFill>
                  <a:srgbClr val="291A34"/>
                </a:solidFill>
              </a:rPr>
              <a:t>eiusmod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tempor</a:t>
            </a:r>
            <a:endParaRPr lang="ko-KR" altLang="en-US" sz="1600" dirty="0">
              <a:solidFill>
                <a:srgbClr val="291A34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71B1C81-E02C-4715-B2EA-E470B63CAC8A}"/>
              </a:ext>
            </a:extLst>
          </p:cNvPr>
          <p:cNvSpPr/>
          <p:nvPr/>
        </p:nvSpPr>
        <p:spPr>
          <a:xfrm>
            <a:off x="5889833" y="4346046"/>
            <a:ext cx="43102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291A34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C6E7CBA-1339-482B-96C1-132A936AD6F7}"/>
              </a:ext>
            </a:extLst>
          </p:cNvPr>
          <p:cNvSpPr/>
          <p:nvPr/>
        </p:nvSpPr>
        <p:spPr>
          <a:xfrm>
            <a:off x="5889835" y="4748102"/>
            <a:ext cx="43102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91A34"/>
                </a:solidFill>
              </a:rPr>
              <a:t>amet</a:t>
            </a:r>
            <a:r>
              <a:rPr lang="en-US" altLang="ko-KR" sz="1600" dirty="0">
                <a:solidFill>
                  <a:srgbClr val="291A34"/>
                </a:solidFill>
              </a:rPr>
              <a:t>, </a:t>
            </a:r>
            <a:r>
              <a:rPr lang="en-US" altLang="ko-KR" sz="16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adipisicing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elit</a:t>
            </a:r>
            <a:r>
              <a:rPr lang="en-US" altLang="ko-KR" sz="1600" dirty="0">
                <a:solidFill>
                  <a:srgbClr val="291A34"/>
                </a:solidFill>
              </a:rPr>
              <a:t>, sed do </a:t>
            </a:r>
            <a:r>
              <a:rPr lang="en-US" altLang="ko-KR" sz="1600" dirty="0" err="1">
                <a:solidFill>
                  <a:srgbClr val="291A34"/>
                </a:solidFill>
              </a:rPr>
              <a:t>eiusmod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tempor</a:t>
            </a:r>
            <a:endParaRPr lang="ko-KR" altLang="en-US" sz="1600" dirty="0">
              <a:solidFill>
                <a:srgbClr val="291A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6940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DB1D5E24-2022-46FE-B718-A31C5F81604D}"/>
              </a:ext>
            </a:extLst>
          </p:cNvPr>
          <p:cNvSpPr txBox="1"/>
          <p:nvPr/>
        </p:nvSpPr>
        <p:spPr>
          <a:xfrm>
            <a:off x="3366028" y="4586889"/>
            <a:ext cx="39054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91A34"/>
                </a:solidFill>
              </a:rPr>
              <a:t>amet</a:t>
            </a:r>
            <a:r>
              <a:rPr lang="en-US" altLang="ko-KR" sz="1400" dirty="0">
                <a:solidFill>
                  <a:srgbClr val="291A34"/>
                </a:solidFill>
              </a:rPr>
              <a:t>, </a:t>
            </a:r>
            <a:r>
              <a:rPr lang="en-US" altLang="ko-KR" sz="14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adipisicing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elit</a:t>
            </a:r>
            <a:r>
              <a:rPr lang="en-US" altLang="ko-KR" sz="1400" dirty="0">
                <a:solidFill>
                  <a:srgbClr val="291A34"/>
                </a:solidFill>
              </a:rPr>
              <a:t>, sed do </a:t>
            </a:r>
            <a:r>
              <a:rPr lang="en-US" altLang="ko-KR" sz="1400" dirty="0" err="1">
                <a:solidFill>
                  <a:srgbClr val="291A34"/>
                </a:solidFill>
              </a:rPr>
              <a:t>eiusmod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tempor</a:t>
            </a:r>
            <a:endParaRPr lang="ko-KR" altLang="en-US" sz="1400" dirty="0">
              <a:solidFill>
                <a:srgbClr val="291A34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B754679-19F4-468E-B545-D27D1437EB9D}"/>
              </a:ext>
            </a:extLst>
          </p:cNvPr>
          <p:cNvSpPr/>
          <p:nvPr/>
        </p:nvSpPr>
        <p:spPr>
          <a:xfrm>
            <a:off x="3364674" y="4197528"/>
            <a:ext cx="38970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91A34"/>
                </a:solidFill>
                <a:latin typeface="+mj-lt"/>
              </a:rPr>
              <a:t>Goal 01.</a:t>
            </a:r>
            <a:endParaRPr lang="ko-KR" altLang="en-US" sz="2000" dirty="0">
              <a:solidFill>
                <a:srgbClr val="291A34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3DB37B-9A7F-490A-9D90-EAC98B994870}"/>
              </a:ext>
            </a:extLst>
          </p:cNvPr>
          <p:cNvSpPr txBox="1"/>
          <p:nvPr/>
        </p:nvSpPr>
        <p:spPr>
          <a:xfrm>
            <a:off x="7524535" y="4586889"/>
            <a:ext cx="39054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91A34"/>
                </a:solidFill>
              </a:rPr>
              <a:t>amet</a:t>
            </a:r>
            <a:r>
              <a:rPr lang="en-US" altLang="ko-KR" sz="1400" dirty="0">
                <a:solidFill>
                  <a:srgbClr val="291A34"/>
                </a:solidFill>
              </a:rPr>
              <a:t>, </a:t>
            </a:r>
            <a:r>
              <a:rPr lang="en-US" altLang="ko-KR" sz="14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adipisicing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elit</a:t>
            </a:r>
            <a:r>
              <a:rPr lang="en-US" altLang="ko-KR" sz="1400" dirty="0">
                <a:solidFill>
                  <a:srgbClr val="291A34"/>
                </a:solidFill>
              </a:rPr>
              <a:t>, sed do </a:t>
            </a:r>
            <a:r>
              <a:rPr lang="en-US" altLang="ko-KR" sz="1400" dirty="0" err="1">
                <a:solidFill>
                  <a:srgbClr val="291A34"/>
                </a:solidFill>
              </a:rPr>
              <a:t>eiusmod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tempor</a:t>
            </a:r>
            <a:endParaRPr lang="ko-KR" altLang="en-US" sz="1400" dirty="0">
              <a:solidFill>
                <a:srgbClr val="291A34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2FB36A5-0BE0-4BB0-B5B4-9F8AD144290A}"/>
              </a:ext>
            </a:extLst>
          </p:cNvPr>
          <p:cNvSpPr/>
          <p:nvPr/>
        </p:nvSpPr>
        <p:spPr>
          <a:xfrm>
            <a:off x="7523181" y="4197528"/>
            <a:ext cx="38970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91A34"/>
                </a:solidFill>
                <a:latin typeface="+mj-lt"/>
              </a:rPr>
              <a:t>Goal 03.</a:t>
            </a:r>
            <a:endParaRPr lang="ko-KR" altLang="en-US" sz="2000" dirty="0">
              <a:solidFill>
                <a:srgbClr val="291A34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74D640-D925-4EF4-88C6-9BDC286380A6}"/>
              </a:ext>
            </a:extLst>
          </p:cNvPr>
          <p:cNvSpPr txBox="1"/>
          <p:nvPr/>
        </p:nvSpPr>
        <p:spPr>
          <a:xfrm>
            <a:off x="3366028" y="5729296"/>
            <a:ext cx="39054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91A34"/>
                </a:solidFill>
              </a:rPr>
              <a:t>amet</a:t>
            </a:r>
            <a:r>
              <a:rPr lang="en-US" altLang="ko-KR" sz="1400" dirty="0">
                <a:solidFill>
                  <a:srgbClr val="291A34"/>
                </a:solidFill>
              </a:rPr>
              <a:t>, </a:t>
            </a:r>
            <a:r>
              <a:rPr lang="en-US" altLang="ko-KR" sz="14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adipisicing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elit</a:t>
            </a:r>
            <a:r>
              <a:rPr lang="en-US" altLang="ko-KR" sz="1400" dirty="0">
                <a:solidFill>
                  <a:srgbClr val="291A34"/>
                </a:solidFill>
              </a:rPr>
              <a:t>, sed do </a:t>
            </a:r>
            <a:r>
              <a:rPr lang="en-US" altLang="ko-KR" sz="1400" dirty="0" err="1">
                <a:solidFill>
                  <a:srgbClr val="291A34"/>
                </a:solidFill>
              </a:rPr>
              <a:t>eiusmod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tempor</a:t>
            </a:r>
            <a:endParaRPr lang="ko-KR" altLang="en-US" sz="1400" dirty="0">
              <a:solidFill>
                <a:srgbClr val="291A34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81FFD89-0B6F-4244-A931-70114547E7D8}"/>
              </a:ext>
            </a:extLst>
          </p:cNvPr>
          <p:cNvSpPr/>
          <p:nvPr/>
        </p:nvSpPr>
        <p:spPr>
          <a:xfrm>
            <a:off x="3364674" y="5339935"/>
            <a:ext cx="38970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91A34"/>
                </a:solidFill>
                <a:latin typeface="+mj-lt"/>
              </a:rPr>
              <a:t>Goal 02.</a:t>
            </a:r>
            <a:endParaRPr lang="ko-KR" altLang="en-US" sz="2000" dirty="0">
              <a:solidFill>
                <a:srgbClr val="291A34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9915BF-E739-4D26-944F-1F2A34C910AC}"/>
              </a:ext>
            </a:extLst>
          </p:cNvPr>
          <p:cNvSpPr txBox="1"/>
          <p:nvPr/>
        </p:nvSpPr>
        <p:spPr>
          <a:xfrm>
            <a:off x="7524535" y="5729296"/>
            <a:ext cx="39054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91A34"/>
                </a:solidFill>
              </a:rPr>
              <a:t>amet</a:t>
            </a:r>
            <a:r>
              <a:rPr lang="en-US" altLang="ko-KR" sz="1400" dirty="0">
                <a:solidFill>
                  <a:srgbClr val="291A34"/>
                </a:solidFill>
              </a:rPr>
              <a:t>, </a:t>
            </a:r>
            <a:r>
              <a:rPr lang="en-US" altLang="ko-KR" sz="14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adipisicing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elit</a:t>
            </a:r>
            <a:r>
              <a:rPr lang="en-US" altLang="ko-KR" sz="1400" dirty="0">
                <a:solidFill>
                  <a:srgbClr val="291A34"/>
                </a:solidFill>
              </a:rPr>
              <a:t>, sed do </a:t>
            </a:r>
            <a:r>
              <a:rPr lang="en-US" altLang="ko-KR" sz="1400" dirty="0" err="1">
                <a:solidFill>
                  <a:srgbClr val="291A34"/>
                </a:solidFill>
              </a:rPr>
              <a:t>eiusmod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tempor</a:t>
            </a:r>
            <a:endParaRPr lang="ko-KR" altLang="en-US" sz="1400" dirty="0">
              <a:solidFill>
                <a:srgbClr val="291A34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1E04D14-85D7-42B2-81AD-F5D340385722}"/>
              </a:ext>
            </a:extLst>
          </p:cNvPr>
          <p:cNvSpPr/>
          <p:nvPr/>
        </p:nvSpPr>
        <p:spPr>
          <a:xfrm>
            <a:off x="7523181" y="5339935"/>
            <a:ext cx="38970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91A34"/>
                </a:solidFill>
                <a:latin typeface="+mj-lt"/>
              </a:rPr>
              <a:t>Goal 04.</a:t>
            </a:r>
            <a:endParaRPr lang="ko-KR" altLang="en-US" sz="2000" dirty="0">
              <a:solidFill>
                <a:srgbClr val="291A34"/>
              </a:solidFill>
              <a:latin typeface="+mj-lt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A29357AF-7BDD-4651-9365-F14E72D3F183}"/>
              </a:ext>
            </a:extLst>
          </p:cNvPr>
          <p:cNvGrpSpPr/>
          <p:nvPr/>
        </p:nvGrpSpPr>
        <p:grpSpPr>
          <a:xfrm>
            <a:off x="840924" y="3856029"/>
            <a:ext cx="2215744" cy="2714759"/>
            <a:chOff x="215408" y="2909488"/>
            <a:chExt cx="2215744" cy="2714759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3026EA8-784A-4072-A380-0321153584DA}"/>
                </a:ext>
              </a:extLst>
            </p:cNvPr>
            <p:cNvSpPr/>
            <p:nvPr/>
          </p:nvSpPr>
          <p:spPr>
            <a:xfrm>
              <a:off x="215408" y="2909488"/>
              <a:ext cx="1345887" cy="2712481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DD9F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13D5A723-AE5E-4A8D-B321-0F9D27331B36}"/>
                </a:ext>
              </a:extLst>
            </p:cNvPr>
            <p:cNvSpPr/>
            <p:nvPr/>
          </p:nvSpPr>
          <p:spPr>
            <a:xfrm>
              <a:off x="472058" y="2909488"/>
              <a:ext cx="1345887" cy="2712481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FC1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6FDF8CAB-9BE5-42B0-8C3E-553AACB969E3}"/>
                </a:ext>
              </a:extLst>
            </p:cNvPr>
            <p:cNvSpPr/>
            <p:nvPr/>
          </p:nvSpPr>
          <p:spPr>
            <a:xfrm>
              <a:off x="690921" y="3257762"/>
              <a:ext cx="952474" cy="2018831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33B8DA17-29E1-4C38-BCF2-4C3C241C4826}"/>
                </a:ext>
              </a:extLst>
            </p:cNvPr>
            <p:cNvSpPr/>
            <p:nvPr/>
          </p:nvSpPr>
          <p:spPr>
            <a:xfrm>
              <a:off x="906986" y="3617529"/>
              <a:ext cx="569414" cy="1304475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FD67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1B81985F-4267-46B1-A8AC-51AACDA8A1BF}"/>
                </a:ext>
              </a:extLst>
            </p:cNvPr>
            <p:cNvSpPr/>
            <p:nvPr/>
          </p:nvSpPr>
          <p:spPr>
            <a:xfrm>
              <a:off x="1097378" y="3994895"/>
              <a:ext cx="217413" cy="548708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180AB54-05D8-462D-8C03-D8569CB66528}"/>
                </a:ext>
              </a:extLst>
            </p:cNvPr>
            <p:cNvSpPr/>
            <p:nvPr/>
          </p:nvSpPr>
          <p:spPr>
            <a:xfrm>
              <a:off x="637706" y="4236948"/>
              <a:ext cx="569414" cy="1387299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191690-90F3-4DD9-B4FC-1006FB13D910}"/>
                </a:ext>
              </a:extLst>
            </p:cNvPr>
            <p:cNvSpPr/>
            <p:nvPr/>
          </p:nvSpPr>
          <p:spPr>
            <a:xfrm>
              <a:off x="1198941" y="4087707"/>
              <a:ext cx="1232005" cy="362354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0921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C513CDA-CF0C-4AC8-BDC0-594A6C5AAC6C}"/>
                </a:ext>
              </a:extLst>
            </p:cNvPr>
            <p:cNvSpPr/>
            <p:nvPr/>
          </p:nvSpPr>
          <p:spPr>
            <a:xfrm>
              <a:off x="2079151" y="4262834"/>
              <a:ext cx="352001" cy="144942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F7A03B9-EEBA-4FA7-AC85-4777431D9D60}"/>
                </a:ext>
              </a:extLst>
            </p:cNvPr>
            <p:cNvSpPr/>
            <p:nvPr/>
          </p:nvSpPr>
          <p:spPr>
            <a:xfrm>
              <a:off x="1234322" y="4254423"/>
              <a:ext cx="93177" cy="10353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ABF3925-D8D1-4FF7-87CA-F9A5B9DED976}"/>
                </a:ext>
              </a:extLst>
            </p:cNvPr>
            <p:cNvSpPr/>
            <p:nvPr/>
          </p:nvSpPr>
          <p:spPr>
            <a:xfrm>
              <a:off x="1210406" y="4254423"/>
              <a:ext cx="10353" cy="10353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2C8DDB4-0F84-46CB-8B4B-100E7F322055}"/>
                </a:ext>
              </a:extLst>
            </p:cNvPr>
            <p:cNvSpPr/>
            <p:nvPr/>
          </p:nvSpPr>
          <p:spPr>
            <a:xfrm>
              <a:off x="1189106" y="4236940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4F044704-1617-493A-885D-BC94035CE5E1}"/>
                </a:ext>
              </a:extLst>
            </p:cNvPr>
            <p:cNvSpPr/>
            <p:nvPr/>
          </p:nvSpPr>
          <p:spPr>
            <a:xfrm>
              <a:off x="2399683" y="4236946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AAE68F8-55A5-472D-8962-A40F78CEE4A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3214285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FA50D45-65BA-4397-957A-3B78BED6B762}"/>
              </a:ext>
            </a:extLst>
          </p:cNvPr>
          <p:cNvSpPr txBox="1"/>
          <p:nvPr/>
        </p:nvSpPr>
        <p:spPr>
          <a:xfrm>
            <a:off x="3708400" y="3429000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3EA7A9-F2F0-4912-9E19-D5AF7768C0DA}"/>
              </a:ext>
            </a:extLst>
          </p:cNvPr>
          <p:cNvSpPr txBox="1"/>
          <p:nvPr/>
        </p:nvSpPr>
        <p:spPr>
          <a:xfrm>
            <a:off x="3768664" y="4154348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40DD4085-680C-444E-901B-74A22CC58053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5A9DE5B8-27A5-4CEE-AAD6-14F64A8FD098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D8699D4-B757-45AA-911E-3D7E281A72FF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568324" y="1045140"/>
            <a:ext cx="11063676" cy="5464403"/>
            <a:chOff x="1311073" y="1527797"/>
            <a:chExt cx="9551982" cy="4717770"/>
          </a:xfrm>
          <a:solidFill>
            <a:srgbClr val="FFA92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E4394F"/>
            </a:solidFill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E4394F"/>
            </a:solidFill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E4394F"/>
            </a:solidFill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E4394F"/>
            </a:solidFill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DEE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514839" y="2704072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E75A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856201" y="4866650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E75A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536950" y="2248879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E75A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788A18D8-7543-474A-9E2D-F46AA8DF9A13}"/>
              </a:ext>
            </a:extLst>
          </p:cNvPr>
          <p:cNvSpPr txBox="1"/>
          <p:nvPr/>
        </p:nvSpPr>
        <p:spPr>
          <a:xfrm>
            <a:off x="2484726" y="439312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91A34"/>
                </a:solidFill>
                <a:cs typeface="Arial" panose="020B0604020202020204" pitchFamily="34" charset="0"/>
              </a:rPr>
              <a:t>World Map Slide</a:t>
            </a:r>
            <a:endParaRPr lang="ko-KR" altLang="en-US" sz="2400" dirty="0">
              <a:solidFill>
                <a:srgbClr val="291A34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01B1B8B-37A1-489F-BF92-D5B2527305D7}"/>
              </a:ext>
            </a:extLst>
          </p:cNvPr>
          <p:cNvSpPr txBox="1"/>
          <p:nvPr/>
        </p:nvSpPr>
        <p:spPr>
          <a:xfrm>
            <a:off x="3328876" y="2559411"/>
            <a:ext cx="3339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91A34"/>
                </a:solidFill>
              </a:rPr>
              <a:t>amet</a:t>
            </a:r>
            <a:endParaRPr lang="en-US" altLang="ko-KR" sz="1400" dirty="0">
              <a:solidFill>
                <a:srgbClr val="291A3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adipisicing</a:t>
            </a:r>
            <a:endParaRPr lang="en-US" altLang="ko-KR" sz="1400" dirty="0">
              <a:solidFill>
                <a:srgbClr val="291A3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91A34"/>
                </a:solidFill>
              </a:rPr>
              <a:t>elit</a:t>
            </a:r>
            <a:r>
              <a:rPr lang="en-US" altLang="ko-KR" sz="1400" dirty="0">
                <a:solidFill>
                  <a:srgbClr val="291A34"/>
                </a:solidFill>
              </a:rPr>
              <a:t>, sed do </a:t>
            </a:r>
            <a:r>
              <a:rPr lang="en-US" altLang="ko-KR" sz="1400" dirty="0" err="1">
                <a:solidFill>
                  <a:srgbClr val="291A34"/>
                </a:solidFill>
              </a:rPr>
              <a:t>eiusmod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tempor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incididunt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ut</a:t>
            </a:r>
            <a:endParaRPr lang="ko-KR" altLang="en-US" sz="1400" dirty="0">
              <a:solidFill>
                <a:srgbClr val="291A34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5D2668B-2ECC-40A8-88A2-5EC528AC1BB5}"/>
              </a:ext>
            </a:extLst>
          </p:cNvPr>
          <p:cNvSpPr/>
          <p:nvPr/>
        </p:nvSpPr>
        <p:spPr>
          <a:xfrm>
            <a:off x="2998676" y="2147711"/>
            <a:ext cx="33397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91A34"/>
                </a:solidFill>
                <a:latin typeface="+mj-lt"/>
              </a:rPr>
              <a:t>01. Lorem ipsum</a:t>
            </a:r>
            <a:endParaRPr lang="ko-KR" altLang="en-US" sz="2000" dirty="0">
              <a:solidFill>
                <a:srgbClr val="291A34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3C6C6C-AAEA-4262-BD42-BD4D173D4B78}"/>
              </a:ext>
            </a:extLst>
          </p:cNvPr>
          <p:cNvSpPr txBox="1"/>
          <p:nvPr/>
        </p:nvSpPr>
        <p:spPr>
          <a:xfrm>
            <a:off x="7461818" y="2559411"/>
            <a:ext cx="3339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91A34"/>
                </a:solidFill>
              </a:rPr>
              <a:t>amet</a:t>
            </a:r>
            <a:endParaRPr lang="en-US" altLang="ko-KR" sz="1400" dirty="0">
              <a:solidFill>
                <a:srgbClr val="291A3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adipisicing</a:t>
            </a:r>
            <a:endParaRPr lang="en-US" altLang="ko-KR" sz="1400" dirty="0">
              <a:solidFill>
                <a:srgbClr val="291A3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91A34"/>
                </a:solidFill>
              </a:rPr>
              <a:t>elit</a:t>
            </a:r>
            <a:r>
              <a:rPr lang="en-US" altLang="ko-KR" sz="1400" dirty="0">
                <a:solidFill>
                  <a:srgbClr val="291A34"/>
                </a:solidFill>
              </a:rPr>
              <a:t>, sed do </a:t>
            </a:r>
            <a:r>
              <a:rPr lang="en-US" altLang="ko-KR" sz="1400" dirty="0" err="1">
                <a:solidFill>
                  <a:srgbClr val="291A34"/>
                </a:solidFill>
              </a:rPr>
              <a:t>eiusmod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tempor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incididunt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ut</a:t>
            </a:r>
            <a:endParaRPr lang="ko-KR" altLang="en-US" sz="1400" dirty="0">
              <a:solidFill>
                <a:srgbClr val="291A34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1E1FA4F-20AD-4B59-A022-B95D35E21F8D}"/>
              </a:ext>
            </a:extLst>
          </p:cNvPr>
          <p:cNvSpPr/>
          <p:nvPr/>
        </p:nvSpPr>
        <p:spPr>
          <a:xfrm>
            <a:off x="7131618" y="2147711"/>
            <a:ext cx="33397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91A34"/>
                </a:solidFill>
                <a:latin typeface="+mj-lt"/>
              </a:rPr>
              <a:t>03. Lorem ipsum</a:t>
            </a:r>
            <a:endParaRPr lang="ko-KR" altLang="en-US" sz="2000" dirty="0">
              <a:solidFill>
                <a:srgbClr val="291A34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653966F-7852-4977-8D67-CEB087498D1F}"/>
              </a:ext>
            </a:extLst>
          </p:cNvPr>
          <p:cNvSpPr txBox="1"/>
          <p:nvPr/>
        </p:nvSpPr>
        <p:spPr>
          <a:xfrm>
            <a:off x="3328876" y="4390788"/>
            <a:ext cx="3339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91A34"/>
                </a:solidFill>
              </a:rPr>
              <a:t>amet</a:t>
            </a:r>
            <a:endParaRPr lang="en-US" altLang="ko-KR" sz="1400" dirty="0">
              <a:solidFill>
                <a:srgbClr val="291A3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adipisicing</a:t>
            </a:r>
            <a:endParaRPr lang="en-US" altLang="ko-KR" sz="1400" dirty="0">
              <a:solidFill>
                <a:srgbClr val="291A3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91A34"/>
                </a:solidFill>
              </a:rPr>
              <a:t>elit</a:t>
            </a:r>
            <a:r>
              <a:rPr lang="en-US" altLang="ko-KR" sz="1400" dirty="0">
                <a:solidFill>
                  <a:srgbClr val="291A34"/>
                </a:solidFill>
              </a:rPr>
              <a:t>, sed do </a:t>
            </a:r>
            <a:r>
              <a:rPr lang="en-US" altLang="ko-KR" sz="1400" dirty="0" err="1">
                <a:solidFill>
                  <a:srgbClr val="291A34"/>
                </a:solidFill>
              </a:rPr>
              <a:t>eiusmod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tempor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incididunt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ut</a:t>
            </a:r>
            <a:endParaRPr lang="ko-KR" altLang="en-US" sz="1400" dirty="0">
              <a:solidFill>
                <a:srgbClr val="291A34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82627C8-C7FF-4BA4-A807-726BF365A99F}"/>
              </a:ext>
            </a:extLst>
          </p:cNvPr>
          <p:cNvSpPr/>
          <p:nvPr/>
        </p:nvSpPr>
        <p:spPr>
          <a:xfrm>
            <a:off x="2998676" y="3979088"/>
            <a:ext cx="33397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91A34"/>
                </a:solidFill>
                <a:latin typeface="+mj-lt"/>
              </a:rPr>
              <a:t>02. Lorem ipsum</a:t>
            </a:r>
            <a:endParaRPr lang="ko-KR" altLang="en-US" sz="2000" dirty="0">
              <a:solidFill>
                <a:srgbClr val="291A34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603BD0-A875-45ED-A923-CE60076A60C9}"/>
              </a:ext>
            </a:extLst>
          </p:cNvPr>
          <p:cNvSpPr txBox="1"/>
          <p:nvPr/>
        </p:nvSpPr>
        <p:spPr>
          <a:xfrm>
            <a:off x="7461818" y="4390788"/>
            <a:ext cx="3339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91A34"/>
                </a:solidFill>
              </a:rPr>
              <a:t>amet</a:t>
            </a:r>
            <a:endParaRPr lang="en-US" altLang="ko-KR" sz="1400" dirty="0">
              <a:solidFill>
                <a:srgbClr val="291A3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adipisicing</a:t>
            </a:r>
            <a:endParaRPr lang="en-US" altLang="ko-KR" sz="1400" dirty="0">
              <a:solidFill>
                <a:srgbClr val="291A3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91A34"/>
                </a:solidFill>
              </a:rPr>
              <a:t>elit</a:t>
            </a:r>
            <a:r>
              <a:rPr lang="en-US" altLang="ko-KR" sz="1400" dirty="0">
                <a:solidFill>
                  <a:srgbClr val="291A34"/>
                </a:solidFill>
              </a:rPr>
              <a:t>, sed do </a:t>
            </a:r>
            <a:r>
              <a:rPr lang="en-US" altLang="ko-KR" sz="1400" dirty="0" err="1">
                <a:solidFill>
                  <a:srgbClr val="291A34"/>
                </a:solidFill>
              </a:rPr>
              <a:t>eiusmod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tempor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incididunt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ut</a:t>
            </a:r>
            <a:endParaRPr lang="ko-KR" altLang="en-US" sz="1400" dirty="0">
              <a:solidFill>
                <a:srgbClr val="291A34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3F3E2E5-AA6C-4CCF-8B86-4C4945D819CD}"/>
              </a:ext>
            </a:extLst>
          </p:cNvPr>
          <p:cNvSpPr/>
          <p:nvPr/>
        </p:nvSpPr>
        <p:spPr>
          <a:xfrm>
            <a:off x="7131618" y="3979088"/>
            <a:ext cx="33397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91A34"/>
                </a:solidFill>
                <a:latin typeface="+mj-lt"/>
              </a:rPr>
              <a:t>04. Lorem ipsum</a:t>
            </a:r>
            <a:endParaRPr lang="ko-KR" altLang="en-US" sz="2000" dirty="0">
              <a:solidFill>
                <a:srgbClr val="291A34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AB4DE5C-11F5-400E-A87A-48A3D5B25739}"/>
              </a:ext>
            </a:extLst>
          </p:cNvPr>
          <p:cNvSpPr txBox="1"/>
          <p:nvPr/>
        </p:nvSpPr>
        <p:spPr>
          <a:xfrm>
            <a:off x="2679700" y="1172018"/>
            <a:ext cx="751378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291A34"/>
                </a:solidFill>
                <a:latin typeface="+mj-lt"/>
              </a:rPr>
              <a:t>Contents</a:t>
            </a:r>
            <a:endParaRPr lang="ko-KR" altLang="en-US" sz="2800" b="0" dirty="0">
              <a:solidFill>
                <a:srgbClr val="291A3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789BFFA-E9E4-4B5C-939B-D817D4087B5A}"/>
              </a:ext>
            </a:extLst>
          </p:cNvPr>
          <p:cNvSpPr txBox="1"/>
          <p:nvPr/>
        </p:nvSpPr>
        <p:spPr>
          <a:xfrm>
            <a:off x="5822041" y="2755674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291A34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291A34"/>
                </a:solidFill>
              </a:rPr>
              <a:t>Mobile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1C6FC8-43B5-4CA5-878E-340C70A982F6}"/>
              </a:ext>
            </a:extLst>
          </p:cNvPr>
          <p:cNvSpPr txBox="1"/>
          <p:nvPr/>
        </p:nvSpPr>
        <p:spPr>
          <a:xfrm>
            <a:off x="5822041" y="3832892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91A34"/>
                </a:solidFill>
              </a:rPr>
              <a:t>amet</a:t>
            </a:r>
            <a:r>
              <a:rPr lang="en-US" altLang="ko-KR" sz="1400" dirty="0">
                <a:solidFill>
                  <a:srgbClr val="291A34"/>
                </a:solidFill>
              </a:rPr>
              <a:t>, </a:t>
            </a:r>
            <a:r>
              <a:rPr lang="en-US" altLang="ko-KR" sz="14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adipiscing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elit</a:t>
            </a:r>
            <a:r>
              <a:rPr lang="en-US" altLang="ko-KR" sz="1400" dirty="0">
                <a:solidFill>
                  <a:srgbClr val="291A34"/>
                </a:solidFill>
              </a:rPr>
              <a:t>, sed do </a:t>
            </a:r>
            <a:r>
              <a:rPr lang="en-US" altLang="ko-KR" sz="1400" dirty="0" err="1">
                <a:solidFill>
                  <a:srgbClr val="291A34"/>
                </a:solidFill>
              </a:rPr>
              <a:t>eiusmod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tempor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incididunt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ut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labore</a:t>
            </a:r>
            <a:r>
              <a:rPr lang="en-US" altLang="ko-KR" sz="1400" dirty="0">
                <a:solidFill>
                  <a:srgbClr val="291A3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91A34"/>
                </a:solidFill>
              </a:rPr>
              <a:t>aliqua</a:t>
            </a:r>
            <a:r>
              <a:rPr lang="en-US" altLang="ko-KR" sz="1400" dirty="0">
                <a:solidFill>
                  <a:srgbClr val="291A34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291A34"/>
                </a:solidFill>
              </a:rPr>
              <a:t>Ut </a:t>
            </a:r>
            <a:r>
              <a:rPr lang="en-US" altLang="ko-KR" sz="1400" dirty="0" err="1">
                <a:solidFill>
                  <a:srgbClr val="291A34"/>
                </a:solidFill>
              </a:rPr>
              <a:t>enim</a:t>
            </a:r>
            <a:r>
              <a:rPr lang="en-US" altLang="ko-KR" sz="1400" dirty="0">
                <a:solidFill>
                  <a:srgbClr val="291A34"/>
                </a:solidFill>
              </a:rPr>
              <a:t> ad minim </a:t>
            </a:r>
            <a:r>
              <a:rPr lang="en-US" altLang="ko-KR" sz="1400" dirty="0" err="1">
                <a:solidFill>
                  <a:srgbClr val="291A34"/>
                </a:solidFill>
              </a:rPr>
              <a:t>veniam</a:t>
            </a:r>
            <a:r>
              <a:rPr lang="en-US" altLang="ko-KR" sz="1400" dirty="0">
                <a:solidFill>
                  <a:srgbClr val="291A34"/>
                </a:solidFill>
              </a:rPr>
              <a:t>, </a:t>
            </a:r>
            <a:r>
              <a:rPr lang="en-US" altLang="ko-KR" sz="1400" dirty="0" err="1">
                <a:solidFill>
                  <a:srgbClr val="291A34"/>
                </a:solidFill>
              </a:rPr>
              <a:t>quis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nostrud</a:t>
            </a:r>
            <a:r>
              <a:rPr lang="en-US" altLang="ko-KR" sz="1400" dirty="0">
                <a:solidFill>
                  <a:srgbClr val="291A34"/>
                </a:solidFill>
              </a:rPr>
              <a:t> exercitation </a:t>
            </a:r>
            <a:r>
              <a:rPr lang="en-US" altLang="ko-KR" sz="1400" dirty="0" err="1">
                <a:solidFill>
                  <a:srgbClr val="291A34"/>
                </a:solidFill>
              </a:rPr>
              <a:t>ullamco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laboris</a:t>
            </a:r>
            <a:r>
              <a:rPr lang="en-US" altLang="ko-KR" sz="1400" dirty="0">
                <a:solidFill>
                  <a:srgbClr val="291A34"/>
                </a:solidFill>
              </a:rPr>
              <a:t> nisi </a:t>
            </a:r>
            <a:r>
              <a:rPr lang="en-US" altLang="ko-KR" sz="1400" dirty="0" err="1">
                <a:solidFill>
                  <a:srgbClr val="291A34"/>
                </a:solidFill>
              </a:rPr>
              <a:t>ut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aliquip</a:t>
            </a:r>
            <a:r>
              <a:rPr lang="en-US" altLang="ko-KR" sz="1400" dirty="0">
                <a:solidFill>
                  <a:srgbClr val="291A34"/>
                </a:solidFill>
              </a:rPr>
              <a:t> ex </a:t>
            </a:r>
            <a:r>
              <a:rPr lang="en-US" altLang="ko-KR" sz="1400" dirty="0" err="1">
                <a:solidFill>
                  <a:srgbClr val="291A34"/>
                </a:solidFill>
              </a:rPr>
              <a:t>ea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commodo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consequat</a:t>
            </a:r>
            <a:r>
              <a:rPr lang="en-US" altLang="ko-KR" sz="1400" dirty="0">
                <a:solidFill>
                  <a:srgbClr val="291A34"/>
                </a:solidFill>
              </a:rPr>
              <a:t>. Duis </a:t>
            </a:r>
            <a:r>
              <a:rPr lang="en-US" altLang="ko-KR" sz="1400" dirty="0" err="1">
                <a:solidFill>
                  <a:srgbClr val="291A34"/>
                </a:solidFill>
              </a:rPr>
              <a:t>aute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irure</a:t>
            </a:r>
            <a:r>
              <a:rPr lang="en-US" altLang="ko-KR" sz="1400" dirty="0">
                <a:solidFill>
                  <a:srgbClr val="291A34"/>
                </a:solidFill>
              </a:rPr>
              <a:t> dolor in </a:t>
            </a:r>
            <a:r>
              <a:rPr lang="en-US" altLang="ko-KR" sz="1400" dirty="0" err="1">
                <a:solidFill>
                  <a:srgbClr val="291A34"/>
                </a:solidFill>
              </a:rPr>
              <a:t>reprehenderit</a:t>
            </a:r>
            <a:r>
              <a:rPr lang="en-US" altLang="ko-KR" sz="1400" dirty="0">
                <a:solidFill>
                  <a:srgbClr val="291A34"/>
                </a:solidFill>
              </a:rPr>
              <a:t> in </a:t>
            </a:r>
            <a:r>
              <a:rPr lang="en-US" altLang="ko-KR" sz="1400" dirty="0" err="1">
                <a:solidFill>
                  <a:srgbClr val="291A34"/>
                </a:solidFill>
              </a:rPr>
              <a:t>voluptate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velit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esse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cillum</a:t>
            </a:r>
            <a:r>
              <a:rPr lang="en-US" altLang="ko-KR" sz="1400" dirty="0">
                <a:solidFill>
                  <a:srgbClr val="291A34"/>
                </a:solidFill>
              </a:rPr>
              <a:t> dolore </a:t>
            </a:r>
            <a:r>
              <a:rPr lang="en-US" altLang="ko-KR" sz="1400" dirty="0" err="1">
                <a:solidFill>
                  <a:srgbClr val="291A34"/>
                </a:solidFill>
              </a:rPr>
              <a:t>eu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fugiat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nulla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pariatur</a:t>
            </a:r>
            <a:r>
              <a:rPr lang="en-US" altLang="ko-KR" sz="1400" dirty="0">
                <a:solidFill>
                  <a:srgbClr val="291A34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291A34"/>
                </a:solidFill>
              </a:rPr>
              <a:t>Excepteur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sint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occaecat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cupidatat</a:t>
            </a:r>
            <a:r>
              <a:rPr lang="en-US" altLang="ko-KR" sz="1400" dirty="0">
                <a:solidFill>
                  <a:srgbClr val="291A34"/>
                </a:solidFill>
              </a:rPr>
              <a:t> non </a:t>
            </a:r>
            <a:r>
              <a:rPr lang="en-US" altLang="ko-KR" sz="1400" dirty="0" err="1">
                <a:solidFill>
                  <a:srgbClr val="291A34"/>
                </a:solidFill>
              </a:rPr>
              <a:t>proident</a:t>
            </a:r>
            <a:r>
              <a:rPr lang="en-US" altLang="ko-KR" sz="1400" dirty="0">
                <a:solidFill>
                  <a:srgbClr val="291A34"/>
                </a:solidFill>
              </a:rPr>
              <a:t>!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594BA8C-8215-4D6D-BA1A-64F8BC1B9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145F6F9-E390-4C6A-81FD-C130D0706B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A466BF4-2BC8-4C95-9BC9-A32BFCD93B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3B76282-5B71-420D-A7F0-9609582A8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1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9603E9-D02A-4A82-B693-5752D8EC5DA3}"/>
              </a:ext>
            </a:extLst>
          </p:cNvPr>
          <p:cNvSpPr txBox="1"/>
          <p:nvPr/>
        </p:nvSpPr>
        <p:spPr>
          <a:xfrm>
            <a:off x="6096000" y="2848205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291A34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291A34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41756E-943D-4628-8CC2-D1C6484D4A0E}"/>
              </a:ext>
            </a:extLst>
          </p:cNvPr>
          <p:cNvSpPr txBox="1"/>
          <p:nvPr/>
        </p:nvSpPr>
        <p:spPr>
          <a:xfrm>
            <a:off x="6096000" y="3925423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91A34"/>
                </a:solidFill>
              </a:rPr>
              <a:t>amet</a:t>
            </a:r>
            <a:r>
              <a:rPr lang="en-US" altLang="ko-KR" sz="1400" dirty="0">
                <a:solidFill>
                  <a:srgbClr val="291A34"/>
                </a:solidFill>
              </a:rPr>
              <a:t>, </a:t>
            </a:r>
            <a:r>
              <a:rPr lang="en-US" altLang="ko-KR" sz="14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adipiscing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elit</a:t>
            </a:r>
            <a:r>
              <a:rPr lang="en-US" altLang="ko-KR" sz="1400" dirty="0">
                <a:solidFill>
                  <a:srgbClr val="291A34"/>
                </a:solidFill>
              </a:rPr>
              <a:t>, sed do </a:t>
            </a:r>
            <a:r>
              <a:rPr lang="en-US" altLang="ko-KR" sz="1400" dirty="0" err="1">
                <a:solidFill>
                  <a:srgbClr val="291A34"/>
                </a:solidFill>
              </a:rPr>
              <a:t>eiusmod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tempor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incididunt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ut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labore</a:t>
            </a:r>
            <a:r>
              <a:rPr lang="en-US" altLang="ko-KR" sz="1400" dirty="0">
                <a:solidFill>
                  <a:srgbClr val="291A3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91A34"/>
                </a:solidFill>
              </a:rPr>
              <a:t>aliqua</a:t>
            </a:r>
            <a:r>
              <a:rPr lang="en-US" altLang="ko-KR" sz="1400" dirty="0">
                <a:solidFill>
                  <a:srgbClr val="291A34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291A34"/>
                </a:solidFill>
              </a:rPr>
              <a:t>Ut </a:t>
            </a:r>
            <a:r>
              <a:rPr lang="en-US" altLang="ko-KR" sz="1400" dirty="0" err="1">
                <a:solidFill>
                  <a:srgbClr val="291A34"/>
                </a:solidFill>
              </a:rPr>
              <a:t>enim</a:t>
            </a:r>
            <a:r>
              <a:rPr lang="en-US" altLang="ko-KR" sz="1400" dirty="0">
                <a:solidFill>
                  <a:srgbClr val="291A34"/>
                </a:solidFill>
              </a:rPr>
              <a:t> ad minim </a:t>
            </a:r>
            <a:r>
              <a:rPr lang="en-US" altLang="ko-KR" sz="1400" dirty="0" err="1">
                <a:solidFill>
                  <a:srgbClr val="291A34"/>
                </a:solidFill>
              </a:rPr>
              <a:t>veniam</a:t>
            </a:r>
            <a:r>
              <a:rPr lang="en-US" altLang="ko-KR" sz="1400" dirty="0">
                <a:solidFill>
                  <a:srgbClr val="291A34"/>
                </a:solidFill>
              </a:rPr>
              <a:t>, </a:t>
            </a:r>
            <a:r>
              <a:rPr lang="en-US" altLang="ko-KR" sz="1400" dirty="0" err="1">
                <a:solidFill>
                  <a:srgbClr val="291A34"/>
                </a:solidFill>
              </a:rPr>
              <a:t>quis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nostrud</a:t>
            </a:r>
            <a:r>
              <a:rPr lang="en-US" altLang="ko-KR" sz="1400" dirty="0">
                <a:solidFill>
                  <a:srgbClr val="291A34"/>
                </a:solidFill>
              </a:rPr>
              <a:t> exercitation </a:t>
            </a:r>
            <a:r>
              <a:rPr lang="en-US" altLang="ko-KR" sz="1400" dirty="0" err="1">
                <a:solidFill>
                  <a:srgbClr val="291A34"/>
                </a:solidFill>
              </a:rPr>
              <a:t>ullamco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laboris</a:t>
            </a:r>
            <a:r>
              <a:rPr lang="en-US" altLang="ko-KR" sz="1400" dirty="0">
                <a:solidFill>
                  <a:srgbClr val="291A34"/>
                </a:solidFill>
              </a:rPr>
              <a:t> nisi </a:t>
            </a:r>
            <a:r>
              <a:rPr lang="en-US" altLang="ko-KR" sz="1400" dirty="0" err="1">
                <a:solidFill>
                  <a:srgbClr val="291A34"/>
                </a:solidFill>
              </a:rPr>
              <a:t>ut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aliquip</a:t>
            </a:r>
            <a:r>
              <a:rPr lang="en-US" altLang="ko-KR" sz="1400" dirty="0">
                <a:solidFill>
                  <a:srgbClr val="291A34"/>
                </a:solidFill>
              </a:rPr>
              <a:t> ex </a:t>
            </a:r>
            <a:r>
              <a:rPr lang="en-US" altLang="ko-KR" sz="1400" dirty="0" err="1">
                <a:solidFill>
                  <a:srgbClr val="291A34"/>
                </a:solidFill>
              </a:rPr>
              <a:t>ea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commodo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consequat</a:t>
            </a:r>
            <a:r>
              <a:rPr lang="en-US" altLang="ko-KR" sz="1400" dirty="0">
                <a:solidFill>
                  <a:srgbClr val="291A34"/>
                </a:solidFill>
              </a:rPr>
              <a:t>. Duis </a:t>
            </a:r>
            <a:r>
              <a:rPr lang="en-US" altLang="ko-KR" sz="1400" dirty="0" err="1">
                <a:solidFill>
                  <a:srgbClr val="291A34"/>
                </a:solidFill>
              </a:rPr>
              <a:t>aute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irure</a:t>
            </a:r>
            <a:r>
              <a:rPr lang="en-US" altLang="ko-KR" sz="1400" dirty="0">
                <a:solidFill>
                  <a:srgbClr val="291A34"/>
                </a:solidFill>
              </a:rPr>
              <a:t> dolor in </a:t>
            </a:r>
            <a:r>
              <a:rPr lang="en-US" altLang="ko-KR" sz="1400" dirty="0" err="1">
                <a:solidFill>
                  <a:srgbClr val="291A34"/>
                </a:solidFill>
              </a:rPr>
              <a:t>reprehenderit</a:t>
            </a:r>
            <a:r>
              <a:rPr lang="en-US" altLang="ko-KR" sz="1400" dirty="0">
                <a:solidFill>
                  <a:srgbClr val="291A34"/>
                </a:solidFill>
              </a:rPr>
              <a:t> in </a:t>
            </a:r>
            <a:r>
              <a:rPr lang="en-US" altLang="ko-KR" sz="1400" dirty="0" err="1">
                <a:solidFill>
                  <a:srgbClr val="291A34"/>
                </a:solidFill>
              </a:rPr>
              <a:t>voluptate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velit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esse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cillum</a:t>
            </a:r>
            <a:r>
              <a:rPr lang="en-US" altLang="ko-KR" sz="1400" dirty="0">
                <a:solidFill>
                  <a:srgbClr val="291A34"/>
                </a:solidFill>
              </a:rPr>
              <a:t> dolore </a:t>
            </a:r>
            <a:r>
              <a:rPr lang="en-US" altLang="ko-KR" sz="1400" dirty="0" err="1">
                <a:solidFill>
                  <a:srgbClr val="291A34"/>
                </a:solidFill>
              </a:rPr>
              <a:t>eu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fugiat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nulla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pariatur</a:t>
            </a:r>
            <a:r>
              <a:rPr lang="en-US" altLang="ko-KR" sz="1400" dirty="0">
                <a:solidFill>
                  <a:srgbClr val="291A34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291A34"/>
                </a:solidFill>
              </a:rPr>
              <a:t>Excepteur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sint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occaecat</a:t>
            </a:r>
            <a:r>
              <a:rPr lang="en-US" altLang="ko-KR" sz="1400" dirty="0">
                <a:solidFill>
                  <a:srgbClr val="291A34"/>
                </a:solidFill>
              </a:rPr>
              <a:t> </a:t>
            </a:r>
            <a:r>
              <a:rPr lang="en-US" altLang="ko-KR" sz="1400" dirty="0" err="1">
                <a:solidFill>
                  <a:srgbClr val="291A34"/>
                </a:solidFill>
              </a:rPr>
              <a:t>cupidatat</a:t>
            </a:r>
            <a:r>
              <a:rPr lang="en-US" altLang="ko-KR" sz="1400" dirty="0">
                <a:solidFill>
                  <a:srgbClr val="291A34"/>
                </a:solidFill>
              </a:rPr>
              <a:t> non </a:t>
            </a:r>
            <a:r>
              <a:rPr lang="en-US" altLang="ko-KR" sz="1400" dirty="0" err="1">
                <a:solidFill>
                  <a:srgbClr val="291A34"/>
                </a:solidFill>
              </a:rPr>
              <a:t>proident</a:t>
            </a:r>
            <a:r>
              <a:rPr lang="en-US" altLang="ko-KR" sz="1400" dirty="0">
                <a:solidFill>
                  <a:srgbClr val="291A34"/>
                </a:solidFill>
              </a:rPr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D6E7451-A695-4DDE-8061-C948CFF1AC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800809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542E95-5EA6-44DD-B12C-5CBB3EE86739}"/>
              </a:ext>
            </a:extLst>
          </p:cNvPr>
          <p:cNvSpPr txBox="1"/>
          <p:nvPr/>
        </p:nvSpPr>
        <p:spPr>
          <a:xfrm>
            <a:off x="7685281" y="2088981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291A34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291A34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5A49C6-1A75-4AE9-B713-B8B4B363E999}"/>
              </a:ext>
            </a:extLst>
          </p:cNvPr>
          <p:cNvSpPr txBox="1"/>
          <p:nvPr/>
        </p:nvSpPr>
        <p:spPr>
          <a:xfrm>
            <a:off x="7685282" y="2919978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91A34"/>
                </a:solidFill>
              </a:rPr>
              <a:t>amet</a:t>
            </a:r>
            <a:r>
              <a:rPr lang="en-US" altLang="ko-KR" sz="1200" dirty="0">
                <a:solidFill>
                  <a:srgbClr val="291A34"/>
                </a:solidFill>
              </a:rPr>
              <a:t>, </a:t>
            </a:r>
            <a:r>
              <a:rPr lang="en-US" altLang="ko-KR" sz="12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adipiscing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elit</a:t>
            </a:r>
            <a:r>
              <a:rPr lang="en-US" altLang="ko-KR" sz="1200" dirty="0">
                <a:solidFill>
                  <a:srgbClr val="291A34"/>
                </a:solidFill>
              </a:rPr>
              <a:t>, sed do </a:t>
            </a:r>
            <a:r>
              <a:rPr lang="en-US" altLang="ko-KR" sz="1200" dirty="0" err="1">
                <a:solidFill>
                  <a:srgbClr val="291A34"/>
                </a:solidFill>
              </a:rPr>
              <a:t>eiusmod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tempor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incididunt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ut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labore</a:t>
            </a:r>
            <a:r>
              <a:rPr lang="en-US" altLang="ko-KR" sz="1200" dirty="0">
                <a:solidFill>
                  <a:srgbClr val="291A34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91A34"/>
                </a:solidFill>
              </a:rPr>
              <a:t>aliqua</a:t>
            </a:r>
            <a:r>
              <a:rPr lang="en-US" altLang="ko-KR" sz="1200" dirty="0">
                <a:solidFill>
                  <a:srgbClr val="291A34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291A34"/>
                </a:solidFill>
              </a:rPr>
              <a:t>Ut </a:t>
            </a:r>
            <a:r>
              <a:rPr lang="en-US" altLang="ko-KR" sz="1200" dirty="0" err="1">
                <a:solidFill>
                  <a:srgbClr val="291A34"/>
                </a:solidFill>
              </a:rPr>
              <a:t>enim</a:t>
            </a:r>
            <a:r>
              <a:rPr lang="en-US" altLang="ko-KR" sz="1200" dirty="0">
                <a:solidFill>
                  <a:srgbClr val="291A34"/>
                </a:solidFill>
              </a:rPr>
              <a:t> ad minim </a:t>
            </a:r>
            <a:r>
              <a:rPr lang="en-US" altLang="ko-KR" sz="1200" dirty="0" err="1">
                <a:solidFill>
                  <a:srgbClr val="291A34"/>
                </a:solidFill>
              </a:rPr>
              <a:t>veniam</a:t>
            </a:r>
            <a:r>
              <a:rPr lang="en-US" altLang="ko-KR" sz="1200" dirty="0">
                <a:solidFill>
                  <a:srgbClr val="291A34"/>
                </a:solidFill>
              </a:rPr>
              <a:t>, </a:t>
            </a:r>
            <a:r>
              <a:rPr lang="en-US" altLang="ko-KR" sz="1200" dirty="0" err="1">
                <a:solidFill>
                  <a:srgbClr val="291A34"/>
                </a:solidFill>
              </a:rPr>
              <a:t>quis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nostrud</a:t>
            </a:r>
            <a:r>
              <a:rPr lang="en-US" altLang="ko-KR" sz="1200" dirty="0">
                <a:solidFill>
                  <a:srgbClr val="291A34"/>
                </a:solidFill>
              </a:rPr>
              <a:t> exercitation </a:t>
            </a:r>
            <a:r>
              <a:rPr lang="en-US" altLang="ko-KR" sz="1200" dirty="0" err="1">
                <a:solidFill>
                  <a:srgbClr val="291A34"/>
                </a:solidFill>
              </a:rPr>
              <a:t>ullamco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laboris</a:t>
            </a:r>
            <a:r>
              <a:rPr lang="en-US" altLang="ko-KR" sz="1200" dirty="0">
                <a:solidFill>
                  <a:srgbClr val="291A34"/>
                </a:solidFill>
              </a:rPr>
              <a:t> nisi </a:t>
            </a:r>
            <a:r>
              <a:rPr lang="en-US" altLang="ko-KR" sz="1200" dirty="0" err="1">
                <a:solidFill>
                  <a:srgbClr val="291A34"/>
                </a:solidFill>
              </a:rPr>
              <a:t>ut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aliquip</a:t>
            </a:r>
            <a:r>
              <a:rPr lang="en-US" altLang="ko-KR" sz="1200" dirty="0">
                <a:solidFill>
                  <a:srgbClr val="291A34"/>
                </a:solidFill>
              </a:rPr>
              <a:t> ex </a:t>
            </a:r>
            <a:r>
              <a:rPr lang="en-US" altLang="ko-KR" sz="1200" dirty="0" err="1">
                <a:solidFill>
                  <a:srgbClr val="291A34"/>
                </a:solidFill>
              </a:rPr>
              <a:t>ea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commodo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consequat</a:t>
            </a:r>
            <a:r>
              <a:rPr lang="en-US" altLang="ko-KR" sz="1200" dirty="0">
                <a:solidFill>
                  <a:srgbClr val="291A34"/>
                </a:solidFill>
              </a:rPr>
              <a:t>. Duis </a:t>
            </a:r>
            <a:r>
              <a:rPr lang="en-US" altLang="ko-KR" sz="1200" dirty="0" err="1">
                <a:solidFill>
                  <a:srgbClr val="291A34"/>
                </a:solidFill>
              </a:rPr>
              <a:t>aute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irure</a:t>
            </a:r>
            <a:r>
              <a:rPr lang="en-US" altLang="ko-KR" sz="1200" dirty="0">
                <a:solidFill>
                  <a:srgbClr val="291A34"/>
                </a:solidFill>
              </a:rPr>
              <a:t> dolor in </a:t>
            </a:r>
            <a:r>
              <a:rPr lang="en-US" altLang="ko-KR" sz="1200" dirty="0" err="1">
                <a:solidFill>
                  <a:srgbClr val="291A34"/>
                </a:solidFill>
              </a:rPr>
              <a:t>reprehenderit</a:t>
            </a:r>
            <a:r>
              <a:rPr lang="en-US" altLang="ko-KR" sz="1200" dirty="0">
                <a:solidFill>
                  <a:srgbClr val="291A34"/>
                </a:solidFill>
              </a:rPr>
              <a:t> in </a:t>
            </a:r>
            <a:r>
              <a:rPr lang="en-US" altLang="ko-KR" sz="1200" dirty="0" err="1">
                <a:solidFill>
                  <a:srgbClr val="291A34"/>
                </a:solidFill>
              </a:rPr>
              <a:t>voluptate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velit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esse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cillum</a:t>
            </a:r>
            <a:r>
              <a:rPr lang="en-US" altLang="ko-KR" sz="1200" dirty="0">
                <a:solidFill>
                  <a:srgbClr val="291A34"/>
                </a:solidFill>
              </a:rPr>
              <a:t> dolore </a:t>
            </a:r>
            <a:r>
              <a:rPr lang="en-US" altLang="ko-KR" sz="1200" dirty="0" err="1">
                <a:solidFill>
                  <a:srgbClr val="291A34"/>
                </a:solidFill>
              </a:rPr>
              <a:t>eu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fugiat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nulla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pariatur</a:t>
            </a:r>
            <a:r>
              <a:rPr lang="en-US" altLang="ko-KR" sz="1200" dirty="0">
                <a:solidFill>
                  <a:srgbClr val="291A34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291A34"/>
                </a:solidFill>
              </a:rPr>
              <a:t>Excepteur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sint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occaecat</a:t>
            </a:r>
            <a:r>
              <a:rPr lang="en-US" altLang="ko-KR" sz="1200" dirty="0">
                <a:solidFill>
                  <a:srgbClr val="291A34"/>
                </a:solidFill>
              </a:rPr>
              <a:t> </a:t>
            </a:r>
            <a:r>
              <a:rPr lang="en-US" altLang="ko-KR" sz="1200" dirty="0" err="1">
                <a:solidFill>
                  <a:srgbClr val="291A34"/>
                </a:solidFill>
              </a:rPr>
              <a:t>cupidatat</a:t>
            </a:r>
            <a:r>
              <a:rPr lang="en-US" altLang="ko-KR" sz="1200" dirty="0">
                <a:solidFill>
                  <a:srgbClr val="291A34"/>
                </a:solidFill>
              </a:rPr>
              <a:t> non </a:t>
            </a:r>
            <a:r>
              <a:rPr lang="en-US" altLang="ko-KR" sz="1200" dirty="0" err="1">
                <a:solidFill>
                  <a:srgbClr val="291A34"/>
                </a:solidFill>
              </a:rPr>
              <a:t>proident</a:t>
            </a:r>
            <a:r>
              <a:rPr lang="en-US" altLang="ko-KR" sz="1200" dirty="0">
                <a:solidFill>
                  <a:srgbClr val="291A34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7723FC0-7730-4BBC-AC42-B00FFC878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D289B0B8-2195-4DA7-ADC5-159E510DB9C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417727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C942DD3F-8E4C-49E8-95D8-77542368C994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DF1C9F6A-B1D2-4657-937B-23872B3B9CFC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316B4AFA-6B6F-4455-B511-277AC9EF2AFD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A279293B-004C-40AB-88D9-C60997BEFA8D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B68BDF-AD55-4EFA-A490-A10A6540460A}"/>
              </a:ext>
            </a:extLst>
          </p:cNvPr>
          <p:cNvSpPr txBox="1"/>
          <p:nvPr/>
        </p:nvSpPr>
        <p:spPr>
          <a:xfrm>
            <a:off x="2821940" y="2828836"/>
            <a:ext cx="6548120" cy="1200329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48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7200" dirty="0">
                <a:solidFill>
                  <a:srgbClr val="291A34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AA9FC960-6345-4F1B-AF42-DC9DC0FCFC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D9B14DD3-9891-47DE-9264-C2EBD304F298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732ED4A-8352-4BA1-A86C-6994CB0F362F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4D637AE9-18BF-495B-A798-33F5D8E6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47211"/>
            <a:ext cx="2590800" cy="679852"/>
          </a:xfrm>
          <a:prstGeom prst="rect">
            <a:avLst/>
          </a:prstGeom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BF66F947-E7B8-4C59-92B9-E2F3492DCDE6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6CCD6322-2980-4A3F-9B98-EBD53C56097C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E8EF7295-40BB-4EF5-815E-7B09B0266EB2}"/>
              </a:ext>
            </a:extLst>
          </p:cNvPr>
          <p:cNvSpPr txBox="1"/>
          <p:nvPr/>
        </p:nvSpPr>
        <p:spPr>
          <a:xfrm>
            <a:off x="2012867" y="1236849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rgbClr val="291A34"/>
                </a:solidFill>
                <a:latin typeface="+mj-lt"/>
              </a:rPr>
              <a:t>Agenda</a:t>
            </a:r>
            <a:endParaRPr lang="ko-KR" altLang="en-US" b="0" dirty="0">
              <a:solidFill>
                <a:srgbClr val="291A34"/>
              </a:solidFill>
              <a:latin typeface="+mj-lt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0AAE73BD-667D-4924-9F76-8C69319C8ADA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E4394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0F228F33-48DF-4F58-9F63-D50EC1A41D36}"/>
              </a:ext>
            </a:extLst>
          </p:cNvPr>
          <p:cNvSpPr/>
          <p:nvPr/>
        </p:nvSpPr>
        <p:spPr>
          <a:xfrm>
            <a:off x="4586200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291A34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291A34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291A34"/>
                </a:solidFill>
                <a:latin typeface="+mj-lt"/>
              </a:rPr>
              <a:t>elit</a:t>
            </a:r>
            <a:endParaRPr lang="en-US" altLang="ko-KR" sz="2400" dirty="0">
              <a:solidFill>
                <a:srgbClr val="291A34"/>
              </a:solidFill>
              <a:latin typeface="+mj-lt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0623CEFD-D52E-43C4-B6BE-ABD0DD2E05C5}"/>
              </a:ext>
            </a:extLst>
          </p:cNvPr>
          <p:cNvGrpSpPr/>
          <p:nvPr/>
        </p:nvGrpSpPr>
        <p:grpSpPr>
          <a:xfrm>
            <a:off x="5840519" y="3128057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D769C3E-761E-4ABE-9E09-F651237FF7AF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78FAC1F0-9D7F-428F-859C-2AAC92BBD9C2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E0C1F174-224F-4E86-B6ED-E0C31243F4C1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12F19F7-BCF3-4609-ABB6-CE3B217F2DBA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4" name="타원 33">
            <a:extLst>
              <a:ext uri="{FF2B5EF4-FFF2-40B4-BE49-F238E27FC236}">
                <a16:creationId xmlns:a16="http://schemas.microsoft.com/office/drawing/2014/main" id="{1C43E7D2-C692-4426-9D4C-AAECB4610CCB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rgbClr val="E4394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64DAAEED-B59F-41E1-AFC6-199D7803B564}"/>
              </a:ext>
            </a:extLst>
          </p:cNvPr>
          <p:cNvSpPr/>
          <p:nvPr/>
        </p:nvSpPr>
        <p:spPr>
          <a:xfrm>
            <a:off x="1441771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291A34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291A34"/>
              </a:solidFill>
              <a:latin typeface="+mj-lt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1D0CE91A-FD74-4700-B78C-F08245EAF5FD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73C504A-FAE6-4A04-8D97-2BD1D3129940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D29174F4-16B0-421A-9840-E84E8E42D0BD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9" name="타원 38">
            <a:extLst>
              <a:ext uri="{FF2B5EF4-FFF2-40B4-BE49-F238E27FC236}">
                <a16:creationId xmlns:a16="http://schemas.microsoft.com/office/drawing/2014/main" id="{75128BF1-6336-45C0-84AB-DCA73FFCF485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rgbClr val="E4394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33976FC5-2E57-4C54-ACF3-71B57755C466}"/>
              </a:ext>
            </a:extLst>
          </p:cNvPr>
          <p:cNvSpPr/>
          <p:nvPr/>
        </p:nvSpPr>
        <p:spPr>
          <a:xfrm>
            <a:off x="7735486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291A34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291A34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291A34"/>
              </a:solidFill>
              <a:latin typeface="+mj-lt"/>
            </a:endParaRP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0688D99D-6C04-42EE-8DD5-7AA8FE5A052E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C4FE2838-FA28-4C4E-BCDE-419EF35FD803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65FF27BF-9E06-4312-9C18-F7B642C31574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502DE55D-F76E-49B8-A024-9C9AD532CC4B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0D80ECDB-87D0-4395-B63D-C5E8788405B8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6C9E0410-ADC9-4DE2-9E70-2FF76875514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6377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9434FAC7-E2B8-451B-8779-89E3D9390663}"/>
              </a:ext>
            </a:extLst>
          </p:cNvPr>
          <p:cNvSpPr/>
          <p:nvPr/>
        </p:nvSpPr>
        <p:spPr>
          <a:xfrm>
            <a:off x="2903764" y="1701800"/>
            <a:ext cx="6384472" cy="3454400"/>
          </a:xfrm>
          <a:prstGeom prst="roundRect">
            <a:avLst>
              <a:gd name="adj" fmla="val 6422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dirty="0">
                <a:solidFill>
                  <a:srgbClr val="2E75A8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rgbClr val="2E75A8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rgbClr val="2E75A8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077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5E5AE7C4-CFB6-42D1-BF03-A20D09EFBF4F}"/>
              </a:ext>
            </a:extLst>
          </p:cNvPr>
          <p:cNvSpPr txBox="1"/>
          <p:nvPr/>
        </p:nvSpPr>
        <p:spPr>
          <a:xfrm>
            <a:off x="783679" y="1504041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291A34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rgbClr val="291A3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40132E-1DFF-4A26-861D-EAF3271ADCC5}"/>
              </a:ext>
            </a:extLst>
          </p:cNvPr>
          <p:cNvSpPr txBox="1"/>
          <p:nvPr/>
        </p:nvSpPr>
        <p:spPr>
          <a:xfrm>
            <a:off x="5018319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91A34"/>
                </a:solidFill>
              </a:rPr>
              <a:t>amet</a:t>
            </a:r>
            <a:r>
              <a:rPr lang="en-US" altLang="ko-KR" sz="1600" dirty="0">
                <a:solidFill>
                  <a:srgbClr val="291A34"/>
                </a:solidFill>
              </a:rPr>
              <a:t>, </a:t>
            </a:r>
            <a:r>
              <a:rPr lang="en-US" altLang="ko-KR" sz="16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adipisicing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elit</a:t>
            </a:r>
            <a:r>
              <a:rPr lang="en-US" altLang="ko-KR" sz="1600" dirty="0">
                <a:solidFill>
                  <a:srgbClr val="291A34"/>
                </a:solidFill>
              </a:rPr>
              <a:t>, sed do </a:t>
            </a:r>
            <a:r>
              <a:rPr lang="en-US" altLang="ko-KR" sz="1600" dirty="0" err="1">
                <a:solidFill>
                  <a:srgbClr val="291A34"/>
                </a:solidFill>
              </a:rPr>
              <a:t>eiusmod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tempor</a:t>
            </a:r>
            <a:endParaRPr lang="ko-KR" altLang="en-US" sz="1600" dirty="0">
              <a:solidFill>
                <a:srgbClr val="291A34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E7F01E2-039A-42DC-8EF7-36D0E80F4510}"/>
              </a:ext>
            </a:extLst>
          </p:cNvPr>
          <p:cNvSpPr/>
          <p:nvPr/>
        </p:nvSpPr>
        <p:spPr>
          <a:xfrm>
            <a:off x="5018318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91A34"/>
                </a:solidFill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ECDA492-19A7-42D4-AD25-34E76BDA2292}"/>
              </a:ext>
            </a:extLst>
          </p:cNvPr>
          <p:cNvSpPr/>
          <p:nvPr/>
        </p:nvSpPr>
        <p:spPr>
          <a:xfrm>
            <a:off x="5005618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91A34"/>
                </a:solidFill>
                <a:latin typeface="+mj-lt"/>
              </a:rPr>
              <a:t>01.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70E6C5-BED8-4F21-9AF0-64079180A81F}"/>
              </a:ext>
            </a:extLst>
          </p:cNvPr>
          <p:cNvSpPr txBox="1"/>
          <p:nvPr/>
        </p:nvSpPr>
        <p:spPr>
          <a:xfrm>
            <a:off x="8269011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91A34"/>
                </a:solidFill>
              </a:rPr>
              <a:t>amet</a:t>
            </a:r>
            <a:r>
              <a:rPr lang="en-US" altLang="ko-KR" sz="1600" dirty="0">
                <a:solidFill>
                  <a:srgbClr val="291A34"/>
                </a:solidFill>
              </a:rPr>
              <a:t>, </a:t>
            </a:r>
            <a:r>
              <a:rPr lang="en-US" altLang="ko-KR" sz="16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adipisicing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elit</a:t>
            </a:r>
            <a:r>
              <a:rPr lang="en-US" altLang="ko-KR" sz="1600" dirty="0">
                <a:solidFill>
                  <a:srgbClr val="291A34"/>
                </a:solidFill>
              </a:rPr>
              <a:t>, sed do </a:t>
            </a:r>
            <a:r>
              <a:rPr lang="en-US" altLang="ko-KR" sz="1600" dirty="0" err="1">
                <a:solidFill>
                  <a:srgbClr val="291A34"/>
                </a:solidFill>
              </a:rPr>
              <a:t>eiusmod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tempor</a:t>
            </a:r>
            <a:endParaRPr lang="ko-KR" altLang="en-US" sz="1600" dirty="0">
              <a:solidFill>
                <a:srgbClr val="291A34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81E7FEF-498B-4DE8-9E17-5198DEBB11BE}"/>
              </a:ext>
            </a:extLst>
          </p:cNvPr>
          <p:cNvSpPr/>
          <p:nvPr/>
        </p:nvSpPr>
        <p:spPr>
          <a:xfrm>
            <a:off x="8269010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91A34"/>
                </a:solidFill>
              </a:rPr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32F458E-36C6-4106-BBC4-91A017DC7409}"/>
              </a:ext>
            </a:extLst>
          </p:cNvPr>
          <p:cNvSpPr/>
          <p:nvPr/>
        </p:nvSpPr>
        <p:spPr>
          <a:xfrm>
            <a:off x="8256310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91A34"/>
                </a:solidFill>
                <a:latin typeface="+mj-lt"/>
              </a:rPr>
              <a:t>03.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39826E-21B2-48CE-9A57-465D22326676}"/>
              </a:ext>
            </a:extLst>
          </p:cNvPr>
          <p:cNvSpPr txBox="1"/>
          <p:nvPr/>
        </p:nvSpPr>
        <p:spPr>
          <a:xfrm>
            <a:off x="5018319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91A34"/>
                </a:solidFill>
              </a:rPr>
              <a:t>amet</a:t>
            </a:r>
            <a:r>
              <a:rPr lang="en-US" altLang="ko-KR" sz="1600" dirty="0">
                <a:solidFill>
                  <a:srgbClr val="291A34"/>
                </a:solidFill>
              </a:rPr>
              <a:t>, </a:t>
            </a:r>
            <a:r>
              <a:rPr lang="en-US" altLang="ko-KR" sz="16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adipisicing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elit</a:t>
            </a:r>
            <a:r>
              <a:rPr lang="en-US" altLang="ko-KR" sz="1600" dirty="0">
                <a:solidFill>
                  <a:srgbClr val="291A34"/>
                </a:solidFill>
              </a:rPr>
              <a:t>, sed do </a:t>
            </a:r>
            <a:r>
              <a:rPr lang="en-US" altLang="ko-KR" sz="1600" dirty="0" err="1">
                <a:solidFill>
                  <a:srgbClr val="291A34"/>
                </a:solidFill>
              </a:rPr>
              <a:t>eiusmod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tempor</a:t>
            </a:r>
            <a:endParaRPr lang="ko-KR" altLang="en-US" sz="1600" dirty="0">
              <a:solidFill>
                <a:srgbClr val="291A34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F34F4E9-E848-4945-B8F9-DF3479B7CAD0}"/>
              </a:ext>
            </a:extLst>
          </p:cNvPr>
          <p:cNvSpPr/>
          <p:nvPr/>
        </p:nvSpPr>
        <p:spPr>
          <a:xfrm>
            <a:off x="5018318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91A34"/>
                </a:solidFill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1C359849-39A0-4320-A357-2535BDB4A0AF}"/>
              </a:ext>
            </a:extLst>
          </p:cNvPr>
          <p:cNvSpPr/>
          <p:nvPr/>
        </p:nvSpPr>
        <p:spPr>
          <a:xfrm>
            <a:off x="5005618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91A34"/>
                </a:solidFill>
                <a:latin typeface="+mj-lt"/>
              </a:rPr>
              <a:t>02.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3E4C229-B019-4D82-B32F-0E227FB98148}"/>
              </a:ext>
            </a:extLst>
          </p:cNvPr>
          <p:cNvSpPr txBox="1"/>
          <p:nvPr/>
        </p:nvSpPr>
        <p:spPr>
          <a:xfrm>
            <a:off x="8269011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91A34"/>
                </a:solidFill>
              </a:rPr>
              <a:t>amet</a:t>
            </a:r>
            <a:r>
              <a:rPr lang="en-US" altLang="ko-KR" sz="1600" dirty="0">
                <a:solidFill>
                  <a:srgbClr val="291A34"/>
                </a:solidFill>
              </a:rPr>
              <a:t>, </a:t>
            </a:r>
            <a:r>
              <a:rPr lang="en-US" altLang="ko-KR" sz="16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adipisicing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elit</a:t>
            </a:r>
            <a:r>
              <a:rPr lang="en-US" altLang="ko-KR" sz="1600" dirty="0">
                <a:solidFill>
                  <a:srgbClr val="291A34"/>
                </a:solidFill>
              </a:rPr>
              <a:t>, sed do </a:t>
            </a:r>
            <a:r>
              <a:rPr lang="en-US" altLang="ko-KR" sz="1600" dirty="0" err="1">
                <a:solidFill>
                  <a:srgbClr val="291A34"/>
                </a:solidFill>
              </a:rPr>
              <a:t>eiusmod</a:t>
            </a:r>
            <a:r>
              <a:rPr lang="en-US" altLang="ko-KR" sz="1600" dirty="0">
                <a:solidFill>
                  <a:srgbClr val="291A34"/>
                </a:solidFill>
              </a:rPr>
              <a:t> </a:t>
            </a:r>
            <a:r>
              <a:rPr lang="en-US" altLang="ko-KR" sz="1600" dirty="0" err="1">
                <a:solidFill>
                  <a:srgbClr val="291A34"/>
                </a:solidFill>
              </a:rPr>
              <a:t>tempor</a:t>
            </a:r>
            <a:endParaRPr lang="ko-KR" altLang="en-US" sz="1600" dirty="0">
              <a:solidFill>
                <a:srgbClr val="291A34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FCC51ECE-B38B-4CE9-98DE-9759B0605D04}"/>
              </a:ext>
            </a:extLst>
          </p:cNvPr>
          <p:cNvSpPr/>
          <p:nvPr/>
        </p:nvSpPr>
        <p:spPr>
          <a:xfrm>
            <a:off x="8269010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91A34"/>
                </a:solidFill>
              </a:rPr>
              <a:t>Lorem ipsum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F49B9590-C3EF-4A9F-8807-F40234D1AEF3}"/>
              </a:ext>
            </a:extLst>
          </p:cNvPr>
          <p:cNvSpPr/>
          <p:nvPr/>
        </p:nvSpPr>
        <p:spPr>
          <a:xfrm>
            <a:off x="8256310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91A34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1075685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F2D3F98-2E47-488E-8343-CC95FABBAB0E}"/>
              </a:ext>
            </a:extLst>
          </p:cNvPr>
          <p:cNvSpPr txBox="1"/>
          <p:nvPr/>
        </p:nvSpPr>
        <p:spPr>
          <a:xfrm>
            <a:off x="5284730" y="2563352"/>
            <a:ext cx="5840470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291A34"/>
                </a:solidFill>
                <a:latin typeface="+mj-lt"/>
              </a:rPr>
              <a:t>amet</a:t>
            </a:r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, </a:t>
            </a:r>
            <a:r>
              <a:rPr lang="en-US" altLang="ko-KR" sz="2400" dirty="0" err="1">
                <a:solidFill>
                  <a:srgbClr val="291A34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291A34"/>
                </a:solidFill>
                <a:latin typeface="+mj-lt"/>
              </a:rPr>
              <a:t>adipisicing</a:t>
            </a:r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291A34"/>
                </a:solidFill>
                <a:latin typeface="+mj-lt"/>
              </a:rPr>
              <a:t>elit</a:t>
            </a:r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, sed do </a:t>
            </a:r>
            <a:r>
              <a:rPr lang="en-US" altLang="ko-KR" sz="2400" dirty="0" err="1">
                <a:solidFill>
                  <a:srgbClr val="291A34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291A34"/>
                </a:solidFill>
                <a:latin typeface="+mj-lt"/>
              </a:rPr>
              <a:t>tempor</a:t>
            </a:r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291A34"/>
                </a:solidFill>
                <a:latin typeface="+mj-lt"/>
              </a:rPr>
              <a:t>incididunt</a:t>
            </a:r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291A34"/>
                </a:solidFill>
                <a:latin typeface="+mj-lt"/>
              </a:rPr>
              <a:t>ut</a:t>
            </a:r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291A34"/>
                </a:solidFill>
                <a:latin typeface="+mj-lt"/>
              </a:rPr>
              <a:t>labore</a:t>
            </a:r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 et dolore magna </a:t>
            </a:r>
            <a:r>
              <a:rPr lang="en-US" altLang="ko-KR" sz="2400" dirty="0" err="1">
                <a:solidFill>
                  <a:srgbClr val="291A34"/>
                </a:solidFill>
                <a:latin typeface="+mj-lt"/>
              </a:rPr>
              <a:t>aliqua</a:t>
            </a:r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.</a:t>
            </a:r>
            <a:endParaRPr lang="ko-KR" altLang="en-US" sz="2400" dirty="0">
              <a:solidFill>
                <a:srgbClr val="291A34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8999DF-A414-48AA-AB34-CF1334CEF748}"/>
              </a:ext>
            </a:extLst>
          </p:cNvPr>
          <p:cNvSpPr txBox="1"/>
          <p:nvPr/>
        </p:nvSpPr>
        <p:spPr>
          <a:xfrm>
            <a:off x="5284730" y="4342145"/>
            <a:ext cx="5840470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- john doe, Founder</a:t>
            </a: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C3782A3E-6024-4718-AB23-88AB4FABF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84730" y="2054190"/>
            <a:ext cx="557270" cy="404596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21B207E-ADC1-4285-B252-56E52F9670A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24377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9A15CFF-8B35-448D-AFED-463CB4E0D187}"/>
              </a:ext>
            </a:extLst>
          </p:cNvPr>
          <p:cNvSpPr txBox="1"/>
          <p:nvPr/>
        </p:nvSpPr>
        <p:spPr>
          <a:xfrm>
            <a:off x="1254253" y="4557727"/>
            <a:ext cx="5002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rgbClr val="291A34"/>
                </a:solidFill>
              </a:rPr>
              <a:t>Lorem </a:t>
            </a:r>
            <a:r>
              <a:rPr lang="en-US" altLang="ko-KR">
                <a:solidFill>
                  <a:srgbClr val="291A34"/>
                </a:solidFill>
              </a:rPr>
              <a:t>ipsum dolor</a:t>
            </a:r>
            <a:endParaRPr lang="en-US" altLang="ko-KR" dirty="0">
              <a:solidFill>
                <a:srgbClr val="291A34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3E6E3F8-5D7D-4F86-92E4-3DDA198C5423}"/>
              </a:ext>
            </a:extLst>
          </p:cNvPr>
          <p:cNvSpPr txBox="1"/>
          <p:nvPr/>
        </p:nvSpPr>
        <p:spPr>
          <a:xfrm>
            <a:off x="1254252" y="4992682"/>
            <a:ext cx="500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just"/>
            <a:r>
              <a:rPr lang="en-US" altLang="ko-KR" sz="1800" dirty="0">
                <a:solidFill>
                  <a:srgbClr val="291A34"/>
                </a:solidFill>
              </a:rPr>
              <a:t>Sed do </a:t>
            </a:r>
            <a:r>
              <a:rPr lang="en-US" altLang="ko-KR" sz="1800" dirty="0" err="1">
                <a:solidFill>
                  <a:srgbClr val="291A34"/>
                </a:solidFill>
              </a:rPr>
              <a:t>eiusmod</a:t>
            </a:r>
            <a:r>
              <a:rPr lang="en-US" altLang="ko-KR" sz="1800" dirty="0">
                <a:solidFill>
                  <a:srgbClr val="291A34"/>
                </a:solidFill>
              </a:rPr>
              <a:t> </a:t>
            </a:r>
            <a:r>
              <a:rPr lang="en-US" altLang="ko-KR" sz="1800" dirty="0" err="1">
                <a:solidFill>
                  <a:srgbClr val="291A34"/>
                </a:solidFill>
              </a:rPr>
              <a:t>tempor</a:t>
            </a:r>
            <a:r>
              <a:rPr lang="en-US" altLang="ko-KR" sz="1800" dirty="0">
                <a:solidFill>
                  <a:srgbClr val="291A34"/>
                </a:solidFill>
              </a:rPr>
              <a:t> </a:t>
            </a:r>
            <a:r>
              <a:rPr lang="en-US" altLang="ko-KR" sz="1800" dirty="0" err="1">
                <a:solidFill>
                  <a:srgbClr val="291A34"/>
                </a:solidFill>
              </a:rPr>
              <a:t>incididunt</a:t>
            </a:r>
            <a:r>
              <a:rPr lang="en-US" altLang="ko-KR" sz="1800" dirty="0">
                <a:solidFill>
                  <a:srgbClr val="291A34"/>
                </a:solidFill>
              </a:rPr>
              <a:t> </a:t>
            </a:r>
            <a:r>
              <a:rPr lang="en-US" altLang="ko-KR" sz="1800" dirty="0" err="1">
                <a:solidFill>
                  <a:srgbClr val="291A34"/>
                </a:solidFill>
              </a:rPr>
              <a:t>ut</a:t>
            </a:r>
            <a:r>
              <a:rPr lang="en-US" altLang="ko-KR" sz="1800" dirty="0">
                <a:solidFill>
                  <a:srgbClr val="291A34"/>
                </a:solidFill>
              </a:rPr>
              <a:t> </a:t>
            </a:r>
            <a:r>
              <a:rPr lang="en-US" altLang="ko-KR" sz="1800" dirty="0" err="1">
                <a:solidFill>
                  <a:srgbClr val="291A34"/>
                </a:solidFill>
              </a:rPr>
              <a:t>labore</a:t>
            </a:r>
            <a:r>
              <a:rPr lang="en-US" altLang="ko-KR" sz="1800" dirty="0">
                <a:solidFill>
                  <a:srgbClr val="291A34"/>
                </a:solidFill>
              </a:rPr>
              <a:t> et dolore magna </a:t>
            </a:r>
            <a:r>
              <a:rPr lang="en-US" altLang="ko-KR" sz="1800" dirty="0" err="1">
                <a:solidFill>
                  <a:srgbClr val="291A34"/>
                </a:solidFill>
              </a:rPr>
              <a:t>aliqua</a:t>
            </a:r>
            <a:r>
              <a:rPr lang="en-US" altLang="ko-KR" sz="1800" dirty="0">
                <a:solidFill>
                  <a:srgbClr val="291A34"/>
                </a:solidFill>
              </a:rPr>
              <a:t>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1C04561-1E5D-43F1-BC36-1E1A6B435939}"/>
              </a:ext>
            </a:extLst>
          </p:cNvPr>
          <p:cNvSpPr txBox="1"/>
          <p:nvPr/>
        </p:nvSpPr>
        <p:spPr>
          <a:xfrm>
            <a:off x="1254252" y="2257347"/>
            <a:ext cx="5015919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291A34"/>
                </a:solidFill>
              </a:rPr>
              <a:t>Make Your Title</a:t>
            </a:r>
            <a:endParaRPr lang="ko-KR" altLang="en-US" dirty="0">
              <a:solidFill>
                <a:srgbClr val="291A34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C15ECB6-2133-4256-954A-E03C2EF01C00}"/>
              </a:ext>
            </a:extLst>
          </p:cNvPr>
          <p:cNvSpPr txBox="1"/>
          <p:nvPr/>
        </p:nvSpPr>
        <p:spPr>
          <a:xfrm>
            <a:off x="1254253" y="3220837"/>
            <a:ext cx="5002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rgbClr val="291A34"/>
                </a:solidFill>
              </a:rPr>
              <a:t>Lorem </a:t>
            </a:r>
            <a:r>
              <a:rPr lang="en-US" altLang="ko-KR">
                <a:solidFill>
                  <a:srgbClr val="291A34"/>
                </a:solidFill>
              </a:rPr>
              <a:t>ipsum dolor</a:t>
            </a:r>
            <a:endParaRPr lang="en-US" altLang="ko-KR" dirty="0">
              <a:solidFill>
                <a:srgbClr val="291A34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C24F364-5797-41E9-ABE7-C2AABB2BD2C1}"/>
              </a:ext>
            </a:extLst>
          </p:cNvPr>
          <p:cNvSpPr txBox="1"/>
          <p:nvPr/>
        </p:nvSpPr>
        <p:spPr>
          <a:xfrm>
            <a:off x="1254252" y="3655792"/>
            <a:ext cx="500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just"/>
            <a:r>
              <a:rPr lang="en-US" altLang="ko-KR" sz="1800" dirty="0">
                <a:solidFill>
                  <a:srgbClr val="291A34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291A34"/>
                </a:solidFill>
              </a:rPr>
              <a:t>amet</a:t>
            </a:r>
            <a:r>
              <a:rPr lang="en-US" altLang="ko-KR" sz="1800" dirty="0">
                <a:solidFill>
                  <a:srgbClr val="291A34"/>
                </a:solidFill>
              </a:rPr>
              <a:t>, </a:t>
            </a:r>
            <a:r>
              <a:rPr lang="en-US" altLang="ko-KR" sz="1800" dirty="0" err="1">
                <a:solidFill>
                  <a:srgbClr val="291A34"/>
                </a:solidFill>
              </a:rPr>
              <a:t>consectetur</a:t>
            </a:r>
            <a:r>
              <a:rPr lang="en-US" altLang="ko-KR" sz="1800" dirty="0">
                <a:solidFill>
                  <a:srgbClr val="291A34"/>
                </a:solidFill>
              </a:rPr>
              <a:t> </a:t>
            </a:r>
            <a:r>
              <a:rPr lang="en-US" altLang="ko-KR" sz="1800" dirty="0" err="1">
                <a:solidFill>
                  <a:srgbClr val="291A34"/>
                </a:solidFill>
              </a:rPr>
              <a:t>adipiscing</a:t>
            </a:r>
            <a:r>
              <a:rPr lang="en-US" altLang="ko-KR" sz="1800" dirty="0">
                <a:solidFill>
                  <a:srgbClr val="291A34"/>
                </a:solidFill>
              </a:rPr>
              <a:t> </a:t>
            </a:r>
            <a:r>
              <a:rPr lang="en-US" altLang="ko-KR" sz="1800" dirty="0" err="1">
                <a:solidFill>
                  <a:srgbClr val="291A34"/>
                </a:solidFill>
              </a:rPr>
              <a:t>elit</a:t>
            </a:r>
            <a:endParaRPr lang="en-US" altLang="ko-KR" sz="1800" dirty="0">
              <a:solidFill>
                <a:srgbClr val="291A34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B4F489F-21F7-4815-AEAE-8877DF49D9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929648F0-8056-46AE-A1BA-A8494B0029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2"/>
          <a:stretch/>
        </p:blipFill>
        <p:spPr>
          <a:xfrm flipH="1">
            <a:off x="10726268" y="2567674"/>
            <a:ext cx="1465732" cy="429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262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374B19-2876-468A-B69E-5B906851F573}"/>
              </a:ext>
            </a:extLst>
          </p:cNvPr>
          <p:cNvSpPr txBox="1"/>
          <p:nvPr/>
        </p:nvSpPr>
        <p:spPr>
          <a:xfrm>
            <a:off x="2400300" y="5442218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rgbClr val="291A34"/>
                </a:solidFill>
              </a:rPr>
              <a:t>Lorem ipsum dolor sit </a:t>
            </a:r>
            <a:r>
              <a:rPr lang="en-US" altLang="ko-KR" dirty="0" err="1">
                <a:solidFill>
                  <a:srgbClr val="291A34"/>
                </a:solidFill>
              </a:rPr>
              <a:t>amet</a:t>
            </a:r>
            <a:r>
              <a:rPr lang="en-US" altLang="ko-KR" dirty="0">
                <a:solidFill>
                  <a:srgbClr val="291A34"/>
                </a:solidFill>
              </a:rPr>
              <a:t>, </a:t>
            </a:r>
            <a:r>
              <a:rPr lang="en-US" altLang="ko-KR" dirty="0" err="1">
                <a:solidFill>
                  <a:srgbClr val="291A34"/>
                </a:solidFill>
              </a:rPr>
              <a:t>consectetur</a:t>
            </a:r>
            <a:r>
              <a:rPr lang="en-US" altLang="ko-KR" dirty="0">
                <a:solidFill>
                  <a:srgbClr val="291A34"/>
                </a:solidFill>
              </a:rPr>
              <a:t> </a:t>
            </a:r>
            <a:r>
              <a:rPr lang="en-US" altLang="ko-KR" dirty="0" err="1">
                <a:solidFill>
                  <a:srgbClr val="291A34"/>
                </a:solidFill>
              </a:rPr>
              <a:t>adipiscing</a:t>
            </a:r>
            <a:r>
              <a:rPr lang="en-US" altLang="ko-KR" dirty="0">
                <a:solidFill>
                  <a:srgbClr val="291A34"/>
                </a:solidFill>
              </a:rPr>
              <a:t> </a:t>
            </a:r>
            <a:r>
              <a:rPr lang="en-US" altLang="ko-KR" dirty="0" err="1">
                <a:solidFill>
                  <a:srgbClr val="291A34"/>
                </a:solidFill>
              </a:rPr>
              <a:t>elit</a:t>
            </a:r>
            <a:r>
              <a:rPr lang="en-US" altLang="ko-KR" dirty="0">
                <a:solidFill>
                  <a:srgbClr val="291A34"/>
                </a:solidFill>
              </a:rPr>
              <a:t>, sed do </a:t>
            </a:r>
            <a:r>
              <a:rPr lang="en-US" altLang="ko-KR" dirty="0" err="1">
                <a:solidFill>
                  <a:srgbClr val="291A34"/>
                </a:solidFill>
              </a:rPr>
              <a:t>eiusmod</a:t>
            </a:r>
            <a:r>
              <a:rPr lang="en-US" altLang="ko-KR" dirty="0">
                <a:solidFill>
                  <a:srgbClr val="291A34"/>
                </a:solidFill>
              </a:rPr>
              <a:t> </a:t>
            </a:r>
            <a:r>
              <a:rPr lang="en-US" altLang="ko-KR" dirty="0" err="1">
                <a:solidFill>
                  <a:srgbClr val="291A34"/>
                </a:solidFill>
              </a:rPr>
              <a:t>tempor</a:t>
            </a:r>
            <a:r>
              <a:rPr lang="en-US" altLang="ko-KR" dirty="0">
                <a:solidFill>
                  <a:srgbClr val="291A34"/>
                </a:solidFill>
              </a:rPr>
              <a:t> </a:t>
            </a:r>
            <a:r>
              <a:rPr lang="en-US" altLang="ko-KR" dirty="0" err="1">
                <a:solidFill>
                  <a:srgbClr val="291A34"/>
                </a:solidFill>
              </a:rPr>
              <a:t>incididunt</a:t>
            </a:r>
            <a:r>
              <a:rPr lang="en-US" altLang="ko-KR" dirty="0">
                <a:solidFill>
                  <a:srgbClr val="291A34"/>
                </a:solidFill>
              </a:rPr>
              <a:t> </a:t>
            </a:r>
            <a:r>
              <a:rPr lang="en-US" altLang="ko-KR" dirty="0" err="1">
                <a:solidFill>
                  <a:srgbClr val="291A34"/>
                </a:solidFill>
              </a:rPr>
              <a:t>ut</a:t>
            </a:r>
            <a:r>
              <a:rPr lang="en-US" altLang="ko-KR" dirty="0">
                <a:solidFill>
                  <a:srgbClr val="291A34"/>
                </a:solidFill>
              </a:rPr>
              <a:t> </a:t>
            </a:r>
            <a:r>
              <a:rPr lang="en-US" altLang="ko-KR" dirty="0" err="1">
                <a:solidFill>
                  <a:srgbClr val="291A34"/>
                </a:solidFill>
              </a:rPr>
              <a:t>labore</a:t>
            </a:r>
            <a:r>
              <a:rPr lang="en-US" altLang="ko-KR" dirty="0">
                <a:solidFill>
                  <a:srgbClr val="291A34"/>
                </a:solidFill>
              </a:rPr>
              <a:t> et dolore magna </a:t>
            </a:r>
            <a:r>
              <a:rPr lang="en-US" altLang="ko-KR" dirty="0" err="1">
                <a:solidFill>
                  <a:srgbClr val="291A34"/>
                </a:solidFill>
              </a:rPr>
              <a:t>aliqua</a:t>
            </a:r>
            <a:r>
              <a:rPr lang="en-US" altLang="ko-KR" dirty="0">
                <a:solidFill>
                  <a:srgbClr val="291A34"/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2723EF-B207-45EB-9C9F-89314F0A0E1D}"/>
              </a:ext>
            </a:extLst>
          </p:cNvPr>
          <p:cNvSpPr txBox="1"/>
          <p:nvPr/>
        </p:nvSpPr>
        <p:spPr>
          <a:xfrm>
            <a:off x="1460190" y="769451"/>
            <a:ext cx="922232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 b="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291A34"/>
                </a:solidFill>
              </a:rPr>
              <a:t>Place subtitle text here</a:t>
            </a:r>
            <a:endParaRPr lang="ko-KR" altLang="en-US" dirty="0">
              <a:solidFill>
                <a:srgbClr val="291A34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DFAE951-39F8-440A-9663-F053BA187A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4A836FFA-07F3-4B45-94F0-D50A19A2F43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231E17FF-0EAE-4DBE-B301-F2001AE3679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E9776850-7A66-46D6-A7AD-A2E694151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9127" y="4932434"/>
            <a:ext cx="1913211" cy="46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186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073F29E9-7B2F-4D51-96E4-92B3007DAD1F}"/>
              </a:ext>
            </a:extLst>
          </p:cNvPr>
          <p:cNvSpPr txBox="1"/>
          <p:nvPr/>
        </p:nvSpPr>
        <p:spPr>
          <a:xfrm>
            <a:off x="1943099" y="1032324"/>
            <a:ext cx="8305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rgbClr val="291A34"/>
                </a:solidFill>
              </a:rPr>
              <a:t>Subject Title</a:t>
            </a:r>
            <a:endParaRPr lang="ko-KR" altLang="en-US" dirty="0">
              <a:solidFill>
                <a:srgbClr val="291A34"/>
              </a:solidFill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B050A11B-E02F-4BF2-A928-2F3C705A1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7222" y="3897022"/>
            <a:ext cx="609600" cy="66675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3D510B51-058B-45AD-BED0-90A640CA2E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8898" y="3935122"/>
            <a:ext cx="657225" cy="628650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A2A7F7AF-9513-4A99-B7DA-99BADB2B872D}"/>
              </a:ext>
            </a:extLst>
          </p:cNvPr>
          <p:cNvSpPr/>
          <p:nvPr/>
        </p:nvSpPr>
        <p:spPr>
          <a:xfrm>
            <a:off x="2043448" y="19792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Gender</a:t>
            </a:r>
            <a:endParaRPr lang="ko-KR" altLang="en-US" sz="2400" dirty="0">
              <a:solidFill>
                <a:srgbClr val="291A34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4E35A28-519C-49DF-86D0-277ACF8D7760}"/>
              </a:ext>
            </a:extLst>
          </p:cNvPr>
          <p:cNvSpPr/>
          <p:nvPr/>
        </p:nvSpPr>
        <p:spPr>
          <a:xfrm>
            <a:off x="7734301" y="19792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91A34"/>
                </a:solidFill>
                <a:latin typeface="+mj-lt"/>
              </a:rPr>
              <a:t>Age</a:t>
            </a:r>
            <a:endParaRPr lang="ko-KR" altLang="en-US" sz="2400" dirty="0">
              <a:solidFill>
                <a:srgbClr val="291A34"/>
              </a:solidFill>
              <a:latin typeface="+mj-lt"/>
            </a:endParaRP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55CD40A2-DE53-41A1-B034-BBF63AC60706}"/>
              </a:ext>
            </a:extLst>
          </p:cNvPr>
          <p:cNvCxnSpPr>
            <a:cxnSpLocks/>
          </p:cNvCxnSpPr>
          <p:nvPr/>
        </p:nvCxnSpPr>
        <p:spPr>
          <a:xfrm>
            <a:off x="6096000" y="2302499"/>
            <a:ext cx="0" cy="3540798"/>
          </a:xfrm>
          <a:prstGeom prst="line">
            <a:avLst/>
          </a:prstGeom>
          <a:ln w="22225" cap="rnd">
            <a:solidFill>
              <a:schemeClr val="bg1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64240885-C1E0-4A36-B0E2-131491255FEF}"/>
              </a:ext>
            </a:extLst>
          </p:cNvPr>
          <p:cNvSpPr/>
          <p:nvPr/>
        </p:nvSpPr>
        <p:spPr>
          <a:xfrm>
            <a:off x="939800" y="2657866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rgbClr val="2E75A8"/>
                </a:solidFill>
              </a:rPr>
              <a:t>50%</a:t>
            </a:r>
            <a:endParaRPr lang="ko-KR" altLang="en-US" dirty="0">
              <a:solidFill>
                <a:srgbClr val="2E75A8"/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7CF62619-7371-4E05-BB0E-BBF1D7009A03}"/>
              </a:ext>
            </a:extLst>
          </p:cNvPr>
          <p:cNvSpPr/>
          <p:nvPr/>
        </p:nvSpPr>
        <p:spPr>
          <a:xfrm>
            <a:off x="939800" y="2657866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E439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</a:rPr>
              <a:t>50%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4632D55-1254-4F24-BDE5-966B4B5EAC27}"/>
              </a:ext>
            </a:extLst>
          </p:cNvPr>
          <p:cNvSpPr txBox="1"/>
          <p:nvPr/>
        </p:nvSpPr>
        <p:spPr>
          <a:xfrm>
            <a:off x="1394073" y="4777481"/>
            <a:ext cx="143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91A34"/>
                </a:solidFill>
              </a:rPr>
              <a:t>Female</a:t>
            </a:r>
          </a:p>
          <a:p>
            <a:pPr algn="ctr"/>
            <a:r>
              <a:rPr lang="en-US" altLang="ko-KR" sz="2000" dirty="0">
                <a:solidFill>
                  <a:srgbClr val="291A34"/>
                </a:solidFill>
              </a:rPr>
              <a:t>50%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A004F4-A5B0-4227-B747-C08FEAB5995D}"/>
              </a:ext>
            </a:extLst>
          </p:cNvPr>
          <p:cNvSpPr txBox="1"/>
          <p:nvPr/>
        </p:nvSpPr>
        <p:spPr>
          <a:xfrm>
            <a:off x="3449562" y="4777481"/>
            <a:ext cx="143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91A34"/>
                </a:solidFill>
              </a:rPr>
              <a:t>Male</a:t>
            </a:r>
          </a:p>
          <a:p>
            <a:pPr algn="ctr"/>
            <a:r>
              <a:rPr lang="en-US" altLang="ko-KR" sz="2000" dirty="0">
                <a:solidFill>
                  <a:srgbClr val="291A34"/>
                </a:solidFill>
              </a:rPr>
              <a:t>50%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C21054C6-B4B4-4265-857A-634D87C9A4FC}"/>
              </a:ext>
            </a:extLst>
          </p:cNvPr>
          <p:cNvSpPr/>
          <p:nvPr/>
        </p:nvSpPr>
        <p:spPr>
          <a:xfrm>
            <a:off x="6883401" y="2657866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D67FF"/>
              </a:solidFill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00BB6791-AABD-47C5-AAD4-1527AAE8474F}"/>
              </a:ext>
            </a:extLst>
          </p:cNvPr>
          <p:cNvSpPr/>
          <p:nvPr/>
        </p:nvSpPr>
        <p:spPr>
          <a:xfrm>
            <a:off x="6883401" y="2657866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2E75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20-35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86187326-3B26-4300-8DF5-6CA634332028}"/>
              </a:ext>
            </a:extLst>
          </p:cNvPr>
          <p:cNvSpPr/>
          <p:nvPr/>
        </p:nvSpPr>
        <p:spPr>
          <a:xfrm>
            <a:off x="6883401" y="3663550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D67FF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9CFE04D6-BF5A-4854-88E6-40EB76E278C9}"/>
              </a:ext>
            </a:extLst>
          </p:cNvPr>
          <p:cNvSpPr/>
          <p:nvPr/>
        </p:nvSpPr>
        <p:spPr>
          <a:xfrm>
            <a:off x="6883402" y="3663550"/>
            <a:ext cx="1001486" cy="458254"/>
          </a:xfrm>
          <a:prstGeom prst="roundRect">
            <a:avLst>
              <a:gd name="adj" fmla="val 50000"/>
            </a:avLst>
          </a:prstGeom>
          <a:solidFill>
            <a:srgbClr val="2E75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35-50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FDCC576A-8C0F-4E83-9FED-9C5C1726E5F2}"/>
              </a:ext>
            </a:extLst>
          </p:cNvPr>
          <p:cNvSpPr/>
          <p:nvPr/>
        </p:nvSpPr>
        <p:spPr>
          <a:xfrm>
            <a:off x="6883401" y="4669234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D67FF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9AAA17B1-6564-4F0C-843C-8491F37F8B27}"/>
              </a:ext>
            </a:extLst>
          </p:cNvPr>
          <p:cNvSpPr/>
          <p:nvPr/>
        </p:nvSpPr>
        <p:spPr>
          <a:xfrm>
            <a:off x="6883401" y="4669234"/>
            <a:ext cx="1001487" cy="458254"/>
          </a:xfrm>
          <a:prstGeom prst="roundRect">
            <a:avLst>
              <a:gd name="adj" fmla="val 50000"/>
            </a:avLst>
          </a:prstGeom>
          <a:solidFill>
            <a:srgbClr val="2E75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50-65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7482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Light">
      <a:majorFont>
        <a:latin typeface="Montserrat Black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4394F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  <a:lnDef>
      <a:spPr>
        <a:ln>
          <a:solidFill>
            <a:srgbClr val="F4F1E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3459</TotalTime>
  <Words>994</Words>
  <Application>Microsoft Office PowerPoint</Application>
  <PresentationFormat>와이드스크린</PresentationFormat>
  <Paragraphs>147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5" baseType="lpstr">
      <vt:lpstr>Wingdings</vt:lpstr>
      <vt:lpstr>Arial</vt:lpstr>
      <vt:lpstr>Scope One</vt:lpstr>
      <vt:lpstr>Arial Unicode MS</vt:lpstr>
      <vt:lpstr>Montserrat Light</vt:lpstr>
      <vt:lpstr>맑은 고딕</vt:lpstr>
      <vt:lpstr>Montserrat Black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345</cp:revision>
  <dcterms:created xsi:type="dcterms:W3CDTF">2019-04-06T05:20:47Z</dcterms:created>
  <dcterms:modified xsi:type="dcterms:W3CDTF">2021-03-20T05:32:00Z</dcterms:modified>
</cp:coreProperties>
</file>