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403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960"/>
    <a:srgbClr val="4B78FA"/>
    <a:srgbClr val="FF7494"/>
    <a:srgbClr val="FFBF55"/>
    <a:srgbClr val="98DEFF"/>
    <a:srgbClr val="E5A3AC"/>
    <a:srgbClr val="F84218"/>
    <a:srgbClr val="F7EFD6"/>
    <a:srgbClr val="D0DEDF"/>
    <a:srgbClr val="406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2020-09-06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그림 58">
            <a:extLst>
              <a:ext uri="{FF2B5EF4-FFF2-40B4-BE49-F238E27FC236}">
                <a16:creationId xmlns:a16="http://schemas.microsoft.com/office/drawing/2014/main" id="{4E5969FB-977D-406B-AF55-39CA9E2AB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9" name="Graphic 3">
            <a:hlinkClick r:id="rId3"/>
            <a:extLst>
              <a:ext uri="{FF2B5EF4-FFF2-40B4-BE49-F238E27FC236}">
                <a16:creationId xmlns:a16="http://schemas.microsoft.com/office/drawing/2014/main" id="{A7336787-4606-4E0D-A3EE-2052B67B5C2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300" name="TextBox 299">
            <a:extLst>
              <a:ext uri="{FF2B5EF4-FFF2-40B4-BE49-F238E27FC236}">
                <a16:creationId xmlns:a16="http://schemas.microsoft.com/office/drawing/2014/main" id="{DF9D60ED-CEB4-43C1-8CC4-7EE2CB3146B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459D5028-45A2-4463-91DA-5328732F66E5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714E772-EE29-4341-A2C5-D48CF63CAF8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486E89E3-5F8E-4944-B441-E38AAA7E3012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AB91043-0808-49CC-92DF-68E641FB2F43}"/>
              </a:ext>
            </a:extLst>
          </p:cNvPr>
          <p:cNvSpPr/>
          <p:nvPr userDrawn="1"/>
        </p:nvSpPr>
        <p:spPr>
          <a:xfrm>
            <a:off x="269400" y="270000"/>
            <a:ext cx="5557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A5428798-76A5-4773-A1D7-0A72F69FFBE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90800" y="792000"/>
            <a:ext cx="4514400" cy="5274000"/>
          </a:xfrm>
          <a:prstGeom prst="roundRect">
            <a:avLst>
              <a:gd name="adj" fmla="val 61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14537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5C308BF-0C9D-48B7-828E-F17BA7A679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788812D4-BC91-40F3-B364-72A0B014D405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332B1489-9989-425C-8CC1-6A5E1912B9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989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4" name="그림 개체 틀 11">
            <a:extLst>
              <a:ext uri="{FF2B5EF4-FFF2-40B4-BE49-F238E27FC236}">
                <a16:creationId xmlns:a16="http://schemas.microsoft.com/office/drawing/2014/main" id="{08035978-0992-46F4-A7E1-18B2A173A5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14458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692848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6856FA4-C077-4199-9BE3-172A266A4AE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AA69F8C8-5AF0-4CD7-87A0-6518D786E03B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0" name="그림 개체 틀 5">
            <a:extLst>
              <a:ext uri="{FF2B5EF4-FFF2-40B4-BE49-F238E27FC236}">
                <a16:creationId xmlns:a16="http://schemas.microsoft.com/office/drawing/2014/main" id="{85A3F48C-1897-49D9-B0B6-CFEAC9712D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206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206B1E0-0AD4-4FDE-8B82-B7C56E7F50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0CBC84A2-F15E-4E3F-A631-4F7EBFF6CA6E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F0FBDAB4-31C5-457A-9CA4-769D2F7DBE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03528" y="9858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99150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F5E24FB-8922-4729-9F5C-8E4EEFF77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4E5695C-9389-4673-BDD3-C6CE132D55E4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466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6758B40-7C57-421A-9EF1-364E9A1C85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87939AD-846C-4B82-A677-70DAED8B9D04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4047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F5E24FB-8922-4729-9F5C-8E4EEFF77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DE2D59-0CAE-4520-A319-791979BCD371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그림 개체 틀 12">
            <a:extLst>
              <a:ext uri="{FF2B5EF4-FFF2-40B4-BE49-F238E27FC236}">
                <a16:creationId xmlns:a16="http://schemas.microsoft.com/office/drawing/2014/main" id="{9EAF0D20-F556-487F-B44D-860123A2AC1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79973" y="1357875"/>
            <a:ext cx="4142254" cy="4142250"/>
          </a:xfrm>
          <a:prstGeom prst="roundRect">
            <a:avLst>
              <a:gd name="adj" fmla="val 620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94784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6758B40-7C57-421A-9EF1-364E9A1C85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0E70947-08C5-4CEA-8179-45872AEB6761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436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F5E24FB-8922-4729-9F5C-8E4EEFF777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9AB6674-27BF-43E7-BBDC-CB4E6D04A8EB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A17C9123-D62F-4175-8D12-47D74716F40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CEFCAC27-CF7B-4D5A-BD3E-33A9FE26789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1" y="1933576"/>
            <a:ext cx="4857162" cy="2247122"/>
          </a:xfrm>
          <a:prstGeom prst="roundRect">
            <a:avLst>
              <a:gd name="adj" fmla="val 762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69990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81ACB8A7-64B8-4465-8530-AC89B4DABC9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799F4CFC-74E3-42EA-8A74-B01828B27961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93074BFD-2F42-478C-8C8A-5867063841D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593808" y="23969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E466BE68-AC4E-4677-91B7-D0A1F9AD7EB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946241" y="23969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2">
            <a:extLst>
              <a:ext uri="{FF2B5EF4-FFF2-40B4-BE49-F238E27FC236}">
                <a16:creationId xmlns:a16="http://schemas.microsoft.com/office/drawing/2014/main" id="{F3AC33E5-F155-4283-9927-02666D88E3C1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298674" y="23969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2">
            <a:extLst>
              <a:ext uri="{FF2B5EF4-FFF2-40B4-BE49-F238E27FC236}">
                <a16:creationId xmlns:a16="http://schemas.microsoft.com/office/drawing/2014/main" id="{818309D9-4CA9-4E60-9C31-B28FEE7BF5E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651106" y="2396973"/>
            <a:ext cx="1947086" cy="1947084"/>
          </a:xfrm>
          <a:prstGeom prst="roundRect">
            <a:avLst>
              <a:gd name="adj" fmla="val 884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46165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74A43D-C44E-4768-AE3A-59A60FB7F8B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270BBD99-E039-4EAD-BC57-1CE6813DFDB9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F8A1C5E6-3457-479F-A1AF-3F9D4C230E9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906531" y="2007008"/>
            <a:ext cx="4542519" cy="2843984"/>
          </a:xfrm>
          <a:prstGeom prst="roundRect">
            <a:avLst>
              <a:gd name="adj" fmla="val 461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49748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64F3BD8-1D1B-4A38-BAF8-EEB30CC1B0D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15297475-6AFB-4822-9CB1-ED7A2002C871}"/>
              </a:ext>
            </a:extLst>
          </p:cNvPr>
          <p:cNvSpPr/>
          <p:nvPr userDrawn="1"/>
        </p:nvSpPr>
        <p:spPr>
          <a:xfrm>
            <a:off x="269400" y="270000"/>
            <a:ext cx="11653200" cy="631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5747E1"/>
              </a:solidFill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C5E2AD9-D80B-4B4A-BD8E-453063AF19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46052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21713CBC-298C-4193-A654-9202A83245B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73287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86EE0949-3EB5-4987-8DCD-527BF54120A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600523" y="2095789"/>
            <a:ext cx="2245424" cy="224542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63094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687" r:id="rId14"/>
    <p:sldLayoutId id="2147483664" r:id="rId1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3D76BB-0C8F-4431-9A23-6F3814B68E94}"/>
              </a:ext>
            </a:extLst>
          </p:cNvPr>
          <p:cNvSpPr txBox="1"/>
          <p:nvPr/>
        </p:nvSpPr>
        <p:spPr>
          <a:xfrm>
            <a:off x="2781299" y="1846445"/>
            <a:ext cx="66294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5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F439BA-C70A-40E5-A79A-B1F708E54083}"/>
              </a:ext>
            </a:extLst>
          </p:cNvPr>
          <p:cNvSpPr txBox="1"/>
          <p:nvPr/>
        </p:nvSpPr>
        <p:spPr>
          <a:xfrm>
            <a:off x="2781299" y="3773937"/>
            <a:ext cx="6629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cs typeface="Arial" panose="020B0604020202020204" pitchFamily="34" charset="0"/>
              </a:rPr>
              <a:t> </a:t>
            </a:r>
            <a:r>
              <a:rPr lang="en-US" altLang="ko-KR" sz="2400" dirty="0">
                <a:cs typeface="Arial" panose="020B0604020202020204" pitchFamily="34" charset="0"/>
              </a:rPr>
              <a:t>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BD1DF-789F-415D-A4D8-FCB2C4BAF7FE}"/>
              </a:ext>
            </a:extLst>
          </p:cNvPr>
          <p:cNvSpPr txBox="1"/>
          <p:nvPr/>
        </p:nvSpPr>
        <p:spPr>
          <a:xfrm>
            <a:off x="4254498" y="4606365"/>
            <a:ext cx="3683002" cy="405189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COMPANY NAME  /  00. 00. 20XX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A27CCEE-8846-4A90-A9FC-3E42B3AA5BCF}"/>
              </a:ext>
            </a:extLst>
          </p:cNvPr>
          <p:cNvSpPr txBox="1"/>
          <p:nvPr/>
        </p:nvSpPr>
        <p:spPr>
          <a:xfrm>
            <a:off x="21680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D2A57A4-638C-4189-9EBF-1E1F73037D79}"/>
              </a:ext>
            </a:extLst>
          </p:cNvPr>
          <p:cNvSpPr/>
          <p:nvPr/>
        </p:nvSpPr>
        <p:spPr>
          <a:xfrm>
            <a:off x="21680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304E8D-B948-49FA-86C6-E6E0EDF55578}"/>
              </a:ext>
            </a:extLst>
          </p:cNvPr>
          <p:cNvSpPr txBox="1"/>
          <p:nvPr/>
        </p:nvSpPr>
        <p:spPr>
          <a:xfrm>
            <a:off x="6625720" y="4546018"/>
            <a:ext cx="3398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78564B0-6C8E-4C6B-992D-5FB0A856D475}"/>
              </a:ext>
            </a:extLst>
          </p:cNvPr>
          <p:cNvSpPr/>
          <p:nvPr/>
        </p:nvSpPr>
        <p:spPr>
          <a:xfrm>
            <a:off x="6625717" y="4057827"/>
            <a:ext cx="3390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9B5F71CB-A4F9-4380-8841-495410B2E3B8}"/>
              </a:ext>
            </a:extLst>
          </p:cNvPr>
          <p:cNvSpPr/>
          <p:nvPr/>
        </p:nvSpPr>
        <p:spPr>
          <a:xfrm>
            <a:off x="6625717" y="32156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37441E45-B087-4FC1-9F26-9B111A447FED}"/>
              </a:ext>
            </a:extLst>
          </p:cNvPr>
          <p:cNvSpPr/>
          <p:nvPr/>
        </p:nvSpPr>
        <p:spPr>
          <a:xfrm>
            <a:off x="2263746" y="32756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F696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FD26D0-FE8E-40E3-BBBB-C7A59BA12387}"/>
              </a:ext>
            </a:extLst>
          </p:cNvPr>
          <p:cNvSpPr txBox="1"/>
          <p:nvPr/>
        </p:nvSpPr>
        <p:spPr>
          <a:xfrm>
            <a:off x="1191633" y="1357875"/>
            <a:ext cx="7457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Insert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F8273BB-FE0D-4EE1-AD44-A37ABCE73DB9}"/>
              </a:ext>
            </a:extLst>
          </p:cNvPr>
          <p:cNvSpPr/>
          <p:nvPr/>
        </p:nvSpPr>
        <p:spPr>
          <a:xfrm>
            <a:off x="889000" y="1294138"/>
            <a:ext cx="215900" cy="712247"/>
          </a:xfrm>
          <a:prstGeom prst="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130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F29AE6B-35CF-464F-85F4-B8C5F968987D}"/>
              </a:ext>
            </a:extLst>
          </p:cNvPr>
          <p:cNvSpPr txBox="1"/>
          <p:nvPr/>
        </p:nvSpPr>
        <p:spPr>
          <a:xfrm>
            <a:off x="1593809" y="5078331"/>
            <a:ext cx="194708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47812F12-CDD2-4860-BB99-C1147AE6B7C8}"/>
              </a:ext>
            </a:extLst>
          </p:cNvPr>
          <p:cNvSpPr/>
          <p:nvPr/>
        </p:nvSpPr>
        <p:spPr>
          <a:xfrm>
            <a:off x="1593808" y="4693989"/>
            <a:ext cx="194708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08C33C-298C-412B-AAD7-BD10B481AF36}"/>
              </a:ext>
            </a:extLst>
          </p:cNvPr>
          <p:cNvSpPr txBox="1"/>
          <p:nvPr/>
        </p:nvSpPr>
        <p:spPr>
          <a:xfrm>
            <a:off x="3946241" y="5078331"/>
            <a:ext cx="194708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78645BB-E631-44A0-9A13-F622569EBBD7}"/>
              </a:ext>
            </a:extLst>
          </p:cNvPr>
          <p:cNvSpPr/>
          <p:nvPr/>
        </p:nvSpPr>
        <p:spPr>
          <a:xfrm>
            <a:off x="3946240" y="4693989"/>
            <a:ext cx="194708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096C1F-3295-49CB-9569-000B3E19DBFC}"/>
              </a:ext>
            </a:extLst>
          </p:cNvPr>
          <p:cNvSpPr txBox="1"/>
          <p:nvPr/>
        </p:nvSpPr>
        <p:spPr>
          <a:xfrm>
            <a:off x="6298673" y="5078331"/>
            <a:ext cx="194708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004328D-364B-4701-8FBF-0649F35FB1BF}"/>
              </a:ext>
            </a:extLst>
          </p:cNvPr>
          <p:cNvSpPr/>
          <p:nvPr/>
        </p:nvSpPr>
        <p:spPr>
          <a:xfrm>
            <a:off x="6298672" y="4693989"/>
            <a:ext cx="194708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1C5F6B-02FE-4839-AD2B-5D1559FA7D3D}"/>
              </a:ext>
            </a:extLst>
          </p:cNvPr>
          <p:cNvSpPr txBox="1"/>
          <p:nvPr/>
        </p:nvSpPr>
        <p:spPr>
          <a:xfrm>
            <a:off x="8651106" y="5078331"/>
            <a:ext cx="1947086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46ACF74-B709-49A6-97B4-40A0DE5B4C46}"/>
              </a:ext>
            </a:extLst>
          </p:cNvPr>
          <p:cNvSpPr/>
          <p:nvPr/>
        </p:nvSpPr>
        <p:spPr>
          <a:xfrm>
            <a:off x="8651105" y="4693989"/>
            <a:ext cx="194708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dirty="0">
                <a:latin typeface="+mj-lt"/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0F457A-DF95-41FA-8E65-9028159D7A46}"/>
              </a:ext>
            </a:extLst>
          </p:cNvPr>
          <p:cNvSpPr txBox="1"/>
          <p:nvPr/>
        </p:nvSpPr>
        <p:spPr>
          <a:xfrm>
            <a:off x="2998843" y="1247676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/>
              <a:t>Place subtitle</a:t>
            </a:r>
            <a:r>
              <a:rPr lang="en-US" altLang="ko-KR" dirty="0"/>
              <a:t> text here</a:t>
            </a:r>
            <a:endParaRPr lang="ko-KR" altLang="en-US" dirty="0"/>
          </a:p>
        </p:txBody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245EC181-AB5A-4120-A5ED-42864FD047B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4E373031-434B-4B54-8C80-56F9F09639D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34FCFE3B-8167-4F0F-A60B-BCBE68499A8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CC41CBEB-1997-44A5-BFC8-9DBB75642B6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</p:spTree>
    <p:extLst>
      <p:ext uri="{BB962C8B-B14F-4D97-AF65-F5344CB8AC3E}">
        <p14:creationId xmlns:p14="http://schemas.microsoft.com/office/powerpoint/2010/main" val="1614925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FC664584-4A72-492A-BF07-4DD7421D9C4D}"/>
              </a:ext>
            </a:extLst>
          </p:cNvPr>
          <p:cNvSpPr/>
          <p:nvPr/>
        </p:nvSpPr>
        <p:spPr>
          <a:xfrm>
            <a:off x="5091003" y="1805876"/>
            <a:ext cx="2004416" cy="2888974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85A5622-24EC-4C68-B47E-A449FD023FE6}"/>
              </a:ext>
            </a:extLst>
          </p:cNvPr>
          <p:cNvSpPr txBox="1"/>
          <p:nvPr/>
        </p:nvSpPr>
        <p:spPr>
          <a:xfrm>
            <a:off x="7924197" y="1998677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89E839A6-11A4-4BE0-9931-075C267F8EC7}"/>
              </a:ext>
            </a:extLst>
          </p:cNvPr>
          <p:cNvSpPr/>
          <p:nvPr/>
        </p:nvSpPr>
        <p:spPr>
          <a:xfrm>
            <a:off x="7924196" y="1662173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WEAKNESS</a:t>
            </a:r>
            <a:endParaRPr lang="ko-KR" alt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AF5E176-7EB3-47D5-A845-4BB836095DEA}"/>
              </a:ext>
            </a:extLst>
          </p:cNvPr>
          <p:cNvSpPr txBox="1"/>
          <p:nvPr/>
        </p:nvSpPr>
        <p:spPr>
          <a:xfrm>
            <a:off x="7924197" y="4026276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CB436227-B3BB-4015-A3C5-0BD5EE1A0FED}"/>
              </a:ext>
            </a:extLst>
          </p:cNvPr>
          <p:cNvSpPr/>
          <p:nvPr/>
        </p:nvSpPr>
        <p:spPr>
          <a:xfrm>
            <a:off x="7924196" y="3689772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THREATS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51484D5-E47E-4DC1-9050-99158BBB2B17}"/>
              </a:ext>
            </a:extLst>
          </p:cNvPr>
          <p:cNvSpPr txBox="1"/>
          <p:nvPr/>
        </p:nvSpPr>
        <p:spPr>
          <a:xfrm>
            <a:off x="1763230" y="1998677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5341423D-D112-440F-B234-64F2FEAC78DE}"/>
              </a:ext>
            </a:extLst>
          </p:cNvPr>
          <p:cNvSpPr/>
          <p:nvPr/>
        </p:nvSpPr>
        <p:spPr>
          <a:xfrm>
            <a:off x="1763229" y="1662173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STRENGTHS</a:t>
            </a:r>
            <a:endParaRPr lang="ko-KR" alt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1F004B9-49B8-442D-80CE-D97849506619}"/>
              </a:ext>
            </a:extLst>
          </p:cNvPr>
          <p:cNvSpPr txBox="1"/>
          <p:nvPr/>
        </p:nvSpPr>
        <p:spPr>
          <a:xfrm>
            <a:off x="1763230" y="4026276"/>
            <a:ext cx="250457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B6C3A503-5230-425B-8126-672016509305}"/>
              </a:ext>
            </a:extLst>
          </p:cNvPr>
          <p:cNvSpPr/>
          <p:nvPr/>
        </p:nvSpPr>
        <p:spPr>
          <a:xfrm>
            <a:off x="1763229" y="3689772"/>
            <a:ext cx="2504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OPPORTUNITIES</a:t>
            </a:r>
            <a:endParaRPr lang="ko-KR" altLang="en-US" dirty="0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47DB7050-0D94-489E-AE98-C224D2B9D173}"/>
              </a:ext>
            </a:extLst>
          </p:cNvPr>
          <p:cNvSpPr/>
          <p:nvPr/>
        </p:nvSpPr>
        <p:spPr>
          <a:xfrm>
            <a:off x="5091003" y="2962234"/>
            <a:ext cx="200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SWOT</a:t>
            </a:r>
            <a:endParaRPr lang="ko-KR" altLang="en-US" sz="2800" dirty="0">
              <a:latin typeface="+mj-lt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A97E8D21-6901-45FE-8076-57187C647AB9}"/>
              </a:ext>
            </a:extLst>
          </p:cNvPr>
          <p:cNvSpPr/>
          <p:nvPr/>
        </p:nvSpPr>
        <p:spPr>
          <a:xfrm>
            <a:off x="6601899" y="1959135"/>
            <a:ext cx="857830" cy="857830"/>
          </a:xfrm>
          <a:prstGeom prst="ellipse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8" name="그래픽 67">
            <a:extLst>
              <a:ext uri="{FF2B5EF4-FFF2-40B4-BE49-F238E27FC236}">
                <a16:creationId xmlns:a16="http://schemas.microsoft.com/office/drawing/2014/main" id="{17C692CB-4842-4BA2-B9E4-A2C71A6D1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0791" y="2248027"/>
            <a:ext cx="280046" cy="280046"/>
          </a:xfrm>
          <a:prstGeom prst="rect">
            <a:avLst/>
          </a:prstGeom>
          <a:effectLst/>
        </p:spPr>
      </p:pic>
      <p:sp>
        <p:nvSpPr>
          <p:cNvPr id="69" name="타원 68">
            <a:extLst>
              <a:ext uri="{FF2B5EF4-FFF2-40B4-BE49-F238E27FC236}">
                <a16:creationId xmlns:a16="http://schemas.microsoft.com/office/drawing/2014/main" id="{AD03C5F2-96E5-4579-963C-3AF3B2916A59}"/>
              </a:ext>
            </a:extLst>
          </p:cNvPr>
          <p:cNvSpPr/>
          <p:nvPr/>
        </p:nvSpPr>
        <p:spPr>
          <a:xfrm>
            <a:off x="6601899" y="3754556"/>
            <a:ext cx="857830" cy="857830"/>
          </a:xfrm>
          <a:prstGeom prst="ellipse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D6E864CF-089C-4C8F-BA17-0CC33DFEF0E8}"/>
              </a:ext>
            </a:extLst>
          </p:cNvPr>
          <p:cNvSpPr/>
          <p:nvPr/>
        </p:nvSpPr>
        <p:spPr>
          <a:xfrm>
            <a:off x="4726693" y="1959135"/>
            <a:ext cx="857830" cy="857830"/>
          </a:xfrm>
          <a:prstGeom prst="ellipse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9D1EB6C4-733D-46F2-87BF-ACF4ABFEC302}"/>
              </a:ext>
            </a:extLst>
          </p:cNvPr>
          <p:cNvSpPr/>
          <p:nvPr/>
        </p:nvSpPr>
        <p:spPr>
          <a:xfrm>
            <a:off x="4726693" y="3754556"/>
            <a:ext cx="857830" cy="857830"/>
          </a:xfrm>
          <a:prstGeom prst="ellipse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72" name="그래픽 71">
            <a:extLst>
              <a:ext uri="{FF2B5EF4-FFF2-40B4-BE49-F238E27FC236}">
                <a16:creationId xmlns:a16="http://schemas.microsoft.com/office/drawing/2014/main" id="{379073DF-F3FA-4CA7-A628-1C9A2DA50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0210" y="2272530"/>
            <a:ext cx="385062" cy="231036"/>
          </a:xfrm>
          <a:prstGeom prst="rect">
            <a:avLst/>
          </a:prstGeom>
          <a:effectLst/>
        </p:spPr>
      </p:pic>
      <p:pic>
        <p:nvPicPr>
          <p:cNvPr id="73" name="그래픽 72">
            <a:extLst>
              <a:ext uri="{FF2B5EF4-FFF2-40B4-BE49-F238E27FC236}">
                <a16:creationId xmlns:a16="http://schemas.microsoft.com/office/drawing/2014/main" id="{F942639B-E852-4693-AC4E-987A0FCF83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3218" y="4023201"/>
            <a:ext cx="329966" cy="320536"/>
          </a:xfrm>
          <a:prstGeom prst="rect">
            <a:avLst/>
          </a:prstGeom>
          <a:effectLst/>
        </p:spPr>
      </p:pic>
      <p:pic>
        <p:nvPicPr>
          <p:cNvPr id="74" name="그래픽 73">
            <a:extLst>
              <a:ext uri="{FF2B5EF4-FFF2-40B4-BE49-F238E27FC236}">
                <a16:creationId xmlns:a16="http://schemas.microsoft.com/office/drawing/2014/main" id="{D6F59D1C-1A67-45BE-A0E4-4782E349BF3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87848" y="4013686"/>
            <a:ext cx="280046" cy="26604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60242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5AB8A18-3DF4-4C0F-8FBE-F8F7AEF5322D}"/>
              </a:ext>
            </a:extLst>
          </p:cNvPr>
          <p:cNvSpPr txBox="1"/>
          <p:nvPr/>
        </p:nvSpPr>
        <p:spPr>
          <a:xfrm>
            <a:off x="2998843" y="96970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Make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4C40A9BE-8892-4194-8753-ADA7A4EB603D}"/>
              </a:ext>
            </a:extLst>
          </p:cNvPr>
          <p:cNvSpPr/>
          <p:nvPr/>
        </p:nvSpPr>
        <p:spPr>
          <a:xfrm>
            <a:off x="9360292" y="3487738"/>
            <a:ext cx="2038324" cy="533639"/>
          </a:xfrm>
          <a:custGeom>
            <a:avLst/>
            <a:gdLst>
              <a:gd name="connsiteX0" fmla="*/ 1559120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20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20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7" y="5695"/>
                  <a:pt x="1559120" y="5695"/>
                </a:cubicBezTo>
                <a:close/>
              </a:path>
            </a:pathLst>
          </a:custGeom>
          <a:solidFill>
            <a:srgbClr val="4B7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1A175FDF-0A34-46DA-9CBB-01C2809D1698}"/>
              </a:ext>
            </a:extLst>
          </p:cNvPr>
          <p:cNvSpPr/>
          <p:nvPr/>
        </p:nvSpPr>
        <p:spPr>
          <a:xfrm>
            <a:off x="7343925" y="3487738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726" y="5695"/>
                  <a:pt x="1559197" y="5695"/>
                </a:cubicBezTo>
                <a:close/>
              </a:path>
            </a:pathLst>
          </a:custGeom>
          <a:solidFill>
            <a:srgbClr val="4B7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ADF69D22-949E-42A0-A653-44DBB5A2F5E3}"/>
              </a:ext>
            </a:extLst>
          </p:cNvPr>
          <p:cNvSpPr/>
          <p:nvPr/>
        </p:nvSpPr>
        <p:spPr>
          <a:xfrm>
            <a:off x="5327559" y="3487738"/>
            <a:ext cx="2038324" cy="533639"/>
          </a:xfrm>
          <a:custGeom>
            <a:avLst/>
            <a:gdLst>
              <a:gd name="connsiteX0" fmla="*/ 1559196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6 w 1769398"/>
              <a:gd name="connsiteY4" fmla="*/ 461335 h 463232"/>
              <a:gd name="connsiteX5" fmla="*/ 1764842 w 1769398"/>
              <a:gd name="connsiteY5" fmla="*/ 233515 h 463232"/>
              <a:gd name="connsiteX6" fmla="*/ 1559196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6" y="5695"/>
                </a:moveTo>
                <a:lnTo>
                  <a:pt x="5695" y="5695"/>
                </a:lnTo>
                <a:cubicBezTo>
                  <a:pt x="62422" y="62574"/>
                  <a:pt x="98038" y="143678"/>
                  <a:pt x="98038" y="233515"/>
                </a:cubicBezTo>
                <a:cubicBezTo>
                  <a:pt x="98038" y="323352"/>
                  <a:pt x="62422" y="404456"/>
                  <a:pt x="5695" y="461335"/>
                </a:cubicBezTo>
                <a:lnTo>
                  <a:pt x="1559196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6" y="5695"/>
                </a:cubicBezTo>
                <a:close/>
              </a:path>
            </a:pathLst>
          </a:custGeom>
          <a:solidFill>
            <a:srgbClr val="4B7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F0731B92-C6D8-421F-80E0-B7D7243CDC58}"/>
              </a:ext>
            </a:extLst>
          </p:cNvPr>
          <p:cNvSpPr/>
          <p:nvPr/>
        </p:nvSpPr>
        <p:spPr>
          <a:xfrm>
            <a:off x="3311192" y="3487738"/>
            <a:ext cx="2038324" cy="533639"/>
          </a:xfrm>
          <a:custGeom>
            <a:avLst/>
            <a:gdLst>
              <a:gd name="connsiteX0" fmla="*/ 1559197 w 1769398"/>
              <a:gd name="connsiteY0" fmla="*/ 5695 h 463232"/>
              <a:gd name="connsiteX1" fmla="*/ 5695 w 1769398"/>
              <a:gd name="connsiteY1" fmla="*/ 5695 h 463232"/>
              <a:gd name="connsiteX2" fmla="*/ 98038 w 1769398"/>
              <a:gd name="connsiteY2" fmla="*/ 233515 h 463232"/>
              <a:gd name="connsiteX3" fmla="*/ 5695 w 1769398"/>
              <a:gd name="connsiteY3" fmla="*/ 461335 h 463232"/>
              <a:gd name="connsiteX4" fmla="*/ 1559197 w 1769398"/>
              <a:gd name="connsiteY4" fmla="*/ 461335 h 463232"/>
              <a:gd name="connsiteX5" fmla="*/ 1764842 w 1769398"/>
              <a:gd name="connsiteY5" fmla="*/ 233515 h 463232"/>
              <a:gd name="connsiteX6" fmla="*/ 1559197 w 1769398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69398" h="463232">
                <a:moveTo>
                  <a:pt x="1559197" y="5695"/>
                </a:moveTo>
                <a:lnTo>
                  <a:pt x="5695" y="5695"/>
                </a:lnTo>
                <a:cubicBezTo>
                  <a:pt x="62423" y="62574"/>
                  <a:pt x="98038" y="143678"/>
                  <a:pt x="98038" y="233515"/>
                </a:cubicBezTo>
                <a:cubicBezTo>
                  <a:pt x="98038" y="323352"/>
                  <a:pt x="62423" y="404456"/>
                  <a:pt x="5695" y="461335"/>
                </a:cubicBezTo>
                <a:lnTo>
                  <a:pt x="1559197" y="461335"/>
                </a:lnTo>
                <a:cubicBezTo>
                  <a:pt x="1672803" y="461335"/>
                  <a:pt x="1764842" y="359347"/>
                  <a:pt x="1764842" y="233515"/>
                </a:cubicBezTo>
                <a:cubicBezTo>
                  <a:pt x="1764842" y="107683"/>
                  <a:pt x="1672803" y="5695"/>
                  <a:pt x="1559197" y="5695"/>
                </a:cubicBezTo>
                <a:close/>
              </a:path>
            </a:pathLst>
          </a:custGeom>
          <a:solidFill>
            <a:srgbClr val="4B7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7ED3F5BD-2799-479C-93D9-C663C4321398}"/>
              </a:ext>
            </a:extLst>
          </p:cNvPr>
          <p:cNvSpPr/>
          <p:nvPr/>
        </p:nvSpPr>
        <p:spPr>
          <a:xfrm>
            <a:off x="773872" y="3487738"/>
            <a:ext cx="2554467" cy="533639"/>
          </a:xfrm>
          <a:custGeom>
            <a:avLst/>
            <a:gdLst>
              <a:gd name="connsiteX0" fmla="*/ 2011418 w 2217443"/>
              <a:gd name="connsiteY0" fmla="*/ 5695 h 463232"/>
              <a:gd name="connsiteX1" fmla="*/ 211341 w 2217443"/>
              <a:gd name="connsiteY1" fmla="*/ 5695 h 463232"/>
              <a:gd name="connsiteX2" fmla="*/ 5695 w 2217443"/>
              <a:gd name="connsiteY2" fmla="*/ 233515 h 463232"/>
              <a:gd name="connsiteX3" fmla="*/ 211341 w 2217443"/>
              <a:gd name="connsiteY3" fmla="*/ 461335 h 463232"/>
              <a:gd name="connsiteX4" fmla="*/ 2011418 w 2217443"/>
              <a:gd name="connsiteY4" fmla="*/ 461335 h 463232"/>
              <a:gd name="connsiteX5" fmla="*/ 2217064 w 2217443"/>
              <a:gd name="connsiteY5" fmla="*/ 233515 h 463232"/>
              <a:gd name="connsiteX6" fmla="*/ 2011418 w 2217443"/>
              <a:gd name="connsiteY6" fmla="*/ 5695 h 46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7443" h="463232">
                <a:moveTo>
                  <a:pt x="2011418" y="5695"/>
                </a:moveTo>
                <a:lnTo>
                  <a:pt x="211341" y="5695"/>
                </a:lnTo>
                <a:cubicBezTo>
                  <a:pt x="97811" y="5695"/>
                  <a:pt x="5695" y="107683"/>
                  <a:pt x="5695" y="233515"/>
                </a:cubicBezTo>
                <a:cubicBezTo>
                  <a:pt x="5695" y="359347"/>
                  <a:pt x="97811" y="461335"/>
                  <a:pt x="211341" y="461335"/>
                </a:cubicBezTo>
                <a:lnTo>
                  <a:pt x="2011418" y="461335"/>
                </a:lnTo>
                <a:cubicBezTo>
                  <a:pt x="2125024" y="461335"/>
                  <a:pt x="2217064" y="359347"/>
                  <a:pt x="2217064" y="233515"/>
                </a:cubicBezTo>
                <a:cubicBezTo>
                  <a:pt x="2217139" y="107683"/>
                  <a:pt x="2125024" y="5695"/>
                  <a:pt x="2011418" y="5695"/>
                </a:cubicBezTo>
                <a:close/>
              </a:path>
            </a:pathLst>
          </a:custGeom>
          <a:solidFill>
            <a:srgbClr val="4B78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0AD564-264F-44AA-BA0D-C17BA6B4E834}"/>
              </a:ext>
            </a:extLst>
          </p:cNvPr>
          <p:cNvSpPr txBox="1"/>
          <p:nvPr/>
        </p:nvSpPr>
        <p:spPr>
          <a:xfrm>
            <a:off x="9390395" y="4710436"/>
            <a:ext cx="194152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748906F-E62B-486E-84DE-67012FA1455C}"/>
              </a:ext>
            </a:extLst>
          </p:cNvPr>
          <p:cNvSpPr/>
          <p:nvPr/>
        </p:nvSpPr>
        <p:spPr>
          <a:xfrm>
            <a:off x="9390393" y="433229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2EFD037-3C9C-408A-B19D-780B7F3CE72C}"/>
              </a:ext>
            </a:extLst>
          </p:cNvPr>
          <p:cNvSpPr/>
          <p:nvPr/>
        </p:nvSpPr>
        <p:spPr>
          <a:xfrm>
            <a:off x="9397324" y="282529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20xx</a:t>
            </a:r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98A4D287-AED4-414F-A761-CF9E7E320B76}"/>
              </a:ext>
            </a:extLst>
          </p:cNvPr>
          <p:cNvSpPr/>
          <p:nvPr/>
        </p:nvSpPr>
        <p:spPr>
          <a:xfrm>
            <a:off x="10192516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DDEE6FB-9F81-4FDF-864D-3F1F6F0381F6}"/>
              </a:ext>
            </a:extLst>
          </p:cNvPr>
          <p:cNvGrpSpPr/>
          <p:nvPr/>
        </p:nvGrpSpPr>
        <p:grpSpPr>
          <a:xfrm>
            <a:off x="1989887" y="3586964"/>
            <a:ext cx="267756" cy="286610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C0589E5-7939-4B00-99B8-F32075252647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1EAA0A4-C9B6-4A13-B3D5-9D99EE6105E3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A16D574C-B460-47E8-9A0D-3F4EDFFA1E79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809B2AC-AB2B-453D-AD58-11C119B1AB8B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1FDD359-EC1F-41B8-A54B-3EC911B5F966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A04ABFA-78AC-4A03-8F3B-181BE6421B0A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440CED4-5BEA-4CE2-8D00-AB48EAFA609F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9CD2D19-D252-4FCA-949F-35A6A3D2DE0D}"/>
              </a:ext>
            </a:extLst>
          </p:cNvPr>
          <p:cNvGrpSpPr/>
          <p:nvPr/>
        </p:nvGrpSpPr>
        <p:grpSpPr>
          <a:xfrm>
            <a:off x="4140696" y="3572442"/>
            <a:ext cx="287121" cy="31565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B7FDF42-EFA8-4A40-B28A-6104F8E7628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6022B90-CF05-4DED-AB28-3B862B4FFE9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3DC3422-DF4E-4F58-A9CF-087E7631FC1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D78E5208-3B79-45C2-ADE7-028B4818337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AF16061-DA15-4FB9-A726-25D1CBCD5790}"/>
              </a:ext>
            </a:extLst>
          </p:cNvPr>
          <p:cNvGrpSpPr/>
          <p:nvPr/>
        </p:nvGrpSpPr>
        <p:grpSpPr>
          <a:xfrm>
            <a:off x="6147699" y="3582080"/>
            <a:ext cx="276542" cy="296379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92923BA-1737-4D01-B6AA-68D5711C27E7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CE6A39E-0F6B-4592-A60B-3F3080E298FE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1AA4C52-C827-45A0-B264-5103C831689B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D1E9027-7263-4CE5-948E-66E6F47E46A3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CDC6CEC-304B-4997-B210-59AC58CB03F7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57C369FC-868F-4ECD-B796-911D0F8904A2}"/>
              </a:ext>
            </a:extLst>
          </p:cNvPr>
          <p:cNvGrpSpPr/>
          <p:nvPr/>
        </p:nvGrpSpPr>
        <p:grpSpPr>
          <a:xfrm>
            <a:off x="8144207" y="3570675"/>
            <a:ext cx="301754" cy="319188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BD26F56-A92E-48A2-8E06-42ABF1949B9A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B8BBA60C-AD19-4261-AA56-88D4BF50AE89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1D1CB403-36E7-47AC-8DA7-FB9C6FFC116D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09E153A-74FB-4AD6-A504-3477EDF4494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4EF3597-FF39-43E4-84F1-33A2E2D6FCD4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A3B05BE-C9FE-42B5-8637-5150920CFAB1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4F00DA55-7C92-4CAC-824A-6ADC03B944CC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3198792-A4AB-43C5-AB95-6E1D9D2C3AE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39FBDCBE-8D13-474F-BA68-287249AEADEF}"/>
              </a:ext>
            </a:extLst>
          </p:cNvPr>
          <p:cNvGrpSpPr/>
          <p:nvPr/>
        </p:nvGrpSpPr>
        <p:grpSpPr>
          <a:xfrm>
            <a:off x="10227427" y="3592883"/>
            <a:ext cx="267464" cy="342207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DDF1EB1-14CD-4AD4-971C-E5F669860B6D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640395C-A1D5-4416-A28F-2D40B1300E4D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C2942BFC-97D8-4844-B200-64B1E0A0D321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369F7EE-0BD2-4C6B-BDF3-293505534CE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4B9F92B8-DCE4-4B13-AC4F-42DBE78C31D3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31480DED-73E0-4B73-BD79-1487DE677043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2D6AC8A4-94F8-4E06-A770-D2E23B31FFBA}"/>
              </a:ext>
            </a:extLst>
          </p:cNvPr>
          <p:cNvSpPr txBox="1"/>
          <p:nvPr/>
        </p:nvSpPr>
        <p:spPr>
          <a:xfrm>
            <a:off x="7270533" y="4710436"/>
            <a:ext cx="194152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E7CDDB8-7352-43FF-AFE9-65109E0F9223}"/>
              </a:ext>
            </a:extLst>
          </p:cNvPr>
          <p:cNvSpPr/>
          <p:nvPr/>
        </p:nvSpPr>
        <p:spPr>
          <a:xfrm>
            <a:off x="7270531" y="433229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51BAD33D-1B9B-402C-A0B7-137D883B538C}"/>
              </a:ext>
            </a:extLst>
          </p:cNvPr>
          <p:cNvSpPr/>
          <p:nvPr/>
        </p:nvSpPr>
        <p:spPr>
          <a:xfrm>
            <a:off x="7277462" y="282529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20xx</a:t>
            </a:r>
          </a:p>
        </p:txBody>
      </p:sp>
      <p:sp>
        <p:nvSpPr>
          <p:cNvPr id="60" name="자유형: 도형 59">
            <a:extLst>
              <a:ext uri="{FF2B5EF4-FFF2-40B4-BE49-F238E27FC236}">
                <a16:creationId xmlns:a16="http://schemas.microsoft.com/office/drawing/2014/main" id="{3AE9A3AD-AC7D-412B-9E09-71A2C8BBE654}"/>
              </a:ext>
            </a:extLst>
          </p:cNvPr>
          <p:cNvSpPr/>
          <p:nvPr/>
        </p:nvSpPr>
        <p:spPr>
          <a:xfrm>
            <a:off x="8072654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B9834DD-E5C3-4C67-86FC-13A965D47424}"/>
              </a:ext>
            </a:extLst>
          </p:cNvPr>
          <p:cNvSpPr txBox="1"/>
          <p:nvPr/>
        </p:nvSpPr>
        <p:spPr>
          <a:xfrm>
            <a:off x="5315207" y="4710436"/>
            <a:ext cx="194152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9E5EC445-F1F1-4900-BDD3-3A6FE9861395}"/>
              </a:ext>
            </a:extLst>
          </p:cNvPr>
          <p:cNvSpPr/>
          <p:nvPr/>
        </p:nvSpPr>
        <p:spPr>
          <a:xfrm>
            <a:off x="5315205" y="433229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84C051B7-EB4E-4BFB-927F-4354CED949A1}"/>
              </a:ext>
            </a:extLst>
          </p:cNvPr>
          <p:cNvSpPr/>
          <p:nvPr/>
        </p:nvSpPr>
        <p:spPr>
          <a:xfrm>
            <a:off x="5322136" y="282529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20xx</a:t>
            </a:r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61E5B7AC-9C6B-42A5-BA20-454AD95B4189}"/>
              </a:ext>
            </a:extLst>
          </p:cNvPr>
          <p:cNvSpPr/>
          <p:nvPr/>
        </p:nvSpPr>
        <p:spPr>
          <a:xfrm>
            <a:off x="6117328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C841B7F-96B7-4752-B111-A913138052FD}"/>
              </a:ext>
            </a:extLst>
          </p:cNvPr>
          <p:cNvSpPr txBox="1"/>
          <p:nvPr/>
        </p:nvSpPr>
        <p:spPr>
          <a:xfrm>
            <a:off x="3313494" y="4710436"/>
            <a:ext cx="194152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26CB62BF-5E83-4F1A-9904-26CB21B6E7A2}"/>
              </a:ext>
            </a:extLst>
          </p:cNvPr>
          <p:cNvSpPr/>
          <p:nvPr/>
        </p:nvSpPr>
        <p:spPr>
          <a:xfrm>
            <a:off x="3313492" y="433229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ADAC8D4D-066C-45A6-8562-542D3AE63E57}"/>
              </a:ext>
            </a:extLst>
          </p:cNvPr>
          <p:cNvSpPr/>
          <p:nvPr/>
        </p:nvSpPr>
        <p:spPr>
          <a:xfrm>
            <a:off x="3320422" y="282529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20xx</a:t>
            </a:r>
          </a:p>
        </p:txBody>
      </p: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C861C8C2-3FEF-47B5-B51D-B42EAD1FC0F8}"/>
              </a:ext>
            </a:extLst>
          </p:cNvPr>
          <p:cNvSpPr/>
          <p:nvPr/>
        </p:nvSpPr>
        <p:spPr>
          <a:xfrm>
            <a:off x="4115615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DB767AC-5248-48AC-84F4-C2AC81F3468B}"/>
              </a:ext>
            </a:extLst>
          </p:cNvPr>
          <p:cNvSpPr txBox="1"/>
          <p:nvPr/>
        </p:nvSpPr>
        <p:spPr>
          <a:xfrm>
            <a:off x="1142553" y="4710436"/>
            <a:ext cx="194152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B455C798-8C78-464A-BA37-1C741EBCDF58}"/>
              </a:ext>
            </a:extLst>
          </p:cNvPr>
          <p:cNvSpPr/>
          <p:nvPr/>
        </p:nvSpPr>
        <p:spPr>
          <a:xfrm>
            <a:off x="1142551" y="4332296"/>
            <a:ext cx="19415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57CB5185-D4CE-4D34-BCE2-4BB17610F40B}"/>
              </a:ext>
            </a:extLst>
          </p:cNvPr>
          <p:cNvSpPr/>
          <p:nvPr/>
        </p:nvSpPr>
        <p:spPr>
          <a:xfrm>
            <a:off x="1149481" y="2825290"/>
            <a:ext cx="1927670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/>
              <a:t>20xx</a:t>
            </a: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8CA8C270-CCA4-4D6F-AB16-5998EFE6A898}"/>
              </a:ext>
            </a:extLst>
          </p:cNvPr>
          <p:cNvSpPr/>
          <p:nvPr/>
        </p:nvSpPr>
        <p:spPr>
          <a:xfrm>
            <a:off x="1944674" y="2130487"/>
            <a:ext cx="337286" cy="494020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655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8FE0176-6DE6-488A-B99D-6134EDDEE9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06531" y="2007008"/>
            <a:ext cx="4542519" cy="2843984"/>
          </a:xfrm>
        </p:spPr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FCAF705B-0956-4D17-896B-C13CBA6F0ADD}"/>
              </a:ext>
            </a:extLst>
          </p:cNvPr>
          <p:cNvSpPr/>
          <p:nvPr/>
        </p:nvSpPr>
        <p:spPr>
          <a:xfrm>
            <a:off x="742950" y="2007008"/>
            <a:ext cx="1040992" cy="1040992"/>
          </a:xfrm>
          <a:prstGeom prst="round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0A2E41-CF33-48EC-9EF0-049BB656B713}"/>
              </a:ext>
            </a:extLst>
          </p:cNvPr>
          <p:cNvSpPr txBox="1"/>
          <p:nvPr/>
        </p:nvSpPr>
        <p:spPr>
          <a:xfrm>
            <a:off x="2044608" y="2345569"/>
            <a:ext cx="4352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DC6AD92-27BD-491C-BB6B-0B27DBE53562}"/>
              </a:ext>
            </a:extLst>
          </p:cNvPr>
          <p:cNvSpPr/>
          <p:nvPr/>
        </p:nvSpPr>
        <p:spPr>
          <a:xfrm>
            <a:off x="2044606" y="2007008"/>
            <a:ext cx="434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8E32927B-40B4-4275-9386-E5808243B35D}"/>
              </a:ext>
            </a:extLst>
          </p:cNvPr>
          <p:cNvSpPr/>
          <p:nvPr/>
        </p:nvSpPr>
        <p:spPr>
          <a:xfrm>
            <a:off x="742950" y="3810001"/>
            <a:ext cx="1040992" cy="1040992"/>
          </a:xfrm>
          <a:prstGeom prst="round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EB20E8-1512-4F8E-9F5F-E3A8BAF7C6FB}"/>
              </a:ext>
            </a:extLst>
          </p:cNvPr>
          <p:cNvSpPr txBox="1"/>
          <p:nvPr/>
        </p:nvSpPr>
        <p:spPr>
          <a:xfrm>
            <a:off x="2044608" y="4148562"/>
            <a:ext cx="4352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18AFBCD4-B0DB-43D2-9B9D-2D9B532D2A6F}"/>
              </a:ext>
            </a:extLst>
          </p:cNvPr>
          <p:cNvSpPr/>
          <p:nvPr/>
        </p:nvSpPr>
        <p:spPr>
          <a:xfrm>
            <a:off x="2044606" y="3810001"/>
            <a:ext cx="4343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8475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타원 26">
            <a:extLst>
              <a:ext uri="{FF2B5EF4-FFF2-40B4-BE49-F238E27FC236}">
                <a16:creationId xmlns:a16="http://schemas.microsoft.com/office/drawing/2014/main" id="{9CFC75FC-910A-4E86-BC9A-4BDA33C7041B}"/>
              </a:ext>
            </a:extLst>
          </p:cNvPr>
          <p:cNvSpPr/>
          <p:nvPr/>
        </p:nvSpPr>
        <p:spPr>
          <a:xfrm>
            <a:off x="6428499" y="1494329"/>
            <a:ext cx="1027588" cy="1027586"/>
          </a:xfrm>
          <a:prstGeom prst="ellipse">
            <a:avLst/>
          </a:prstGeom>
          <a:solidFill>
            <a:srgbClr val="FF6960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4911D5BF-22FA-4D52-B19B-D760B383A12C}"/>
              </a:ext>
            </a:extLst>
          </p:cNvPr>
          <p:cNvGrpSpPr/>
          <p:nvPr/>
        </p:nvGrpSpPr>
        <p:grpSpPr>
          <a:xfrm>
            <a:off x="6800195" y="1808995"/>
            <a:ext cx="284196" cy="378988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D413120-327E-491C-9EBD-A936F6B9FF0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37D4FD2-0133-47EE-A3F1-D3477DBAB3C2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75F3BC5-E2A9-46C6-ACC8-1FB73E7FE1B5}"/>
              </a:ext>
            </a:extLst>
          </p:cNvPr>
          <p:cNvSpPr txBox="1"/>
          <p:nvPr/>
        </p:nvSpPr>
        <p:spPr>
          <a:xfrm>
            <a:off x="7721508" y="1868359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80FF902-8E53-4408-AC83-0F51F204A1B8}"/>
              </a:ext>
            </a:extLst>
          </p:cNvPr>
          <p:cNvSpPr/>
          <p:nvPr/>
        </p:nvSpPr>
        <p:spPr>
          <a:xfrm>
            <a:off x="7721506" y="1529798"/>
            <a:ext cx="3416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CFFBD48B-BF8C-49A6-A0E2-75A90D5361A7}"/>
              </a:ext>
            </a:extLst>
          </p:cNvPr>
          <p:cNvSpPr/>
          <p:nvPr/>
        </p:nvSpPr>
        <p:spPr>
          <a:xfrm>
            <a:off x="6428499" y="2925215"/>
            <a:ext cx="1027588" cy="1027586"/>
          </a:xfrm>
          <a:prstGeom prst="ellipse">
            <a:avLst/>
          </a:prstGeom>
          <a:solidFill>
            <a:srgbClr val="FF6960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9E521FE9-CDA6-4472-AF01-279BEEF2E97E}"/>
              </a:ext>
            </a:extLst>
          </p:cNvPr>
          <p:cNvGrpSpPr/>
          <p:nvPr/>
        </p:nvGrpSpPr>
        <p:grpSpPr>
          <a:xfrm>
            <a:off x="6747999" y="3242338"/>
            <a:ext cx="362084" cy="37142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674FD6C-5BA1-47A2-BCC7-591F0F27407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51C09B13-5C13-4882-8284-D4AA6DE04E88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18AE240-BC41-4326-8699-2B7D60021F4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77B7CB4C-8751-4B36-9C03-FD57AE2BEF0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EB4E1F3F-EE93-4AAB-9815-BE78CD2F0ED0}"/>
              </a:ext>
            </a:extLst>
          </p:cNvPr>
          <p:cNvSpPr txBox="1"/>
          <p:nvPr/>
        </p:nvSpPr>
        <p:spPr>
          <a:xfrm>
            <a:off x="7721508" y="3299245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36C40B32-E1A3-4F11-AB80-CDEF11025AB6}"/>
              </a:ext>
            </a:extLst>
          </p:cNvPr>
          <p:cNvSpPr/>
          <p:nvPr/>
        </p:nvSpPr>
        <p:spPr>
          <a:xfrm>
            <a:off x="7721506" y="2960684"/>
            <a:ext cx="3416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156E2746-DB8F-4A4D-88A2-F987BFAAB087}"/>
              </a:ext>
            </a:extLst>
          </p:cNvPr>
          <p:cNvSpPr/>
          <p:nvPr/>
        </p:nvSpPr>
        <p:spPr>
          <a:xfrm>
            <a:off x="6428499" y="4356101"/>
            <a:ext cx="1027588" cy="1027586"/>
          </a:xfrm>
          <a:prstGeom prst="ellipse">
            <a:avLst/>
          </a:prstGeom>
          <a:solidFill>
            <a:srgbClr val="FF6960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30EFB727-C902-4085-85E9-E93AE66A97A5}"/>
              </a:ext>
            </a:extLst>
          </p:cNvPr>
          <p:cNvGrpSpPr/>
          <p:nvPr/>
        </p:nvGrpSpPr>
        <p:grpSpPr>
          <a:xfrm>
            <a:off x="6754357" y="4681958"/>
            <a:ext cx="375872" cy="375870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FF0DA1B-5B81-43DA-8B09-B2BB3F8AC29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2574183-B3C7-49F9-8644-BD57D82F76E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38324FF-686A-45CC-9519-08C0FBFE2928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8057F40-4F37-4335-AAD1-A419F519007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905C65C-09EA-49FE-A39F-A82910C56D4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EA287FCC-BD56-4E4E-9AF5-1D8DBE2FD860}"/>
              </a:ext>
            </a:extLst>
          </p:cNvPr>
          <p:cNvSpPr txBox="1"/>
          <p:nvPr/>
        </p:nvSpPr>
        <p:spPr>
          <a:xfrm>
            <a:off x="7721508" y="4730131"/>
            <a:ext cx="3423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0208FED6-FCA1-4DA4-9F6B-3BE683DDF0C1}"/>
              </a:ext>
            </a:extLst>
          </p:cNvPr>
          <p:cNvSpPr/>
          <p:nvPr/>
        </p:nvSpPr>
        <p:spPr>
          <a:xfrm>
            <a:off x="7721506" y="4391570"/>
            <a:ext cx="3416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Lorem ipsum</a:t>
            </a:r>
            <a:endParaRPr lang="ko-KR" altLang="en-US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952D300-14BE-4E6A-B9D6-2BE934AF92BE}"/>
              </a:ext>
            </a:extLst>
          </p:cNvPr>
          <p:cNvSpPr txBox="1"/>
          <p:nvPr/>
        </p:nvSpPr>
        <p:spPr>
          <a:xfrm>
            <a:off x="1028701" y="4302014"/>
            <a:ext cx="314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85D1535-9B64-451B-8398-8B04C05E82B8}"/>
              </a:ext>
            </a:extLst>
          </p:cNvPr>
          <p:cNvSpPr txBox="1"/>
          <p:nvPr/>
        </p:nvSpPr>
        <p:spPr>
          <a:xfrm>
            <a:off x="1028701" y="4759159"/>
            <a:ext cx="314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3B8F721-7D50-43AE-9463-C3995840B5DE}"/>
              </a:ext>
            </a:extLst>
          </p:cNvPr>
          <p:cNvSpPr txBox="1"/>
          <p:nvPr/>
        </p:nvSpPr>
        <p:spPr>
          <a:xfrm>
            <a:off x="1028701" y="1503310"/>
            <a:ext cx="34238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/>
              <a:t>Insert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1230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0E80C69-7369-4F51-BBF6-24A660BBF45E}"/>
              </a:ext>
            </a:extLst>
          </p:cNvPr>
          <p:cNvSpPr txBox="1"/>
          <p:nvPr/>
        </p:nvSpPr>
        <p:spPr>
          <a:xfrm>
            <a:off x="86450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25A1759-9728-4F20-8A47-91EE6DED36A5}"/>
              </a:ext>
            </a:extLst>
          </p:cNvPr>
          <p:cNvSpPr/>
          <p:nvPr/>
        </p:nvSpPr>
        <p:spPr>
          <a:xfrm>
            <a:off x="864505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915BA2-EDC6-4941-B99C-E8E6E1A9A674}"/>
              </a:ext>
            </a:extLst>
          </p:cNvPr>
          <p:cNvSpPr txBox="1"/>
          <p:nvPr/>
        </p:nvSpPr>
        <p:spPr>
          <a:xfrm>
            <a:off x="4491739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9C6DB62-1C19-4286-A028-F3F74B304881}"/>
              </a:ext>
            </a:extLst>
          </p:cNvPr>
          <p:cNvSpPr/>
          <p:nvPr/>
        </p:nvSpPr>
        <p:spPr>
          <a:xfrm>
            <a:off x="4491738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06FEEA-3175-4689-954E-A7A48767CFF9}"/>
              </a:ext>
            </a:extLst>
          </p:cNvPr>
          <p:cNvSpPr txBox="1"/>
          <p:nvPr/>
        </p:nvSpPr>
        <p:spPr>
          <a:xfrm>
            <a:off x="8118975" y="4938779"/>
            <a:ext cx="32085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endParaRPr lang="en-US" altLang="ko-KR" sz="14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523A157-277D-41BF-A205-97BF8039F998}"/>
              </a:ext>
            </a:extLst>
          </p:cNvPr>
          <p:cNvSpPr/>
          <p:nvPr/>
        </p:nvSpPr>
        <p:spPr>
          <a:xfrm>
            <a:off x="8118974" y="4477030"/>
            <a:ext cx="3208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C487B2-1D49-4ABE-9B54-92C349152154}"/>
              </a:ext>
            </a:extLst>
          </p:cNvPr>
          <p:cNvSpPr txBox="1"/>
          <p:nvPr/>
        </p:nvSpPr>
        <p:spPr>
          <a:xfrm>
            <a:off x="2998843" y="1029962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9E97187-1340-44CA-A57E-2202BCA626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0B5D810D-38F7-45D3-9FAA-B8F79890581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D466947-424D-4946-963B-48C8C625B1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135158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래픽 1">
            <a:extLst>
              <a:ext uri="{FF2B5EF4-FFF2-40B4-BE49-F238E27FC236}">
                <a16:creationId xmlns:a16="http://schemas.microsoft.com/office/drawing/2014/main" id="{CCB1CE03-DEF0-412D-8669-ABF819C79B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8513" y="2332708"/>
            <a:ext cx="263652" cy="191418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12989E84-8724-42AC-B7F7-ABEEFADDCD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5835" y="2332707"/>
            <a:ext cx="263652" cy="1914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3BDA1F-E7E8-47A8-8E00-660D8C9E297B}"/>
              </a:ext>
            </a:extLst>
          </p:cNvPr>
          <p:cNvSpPr txBox="1"/>
          <p:nvPr/>
        </p:nvSpPr>
        <p:spPr>
          <a:xfrm>
            <a:off x="6905326" y="2428416"/>
            <a:ext cx="44773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r>
              <a:rPr lang="en-US" altLang="ko-KR" sz="2400" dirty="0"/>
              <a:t>, </a:t>
            </a:r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r>
              <a:rPr lang="en-US" altLang="ko-KR" sz="2400" dirty="0"/>
              <a:t>, 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incididunt</a:t>
            </a:r>
            <a:r>
              <a:rPr lang="en-US" altLang="ko-KR" sz="2400" dirty="0"/>
              <a:t> </a:t>
            </a:r>
            <a:r>
              <a:rPr lang="en-US" altLang="ko-KR" sz="2400" dirty="0" err="1"/>
              <a:t>ut</a:t>
            </a:r>
            <a:r>
              <a:rPr lang="en-US" altLang="ko-KR" sz="2400" dirty="0"/>
              <a:t> </a:t>
            </a:r>
            <a:r>
              <a:rPr lang="en-US" altLang="ko-KR" sz="2400" dirty="0" err="1"/>
              <a:t>labore</a:t>
            </a:r>
            <a:r>
              <a:rPr lang="en-US" altLang="ko-KR" sz="2400" dirty="0"/>
              <a:t> et dolore magna </a:t>
            </a:r>
            <a:r>
              <a:rPr lang="en-US" altLang="ko-KR" sz="2400" dirty="0" err="1"/>
              <a:t>aliqua</a:t>
            </a:r>
            <a:r>
              <a:rPr lang="en-US" altLang="ko-KR" sz="24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D9AE39-59D6-483E-ABA2-C11B5A4819E8}"/>
              </a:ext>
            </a:extLst>
          </p:cNvPr>
          <p:cNvSpPr txBox="1"/>
          <p:nvPr/>
        </p:nvSpPr>
        <p:spPr>
          <a:xfrm>
            <a:off x="6905326" y="4181016"/>
            <a:ext cx="4477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i="1" dirty="0"/>
              <a:t>- John Doe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FB77E053-AA37-479F-8E46-06F7B2B158A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</p:spTree>
    <p:extLst>
      <p:ext uri="{BB962C8B-B14F-4D97-AF65-F5344CB8AC3E}">
        <p14:creationId xmlns:p14="http://schemas.microsoft.com/office/powerpoint/2010/main" val="3721193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01:00pm ~ 01:30pm</a:t>
            </a:r>
            <a:endParaRPr lang="ko-KR" altLang="en-US" sz="16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F6960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64BE52D5-B81A-4826-BBA0-5EE044A939E6}"/>
              </a:ext>
            </a:extLst>
          </p:cNvPr>
          <p:cNvGrpSpPr/>
          <p:nvPr/>
        </p:nvGrpSpPr>
        <p:grpSpPr>
          <a:xfrm>
            <a:off x="769257" y="854292"/>
            <a:ext cx="10450286" cy="5149416"/>
            <a:chOff x="1311832" y="1528784"/>
            <a:chExt cx="9568336" cy="4714832"/>
          </a:xfrm>
          <a:solidFill>
            <a:schemeClr val="bg1">
              <a:lumMod val="85000"/>
            </a:schemeClr>
          </a:solidFill>
        </p:grpSpPr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63F600B7-F7A2-466C-B23B-3938C9F3CA6D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78B9F9B5-6F8F-4DB8-8598-86F2D54A51D1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0DA0427-EB0B-494B-BE84-0B834B709E38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C1CA1E53-B384-4970-BFF6-6E1F3CFA7227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0D3B243C-C553-4A7B-9E72-5CC079F284EC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B50D2D09-ABD7-4441-BF8A-6766C189AA14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1F62697C-23BD-4CC6-AF7E-484794BBC94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1D87AFF-96E1-4BB7-9F44-A7AE4B0D5012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22CFB1D3-2686-44A3-A5D6-A808DA511369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B203D413-BA54-438F-A522-971D1F02061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E50A39DA-23B2-453A-A813-96570AC11F0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25E772E3-84F3-4464-91E0-88EABF41679D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28064320-F5BB-4424-8C43-F3077CF97867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6D9E3BFC-2AF7-4BF8-9686-B39725254E70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AB4D3ABF-192B-4C40-B40E-2E89B199E7F2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C0F9AB9-3F40-4589-A227-C153EC95E1E0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DD9C5E6-3248-4901-B2F2-6ACEC8B95D06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699EA8F-C9CF-4CF7-817C-6D342F92ADE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33208A2-0F07-400C-8F2F-32C88EA6A52A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FB41B0-4280-45ED-B051-1EA2C0C849AF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3837DD5A-DD87-40B3-851A-29850DD6ECD5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AF32AE7-4092-4E22-9B6F-E67585E0C4FD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ACD3E603-4443-4118-89B0-BF916D4EBB0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155B93C5-9313-4294-8B15-F3CB6B0A5D9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EC1CEE4-C1E0-432A-BE01-023DC8830213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8272B061-7404-4890-9335-D68AC2AA6DB0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8D1B8EC8-4B21-4236-AC74-534D1BB27E32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76E9BC01-829E-497D-BE32-E51C95E03C1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91AFDA0-1702-4EB3-A131-71E8FB38E11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C8DD205-533B-4F41-AD7A-106E15A2551D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47735951-9063-4A88-91C3-607B097E4520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379A51BB-03D9-4CCF-9A16-D820151DF8F9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2E15B0D2-3EB2-470B-AF97-29104674819C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D5C97116-3E4E-4CD3-B1F4-4012755CB34D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31958B-C29D-4681-982A-A4AF1B87613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A2BC1111-A23B-4825-865E-D5AB8CC589CD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6617E32-8E3C-4510-9082-2C9B21EABF9A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922755E3-8BDC-4955-88D1-30DA4A2801A2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F2A974D6-A5A5-4C1D-82FC-45F616F9605E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8C53244A-651D-4935-802E-0D8053AEBDE7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E4FFDD14-42D4-48AF-98D8-1B6780F5ABE7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40DE4C97-5B2A-4763-BDEB-64E2E01319E3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84D508C-3CBE-4C03-8A20-34593710E07B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1D4AF4E4-7D7A-48C1-B3DA-EEC591EB0BF5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58AE48F9-7EEC-4C5A-B597-48D79DFFBE36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C0E1C932-0CB0-4319-AC5A-BFE2F9856B6E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7E55317C-29D4-42E2-A171-D9DDE995BC63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BD590C0C-CED9-458A-AB66-FBCCFAD03EB1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65CF0190-01E5-4AEF-AE4A-91980B182C0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7678B867-DAD5-4C73-837D-F47460273053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169C8EE1-3CB5-48B8-9ACF-AB90EFC29C0F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C6FFFF2-B6E6-4395-8CA0-403861B4395C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A14602C9-9F32-4034-8240-E629BC93911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689F4915-7E63-400D-A36D-ACC9065203B3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C1152E3E-9FE9-402B-BC27-CC1F29CCB10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A8CE8B85-C271-43FD-A1BC-10F8D4E5B5D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1362A334-3627-4F74-AC62-655C933EAE01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5D7B3EE-1B46-4F0D-B1C6-DB899D6EAE11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D24150A9-D113-4F0A-AC8F-1E72729F7E4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71CC87C7-39F2-414A-86C3-B19D31A5D3AA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09880B10-F338-4F43-8999-C87582D8BC27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A9FF93D3-3075-4EDB-9EB5-2BE0CD51F2D0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39DA8C9A-C51F-49DF-B294-C8A488435C96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B2B6A963-D52F-4709-B7E4-B5D63F04E98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4D0819E6-31FD-4565-8F1E-EDB73C435FA1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C6B48F76-C4E4-45BB-A7A5-67CD0FA73B28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528B8703-A2B7-4A2D-8E92-F512C2335641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DB9A916-3B77-496D-8AB7-182CF5FB30A6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F594F465-509C-49F2-A517-1A9163906972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0981F-0233-40D8-81CC-8C017A3D1CD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D44BC4B1-E0B9-4847-92BF-4C4E0781135F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9B108B1-11E2-4B2A-84EA-D9B56DC95BF6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D7839954-594D-4FD9-9E17-D60BC16332D5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5BA73D67-9796-419E-8313-75C2C0912751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799DA44A-3AF4-4634-9670-B83AEC92DE76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18FE7095-71A5-4755-9A75-455BEF7ED31F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71458CE1-70C8-4228-B6DA-5B71C99B888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2D9ECBC9-8006-41C6-81E5-112CFEBC772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2E59B15-501C-4FAF-B9C7-6E1EFF63F82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ADC11C9-4453-4787-94BD-60B0DDB2FBBF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9C486B4-017E-432A-AEE5-79D148C613A9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CBFB104-26D5-4102-9ADA-774035AEB647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F6D02508-36C9-4F6B-9FD2-E9C6BC81445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29570405-C1BC-4904-9CF3-6D1152EF401F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597EED1B-2BDC-4EE4-92C8-80DB3F5CD1FD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3A1A138B-B85B-4DAA-A8C1-024A97038DE6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9A54D778-44D2-41D0-B383-15FAA158053A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C86E83E9-364E-4F4C-BC0B-61C8882D6DC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1CE62D1-291D-4CA3-8BBE-708987E5C8E9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5532E28-BB77-4DB8-AEC7-56F414976091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CBFED934-B57D-46FC-8A3E-B8470557236B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3C43BF76-31B4-4E19-AF92-493BC67B164C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69E76205-496F-41B2-AA93-CEA7DB1CCFEA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70F3F32-FA99-4CFF-9101-2861C0C57F6A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D6325A1E-3F9A-445F-B942-89205B07006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B73661A3-57F5-4A25-B032-AAA4A2CFF5AF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E1412CB0-0105-46B6-8F7D-0874F87B95C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2EAA3822-FDA0-46EF-9A7A-391BDEE68128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13722A3-49DA-4498-A38A-DF2AB5592A7E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E8E56EBA-701C-4545-A1DE-AB42D128FA16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6160B72-BBE2-4E91-9EC8-A45C94FC1AD8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1CCAE85-4968-4507-AFC7-EDEE0D67B35D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0CA65CD6-2B2C-420E-AB0C-B8FBA0B3C556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AC8489F-8D00-4154-AE2B-306BAD05EF61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0B00014E-E6BB-49D5-AC80-0F18DEF5626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BA497E37-61CE-4266-8E80-AB519C38706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6E297033-E22D-48EA-B0A4-DF1D373B3D8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BE57B1C7-7026-4CF9-A73D-8AF1FF2FE812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A6AE27C5-482B-4F5A-A42B-07F15E690B25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95C1518-3893-4E2F-83F6-53D33AD392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97D7DF4-24B4-483E-884A-50270D4A8D68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D0F00AF-B670-4901-9551-E1E2491589A5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ADB42DB8-AB7E-4503-A7B6-9F6141FD844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65846EA5-C21A-4224-9B42-F8875DA173CD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2E1D6B88-A0F3-4C96-AEB0-CFADE34E7B62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EC0C6E7-48FA-4203-94F5-A91407124EFA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A4E9E8A6-E57A-4102-A145-7D5374F239C4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DAFE86C7-5909-4D37-A47E-BFF8566CFB0C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426700-390B-4868-9FBD-4D648D7C2981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F41A7A5C-9AD8-4A1C-9E47-12388C5D9A57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6EF52547-E164-44AB-8C55-65B90C267A7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0466D1F7-1689-4423-8A41-6B7B0DF4820A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B68CA2-FD24-4DD8-BF99-D9076C7BC8CB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BA6D233-C0C5-430E-AD80-A331FE2A75F0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1C5AF7-D9DA-4FED-B92E-C48C66F692AA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E7F83F5-3E96-4D1E-8DD8-06B86FCA91E0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7ACAD25-7275-423E-B9B9-E26C67AF6568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EA17B118-736C-4DAD-AF2C-C412B50C3444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084CD6-CEBA-4896-8AB4-8C289D09B295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E4D7FE4-FFAD-4A3A-B387-82ECB9375FE6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E5CC3662-47CC-4B4A-B80F-5F1D05D9A96A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6C389711-AA60-4DFC-AEE9-EEF0B0AFD5E7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C560FB6-4E19-44C2-99A7-E8803404E15E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C91C5927-A4CB-4DF8-9C73-E17DBA34E7F2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E55CBB59-8DC2-42BC-A9A1-AF7F9E825422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AD8FA717-0C56-42EE-9DB5-0D55555515D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F83CB609-F816-484B-B335-05C5EB32367D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FF1CC165-712A-4240-AFDD-034577F73FFD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D01F2383-033B-43B0-BD70-713849EC036A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2BF7C81-0811-45DD-BF41-0C4C7D817D9E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D3DD025-DD33-4FD2-A524-709D4E485DE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CD6B8937-25BF-41E0-A43B-5A5113790B4F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89029662-3CCF-439A-B79A-49F60924AFA2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C7EE9E3-1E88-4276-87D2-749872F81D40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0F1604C5-127C-4BDC-97BA-E269840E6D02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37C1E1-3314-4CA4-97D5-8C9B8FC5958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14864E9-86E6-40A2-A10E-C87B292DD611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D95FAED9-6080-438C-883E-B723D00FF108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C8AE747A-A142-43C9-993C-FAE0BE7F1A5A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E8A0483-68D6-4D32-8487-DC0EF3120F60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2A938BF-624B-4CCF-A690-D95B992F581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4E9EFB72-77F5-4043-AA7C-9B1E26C7C07C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E45D064E-AB46-4679-89F0-FBCAF9E72526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94272622-74D1-4313-BDAE-AB6A7FC95F24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A1A021B9-2DED-4B86-8DD8-923AAE05531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F05DFB31-ACA2-45EE-BB9F-AA7B5305315E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C940138-63B2-4317-9F99-F51280C15C11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E3968075-80C7-485D-9258-0279781BBFF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15EBD254-9E13-48B4-A137-2680B2C3A4E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4F940B94-7CD3-4C49-A888-57A6668F0BE8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85D74E3C-A168-435E-8159-0A4442DEA9A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EF1B93-84BB-433B-80BD-5FA46EF7C207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817C8214-893D-432B-9341-9CE402ECACB6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A598A3D-50E6-43FE-A6F5-1655A77F25DB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C9AA6F8D-5376-4220-B840-DAC5E707B7C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2F4DFEA-78F7-4BC3-A633-553A81D966D0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2C66A418-F5B7-48D1-A16E-7110E0A5147B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CE914499-7DA5-4CDF-9C26-F3F0E1F18D6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235D0FF-97BF-4606-AFC1-ACDD7E01CF4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E36C542-E6FA-40B9-9255-4F52D2FFED54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915531B-16D1-4764-AB99-1BE28085B917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4A186E-D825-427A-841C-D59CFE5BC56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5489D77-044B-4644-A845-53BAF9135AA3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9294716A-724B-4078-B377-F59B4E01E01A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159502A6-6F07-4754-8574-89F40EC5C65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E464FF5-0800-4C2F-B347-9C5DAF064819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A7AA1F3-0D5D-46C9-BEF7-4140FD61BAF0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1" name="자유형: 도형 360">
            <a:extLst>
              <a:ext uri="{FF2B5EF4-FFF2-40B4-BE49-F238E27FC236}">
                <a16:creationId xmlns:a16="http://schemas.microsoft.com/office/drawing/2014/main" id="{7BD6863F-6D6F-4D07-BA56-CBFBB9D99A0B}"/>
              </a:ext>
            </a:extLst>
          </p:cNvPr>
          <p:cNvSpPr/>
          <p:nvPr/>
        </p:nvSpPr>
        <p:spPr>
          <a:xfrm>
            <a:off x="3335141" y="25583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593F7C5F-DE06-4860-8DE5-49F79330D043}"/>
              </a:ext>
            </a:extLst>
          </p:cNvPr>
          <p:cNvSpPr/>
          <p:nvPr/>
        </p:nvSpPr>
        <p:spPr>
          <a:xfrm>
            <a:off x="9875455" y="48349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04FF6F6A-1815-4931-A9FE-8EF30A43A925}"/>
              </a:ext>
            </a:extLst>
          </p:cNvPr>
          <p:cNvSpPr/>
          <p:nvPr/>
        </p:nvSpPr>
        <p:spPr>
          <a:xfrm>
            <a:off x="5457526" y="21015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211772" y="834197"/>
            <a:ext cx="383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1239800" y="1338716"/>
            <a:ext cx="3787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ko-KR" altLang="en-US" sz="1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D26C70-CFEE-4AE2-931F-847584231B2F}"/>
              </a:ext>
            </a:extLst>
          </p:cNvPr>
          <p:cNvSpPr txBox="1"/>
          <p:nvPr/>
        </p:nvSpPr>
        <p:spPr>
          <a:xfrm>
            <a:off x="2546851" y="3853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49962F4-74F7-492B-A316-BA837890E008}"/>
              </a:ext>
            </a:extLst>
          </p:cNvPr>
          <p:cNvSpPr/>
          <p:nvPr/>
        </p:nvSpPr>
        <p:spPr>
          <a:xfrm>
            <a:off x="2546850" y="3302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BED00F0-2B01-4F9D-B6E4-5681AD0BA8F2}"/>
              </a:ext>
            </a:extLst>
          </p:cNvPr>
          <p:cNvSpPr/>
          <p:nvPr/>
        </p:nvSpPr>
        <p:spPr>
          <a:xfrm>
            <a:off x="2495071" y="2717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01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FF3BCD-A005-4DBC-8D5E-7FD428D2CE64}"/>
              </a:ext>
            </a:extLst>
          </p:cNvPr>
          <p:cNvSpPr txBox="1"/>
          <p:nvPr/>
        </p:nvSpPr>
        <p:spPr>
          <a:xfrm>
            <a:off x="5155452" y="3853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3B49F49-CE69-49DD-BD8C-5571896058DC}"/>
              </a:ext>
            </a:extLst>
          </p:cNvPr>
          <p:cNvSpPr/>
          <p:nvPr/>
        </p:nvSpPr>
        <p:spPr>
          <a:xfrm>
            <a:off x="5155451" y="3302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FE352CF-E5E3-4015-9C4B-B36AA7C800B2}"/>
              </a:ext>
            </a:extLst>
          </p:cNvPr>
          <p:cNvSpPr/>
          <p:nvPr/>
        </p:nvSpPr>
        <p:spPr>
          <a:xfrm>
            <a:off x="5103672" y="2717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02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E55AB2-99C3-4506-AD53-7515532C6A2E}"/>
              </a:ext>
            </a:extLst>
          </p:cNvPr>
          <p:cNvSpPr txBox="1"/>
          <p:nvPr/>
        </p:nvSpPr>
        <p:spPr>
          <a:xfrm>
            <a:off x="7764053" y="3853400"/>
            <a:ext cx="20690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60EB809-EBDA-4898-9027-1C0B13BBDC15}"/>
              </a:ext>
            </a:extLst>
          </p:cNvPr>
          <p:cNvSpPr/>
          <p:nvPr/>
        </p:nvSpPr>
        <p:spPr>
          <a:xfrm>
            <a:off x="7764052" y="3302000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DC97000-752A-497D-B0CB-4DFD33A178AD}"/>
              </a:ext>
            </a:extLst>
          </p:cNvPr>
          <p:cNvSpPr/>
          <p:nvPr/>
        </p:nvSpPr>
        <p:spPr>
          <a:xfrm>
            <a:off x="7712273" y="2717225"/>
            <a:ext cx="1776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dirty="0">
                <a:latin typeface="+mj-lt"/>
              </a:rPr>
              <a:t>03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2E658F2-B314-4E6B-BA31-23DBEC45CC40}"/>
              </a:ext>
            </a:extLst>
          </p:cNvPr>
          <p:cNvSpPr/>
          <p:nvPr/>
        </p:nvSpPr>
        <p:spPr>
          <a:xfrm>
            <a:off x="889000" y="900217"/>
            <a:ext cx="215900" cy="712247"/>
          </a:xfrm>
          <a:prstGeom prst="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37F84AD9-ACE1-44BA-A386-197770DDF37F}"/>
              </a:ext>
            </a:extLst>
          </p:cNvPr>
          <p:cNvSpPr txBox="1"/>
          <p:nvPr/>
        </p:nvSpPr>
        <p:spPr>
          <a:xfrm>
            <a:off x="957582" y="3498523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Mobile project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8F5B52B-617E-4124-9E83-AD8E9ED57037}"/>
              </a:ext>
            </a:extLst>
          </p:cNvPr>
          <p:cNvSpPr txBox="1"/>
          <p:nvPr/>
        </p:nvSpPr>
        <p:spPr>
          <a:xfrm>
            <a:off x="957583" y="4329520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AEBD48B-C017-482A-818E-A9820273BB3E}"/>
              </a:ext>
            </a:extLst>
          </p:cNvPr>
          <p:cNvGrpSpPr/>
          <p:nvPr/>
        </p:nvGrpSpPr>
        <p:grpSpPr>
          <a:xfrm>
            <a:off x="5708399" y="1060761"/>
            <a:ext cx="2476500" cy="5039389"/>
            <a:chOff x="7892799" y="1060761"/>
            <a:chExt cx="2476500" cy="5039389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3EAF6DF2-1B57-44A3-8F1B-1B109298467A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8" name="그래픽 27">
              <a:extLst>
                <a:ext uri="{FF2B5EF4-FFF2-40B4-BE49-F238E27FC236}">
                  <a16:creationId xmlns:a16="http://schemas.microsoft.com/office/drawing/2014/main" id="{1D3CEE74-A59E-41F6-B076-A6AFBB33A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530FE9E-2652-4A38-89B4-EE19068C1652}"/>
              </a:ext>
            </a:extLst>
          </p:cNvPr>
          <p:cNvGrpSpPr/>
          <p:nvPr/>
        </p:nvGrpSpPr>
        <p:grpSpPr>
          <a:xfrm>
            <a:off x="8865868" y="1060761"/>
            <a:ext cx="2476500" cy="5039389"/>
            <a:chOff x="7892799" y="1060761"/>
            <a:chExt cx="2476500" cy="5039389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8F602556-758C-46BD-A9B5-0F7E6C7CC33A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0" name="그래픽 39">
              <a:extLst>
                <a:ext uri="{FF2B5EF4-FFF2-40B4-BE49-F238E27FC236}">
                  <a16:creationId xmlns:a16="http://schemas.microsoft.com/office/drawing/2014/main" id="{0283A2E7-327E-441B-8FC6-A7F8A1B72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C290FDE-5E14-42AD-A59D-213143F3CA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25590A-F3A5-454D-B433-046B793057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71E9EAD9-ED6E-4D2A-8A47-D524BC36E028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BC168A50-F0E4-4953-BBEF-7A2CB8AD6972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0C7B1681-A02D-452C-B2B5-F2BC74545A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4FE3F26-60AF-462B-86B0-6E7E4DCE482C}"/>
              </a:ext>
            </a:extLst>
          </p:cNvPr>
          <p:cNvSpPr txBox="1"/>
          <p:nvPr/>
        </p:nvSpPr>
        <p:spPr>
          <a:xfrm>
            <a:off x="1293427" y="3689775"/>
            <a:ext cx="454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Tablet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33CF4F-7F1E-4786-8793-CA02CAFDAE0B}"/>
              </a:ext>
            </a:extLst>
          </p:cNvPr>
          <p:cNvSpPr txBox="1"/>
          <p:nvPr/>
        </p:nvSpPr>
        <p:spPr>
          <a:xfrm>
            <a:off x="1293428" y="4520772"/>
            <a:ext cx="45485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136852D-FBAF-4A5F-823D-118ADDE6230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A13D1C18-F601-4D00-B633-356CD317CEC4}"/>
              </a:ext>
            </a:extLst>
          </p:cNvPr>
          <p:cNvGrpSpPr/>
          <p:nvPr/>
        </p:nvGrpSpPr>
        <p:grpSpPr>
          <a:xfrm>
            <a:off x="4633153" y="693286"/>
            <a:ext cx="6814550" cy="5654862"/>
            <a:chOff x="4665181" y="845686"/>
            <a:chExt cx="6814550" cy="5654862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F148B169-4CFC-44BD-8EEC-F83B4C888196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564EFF56-EEDD-42B1-87D1-53C2C94A5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94612D48-724F-479A-A6E3-AD64B6571B04}"/>
              </a:ext>
            </a:extLst>
          </p:cNvPr>
          <p:cNvSpPr txBox="1"/>
          <p:nvPr/>
        </p:nvSpPr>
        <p:spPr>
          <a:xfrm>
            <a:off x="744297" y="2863918"/>
            <a:ext cx="3532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26E800-92F6-485F-B53E-B1BE14AB1FA9}"/>
              </a:ext>
            </a:extLst>
          </p:cNvPr>
          <p:cNvSpPr txBox="1"/>
          <p:nvPr/>
        </p:nvSpPr>
        <p:spPr>
          <a:xfrm>
            <a:off x="744298" y="3694915"/>
            <a:ext cx="35325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FE0B02E-BFEE-4567-9E42-B8748DE148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E4B81E93-7518-45F1-9AC9-D82F2364DCA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9579AC48-8DCE-4B36-93A1-6ECC72C47007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4194628" y="27848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b="0" dirty="0"/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4195283" y="36645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. </a:t>
            </a:r>
            <a:r>
              <a:rPr lang="en-US" altLang="ko-KR" sz="1100" dirty="0" err="1"/>
              <a:t>Etiam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aliquet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eu</a:t>
            </a:r>
            <a:r>
              <a:rPr lang="en-US" altLang="ko-KR" sz="1100" dirty="0"/>
              <a:t> mi </a:t>
            </a:r>
            <a:r>
              <a:rPr lang="en-US" altLang="ko-KR" sz="1100" dirty="0" err="1"/>
              <a:t>quis</a:t>
            </a:r>
            <a:r>
              <a:rPr lang="en-US" altLang="ko-KR" sz="1100" dirty="0"/>
              <a:t> lacinia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211772" y="834197"/>
            <a:ext cx="3830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A2D1A0-D55A-497F-A9BC-F932C9FEA636}"/>
              </a:ext>
            </a:extLst>
          </p:cNvPr>
          <p:cNvSpPr txBox="1"/>
          <p:nvPr/>
        </p:nvSpPr>
        <p:spPr>
          <a:xfrm>
            <a:off x="1239800" y="1338716"/>
            <a:ext cx="3787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ko-KR" altLang="en-US" sz="14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2E658F2-B314-4E6B-BA31-23DBEC45CC40}"/>
              </a:ext>
            </a:extLst>
          </p:cNvPr>
          <p:cNvSpPr/>
          <p:nvPr/>
        </p:nvSpPr>
        <p:spPr>
          <a:xfrm>
            <a:off x="889000" y="900217"/>
            <a:ext cx="215900" cy="712247"/>
          </a:xfrm>
          <a:prstGeom prst="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chemeClr val="bg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CD00CFCC-177E-439C-ADD1-39A03F2A31A5}"/>
              </a:ext>
            </a:extLst>
          </p:cNvPr>
          <p:cNvSpPr/>
          <p:nvPr/>
        </p:nvSpPr>
        <p:spPr>
          <a:xfrm>
            <a:off x="4426318" y="2572600"/>
            <a:ext cx="1131551" cy="1131551"/>
          </a:xfrm>
          <a:prstGeom prst="ellipse">
            <a:avLst/>
          </a:prstGeom>
          <a:solidFill>
            <a:srgbClr val="FF696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105A9C-5D6F-40DF-ABB5-C1DDA1CCE5EA}"/>
              </a:ext>
            </a:extLst>
          </p:cNvPr>
          <p:cNvSpPr txBox="1"/>
          <p:nvPr/>
        </p:nvSpPr>
        <p:spPr>
          <a:xfrm>
            <a:off x="3960415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A7B9277-52D7-4152-933D-673DF18FBBAD}"/>
              </a:ext>
            </a:extLst>
          </p:cNvPr>
          <p:cNvSpPr/>
          <p:nvPr/>
        </p:nvSpPr>
        <p:spPr>
          <a:xfrm>
            <a:off x="3960414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CA8F5E0-46D2-44B9-B3A1-D3496D12C0F1}"/>
              </a:ext>
            </a:extLst>
          </p:cNvPr>
          <p:cNvGrpSpPr/>
          <p:nvPr/>
        </p:nvGrpSpPr>
        <p:grpSpPr>
          <a:xfrm>
            <a:off x="4736611" y="28686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536E8F4-F670-4CFD-9F34-B37B8E143782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9D7C479-3A8E-4246-9461-55B23737B93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C789A5DA-5BF2-4F15-9F62-D116BF9D792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8A84473-A1F9-41FA-953E-98EA35F666E1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3" name="타원 32">
            <a:extLst>
              <a:ext uri="{FF2B5EF4-FFF2-40B4-BE49-F238E27FC236}">
                <a16:creationId xmlns:a16="http://schemas.microsoft.com/office/drawing/2014/main" id="{AA19C94A-2E54-4D7E-BB79-3D9F7037BA48}"/>
              </a:ext>
            </a:extLst>
          </p:cNvPr>
          <p:cNvSpPr/>
          <p:nvPr/>
        </p:nvSpPr>
        <p:spPr>
          <a:xfrm>
            <a:off x="8892747" y="2572600"/>
            <a:ext cx="1131551" cy="1131551"/>
          </a:xfrm>
          <a:prstGeom prst="ellipse">
            <a:avLst/>
          </a:prstGeom>
          <a:solidFill>
            <a:srgbClr val="FF696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80C8A4-3344-408E-90B6-4091D9B85CFA}"/>
              </a:ext>
            </a:extLst>
          </p:cNvPr>
          <p:cNvSpPr txBox="1"/>
          <p:nvPr/>
        </p:nvSpPr>
        <p:spPr>
          <a:xfrm>
            <a:off x="8426844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EEBF188-96A2-415A-BF76-CF144CE1ADF3}"/>
              </a:ext>
            </a:extLst>
          </p:cNvPr>
          <p:cNvSpPr/>
          <p:nvPr/>
        </p:nvSpPr>
        <p:spPr>
          <a:xfrm>
            <a:off x="8426843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9BBC255-BA51-4848-A3BE-043F8EC0764E}"/>
              </a:ext>
            </a:extLst>
          </p:cNvPr>
          <p:cNvGrpSpPr/>
          <p:nvPr/>
        </p:nvGrpSpPr>
        <p:grpSpPr>
          <a:xfrm>
            <a:off x="9193156" y="28766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809B533-D057-4ED3-B943-EA066E595CCA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251F302-9278-4A9C-A05A-8598CAE7929F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" name="타원 38">
            <a:extLst>
              <a:ext uri="{FF2B5EF4-FFF2-40B4-BE49-F238E27FC236}">
                <a16:creationId xmlns:a16="http://schemas.microsoft.com/office/drawing/2014/main" id="{30870FED-3290-4F74-8A85-36DBFEE20A99}"/>
              </a:ext>
            </a:extLst>
          </p:cNvPr>
          <p:cNvSpPr/>
          <p:nvPr/>
        </p:nvSpPr>
        <p:spPr>
          <a:xfrm>
            <a:off x="2193103" y="2572600"/>
            <a:ext cx="1131551" cy="1131551"/>
          </a:xfrm>
          <a:prstGeom prst="ellipse">
            <a:avLst/>
          </a:prstGeom>
          <a:solidFill>
            <a:srgbClr val="FF696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15FF774-695E-457A-8D25-3039F547E397}"/>
              </a:ext>
            </a:extLst>
          </p:cNvPr>
          <p:cNvSpPr txBox="1"/>
          <p:nvPr/>
        </p:nvSpPr>
        <p:spPr>
          <a:xfrm>
            <a:off x="1727201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B8F7189-3FF0-4BBD-858C-F210662C6332}"/>
              </a:ext>
            </a:extLst>
          </p:cNvPr>
          <p:cNvSpPr/>
          <p:nvPr/>
        </p:nvSpPr>
        <p:spPr>
          <a:xfrm>
            <a:off x="1727200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3A39F8F9-C032-4AEF-8407-13E2664B8A01}"/>
              </a:ext>
            </a:extLst>
          </p:cNvPr>
          <p:cNvGrpSpPr/>
          <p:nvPr/>
        </p:nvGrpSpPr>
        <p:grpSpPr>
          <a:xfrm>
            <a:off x="2558090" y="28632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21BECB7-2798-4A19-B92B-F3ADC301F061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263D0712-EF17-4222-9D1C-0196F0A8109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5" name="타원 44">
            <a:extLst>
              <a:ext uri="{FF2B5EF4-FFF2-40B4-BE49-F238E27FC236}">
                <a16:creationId xmlns:a16="http://schemas.microsoft.com/office/drawing/2014/main" id="{CD14D1A6-89A1-4D6F-833B-73FEF55A27FB}"/>
              </a:ext>
            </a:extLst>
          </p:cNvPr>
          <p:cNvSpPr/>
          <p:nvPr/>
        </p:nvSpPr>
        <p:spPr>
          <a:xfrm>
            <a:off x="6659532" y="2572600"/>
            <a:ext cx="1131551" cy="1131551"/>
          </a:xfrm>
          <a:prstGeom prst="ellipse">
            <a:avLst/>
          </a:prstGeom>
          <a:solidFill>
            <a:srgbClr val="FF696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17C6B6A-1F8A-4221-B03D-E8BD7D30836A}"/>
              </a:ext>
            </a:extLst>
          </p:cNvPr>
          <p:cNvSpPr txBox="1"/>
          <p:nvPr/>
        </p:nvSpPr>
        <p:spPr>
          <a:xfrm>
            <a:off x="6193629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831C702B-735B-47FA-BDF5-1203533BCB13}"/>
              </a:ext>
            </a:extLst>
          </p:cNvPr>
          <p:cNvSpPr/>
          <p:nvPr/>
        </p:nvSpPr>
        <p:spPr>
          <a:xfrm>
            <a:off x="6193628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Lorem ipsum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C6D932DD-1E89-4724-ACA6-B4C1E65E1A4A}"/>
              </a:ext>
            </a:extLst>
          </p:cNvPr>
          <p:cNvGrpSpPr/>
          <p:nvPr/>
        </p:nvGrpSpPr>
        <p:grpSpPr>
          <a:xfrm>
            <a:off x="6942446" y="28654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7991D32-E6A5-4952-8F89-6D1FC268275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BE23FEB-9EC9-4AFD-AD6C-5CE65E15C7F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53C0AF8-6CDE-4196-8EEA-83514B44E54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6EE540-9555-44F7-A90C-B4163F9BE05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C18CC84-3E1B-46B9-B2E0-872DA1E6EDF4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8267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957CD18-1BDC-43A6-B470-515FB2CAFC27}"/>
              </a:ext>
            </a:extLst>
          </p:cNvPr>
          <p:cNvSpPr txBox="1"/>
          <p:nvPr/>
        </p:nvSpPr>
        <p:spPr>
          <a:xfrm>
            <a:off x="3441700" y="2339533"/>
            <a:ext cx="530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0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122D50-CAA2-4697-B3A5-C3890207EEB0}"/>
              </a:ext>
            </a:extLst>
          </p:cNvPr>
          <p:cNvSpPr txBox="1"/>
          <p:nvPr/>
        </p:nvSpPr>
        <p:spPr>
          <a:xfrm>
            <a:off x="3448648" y="3817447"/>
            <a:ext cx="529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858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266BE013-DD50-4AB7-B345-FA8D7E9CEE94}"/>
              </a:ext>
            </a:extLst>
          </p:cNvPr>
          <p:cNvSpPr txBox="1"/>
          <p:nvPr/>
        </p:nvSpPr>
        <p:spPr>
          <a:xfrm>
            <a:off x="1701800" y="18382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26C2EF-3B21-465E-8BBD-A72B494B81B6}"/>
              </a:ext>
            </a:extLst>
          </p:cNvPr>
          <p:cNvSpPr txBox="1"/>
          <p:nvPr/>
        </p:nvSpPr>
        <p:spPr>
          <a:xfrm>
            <a:off x="1227668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827BACF-970F-4C99-884E-7CAE06106698}"/>
              </a:ext>
            </a:extLst>
          </p:cNvPr>
          <p:cNvSpPr/>
          <p:nvPr/>
        </p:nvSpPr>
        <p:spPr>
          <a:xfrm>
            <a:off x="1227667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EEDA3201-E385-43CE-AB9D-9BE11509EA01}"/>
              </a:ext>
            </a:extLst>
          </p:cNvPr>
          <p:cNvSpPr/>
          <p:nvPr/>
        </p:nvSpPr>
        <p:spPr>
          <a:xfrm>
            <a:off x="1227667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DB01BA-8E2B-49D6-B7DC-406D380803F6}"/>
              </a:ext>
            </a:extLst>
          </p:cNvPr>
          <p:cNvSpPr txBox="1"/>
          <p:nvPr/>
        </p:nvSpPr>
        <p:spPr>
          <a:xfrm>
            <a:off x="3725336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BE12751-A7D9-4402-97AD-0B3DB87CC44F}"/>
              </a:ext>
            </a:extLst>
          </p:cNvPr>
          <p:cNvSpPr/>
          <p:nvPr/>
        </p:nvSpPr>
        <p:spPr>
          <a:xfrm>
            <a:off x="3725335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CA6A583-479F-445E-A011-F0235EC89104}"/>
              </a:ext>
            </a:extLst>
          </p:cNvPr>
          <p:cNvSpPr/>
          <p:nvPr/>
        </p:nvSpPr>
        <p:spPr>
          <a:xfrm>
            <a:off x="3725335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B1A10A2-EF01-4350-B407-2A955AF7F71F}"/>
              </a:ext>
            </a:extLst>
          </p:cNvPr>
          <p:cNvSpPr txBox="1"/>
          <p:nvPr/>
        </p:nvSpPr>
        <p:spPr>
          <a:xfrm>
            <a:off x="6223004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C985CF4-43B4-476C-9122-CE1DAA55C4BF}"/>
              </a:ext>
            </a:extLst>
          </p:cNvPr>
          <p:cNvSpPr/>
          <p:nvPr/>
        </p:nvSpPr>
        <p:spPr>
          <a:xfrm>
            <a:off x="6223003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D1A9F5C-0398-4E9C-BA1F-34606ADC85BC}"/>
              </a:ext>
            </a:extLst>
          </p:cNvPr>
          <p:cNvSpPr/>
          <p:nvPr/>
        </p:nvSpPr>
        <p:spPr>
          <a:xfrm>
            <a:off x="6223003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B30DB18-6875-43A1-AEFB-C3F0CC92FCCC}"/>
              </a:ext>
            </a:extLst>
          </p:cNvPr>
          <p:cNvSpPr txBox="1"/>
          <p:nvPr/>
        </p:nvSpPr>
        <p:spPr>
          <a:xfrm>
            <a:off x="8720672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9208288-9D37-4E26-A565-DFD56680D132}"/>
              </a:ext>
            </a:extLst>
          </p:cNvPr>
          <p:cNvSpPr/>
          <p:nvPr/>
        </p:nvSpPr>
        <p:spPr>
          <a:xfrm>
            <a:off x="8720671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151E2CD-D9C2-4001-8F86-879229FB97F0}"/>
              </a:ext>
            </a:extLst>
          </p:cNvPr>
          <p:cNvSpPr/>
          <p:nvPr/>
        </p:nvSpPr>
        <p:spPr>
          <a:xfrm>
            <a:off x="8720671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28018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592259-07C4-4BFC-88BA-B2E2E3183D18}"/>
              </a:ext>
            </a:extLst>
          </p:cNvPr>
          <p:cNvSpPr txBox="1"/>
          <p:nvPr/>
        </p:nvSpPr>
        <p:spPr>
          <a:xfrm>
            <a:off x="1191633" y="1357875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AF85934-C023-4D7A-9D5D-C4C9E0288046}"/>
              </a:ext>
            </a:extLst>
          </p:cNvPr>
          <p:cNvSpPr/>
          <p:nvPr/>
        </p:nvSpPr>
        <p:spPr>
          <a:xfrm>
            <a:off x="1569773" y="2285684"/>
            <a:ext cx="889596" cy="889596"/>
          </a:xfrm>
          <a:prstGeom prst="ellipse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B23A036-BBD3-445B-8F10-F31F8089AA43}"/>
              </a:ext>
            </a:extLst>
          </p:cNvPr>
          <p:cNvGrpSpPr/>
          <p:nvPr/>
        </p:nvGrpSpPr>
        <p:grpSpPr>
          <a:xfrm>
            <a:off x="1855756" y="2518694"/>
            <a:ext cx="317630" cy="423576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E279DF9-CA58-4970-BA7B-3E3CE93220A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F4CCD455-AFB0-4D73-A47A-776B7E2007D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B1A0C31-01EB-41EE-B2EC-35E23EDA7919}"/>
              </a:ext>
            </a:extLst>
          </p:cNvPr>
          <p:cNvSpPr txBox="1"/>
          <p:nvPr/>
        </p:nvSpPr>
        <p:spPr>
          <a:xfrm>
            <a:off x="2746794" y="2669811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102CDA6-6BCC-40D0-9F5E-6C7D11DAF233}"/>
              </a:ext>
            </a:extLst>
          </p:cNvPr>
          <p:cNvSpPr/>
          <p:nvPr/>
        </p:nvSpPr>
        <p:spPr>
          <a:xfrm>
            <a:off x="2746793" y="2345049"/>
            <a:ext cx="340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353C56C6-FB90-4193-873A-BFD8E16C1966}"/>
              </a:ext>
            </a:extLst>
          </p:cNvPr>
          <p:cNvSpPr/>
          <p:nvPr/>
        </p:nvSpPr>
        <p:spPr>
          <a:xfrm>
            <a:off x="1569773" y="3448106"/>
            <a:ext cx="889596" cy="889596"/>
          </a:xfrm>
          <a:prstGeom prst="ellipse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29F71A66-4933-4FCA-B968-67FFCBEC2E6B}"/>
              </a:ext>
            </a:extLst>
          </p:cNvPr>
          <p:cNvGrpSpPr/>
          <p:nvPr/>
        </p:nvGrpSpPr>
        <p:grpSpPr>
          <a:xfrm>
            <a:off x="1804524" y="3682858"/>
            <a:ext cx="420094" cy="420092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C12269BF-AC67-4ECF-BB29-DDE47B562DF5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8DE81C3-B4F8-46DC-A013-5AD41FFA426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8FA5E1A7-230B-427C-BD80-827D1DC1A24F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F67B619-2236-44B0-B8A0-DE0EB766E0B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BA71A45-79EE-411B-8662-10FE2BBCE50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DDE6EF7-7939-4F69-8C1A-810DE360E118}"/>
              </a:ext>
            </a:extLst>
          </p:cNvPr>
          <p:cNvSpPr txBox="1"/>
          <p:nvPr/>
        </p:nvSpPr>
        <p:spPr>
          <a:xfrm>
            <a:off x="2746794" y="3832862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057FA42-8FED-4FAA-8CF3-EE8DE0343CDB}"/>
              </a:ext>
            </a:extLst>
          </p:cNvPr>
          <p:cNvSpPr/>
          <p:nvPr/>
        </p:nvSpPr>
        <p:spPr>
          <a:xfrm>
            <a:off x="2746793" y="3508100"/>
            <a:ext cx="340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05086BBB-DDB0-4534-8052-7AEED24FB42D}"/>
              </a:ext>
            </a:extLst>
          </p:cNvPr>
          <p:cNvSpPr/>
          <p:nvPr/>
        </p:nvSpPr>
        <p:spPr>
          <a:xfrm>
            <a:off x="1569773" y="4610529"/>
            <a:ext cx="889596" cy="889596"/>
          </a:xfrm>
          <a:prstGeom prst="ellipse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4FB544F3-0A08-4D0F-8DB4-AE361E3EA084}"/>
              </a:ext>
            </a:extLst>
          </p:cNvPr>
          <p:cNvSpPr/>
          <p:nvPr/>
        </p:nvSpPr>
        <p:spPr>
          <a:xfrm>
            <a:off x="1830138" y="4845280"/>
            <a:ext cx="368866" cy="420094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326D7E-4C2D-4689-A35B-2A55EDC31E62}"/>
              </a:ext>
            </a:extLst>
          </p:cNvPr>
          <p:cNvSpPr txBox="1"/>
          <p:nvPr/>
        </p:nvSpPr>
        <p:spPr>
          <a:xfrm>
            <a:off x="2746794" y="4995914"/>
            <a:ext cx="3408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08249B63-9D83-4177-BD8F-0D9B43885330}"/>
              </a:ext>
            </a:extLst>
          </p:cNvPr>
          <p:cNvSpPr/>
          <p:nvPr/>
        </p:nvSpPr>
        <p:spPr>
          <a:xfrm>
            <a:off x="2746793" y="4671152"/>
            <a:ext cx="3408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198FF2B3-9266-457E-95DC-2D746E1F8A4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2F17A38-90C6-4F37-AF71-F08F146C0F9E}"/>
              </a:ext>
            </a:extLst>
          </p:cNvPr>
          <p:cNvSpPr/>
          <p:nvPr/>
        </p:nvSpPr>
        <p:spPr>
          <a:xfrm>
            <a:off x="783747" y="1263361"/>
            <a:ext cx="215900" cy="712247"/>
          </a:xfrm>
          <a:prstGeom prst="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2000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0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77A43751-4CE4-443E-9275-47A4C21A0C7A}"/>
              </a:ext>
            </a:extLst>
          </p:cNvPr>
          <p:cNvCxnSpPr>
            <a:cxnSpLocks/>
            <a:stCxn id="27" idx="6"/>
            <a:endCxn id="29" idx="2"/>
          </p:cNvCxnSpPr>
          <p:nvPr/>
        </p:nvCxnSpPr>
        <p:spPr>
          <a:xfrm>
            <a:off x="2659062" y="3410126"/>
            <a:ext cx="6873876" cy="0"/>
          </a:xfrm>
          <a:prstGeom prst="line">
            <a:avLst/>
          </a:prstGeom>
          <a:ln w="31750" cap="rnd">
            <a:solidFill>
              <a:srgbClr val="4B78FA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타원 26">
            <a:extLst>
              <a:ext uri="{FF2B5EF4-FFF2-40B4-BE49-F238E27FC236}">
                <a16:creationId xmlns:a16="http://schemas.microsoft.com/office/drawing/2014/main" id="{330F181E-B913-4602-ABC6-66EF26C2DB94}"/>
              </a:ext>
            </a:extLst>
          </p:cNvPr>
          <p:cNvSpPr/>
          <p:nvPr/>
        </p:nvSpPr>
        <p:spPr>
          <a:xfrm>
            <a:off x="2243138" y="3202164"/>
            <a:ext cx="415924" cy="415924"/>
          </a:xfrm>
          <a:prstGeom prst="ellipse">
            <a:avLst/>
          </a:prstGeom>
          <a:solidFill>
            <a:schemeClr val="bg1"/>
          </a:solidFill>
          <a:ln w="127000">
            <a:solidFill>
              <a:srgbClr val="4B78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BEC57CFC-9C68-4A78-9D3C-4248E82B7003}"/>
              </a:ext>
            </a:extLst>
          </p:cNvPr>
          <p:cNvSpPr/>
          <p:nvPr/>
        </p:nvSpPr>
        <p:spPr>
          <a:xfrm>
            <a:off x="5888038" y="3202164"/>
            <a:ext cx="415924" cy="415924"/>
          </a:xfrm>
          <a:prstGeom prst="ellipse">
            <a:avLst/>
          </a:prstGeom>
          <a:solidFill>
            <a:schemeClr val="bg1"/>
          </a:solidFill>
          <a:ln w="127000">
            <a:solidFill>
              <a:srgbClr val="4B78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0397EB6E-20A9-4DFB-8B16-D71BC02DB77A}"/>
              </a:ext>
            </a:extLst>
          </p:cNvPr>
          <p:cNvSpPr/>
          <p:nvPr/>
        </p:nvSpPr>
        <p:spPr>
          <a:xfrm>
            <a:off x="9532938" y="3202164"/>
            <a:ext cx="415924" cy="415924"/>
          </a:xfrm>
          <a:prstGeom prst="ellipse">
            <a:avLst/>
          </a:prstGeom>
          <a:solidFill>
            <a:schemeClr val="bg1"/>
          </a:solidFill>
          <a:ln w="127000">
            <a:solidFill>
              <a:srgbClr val="4B78F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5EE0B39-DD67-456A-81C9-3E563D15876B}"/>
              </a:ext>
            </a:extLst>
          </p:cNvPr>
          <p:cNvSpPr txBox="1"/>
          <p:nvPr/>
        </p:nvSpPr>
        <p:spPr>
          <a:xfrm>
            <a:off x="1333866" y="4624564"/>
            <a:ext cx="222213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en-US" altLang="ko-KR" sz="14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DE5F934-503A-427D-A4B8-5F5E3D3766DB}"/>
              </a:ext>
            </a:extLst>
          </p:cNvPr>
          <p:cNvSpPr/>
          <p:nvPr/>
        </p:nvSpPr>
        <p:spPr>
          <a:xfrm>
            <a:off x="1333866" y="4121326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489160-0923-45A0-B7F8-E94665E3BA0E}"/>
              </a:ext>
            </a:extLst>
          </p:cNvPr>
          <p:cNvSpPr txBox="1"/>
          <p:nvPr/>
        </p:nvSpPr>
        <p:spPr>
          <a:xfrm>
            <a:off x="4984933" y="4624564"/>
            <a:ext cx="222213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endParaRPr lang="en-US" altLang="ko-KR" sz="14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5C8819C-68A9-44D2-B19B-A7C4C6A8C01A}"/>
              </a:ext>
            </a:extLst>
          </p:cNvPr>
          <p:cNvSpPr/>
          <p:nvPr/>
        </p:nvSpPr>
        <p:spPr>
          <a:xfrm>
            <a:off x="4984933" y="4121326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A6E660-3684-4D7A-A384-263F9ECFEC75}"/>
              </a:ext>
            </a:extLst>
          </p:cNvPr>
          <p:cNvSpPr txBox="1"/>
          <p:nvPr/>
        </p:nvSpPr>
        <p:spPr>
          <a:xfrm>
            <a:off x="8636002" y="4624564"/>
            <a:ext cx="222213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endParaRPr lang="ko-KR" altLang="en-US" sz="1400" dirty="0"/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0723CC9F-DD79-45A2-BB6D-7A70772F648A}"/>
              </a:ext>
            </a:extLst>
          </p:cNvPr>
          <p:cNvSpPr/>
          <p:nvPr/>
        </p:nvSpPr>
        <p:spPr>
          <a:xfrm>
            <a:off x="8636002" y="4121326"/>
            <a:ext cx="222213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2ABD985-5702-4D74-9107-9861255F081E}"/>
              </a:ext>
            </a:extLst>
          </p:cNvPr>
          <p:cNvSpPr txBox="1"/>
          <p:nvPr/>
        </p:nvSpPr>
        <p:spPr>
          <a:xfrm>
            <a:off x="2998843" y="1494771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Subject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313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68A71D7-5062-414A-B7D2-E9185967B5D0}"/>
              </a:ext>
            </a:extLst>
          </p:cNvPr>
          <p:cNvSpPr txBox="1"/>
          <p:nvPr/>
        </p:nvSpPr>
        <p:spPr>
          <a:xfrm>
            <a:off x="2998843" y="9103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6FACF8-9F82-4B30-9179-BA6E484E4B79}"/>
              </a:ext>
            </a:extLst>
          </p:cNvPr>
          <p:cNvSpPr txBox="1"/>
          <p:nvPr/>
        </p:nvSpPr>
        <p:spPr>
          <a:xfrm>
            <a:off x="1008358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349199-F9B3-4B25-835F-22B9A97E1681}"/>
              </a:ext>
            </a:extLst>
          </p:cNvPr>
          <p:cNvSpPr txBox="1"/>
          <p:nvPr/>
        </p:nvSpPr>
        <p:spPr>
          <a:xfrm>
            <a:off x="1008358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D5FFB7-2353-4864-B6D0-1BAB0EB1071A}"/>
              </a:ext>
            </a:extLst>
          </p:cNvPr>
          <p:cNvSpPr txBox="1"/>
          <p:nvPr/>
        </p:nvSpPr>
        <p:spPr>
          <a:xfrm>
            <a:off x="6326481" y="4644504"/>
            <a:ext cx="4857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53769B-ACCB-484F-8CCF-E6641BA62C08}"/>
              </a:ext>
            </a:extLst>
          </p:cNvPr>
          <p:cNvSpPr txBox="1"/>
          <p:nvPr/>
        </p:nvSpPr>
        <p:spPr>
          <a:xfrm>
            <a:off x="6326481" y="5104859"/>
            <a:ext cx="4857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7DFFF98-0991-42B2-8EE1-084717D7AE7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FE4C651-F62C-4F1E-B1CD-9D13D4EE10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4084170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3577976-CFB0-40D6-A9F3-FC799935AE5B}"/>
              </a:ext>
            </a:extLst>
          </p:cNvPr>
          <p:cNvSpPr txBox="1"/>
          <p:nvPr/>
        </p:nvSpPr>
        <p:spPr>
          <a:xfrm>
            <a:off x="2998843" y="910395"/>
            <a:ext cx="6194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Slide Title Here</a:t>
            </a:r>
            <a:endParaRPr lang="ko-KR" altLang="en-US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0705756-4F03-4613-8463-38DA1B5F9266}"/>
              </a:ext>
            </a:extLst>
          </p:cNvPr>
          <p:cNvSpPr/>
          <p:nvPr/>
        </p:nvSpPr>
        <p:spPr>
          <a:xfrm>
            <a:off x="838100" y="50879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3C77EAA7-BCC3-4A87-B667-0132766A9D81}"/>
              </a:ext>
            </a:extLst>
          </p:cNvPr>
          <p:cNvSpPr/>
          <p:nvPr/>
        </p:nvSpPr>
        <p:spPr>
          <a:xfrm>
            <a:off x="838100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BDE9BE04-B92F-41CD-A9CE-B0BCD6C3174D}"/>
              </a:ext>
            </a:extLst>
          </p:cNvPr>
          <p:cNvSpPr/>
          <p:nvPr/>
        </p:nvSpPr>
        <p:spPr>
          <a:xfrm>
            <a:off x="1364796" y="2987722"/>
            <a:ext cx="645952" cy="1886779"/>
          </a:xfrm>
          <a:prstGeom prst="roundRect">
            <a:avLst/>
          </a:prstGeom>
          <a:solidFill>
            <a:srgbClr val="4B78F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150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06489496-CF9C-44BB-8362-EA24B0E4C2AE}"/>
              </a:ext>
            </a:extLst>
          </p:cNvPr>
          <p:cNvSpPr/>
          <p:nvPr/>
        </p:nvSpPr>
        <p:spPr>
          <a:xfrm>
            <a:off x="2161750" y="1997078"/>
            <a:ext cx="645952" cy="2877424"/>
          </a:xfrm>
          <a:prstGeom prst="round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210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72531CA-199E-4692-9542-F02B4C8312E6}"/>
              </a:ext>
            </a:extLst>
          </p:cNvPr>
          <p:cNvSpPr/>
          <p:nvPr/>
        </p:nvSpPr>
        <p:spPr>
          <a:xfrm>
            <a:off x="4060193" y="50879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732EC35-906B-4966-953F-A095B933F89C}"/>
              </a:ext>
            </a:extLst>
          </p:cNvPr>
          <p:cNvSpPr/>
          <p:nvPr/>
        </p:nvSpPr>
        <p:spPr>
          <a:xfrm>
            <a:off x="4060193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21B93B77-4DC4-45D1-A93E-87390C788A35}"/>
              </a:ext>
            </a:extLst>
          </p:cNvPr>
          <p:cNvSpPr/>
          <p:nvPr/>
        </p:nvSpPr>
        <p:spPr>
          <a:xfrm>
            <a:off x="4586889" y="2200044"/>
            <a:ext cx="645952" cy="2674458"/>
          </a:xfrm>
          <a:prstGeom prst="roundRect">
            <a:avLst/>
          </a:prstGeom>
          <a:solidFill>
            <a:srgbClr val="4B78F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200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591B9611-7384-4C0B-A3F8-909749F56CFF}"/>
              </a:ext>
            </a:extLst>
          </p:cNvPr>
          <p:cNvSpPr/>
          <p:nvPr/>
        </p:nvSpPr>
        <p:spPr>
          <a:xfrm>
            <a:off x="5383843" y="3228763"/>
            <a:ext cx="645952" cy="1645738"/>
          </a:xfrm>
          <a:prstGeom prst="round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140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25BE026-1C86-4E45-9D68-E3D6A76EF3E7}"/>
              </a:ext>
            </a:extLst>
          </p:cNvPr>
          <p:cNvSpPr/>
          <p:nvPr/>
        </p:nvSpPr>
        <p:spPr>
          <a:xfrm>
            <a:off x="7282286" y="50879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C8A2C85-3912-4B50-850E-08B889201762}"/>
              </a:ext>
            </a:extLst>
          </p:cNvPr>
          <p:cNvSpPr/>
          <p:nvPr/>
        </p:nvSpPr>
        <p:spPr>
          <a:xfrm>
            <a:off x="7282286" y="54755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1D40A96D-B94A-4FDA-AAD9-D9FE886B3F02}"/>
              </a:ext>
            </a:extLst>
          </p:cNvPr>
          <p:cNvSpPr/>
          <p:nvPr/>
        </p:nvSpPr>
        <p:spPr>
          <a:xfrm>
            <a:off x="7808982" y="2520878"/>
            <a:ext cx="645952" cy="2353624"/>
          </a:xfrm>
          <a:prstGeom prst="roundRect">
            <a:avLst/>
          </a:prstGeom>
          <a:solidFill>
            <a:srgbClr val="4B78FA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180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73716926-2C41-426D-BA3B-F6077D80EB78}"/>
              </a:ext>
            </a:extLst>
          </p:cNvPr>
          <p:cNvSpPr/>
          <p:nvPr/>
        </p:nvSpPr>
        <p:spPr>
          <a:xfrm>
            <a:off x="8605936" y="2398616"/>
            <a:ext cx="645952" cy="2475885"/>
          </a:xfrm>
          <a:prstGeom prst="round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7F8F9"/>
                </a:solidFill>
              </a:rPr>
              <a:t>195</a:t>
            </a:r>
            <a:endParaRPr lang="ko-KR" altLang="en-US" sz="1400" b="1" dirty="0">
              <a:solidFill>
                <a:srgbClr val="F7F8F9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C2F8D742-2F3B-4E44-AEC8-7284050DFB60}"/>
              </a:ext>
            </a:extLst>
          </p:cNvPr>
          <p:cNvSpPr/>
          <p:nvPr/>
        </p:nvSpPr>
        <p:spPr>
          <a:xfrm>
            <a:off x="9876430" y="4897585"/>
            <a:ext cx="357691" cy="357691"/>
          </a:xfrm>
          <a:prstGeom prst="roundRect">
            <a:avLst/>
          </a:prstGeom>
          <a:solidFill>
            <a:srgbClr val="4B78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B86B3A2-6B9A-40ED-8F18-5E54C60287D4}"/>
              </a:ext>
            </a:extLst>
          </p:cNvPr>
          <p:cNvSpPr/>
          <p:nvPr/>
        </p:nvSpPr>
        <p:spPr>
          <a:xfrm>
            <a:off x="10234121" y="4922542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0BD3EC8C-71D0-4BB8-94F5-A78EE5B726DC}"/>
              </a:ext>
            </a:extLst>
          </p:cNvPr>
          <p:cNvSpPr/>
          <p:nvPr/>
        </p:nvSpPr>
        <p:spPr>
          <a:xfrm>
            <a:off x="9876430" y="5525803"/>
            <a:ext cx="357691" cy="357691"/>
          </a:xfrm>
          <a:prstGeom prst="roundRect">
            <a:avLst/>
          </a:prstGeom>
          <a:solidFill>
            <a:srgbClr val="FF696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F996F2F-5048-4428-A408-6F63CD8C20A3}"/>
              </a:ext>
            </a:extLst>
          </p:cNvPr>
          <p:cNvSpPr/>
          <p:nvPr/>
        </p:nvSpPr>
        <p:spPr>
          <a:xfrm>
            <a:off x="10234121" y="5550760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17158280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6960"/>
        </a:solidFill>
        <a:ln w="6350" cap="flat">
          <a:noFill/>
          <a:prstDash val="solid"/>
          <a:miter/>
        </a:ln>
      </a:spPr>
      <a:bodyPr rtlCol="0" anchor="ctr"/>
      <a:lstStyle>
        <a:defPPr algn="ctr">
          <a:defRPr sz="28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 w="31750" cap="rnd">
          <a:solidFill>
            <a:srgbClr val="4B78FA"/>
          </a:solidFill>
          <a:prstDash val="sysDot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3298</TotalTime>
  <Words>1234</Words>
  <Application>Microsoft Office PowerPoint</Application>
  <PresentationFormat>와이드스크린</PresentationFormat>
  <Paragraphs>197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226</cp:revision>
  <dcterms:created xsi:type="dcterms:W3CDTF">2019-04-06T05:20:47Z</dcterms:created>
  <dcterms:modified xsi:type="dcterms:W3CDTF">2020-09-06T08:08:06Z</dcterms:modified>
</cp:coreProperties>
</file>