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257" r:id="rId4"/>
    <p:sldId id="306" r:id="rId5"/>
    <p:sldId id="299" r:id="rId6"/>
    <p:sldId id="307" r:id="rId7"/>
    <p:sldId id="301" r:id="rId8"/>
    <p:sldId id="308" r:id="rId9"/>
    <p:sldId id="296" r:id="rId10"/>
    <p:sldId id="277" r:id="rId11"/>
    <p:sldId id="278" r:id="rId12"/>
    <p:sldId id="288" r:id="rId13"/>
    <p:sldId id="289" r:id="rId14"/>
    <p:sldId id="297" r:id="rId15"/>
    <p:sldId id="291" r:id="rId16"/>
    <p:sldId id="292" r:id="rId17"/>
    <p:sldId id="293" r:id="rId18"/>
    <p:sldId id="294" r:id="rId19"/>
    <p:sldId id="30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2264"/>
    <a:srgbClr val="FF5E80"/>
    <a:srgbClr val="131F2B"/>
    <a:srgbClr val="21D7CD"/>
    <a:srgbClr val="42DF9A"/>
    <a:srgbClr val="86EABF"/>
    <a:srgbClr val="F9C422"/>
    <a:srgbClr val="1F3543"/>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9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solidFill>
              <a:srgbClr val="21D7CD"/>
            </a:solidFill>
            <a:ln>
              <a:noFill/>
            </a:ln>
            <a:effectLst>
              <a:outerShdw blurRad="57150" dist="19050" dir="5400000" algn="ctr" rotWithShape="0">
                <a:srgbClr val="000000">
                  <a:alpha val="63000"/>
                </a:srgbClr>
              </a:outerShdw>
            </a:effectLst>
          </c:spPr>
          <c:invertIfNegative val="0"/>
          <c:dPt>
            <c:idx val="0"/>
            <c:invertIfNegative val="0"/>
            <c:bubble3D val="0"/>
            <c:spPr>
              <a:solidFill>
                <a:schemeClr val="accent1">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chemeClr val="bg2">
                  <a:lumMod val="6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chemeClr val="accent5"/>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spPr>
            <a:solidFill>
              <a:srgbClr val="21D7CD"/>
            </a:solidFill>
          </c:spPr>
          <c:dPt>
            <c:idx val="0"/>
            <c:bubble3D val="0"/>
            <c:spPr>
              <a:solidFill>
                <a:schemeClr val="accent1">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0389-472E-9FDE-D6848AF5F4EF}"/>
              </c:ext>
            </c:extLst>
          </c:dPt>
          <c:dPt>
            <c:idx val="1"/>
            <c:bubble3D val="0"/>
            <c:spPr>
              <a:solidFill>
                <a:schemeClr val="bg2">
                  <a:lumMod val="6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0389-472E-9FDE-D6848AF5F4EF}"/>
              </c:ext>
            </c:extLst>
          </c:dPt>
          <c:dPt>
            <c:idx val="2"/>
            <c:bubble3D val="0"/>
            <c:spPr>
              <a:solidFill>
                <a:schemeClr val="tx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0389-472E-9FDE-D6848AF5F4EF}"/>
              </c:ext>
            </c:extLst>
          </c:dPt>
          <c:dPt>
            <c:idx val="3"/>
            <c:bubble3D val="0"/>
            <c:spPr>
              <a:solidFill>
                <a:schemeClr val="accent5"/>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0389-472E-9FDE-D6848AF5F4EF}"/>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0389-472E-9FDE-D6848AF5F4E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colorful3"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3">
                <a:hueOff val="398659"/>
                <a:satOff val="3314"/>
                <a:lumOff val="261"/>
                <a:alphaOff val="0"/>
                <a:satMod val="103000"/>
                <a:lumMod val="102000"/>
                <a:tint val="94000"/>
              </a:schemeClr>
            </a:gs>
            <a:gs pos="50000">
              <a:schemeClr val="accent3">
                <a:hueOff val="398659"/>
                <a:satOff val="3314"/>
                <a:lumOff val="261"/>
                <a:alphaOff val="0"/>
                <a:satMod val="110000"/>
                <a:lumMod val="100000"/>
                <a:shade val="100000"/>
              </a:schemeClr>
            </a:gs>
            <a:gs pos="100000">
              <a:schemeClr val="accent3">
                <a:hueOff val="398659"/>
                <a:satOff val="3314"/>
                <a:lumOff val="2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3">
              <a:hueOff val="398659"/>
              <a:satOff val="3314"/>
              <a:lumOff val="26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3">
                <a:hueOff val="797318"/>
                <a:satOff val="6629"/>
                <a:lumOff val="523"/>
                <a:alphaOff val="0"/>
                <a:satMod val="103000"/>
                <a:lumMod val="102000"/>
                <a:tint val="94000"/>
              </a:schemeClr>
            </a:gs>
            <a:gs pos="50000">
              <a:schemeClr val="accent3">
                <a:hueOff val="797318"/>
                <a:satOff val="6629"/>
                <a:lumOff val="523"/>
                <a:alphaOff val="0"/>
                <a:satMod val="110000"/>
                <a:lumMod val="100000"/>
                <a:shade val="100000"/>
              </a:schemeClr>
            </a:gs>
            <a:gs pos="100000">
              <a:schemeClr val="accent3">
                <a:hueOff val="797318"/>
                <a:satOff val="6629"/>
                <a:lumOff val="52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3">
              <a:hueOff val="797318"/>
              <a:satOff val="6629"/>
              <a:lumOff val="52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3">
                <a:hueOff val="1195977"/>
                <a:satOff val="9943"/>
                <a:lumOff val="784"/>
                <a:alphaOff val="0"/>
                <a:satMod val="103000"/>
                <a:lumMod val="102000"/>
                <a:tint val="94000"/>
              </a:schemeClr>
            </a:gs>
            <a:gs pos="50000">
              <a:schemeClr val="accent3">
                <a:hueOff val="1195977"/>
                <a:satOff val="9943"/>
                <a:lumOff val="784"/>
                <a:alphaOff val="0"/>
                <a:satMod val="110000"/>
                <a:lumMod val="100000"/>
                <a:shade val="100000"/>
              </a:schemeClr>
            </a:gs>
            <a:gs pos="100000">
              <a:schemeClr val="accent3">
                <a:hueOff val="1195977"/>
                <a:satOff val="9943"/>
                <a:lumOff val="78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3">
              <a:hueOff val="1195977"/>
              <a:satOff val="9943"/>
              <a:lumOff val="78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100000">
              <a:schemeClr val="accent2">
                <a:lumMod val="40000"/>
                <a:lumOff val="60000"/>
              </a:schemeClr>
            </a:gs>
            <a:gs pos="16000">
              <a:srgbClr val="F6FDFF"/>
            </a:gs>
            <a:gs pos="0">
              <a:schemeClr val="accent4">
                <a:lumMod val="60000"/>
                <a:lumOff val="40000"/>
              </a:schemeClr>
            </a:gs>
            <a:gs pos="86000">
              <a:schemeClr val="bg1"/>
            </a:gs>
          </a:gsLst>
          <a:lin ang="2700000" scaled="1"/>
        </a:gradFill>
        <a:effectLst/>
      </p:bgPr>
    </p:bg>
    <p:spTree>
      <p:nvGrpSpPr>
        <p:cNvPr id="1" name=""/>
        <p:cNvGrpSpPr/>
        <p:nvPr/>
      </p:nvGrpSpPr>
      <p:grpSpPr>
        <a:xfrm>
          <a:off x="0" y="0"/>
          <a:ext cx="0" cy="0"/>
          <a:chOff x="0" y="0"/>
          <a:chExt cx="0" cy="0"/>
        </a:xfrm>
      </p:grpSpPr>
      <p:sp>
        <p:nvSpPr>
          <p:cNvPr id="40" name="Teardrop 39"/>
          <p:cNvSpPr/>
          <p:nvPr userDrawn="1"/>
        </p:nvSpPr>
        <p:spPr>
          <a:xfrm rot="10800000">
            <a:off x="1655429" y="4312831"/>
            <a:ext cx="1828800" cy="1828800"/>
          </a:xfrm>
          <a:prstGeom prst="teardrop">
            <a:avLst/>
          </a:prstGeom>
          <a:gradFill flip="none" rotWithShape="1">
            <a:gsLst>
              <a:gs pos="5000">
                <a:schemeClr val="accent3">
                  <a:lumMod val="46000"/>
                  <a:lumOff val="54000"/>
                  <a:alpha val="15000"/>
                </a:schemeClr>
              </a:gs>
              <a:gs pos="98000">
                <a:schemeClr val="accent1">
                  <a:lumMod val="75000"/>
                  <a:alpha val="36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3" name="Group 2">
            <a:extLst>
              <a:ext uri="{FF2B5EF4-FFF2-40B4-BE49-F238E27FC236}">
                <a16:creationId xmlns:a16="http://schemas.microsoft.com/office/drawing/2014/main" id="{C549C890-E497-42E4-BE7B-58E28B60441E}"/>
              </a:ext>
            </a:extLst>
          </p:cNvPr>
          <p:cNvGrpSpPr/>
          <p:nvPr userDrawn="1"/>
        </p:nvGrpSpPr>
        <p:grpSpPr>
          <a:xfrm>
            <a:off x="760592" y="419404"/>
            <a:ext cx="2197134" cy="1898016"/>
            <a:chOff x="2101923" y="752604"/>
            <a:chExt cx="2197134" cy="1898016"/>
          </a:xfrm>
        </p:grpSpPr>
        <p:sp>
          <p:nvSpPr>
            <p:cNvPr id="41" name="Teardrop 40"/>
            <p:cNvSpPr/>
            <p:nvPr userDrawn="1"/>
          </p:nvSpPr>
          <p:spPr>
            <a:xfrm rot="10800000">
              <a:off x="2101923" y="752604"/>
              <a:ext cx="1828800" cy="1828800"/>
            </a:xfrm>
            <a:prstGeom prst="teardrop">
              <a:avLst/>
            </a:prstGeom>
            <a:gradFill>
              <a:gsLst>
                <a:gs pos="5000">
                  <a:schemeClr val="bg1">
                    <a:alpha val="36000"/>
                  </a:schemeClr>
                </a:gs>
                <a:gs pos="98000">
                  <a:schemeClr val="tx2">
                    <a:alpha val="36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0" name="Group 9"/>
            <p:cNvGrpSpPr/>
            <p:nvPr userDrawn="1"/>
          </p:nvGrpSpPr>
          <p:grpSpPr>
            <a:xfrm>
              <a:off x="2470257" y="821820"/>
              <a:ext cx="1828800" cy="1828800"/>
              <a:chOff x="7012940" y="622391"/>
              <a:chExt cx="1687866" cy="1616622"/>
            </a:xfrm>
          </p:grpSpPr>
          <p:sp>
            <p:nvSpPr>
              <p:cNvPr id="23" name="Isosceles Triangle 22"/>
              <p:cNvSpPr/>
              <p:nvPr userDrawn="1"/>
            </p:nvSpPr>
            <p:spPr>
              <a:xfrm rot="10800000">
                <a:off x="7012940" y="747058"/>
                <a:ext cx="1687866" cy="1491955"/>
              </a:xfrm>
              <a:prstGeom prst="teardrop">
                <a:avLst/>
              </a:prstGeom>
              <a:gradFill>
                <a:gsLst>
                  <a:gs pos="5000">
                    <a:schemeClr val="bg1"/>
                  </a:gs>
                  <a:gs pos="98000">
                    <a:schemeClr val="tx2"/>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0" name="Isosceles Triangle 29"/>
              <p:cNvSpPr/>
              <p:nvPr userDrawn="1"/>
            </p:nvSpPr>
            <p:spPr>
              <a:xfrm rot="10800000">
                <a:off x="7349581" y="622391"/>
                <a:ext cx="1014587" cy="896821"/>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grpSp>
        <p:nvGrpSpPr>
          <p:cNvPr id="5" name="Group 4">
            <a:extLst>
              <a:ext uri="{FF2B5EF4-FFF2-40B4-BE49-F238E27FC236}">
                <a16:creationId xmlns:a16="http://schemas.microsoft.com/office/drawing/2014/main" id="{73111363-53C8-42CE-8FF2-FE64EA0B0698}"/>
              </a:ext>
            </a:extLst>
          </p:cNvPr>
          <p:cNvGrpSpPr/>
          <p:nvPr userDrawn="1"/>
        </p:nvGrpSpPr>
        <p:grpSpPr>
          <a:xfrm>
            <a:off x="10536572" y="557891"/>
            <a:ext cx="890295" cy="727896"/>
            <a:chOff x="8184656" y="929291"/>
            <a:chExt cx="2274674" cy="1859749"/>
          </a:xfrm>
        </p:grpSpPr>
        <p:sp>
          <p:nvSpPr>
            <p:cNvPr id="25" name="Teardrop 24"/>
            <p:cNvSpPr/>
            <p:nvPr userDrawn="1"/>
          </p:nvSpPr>
          <p:spPr>
            <a:xfrm rot="10800000">
              <a:off x="8184656" y="929291"/>
              <a:ext cx="1828799" cy="1828801"/>
            </a:xfrm>
            <a:prstGeom prst="teardrop">
              <a:avLst/>
            </a:prstGeom>
            <a:gradFill>
              <a:gsLst>
                <a:gs pos="5000">
                  <a:schemeClr val="bg1">
                    <a:alpha val="36000"/>
                  </a:schemeClr>
                </a:gs>
                <a:gs pos="98000">
                  <a:schemeClr val="tx2">
                    <a:alpha val="36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8" name="Group 7"/>
            <p:cNvGrpSpPr/>
            <p:nvPr userDrawn="1"/>
          </p:nvGrpSpPr>
          <p:grpSpPr>
            <a:xfrm>
              <a:off x="8630531" y="1155017"/>
              <a:ext cx="1828799" cy="1634023"/>
              <a:chOff x="9217105" y="1903089"/>
              <a:chExt cx="1151587" cy="1017921"/>
            </a:xfrm>
          </p:grpSpPr>
          <p:sp>
            <p:nvSpPr>
              <p:cNvPr id="21" name="Isosceles Triangle 20"/>
              <p:cNvSpPr/>
              <p:nvPr userDrawn="1"/>
            </p:nvSpPr>
            <p:spPr>
              <a:xfrm rot="10800000">
                <a:off x="9217105" y="1903089"/>
                <a:ext cx="1151587" cy="1017921"/>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7" name="Isosceles Triangle 26"/>
              <p:cNvSpPr/>
              <p:nvPr userDrawn="1"/>
            </p:nvSpPr>
            <p:spPr>
              <a:xfrm rot="10800000">
                <a:off x="9445173" y="2093882"/>
                <a:ext cx="736217" cy="650763"/>
              </a:xfrm>
              <a:prstGeom prst="teardrop">
                <a:avLst/>
              </a:prstGeom>
              <a:gradFill>
                <a:gsLst>
                  <a:gs pos="5000">
                    <a:schemeClr val="bg1"/>
                  </a:gs>
                  <a:gs pos="98000">
                    <a:schemeClr val="tx2"/>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sp>
        <p:nvSpPr>
          <p:cNvPr id="6" name="Teardrop 5"/>
          <p:cNvSpPr/>
          <p:nvPr userDrawn="1"/>
        </p:nvSpPr>
        <p:spPr>
          <a:xfrm rot="10800000">
            <a:off x="9103707" y="3126150"/>
            <a:ext cx="1186055" cy="1186055"/>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1" name="Group 10"/>
          <p:cNvGrpSpPr/>
          <p:nvPr userDrawn="1"/>
        </p:nvGrpSpPr>
        <p:grpSpPr>
          <a:xfrm>
            <a:off x="1884661" y="4506972"/>
            <a:ext cx="1377438" cy="1300168"/>
            <a:chOff x="3114143" y="3127966"/>
            <a:chExt cx="1466148" cy="1372898"/>
          </a:xfrm>
        </p:grpSpPr>
        <p:sp>
          <p:nvSpPr>
            <p:cNvPr id="22" name="Isosceles Triangle 21"/>
            <p:cNvSpPr/>
            <p:nvPr userDrawn="1"/>
          </p:nvSpPr>
          <p:spPr>
            <a:xfrm rot="10800000">
              <a:off x="3114143" y="3259998"/>
              <a:ext cx="1403809" cy="1240866"/>
            </a:xfrm>
            <a:prstGeom prst="teardrop">
              <a:avLst/>
            </a:prstGeom>
            <a:gradFill flip="none" rotWithShape="1">
              <a:gsLst>
                <a:gs pos="0">
                  <a:schemeClr val="tx1">
                    <a:lumMod val="20000"/>
                    <a:lumOff val="80000"/>
                  </a:schemeClr>
                </a:gs>
                <a:gs pos="98000">
                  <a:schemeClr val="accent1">
                    <a:lumMod val="75000"/>
                  </a:schemeClr>
                </a:gs>
              </a:gsLst>
              <a:lin ang="10800000" scaled="1"/>
              <a:tileRect/>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4" name="Isosceles Triangle 23"/>
            <p:cNvSpPr/>
            <p:nvPr userDrawn="1"/>
          </p:nvSpPr>
          <p:spPr>
            <a:xfrm rot="10800000">
              <a:off x="3500004" y="3127966"/>
              <a:ext cx="1080287" cy="954896"/>
            </a:xfrm>
            <a:prstGeom prst="teardrop">
              <a:avLst/>
            </a:prstGeom>
            <a:gradFill>
              <a:gsLst>
                <a:gs pos="5000">
                  <a:schemeClr val="bg1"/>
                </a:gs>
                <a:gs pos="98000">
                  <a:schemeClr val="tx2"/>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12" name="Group 11">
            <a:extLst>
              <a:ext uri="{FF2B5EF4-FFF2-40B4-BE49-F238E27FC236}">
                <a16:creationId xmlns:a16="http://schemas.microsoft.com/office/drawing/2014/main" id="{8AEB19FB-544E-4BC0-92A1-B2825D848F5F}"/>
              </a:ext>
            </a:extLst>
          </p:cNvPr>
          <p:cNvGrpSpPr/>
          <p:nvPr userDrawn="1"/>
        </p:nvGrpSpPr>
        <p:grpSpPr>
          <a:xfrm>
            <a:off x="9103707" y="3130327"/>
            <a:ext cx="1828800" cy="1828800"/>
            <a:chOff x="9622172" y="3578146"/>
            <a:chExt cx="1828800" cy="1828800"/>
          </a:xfrm>
        </p:grpSpPr>
        <p:sp>
          <p:nvSpPr>
            <p:cNvPr id="39" name="Teardrop 38"/>
            <p:cNvSpPr/>
            <p:nvPr userDrawn="1"/>
          </p:nvSpPr>
          <p:spPr>
            <a:xfrm rot="10800000">
              <a:off x="9622172" y="3578146"/>
              <a:ext cx="1828800" cy="1828800"/>
            </a:xfrm>
            <a:prstGeom prst="teardrop">
              <a:avLst/>
            </a:prstGeom>
            <a:gradFill flip="none" rotWithShape="1">
              <a:gsLst>
                <a:gs pos="5000">
                  <a:schemeClr val="accent3">
                    <a:lumMod val="46000"/>
                    <a:lumOff val="54000"/>
                    <a:alpha val="15000"/>
                  </a:schemeClr>
                </a:gs>
                <a:gs pos="98000">
                  <a:schemeClr val="accent1">
                    <a:lumMod val="75000"/>
                    <a:alpha val="36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8" name="Teardrop 27"/>
            <p:cNvSpPr/>
            <p:nvPr userDrawn="1"/>
          </p:nvSpPr>
          <p:spPr>
            <a:xfrm rot="10800000">
              <a:off x="9984739" y="4373044"/>
              <a:ext cx="661698" cy="661698"/>
            </a:xfrm>
            <a:prstGeom prst="teardrop">
              <a:avLst/>
            </a:prstGeom>
            <a:gradFill>
              <a:gsLst>
                <a:gs pos="5000">
                  <a:schemeClr val="bg1"/>
                </a:gs>
                <a:gs pos="98000">
                  <a:schemeClr val="tx2"/>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4" name="Group 3"/>
          <p:cNvGrpSpPr/>
          <p:nvPr userDrawn="1"/>
        </p:nvGrpSpPr>
        <p:grpSpPr>
          <a:xfrm rot="10800000">
            <a:off x="4038599" y="975664"/>
            <a:ext cx="4784411" cy="4510736"/>
            <a:chOff x="3700971" y="792747"/>
            <a:chExt cx="5111371" cy="4518085"/>
          </a:xfrm>
        </p:grpSpPr>
        <p:sp>
          <p:nvSpPr>
            <p:cNvPr id="2" name="Isosceles Triangle 1"/>
            <p:cNvSpPr/>
            <p:nvPr userDrawn="1"/>
          </p:nvSpPr>
          <p:spPr>
            <a:xfrm>
              <a:off x="3700971" y="792747"/>
              <a:ext cx="5111371" cy="4518085"/>
            </a:xfrm>
            <a:prstGeom prst="teardrop">
              <a:avLst/>
            </a:prstGeom>
            <a:gradFill flip="none" rotWithShape="1">
              <a:gsLst>
                <a:gs pos="0">
                  <a:schemeClr val="accent6">
                    <a:lumMod val="50000"/>
                  </a:schemeClr>
                </a:gs>
                <a:gs pos="50000">
                  <a:schemeClr val="bg1"/>
                </a:gs>
                <a:gs pos="98000">
                  <a:schemeClr val="accent1">
                    <a:lumMod val="75000"/>
                  </a:schemeClr>
                </a:gs>
              </a:gsLst>
              <a:lin ang="5400000" scaled="1"/>
              <a:tileRect/>
            </a:gradFill>
            <a:ln w="50800">
              <a:gradFill flip="none" rotWithShape="1">
                <a:gsLst>
                  <a:gs pos="0">
                    <a:schemeClr val="bg1"/>
                  </a:gs>
                  <a:gs pos="97945">
                    <a:schemeClr val="bg1"/>
                  </a:gs>
                  <a:gs pos="53000">
                    <a:schemeClr val="tx2">
                      <a:lumMod val="34000"/>
                      <a:lumOff val="66000"/>
                    </a:schemeClr>
                  </a:gs>
                </a:gsLst>
                <a:lin ang="5400000" scaled="1"/>
                <a:tileRect/>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p:cNvSpPr/>
            <p:nvPr userDrawn="1"/>
          </p:nvSpPr>
          <p:spPr>
            <a:xfrm>
              <a:off x="4197090" y="1314286"/>
              <a:ext cx="4098842" cy="3623082"/>
            </a:xfrm>
            <a:prstGeom prst="teardrop">
              <a:avLst/>
            </a:prstGeom>
            <a:gradFill flip="none" rotWithShape="1">
              <a:gsLst>
                <a:gs pos="0">
                  <a:schemeClr val="bg1">
                    <a:lumMod val="50000"/>
                  </a:schemeClr>
                </a:gs>
                <a:gs pos="29000">
                  <a:schemeClr val="tx2">
                    <a:lumMod val="75000"/>
                  </a:schemeClr>
                </a:gs>
                <a:gs pos="100000">
                  <a:schemeClr val="bg1"/>
                </a:gs>
              </a:gsLst>
              <a:lin ang="270000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4643900" y="2975067"/>
            <a:ext cx="2904200" cy="907867"/>
          </a:xfrm>
          <a:prstGeom prst="rect">
            <a:avLst/>
          </a:prstGeom>
        </p:spPr>
        <p:txBody>
          <a:bodyPr lIns="91425" tIns="91425" rIns="91425" bIns="91425" anchor="ctr" anchorCtr="0">
            <a:normAutofit/>
          </a:bodyPr>
          <a:lstStyle>
            <a:lvl1pPr lvl="0" algn="ctr">
              <a:spcBef>
                <a:spcPts val="0"/>
              </a:spcBef>
              <a:buSzPct val="100000"/>
              <a:defRPr sz="3600" b="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105" name="Rectangle 104"/>
          <p:cNvSpPr/>
          <p:nvPr userDrawn="1"/>
        </p:nvSpPr>
        <p:spPr>
          <a:xfrm rot="10800000">
            <a:off x="-19399" y="669925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6" name="Rectangle 105"/>
          <p:cNvSpPr/>
          <p:nvPr userDrawn="1"/>
        </p:nvSpPr>
        <p:spPr>
          <a:xfrm rot="10800000" flipH="1">
            <a:off x="-19400" y="1113"/>
            <a:ext cx="12211397" cy="170942"/>
          </a:xfrm>
          <a:prstGeom prst="rect">
            <a:avLst/>
          </a:prstGeom>
          <a:gradFill flip="none" rotWithShape="1">
            <a:gsLst>
              <a:gs pos="5000">
                <a:schemeClr val="bg1"/>
              </a:gs>
              <a:gs pos="98000">
                <a:schemeClr val="tx2"/>
              </a:gs>
            </a:gsLst>
            <a:lin ang="0" scaled="1"/>
            <a:tileRect/>
          </a:gradFill>
          <a:ln w="349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spTree>
      <p:nvGrpSpPr>
        <p:cNvPr id="1" name="Shape 122"/>
        <p:cNvGrpSpPr/>
        <p:nvPr/>
      </p:nvGrpSpPr>
      <p:grpSpPr>
        <a:xfrm>
          <a:off x="0" y="0"/>
          <a:ext cx="0" cy="0"/>
          <a:chOff x="0" y="0"/>
          <a:chExt cx="0" cy="0"/>
        </a:xfrm>
      </p:grpSpPr>
      <p:sp>
        <p:nvSpPr>
          <p:cNvPr id="9" name="Rectangle 8">
            <a:extLst>
              <a:ext uri="{FF2B5EF4-FFF2-40B4-BE49-F238E27FC236}">
                <a16:creationId xmlns:a16="http://schemas.microsoft.com/office/drawing/2014/main" id="{66ACA40E-464F-4110-A340-6655A688AE15}"/>
              </a:ext>
            </a:extLst>
          </p:cNvPr>
          <p:cNvSpPr/>
          <p:nvPr userDrawn="1"/>
        </p:nvSpPr>
        <p:spPr>
          <a:xfrm>
            <a:off x="0" y="0"/>
            <a:ext cx="12192000" cy="6858000"/>
          </a:xfrm>
          <a:prstGeom prst="rect">
            <a:avLst/>
          </a:prstGeom>
          <a:gradFill>
            <a:gsLst>
              <a:gs pos="0">
                <a:schemeClr val="bg1">
                  <a:alpha val="53000"/>
                </a:schemeClr>
              </a:gs>
              <a:gs pos="100000">
                <a:schemeClr val="accent3">
                  <a:alpha val="55000"/>
                  <a:lumMod val="70000"/>
                  <a:lumOff val="3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BFBC867-435F-40E8-A547-A2EB124839DD}"/>
              </a:ext>
            </a:extLst>
          </p:cNvPr>
          <p:cNvSpPr/>
          <p:nvPr userDrawn="1"/>
        </p:nvSpPr>
        <p:spPr>
          <a:xfrm>
            <a:off x="-19399" y="1244184"/>
            <a:ext cx="12211397" cy="4182255"/>
          </a:xfrm>
          <a:prstGeom prst="rect">
            <a:avLst/>
          </a:prstGeom>
          <a:gradFill flip="none" rotWithShape="1">
            <a:gsLst>
              <a:gs pos="100000">
                <a:schemeClr val="accent6">
                  <a:lumMod val="60000"/>
                  <a:lumOff val="40000"/>
                </a:schemeClr>
              </a:gs>
              <a:gs pos="50000">
                <a:schemeClr val="tx2">
                  <a:lumMod val="60000"/>
                  <a:lumOff val="40000"/>
                </a:schemeClr>
              </a:gs>
              <a:gs pos="0">
                <a:srgbClr val="7030A0"/>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B2B36F-D00D-454D-9CC8-CE52759B96F7}"/>
              </a:ext>
            </a:extLst>
          </p:cNvPr>
          <p:cNvSpPr/>
          <p:nvPr userDrawn="1"/>
        </p:nvSpPr>
        <p:spPr>
          <a:xfrm>
            <a:off x="14992" y="1259291"/>
            <a:ext cx="12211397" cy="4182255"/>
          </a:xfrm>
          <a:prstGeom prst="rect">
            <a:avLst/>
          </a:prstGeom>
          <a:blipFill dpi="0" rotWithShape="1">
            <a:blip r:embed="rId2">
              <a:alphaModFix amt="3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Rectangle 5"/>
          <p:cNvSpPr/>
          <p:nvPr userDrawn="1"/>
        </p:nvSpPr>
        <p:spPr>
          <a:xfrm>
            <a:off x="0" y="0"/>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Shape 63">
            <a:extLst>
              <a:ext uri="{FF2B5EF4-FFF2-40B4-BE49-F238E27FC236}">
                <a16:creationId xmlns:a16="http://schemas.microsoft.com/office/drawing/2014/main" id="{EFC3D6DC-91A9-49E3-B1AB-5F115BBEB24F}"/>
              </a:ext>
            </a:extLst>
          </p:cNvPr>
          <p:cNvSpPr txBox="1">
            <a:spLocks noGrp="1"/>
          </p:cNvSpPr>
          <p:nvPr userDrawn="1">
            <p:ph type="body" idx="1"/>
          </p:nvPr>
        </p:nvSpPr>
        <p:spPr>
          <a:xfrm>
            <a:off x="1365017" y="2340732"/>
            <a:ext cx="4740680" cy="2785904"/>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8" name="Shape 62">
            <a:extLst>
              <a:ext uri="{FF2B5EF4-FFF2-40B4-BE49-F238E27FC236}">
                <a16:creationId xmlns:a16="http://schemas.microsoft.com/office/drawing/2014/main" id="{24034DB2-865B-4B59-9279-6ED6C5945688}"/>
              </a:ext>
            </a:extLst>
          </p:cNvPr>
          <p:cNvSpPr txBox="1">
            <a:spLocks noGrp="1"/>
          </p:cNvSpPr>
          <p:nvPr userDrawn="1">
            <p:ph type="title"/>
          </p:nvPr>
        </p:nvSpPr>
        <p:spPr>
          <a:xfrm>
            <a:off x="1383795" y="1599166"/>
            <a:ext cx="4721902" cy="625687"/>
          </a:xfrm>
          <a:prstGeom prst="rect">
            <a:avLst/>
          </a:prstGeom>
          <a:no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Picture Placeholder 3">
            <a:extLst>
              <a:ext uri="{FF2B5EF4-FFF2-40B4-BE49-F238E27FC236}">
                <a16:creationId xmlns:a16="http://schemas.microsoft.com/office/drawing/2014/main" id="{FF4DC871-D20E-4336-8459-949DA5F16A6D}"/>
              </a:ext>
            </a:extLst>
          </p:cNvPr>
          <p:cNvSpPr>
            <a:spLocks noGrp="1"/>
          </p:cNvSpPr>
          <p:nvPr userDrawn="1">
            <p:ph type="pic" sz="quarter" idx="10"/>
          </p:nvPr>
        </p:nvSpPr>
        <p:spPr>
          <a:xfrm>
            <a:off x="7089775" y="765175"/>
            <a:ext cx="4483100" cy="5170488"/>
          </a:xfrm>
          <a:effectLst>
            <a:outerShdw blurRad="38100" sx="102000" sy="102000" algn="ctr"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spTree>
      <p:nvGrpSpPr>
        <p:cNvPr id="1" name="Shape 122"/>
        <p:cNvGrpSpPr/>
        <p:nvPr/>
      </p:nvGrpSpPr>
      <p:grpSpPr>
        <a:xfrm>
          <a:off x="0" y="0"/>
          <a:ext cx="0" cy="0"/>
          <a:chOff x="0" y="0"/>
          <a:chExt cx="0" cy="0"/>
        </a:xfrm>
      </p:grpSpPr>
      <p:sp>
        <p:nvSpPr>
          <p:cNvPr id="14" name="Rectangle 13">
            <a:extLst>
              <a:ext uri="{FF2B5EF4-FFF2-40B4-BE49-F238E27FC236}">
                <a16:creationId xmlns:a16="http://schemas.microsoft.com/office/drawing/2014/main" id="{2B415B38-5DFD-4B8A-8F05-F346912D30A9}"/>
              </a:ext>
            </a:extLst>
          </p:cNvPr>
          <p:cNvSpPr/>
          <p:nvPr userDrawn="1"/>
        </p:nvSpPr>
        <p:spPr>
          <a:xfrm>
            <a:off x="-19399" y="1244184"/>
            <a:ext cx="12211397" cy="4182255"/>
          </a:xfrm>
          <a:prstGeom prst="rect">
            <a:avLst/>
          </a:prstGeom>
          <a:gradFill flip="none" rotWithShape="1">
            <a:gsLst>
              <a:gs pos="100000">
                <a:schemeClr val="accent1">
                  <a:lumMod val="75000"/>
                </a:schemeClr>
              </a:gs>
              <a:gs pos="0">
                <a:schemeClr val="accent5">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AEEDB83-B21A-4C6F-B60E-AA0AB2F9A5B9}"/>
              </a:ext>
            </a:extLst>
          </p:cNvPr>
          <p:cNvSpPr/>
          <p:nvPr userDrawn="1"/>
        </p:nvSpPr>
        <p:spPr>
          <a:xfrm>
            <a:off x="0" y="1243228"/>
            <a:ext cx="12211397" cy="4182255"/>
          </a:xfrm>
          <a:prstGeom prst="rect">
            <a:avLst/>
          </a:prstGeom>
          <a:blipFill dpi="0" rotWithShape="1">
            <a:blip r:embed="rId2">
              <a:alphaModFix amt="3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rot="10800000">
            <a:off x="-19399" y="669925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Rectangle 5"/>
          <p:cNvSpPr/>
          <p:nvPr userDrawn="1"/>
        </p:nvSpPr>
        <p:spPr>
          <a:xfrm>
            <a:off x="0" y="0"/>
            <a:ext cx="12211397" cy="170942"/>
          </a:xfrm>
          <a:prstGeom prst="rect">
            <a:avLst/>
          </a:prstGeom>
          <a:gradFill flip="none" rotWithShape="1">
            <a:gsLst>
              <a:gs pos="5000">
                <a:schemeClr val="bg1"/>
              </a:gs>
              <a:gs pos="98000">
                <a:schemeClr val="tx2"/>
              </a:gs>
            </a:gsLst>
            <a:lin ang="0" scaled="1"/>
            <a:tileRect/>
          </a:gradFill>
          <a:ln w="349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Shape 63">
            <a:extLst>
              <a:ext uri="{FF2B5EF4-FFF2-40B4-BE49-F238E27FC236}">
                <a16:creationId xmlns:a16="http://schemas.microsoft.com/office/drawing/2014/main" id="{164EBF02-1B59-40C9-B18E-BE0165B5F088}"/>
              </a:ext>
            </a:extLst>
          </p:cNvPr>
          <p:cNvSpPr txBox="1">
            <a:spLocks noGrp="1"/>
          </p:cNvSpPr>
          <p:nvPr userDrawn="1">
            <p:ph type="body" idx="1"/>
          </p:nvPr>
        </p:nvSpPr>
        <p:spPr>
          <a:xfrm>
            <a:off x="6581594" y="2323984"/>
            <a:ext cx="4740680" cy="2785904"/>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0" name="Shape 62">
            <a:extLst>
              <a:ext uri="{FF2B5EF4-FFF2-40B4-BE49-F238E27FC236}">
                <a16:creationId xmlns:a16="http://schemas.microsoft.com/office/drawing/2014/main" id="{69674689-7F7F-41EF-BD06-E3D6508B7D59}"/>
              </a:ext>
            </a:extLst>
          </p:cNvPr>
          <p:cNvSpPr txBox="1">
            <a:spLocks noGrp="1"/>
          </p:cNvSpPr>
          <p:nvPr userDrawn="1">
            <p:ph type="title"/>
          </p:nvPr>
        </p:nvSpPr>
        <p:spPr>
          <a:xfrm>
            <a:off x="6600372" y="1582418"/>
            <a:ext cx="4721902" cy="625687"/>
          </a:xfrm>
          <a:prstGeom prst="rect">
            <a:avLst/>
          </a:prstGeom>
          <a:no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Picture Placeholder 3">
            <a:extLst>
              <a:ext uri="{FF2B5EF4-FFF2-40B4-BE49-F238E27FC236}">
                <a16:creationId xmlns:a16="http://schemas.microsoft.com/office/drawing/2014/main" id="{6348C028-2AAC-4983-B103-E0D01F0ED6BF}"/>
              </a:ext>
            </a:extLst>
          </p:cNvPr>
          <p:cNvSpPr>
            <a:spLocks noGrp="1"/>
          </p:cNvSpPr>
          <p:nvPr userDrawn="1">
            <p:ph type="pic" sz="quarter" idx="10"/>
          </p:nvPr>
        </p:nvSpPr>
        <p:spPr>
          <a:xfrm>
            <a:off x="881695" y="764383"/>
            <a:ext cx="4483100" cy="5170488"/>
          </a:xfrm>
          <a:effectLst>
            <a:outerShdw blurRad="38100" sx="102000" sy="102000" algn="ctr" rotWithShape="0">
              <a:prstClr val="black">
                <a:alpha val="40000"/>
              </a:prstClr>
            </a:outerShdw>
          </a:effectLst>
        </p:spPr>
        <p:txBody>
          <a:bodyPr/>
          <a:lstStyle/>
          <a:p>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ig">
    <p:spTree>
      <p:nvGrpSpPr>
        <p:cNvPr id="1" name="Shape 135"/>
        <p:cNvGrpSpPr/>
        <p:nvPr/>
      </p:nvGrpSpPr>
      <p:grpSpPr>
        <a:xfrm>
          <a:off x="0" y="0"/>
          <a:ext cx="0" cy="0"/>
          <a:chOff x="0" y="0"/>
          <a:chExt cx="0" cy="0"/>
        </a:xfrm>
      </p:grpSpPr>
      <p:sp>
        <p:nvSpPr>
          <p:cNvPr id="11" name="Rectangle 10">
            <a:extLst>
              <a:ext uri="{FF2B5EF4-FFF2-40B4-BE49-F238E27FC236}">
                <a16:creationId xmlns:a16="http://schemas.microsoft.com/office/drawing/2014/main" id="{36014321-4744-4210-98AC-2EC377A1E1B8}"/>
              </a:ext>
            </a:extLst>
          </p:cNvPr>
          <p:cNvSpPr/>
          <p:nvPr userDrawn="1"/>
        </p:nvSpPr>
        <p:spPr>
          <a:xfrm>
            <a:off x="-19399" y="1244184"/>
            <a:ext cx="12211397" cy="4182255"/>
          </a:xfrm>
          <a:prstGeom prst="rect">
            <a:avLst/>
          </a:prstGeom>
          <a:gradFill flip="none" rotWithShape="1">
            <a:gsLst>
              <a:gs pos="100000">
                <a:schemeClr val="accent4">
                  <a:lumMod val="75000"/>
                </a:schemeClr>
              </a:gs>
              <a:gs pos="0">
                <a:srgbClr val="7030A0"/>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8" name="Rectangle 7"/>
          <p:cNvSpPr/>
          <p:nvPr userDrawn="1"/>
        </p:nvSpPr>
        <p:spPr>
          <a:xfrm>
            <a:off x="0" y="0"/>
            <a:ext cx="12211397" cy="170942"/>
          </a:xfrm>
          <a:prstGeom prst="rect">
            <a:avLst/>
          </a:prstGeom>
          <a:gradFill flip="none" rotWithShape="1">
            <a:gsLst>
              <a:gs pos="5000">
                <a:schemeClr val="bg1"/>
              </a:gs>
              <a:gs pos="98000">
                <a:schemeClr val="tx2"/>
              </a:gs>
            </a:gsLst>
            <a:lin ang="0" scaled="1"/>
            <a:tileRect/>
          </a:gradFill>
          <a:ln w="349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Shape 63">
            <a:extLst>
              <a:ext uri="{FF2B5EF4-FFF2-40B4-BE49-F238E27FC236}">
                <a16:creationId xmlns:a16="http://schemas.microsoft.com/office/drawing/2014/main" id="{1BD472F3-CB64-48B8-8299-7CB1A1F96F1A}"/>
              </a:ext>
            </a:extLst>
          </p:cNvPr>
          <p:cNvSpPr txBox="1">
            <a:spLocks noGrp="1"/>
          </p:cNvSpPr>
          <p:nvPr>
            <p:ph type="body" idx="1"/>
          </p:nvPr>
        </p:nvSpPr>
        <p:spPr>
          <a:xfrm>
            <a:off x="1290066" y="2309786"/>
            <a:ext cx="4740680" cy="2785904"/>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9" name="Shape 62">
            <a:extLst>
              <a:ext uri="{FF2B5EF4-FFF2-40B4-BE49-F238E27FC236}">
                <a16:creationId xmlns:a16="http://schemas.microsoft.com/office/drawing/2014/main" id="{BDA6BE9E-E000-49A0-8562-7F5E5A9F94EF}"/>
              </a:ext>
            </a:extLst>
          </p:cNvPr>
          <p:cNvSpPr txBox="1">
            <a:spLocks noGrp="1"/>
          </p:cNvSpPr>
          <p:nvPr>
            <p:ph type="title"/>
          </p:nvPr>
        </p:nvSpPr>
        <p:spPr>
          <a:xfrm>
            <a:off x="3857172" y="1472814"/>
            <a:ext cx="4721902" cy="625687"/>
          </a:xfrm>
          <a:prstGeom prst="rect">
            <a:avLst/>
          </a:prstGeom>
          <a:noFill/>
        </p:spPr>
        <p:txBody>
          <a:bodyPr lIns="91425" tIns="91425" rIns="91425" bIns="91425" anchor="b" anchorCtr="0">
            <a:normAutofit/>
          </a:bodyPr>
          <a:lstStyle>
            <a:lvl1pPr lvl="0" algn="ctr"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Shape 63">
            <a:extLst>
              <a:ext uri="{FF2B5EF4-FFF2-40B4-BE49-F238E27FC236}">
                <a16:creationId xmlns:a16="http://schemas.microsoft.com/office/drawing/2014/main" id="{76183FAF-AF03-44D9-9CC3-9347D4C4EB1A}"/>
              </a:ext>
            </a:extLst>
          </p:cNvPr>
          <p:cNvSpPr txBox="1">
            <a:spLocks noGrp="1"/>
          </p:cNvSpPr>
          <p:nvPr>
            <p:ph type="body" idx="10"/>
          </p:nvPr>
        </p:nvSpPr>
        <p:spPr>
          <a:xfrm>
            <a:off x="6371730" y="2309786"/>
            <a:ext cx="4740680" cy="2785904"/>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grpSp>
        <p:nvGrpSpPr>
          <p:cNvPr id="881" name="Group 880">
            <a:extLst>
              <a:ext uri="{FF2B5EF4-FFF2-40B4-BE49-F238E27FC236}">
                <a16:creationId xmlns:a16="http://schemas.microsoft.com/office/drawing/2014/main" id="{19723AF3-05F5-452F-9892-777DB1494249}"/>
              </a:ext>
            </a:extLst>
          </p:cNvPr>
          <p:cNvGrpSpPr/>
          <p:nvPr userDrawn="1"/>
        </p:nvGrpSpPr>
        <p:grpSpPr>
          <a:xfrm>
            <a:off x="-19399" y="-11153"/>
            <a:ext cx="12211400" cy="6756833"/>
            <a:chOff x="-303298" y="24878"/>
            <a:chExt cx="12495296" cy="6644602"/>
          </a:xfrm>
        </p:grpSpPr>
        <p:grpSp>
          <p:nvGrpSpPr>
            <p:cNvPr id="882" name="Group 881">
              <a:extLst>
                <a:ext uri="{FF2B5EF4-FFF2-40B4-BE49-F238E27FC236}">
                  <a16:creationId xmlns:a16="http://schemas.microsoft.com/office/drawing/2014/main" id="{07D39D23-9909-41BC-BBE2-14BE49605DBD}"/>
                </a:ext>
              </a:extLst>
            </p:cNvPr>
            <p:cNvGrpSpPr/>
            <p:nvPr userDrawn="1"/>
          </p:nvGrpSpPr>
          <p:grpSpPr>
            <a:xfrm>
              <a:off x="-284248" y="3311847"/>
              <a:ext cx="12451835" cy="473244"/>
              <a:chOff x="-19399" y="-750908"/>
              <a:chExt cx="12451835" cy="473244"/>
            </a:xfrm>
          </p:grpSpPr>
          <p:sp>
            <p:nvSpPr>
              <p:cNvPr id="1247" name="Oval 1246">
                <a:extLst>
                  <a:ext uri="{FF2B5EF4-FFF2-40B4-BE49-F238E27FC236}">
                    <a16:creationId xmlns:a16="http://schemas.microsoft.com/office/drawing/2014/main" id="{8CB26319-23C9-4DD0-8641-63932A595C0B}"/>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8" name="Oval 1247">
                <a:extLst>
                  <a:ext uri="{FF2B5EF4-FFF2-40B4-BE49-F238E27FC236}">
                    <a16:creationId xmlns:a16="http://schemas.microsoft.com/office/drawing/2014/main" id="{E5D751D7-6EA4-47B6-B6CA-6C0FEE6F8281}"/>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 name="Oval 1248">
                <a:extLst>
                  <a:ext uri="{FF2B5EF4-FFF2-40B4-BE49-F238E27FC236}">
                    <a16:creationId xmlns:a16="http://schemas.microsoft.com/office/drawing/2014/main" id="{F8C1BADD-2A7E-4006-B085-0649008C43E5}"/>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0" name="Oval 1249">
                <a:extLst>
                  <a:ext uri="{FF2B5EF4-FFF2-40B4-BE49-F238E27FC236}">
                    <a16:creationId xmlns:a16="http://schemas.microsoft.com/office/drawing/2014/main" id="{6B8483D1-E0AF-46D7-B0A8-11876EEFA56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1" name="Oval 1250">
                <a:extLst>
                  <a:ext uri="{FF2B5EF4-FFF2-40B4-BE49-F238E27FC236}">
                    <a16:creationId xmlns:a16="http://schemas.microsoft.com/office/drawing/2014/main" id="{7CD67306-43D2-4BD2-A599-A46E3122AC9D}"/>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2" name="Oval 1251">
                <a:extLst>
                  <a:ext uri="{FF2B5EF4-FFF2-40B4-BE49-F238E27FC236}">
                    <a16:creationId xmlns:a16="http://schemas.microsoft.com/office/drawing/2014/main" id="{169C5714-1F49-4C27-972F-80C3F5126CFE}"/>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3" name="Oval 1252">
                <a:extLst>
                  <a:ext uri="{FF2B5EF4-FFF2-40B4-BE49-F238E27FC236}">
                    <a16:creationId xmlns:a16="http://schemas.microsoft.com/office/drawing/2014/main" id="{EE597240-8E5C-4F90-B611-37E9B3262EB3}"/>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4" name="Oval 1253">
                <a:extLst>
                  <a:ext uri="{FF2B5EF4-FFF2-40B4-BE49-F238E27FC236}">
                    <a16:creationId xmlns:a16="http://schemas.microsoft.com/office/drawing/2014/main" id="{79048782-9889-4A3C-B0D8-1ACED88B54A5}"/>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5" name="Oval 1254">
                <a:extLst>
                  <a:ext uri="{FF2B5EF4-FFF2-40B4-BE49-F238E27FC236}">
                    <a16:creationId xmlns:a16="http://schemas.microsoft.com/office/drawing/2014/main" id="{47FCE166-1666-45E1-8E36-E5CCE8D7A692}"/>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6" name="Oval 1255">
                <a:extLst>
                  <a:ext uri="{FF2B5EF4-FFF2-40B4-BE49-F238E27FC236}">
                    <a16:creationId xmlns:a16="http://schemas.microsoft.com/office/drawing/2014/main" id="{8F0D1B10-F8E6-4F45-B289-428E88A507A6}"/>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7" name="Oval 1256">
                <a:extLst>
                  <a:ext uri="{FF2B5EF4-FFF2-40B4-BE49-F238E27FC236}">
                    <a16:creationId xmlns:a16="http://schemas.microsoft.com/office/drawing/2014/main" id="{571C5A56-93D5-4877-8837-15E372096D3D}"/>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8" name="Oval 1257">
                <a:extLst>
                  <a:ext uri="{FF2B5EF4-FFF2-40B4-BE49-F238E27FC236}">
                    <a16:creationId xmlns:a16="http://schemas.microsoft.com/office/drawing/2014/main" id="{411D3F32-F0D2-4765-8C68-E4D055072A7E}"/>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9" name="Oval 1258">
                <a:extLst>
                  <a:ext uri="{FF2B5EF4-FFF2-40B4-BE49-F238E27FC236}">
                    <a16:creationId xmlns:a16="http://schemas.microsoft.com/office/drawing/2014/main" id="{63F5D60E-10E4-4FD9-AE2E-2390819EBA4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0" name="Oval 1259">
                <a:extLst>
                  <a:ext uri="{FF2B5EF4-FFF2-40B4-BE49-F238E27FC236}">
                    <a16:creationId xmlns:a16="http://schemas.microsoft.com/office/drawing/2014/main" id="{746F5687-A865-4CE4-9558-05DB3FCC3137}"/>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1" name="Oval 1260">
                <a:extLst>
                  <a:ext uri="{FF2B5EF4-FFF2-40B4-BE49-F238E27FC236}">
                    <a16:creationId xmlns:a16="http://schemas.microsoft.com/office/drawing/2014/main" id="{6DE0476E-CD34-4C92-A9C5-6B1559ECA1FE}"/>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2" name="Oval 1261">
                <a:extLst>
                  <a:ext uri="{FF2B5EF4-FFF2-40B4-BE49-F238E27FC236}">
                    <a16:creationId xmlns:a16="http://schemas.microsoft.com/office/drawing/2014/main" id="{F879F75F-B70E-4841-A2DD-75754BA94B71}"/>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3" name="Oval 1262">
                <a:extLst>
                  <a:ext uri="{FF2B5EF4-FFF2-40B4-BE49-F238E27FC236}">
                    <a16:creationId xmlns:a16="http://schemas.microsoft.com/office/drawing/2014/main" id="{CC803B68-F8B1-48E5-8644-5887014E86C8}"/>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4" name="Oval 1263">
                <a:extLst>
                  <a:ext uri="{FF2B5EF4-FFF2-40B4-BE49-F238E27FC236}">
                    <a16:creationId xmlns:a16="http://schemas.microsoft.com/office/drawing/2014/main" id="{34C42DF7-5FFE-415D-8B4C-44EF66973CEE}"/>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5" name="Oval 1264">
                <a:extLst>
                  <a:ext uri="{FF2B5EF4-FFF2-40B4-BE49-F238E27FC236}">
                    <a16:creationId xmlns:a16="http://schemas.microsoft.com/office/drawing/2014/main" id="{5501C4C0-2DF3-43C5-951D-3BBBFBB0C752}"/>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6" name="Oval 1265">
                <a:extLst>
                  <a:ext uri="{FF2B5EF4-FFF2-40B4-BE49-F238E27FC236}">
                    <a16:creationId xmlns:a16="http://schemas.microsoft.com/office/drawing/2014/main" id="{60B15F1E-5A4F-4493-87C0-0498001FDE43}"/>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7" name="Oval 1266">
                <a:extLst>
                  <a:ext uri="{FF2B5EF4-FFF2-40B4-BE49-F238E27FC236}">
                    <a16:creationId xmlns:a16="http://schemas.microsoft.com/office/drawing/2014/main" id="{ABD42DD0-835F-4C31-B5CF-08BB3DFC1231}"/>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8" name="Oval 1267">
                <a:extLst>
                  <a:ext uri="{FF2B5EF4-FFF2-40B4-BE49-F238E27FC236}">
                    <a16:creationId xmlns:a16="http://schemas.microsoft.com/office/drawing/2014/main" id="{BA5B72A1-B0B7-4E48-8C62-810F4A227668}"/>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9" name="Oval 1268">
                <a:extLst>
                  <a:ext uri="{FF2B5EF4-FFF2-40B4-BE49-F238E27FC236}">
                    <a16:creationId xmlns:a16="http://schemas.microsoft.com/office/drawing/2014/main" id="{0F69A8C2-0704-4A96-AA02-AD7DFBBAF3FD}"/>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0" name="Oval 1269">
                <a:extLst>
                  <a:ext uri="{FF2B5EF4-FFF2-40B4-BE49-F238E27FC236}">
                    <a16:creationId xmlns:a16="http://schemas.microsoft.com/office/drawing/2014/main" id="{DDA9B171-135D-4A82-9F04-302D1EB1466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1" name="Oval 1270">
                <a:extLst>
                  <a:ext uri="{FF2B5EF4-FFF2-40B4-BE49-F238E27FC236}">
                    <a16:creationId xmlns:a16="http://schemas.microsoft.com/office/drawing/2014/main" id="{8D2ECE1F-7587-4326-AB0F-2629A74268F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2" name="Oval 1271">
                <a:extLst>
                  <a:ext uri="{FF2B5EF4-FFF2-40B4-BE49-F238E27FC236}">
                    <a16:creationId xmlns:a16="http://schemas.microsoft.com/office/drawing/2014/main" id="{6444FBA8-E4AE-44E0-86CE-05AA5BD1CA14}"/>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3" name="Oval 1272">
                <a:extLst>
                  <a:ext uri="{FF2B5EF4-FFF2-40B4-BE49-F238E27FC236}">
                    <a16:creationId xmlns:a16="http://schemas.microsoft.com/office/drawing/2014/main" id="{4A588B84-AF1C-44BD-84CE-367D71EE4FD8}"/>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3" name="Group 882">
              <a:extLst>
                <a:ext uri="{FF2B5EF4-FFF2-40B4-BE49-F238E27FC236}">
                  <a16:creationId xmlns:a16="http://schemas.microsoft.com/office/drawing/2014/main" id="{22020E34-2A66-48E2-9583-AFA1C81CADE5}"/>
                </a:ext>
              </a:extLst>
            </p:cNvPr>
            <p:cNvGrpSpPr/>
            <p:nvPr userDrawn="1"/>
          </p:nvGrpSpPr>
          <p:grpSpPr>
            <a:xfrm>
              <a:off x="-289260" y="2838654"/>
              <a:ext cx="12451835" cy="473244"/>
              <a:chOff x="-19399" y="-750908"/>
              <a:chExt cx="12451835" cy="473244"/>
            </a:xfrm>
          </p:grpSpPr>
          <p:sp>
            <p:nvSpPr>
              <p:cNvPr id="1220" name="Oval 1219">
                <a:extLst>
                  <a:ext uri="{FF2B5EF4-FFF2-40B4-BE49-F238E27FC236}">
                    <a16:creationId xmlns:a16="http://schemas.microsoft.com/office/drawing/2014/main" id="{FFEFC8F6-1641-4665-B003-AEEF1ED5F98F}"/>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1" name="Oval 1220">
                <a:extLst>
                  <a:ext uri="{FF2B5EF4-FFF2-40B4-BE49-F238E27FC236}">
                    <a16:creationId xmlns:a16="http://schemas.microsoft.com/office/drawing/2014/main" id="{754AD379-719F-449E-89C8-DBF779394810}"/>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2" name="Oval 1221">
                <a:extLst>
                  <a:ext uri="{FF2B5EF4-FFF2-40B4-BE49-F238E27FC236}">
                    <a16:creationId xmlns:a16="http://schemas.microsoft.com/office/drawing/2014/main" id="{887F6CC3-7361-49C5-A7A6-3236694247B0}"/>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3" name="Oval 1222">
                <a:extLst>
                  <a:ext uri="{FF2B5EF4-FFF2-40B4-BE49-F238E27FC236}">
                    <a16:creationId xmlns:a16="http://schemas.microsoft.com/office/drawing/2014/main" id="{D010AC7A-16F7-4AB9-8A30-00E3E1397010}"/>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4" name="Oval 1223">
                <a:extLst>
                  <a:ext uri="{FF2B5EF4-FFF2-40B4-BE49-F238E27FC236}">
                    <a16:creationId xmlns:a16="http://schemas.microsoft.com/office/drawing/2014/main" id="{1FF3E17F-90FF-463D-BE61-3664A45B4783}"/>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5" name="Oval 1224">
                <a:extLst>
                  <a:ext uri="{FF2B5EF4-FFF2-40B4-BE49-F238E27FC236}">
                    <a16:creationId xmlns:a16="http://schemas.microsoft.com/office/drawing/2014/main" id="{CF4DA30C-99B0-421E-A4D4-6FA70DD35E39}"/>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6" name="Oval 1225">
                <a:extLst>
                  <a:ext uri="{FF2B5EF4-FFF2-40B4-BE49-F238E27FC236}">
                    <a16:creationId xmlns:a16="http://schemas.microsoft.com/office/drawing/2014/main" id="{9844D3FA-1A58-46FF-BF88-283C27223C62}"/>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7" name="Oval 1226">
                <a:extLst>
                  <a:ext uri="{FF2B5EF4-FFF2-40B4-BE49-F238E27FC236}">
                    <a16:creationId xmlns:a16="http://schemas.microsoft.com/office/drawing/2014/main" id="{A17E55FB-DA5B-405B-A312-EFCEA0BE072D}"/>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8" name="Oval 1227">
                <a:extLst>
                  <a:ext uri="{FF2B5EF4-FFF2-40B4-BE49-F238E27FC236}">
                    <a16:creationId xmlns:a16="http://schemas.microsoft.com/office/drawing/2014/main" id="{203C1388-A2D9-49FD-BCE3-D1FC2ED869E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 name="Oval 1228">
                <a:extLst>
                  <a:ext uri="{FF2B5EF4-FFF2-40B4-BE49-F238E27FC236}">
                    <a16:creationId xmlns:a16="http://schemas.microsoft.com/office/drawing/2014/main" id="{32830BB8-E249-41A1-B7CB-EE0A97B7E3BD}"/>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 name="Oval 1229">
                <a:extLst>
                  <a:ext uri="{FF2B5EF4-FFF2-40B4-BE49-F238E27FC236}">
                    <a16:creationId xmlns:a16="http://schemas.microsoft.com/office/drawing/2014/main" id="{ACE7758B-319A-49DF-A6B0-24CBE755833E}"/>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 name="Oval 1230">
                <a:extLst>
                  <a:ext uri="{FF2B5EF4-FFF2-40B4-BE49-F238E27FC236}">
                    <a16:creationId xmlns:a16="http://schemas.microsoft.com/office/drawing/2014/main" id="{C1A8086B-0C48-497D-861B-04BDE3B0B236}"/>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 name="Oval 1231">
                <a:extLst>
                  <a:ext uri="{FF2B5EF4-FFF2-40B4-BE49-F238E27FC236}">
                    <a16:creationId xmlns:a16="http://schemas.microsoft.com/office/drawing/2014/main" id="{9DE952E8-AEBC-4306-AF00-8507423838C7}"/>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3" name="Oval 1232">
                <a:extLst>
                  <a:ext uri="{FF2B5EF4-FFF2-40B4-BE49-F238E27FC236}">
                    <a16:creationId xmlns:a16="http://schemas.microsoft.com/office/drawing/2014/main" id="{9F1C0B91-92C1-4BBF-953A-E35697537475}"/>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 name="Oval 1233">
                <a:extLst>
                  <a:ext uri="{FF2B5EF4-FFF2-40B4-BE49-F238E27FC236}">
                    <a16:creationId xmlns:a16="http://schemas.microsoft.com/office/drawing/2014/main" id="{9E8FC95F-13CA-4AB7-ABD7-123650FA26FA}"/>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5" name="Oval 1234">
                <a:extLst>
                  <a:ext uri="{FF2B5EF4-FFF2-40B4-BE49-F238E27FC236}">
                    <a16:creationId xmlns:a16="http://schemas.microsoft.com/office/drawing/2014/main" id="{71C1F122-A610-4F63-9D5B-63BA4822E83A}"/>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6" name="Oval 1235">
                <a:extLst>
                  <a:ext uri="{FF2B5EF4-FFF2-40B4-BE49-F238E27FC236}">
                    <a16:creationId xmlns:a16="http://schemas.microsoft.com/office/drawing/2014/main" id="{2B411E87-13B5-4ECC-949B-8855F668059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7" name="Oval 1236">
                <a:extLst>
                  <a:ext uri="{FF2B5EF4-FFF2-40B4-BE49-F238E27FC236}">
                    <a16:creationId xmlns:a16="http://schemas.microsoft.com/office/drawing/2014/main" id="{DA87B288-EB30-4AD3-BD4D-DE3699C5B280}"/>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8" name="Oval 1237">
                <a:extLst>
                  <a:ext uri="{FF2B5EF4-FFF2-40B4-BE49-F238E27FC236}">
                    <a16:creationId xmlns:a16="http://schemas.microsoft.com/office/drawing/2014/main" id="{FB91BF0E-1788-4796-A0A9-04F20D8D2ADC}"/>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9" name="Oval 1238">
                <a:extLst>
                  <a:ext uri="{FF2B5EF4-FFF2-40B4-BE49-F238E27FC236}">
                    <a16:creationId xmlns:a16="http://schemas.microsoft.com/office/drawing/2014/main" id="{9EE36940-8C34-4122-939E-EFEEFF406117}"/>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0" name="Oval 1239">
                <a:extLst>
                  <a:ext uri="{FF2B5EF4-FFF2-40B4-BE49-F238E27FC236}">
                    <a16:creationId xmlns:a16="http://schemas.microsoft.com/office/drawing/2014/main" id="{1E3C76B9-6FDA-4DFB-9B07-4DDD5D1B5D7D}"/>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1" name="Oval 1240">
                <a:extLst>
                  <a:ext uri="{FF2B5EF4-FFF2-40B4-BE49-F238E27FC236}">
                    <a16:creationId xmlns:a16="http://schemas.microsoft.com/office/drawing/2014/main" id="{06EF6DC8-42B7-4D20-8CDB-25A9F5350D6B}"/>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2" name="Oval 1241">
                <a:extLst>
                  <a:ext uri="{FF2B5EF4-FFF2-40B4-BE49-F238E27FC236}">
                    <a16:creationId xmlns:a16="http://schemas.microsoft.com/office/drawing/2014/main" id="{1FF4AE45-7C19-48FF-9629-2A1D3087D9C3}"/>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3" name="Oval 1242">
                <a:extLst>
                  <a:ext uri="{FF2B5EF4-FFF2-40B4-BE49-F238E27FC236}">
                    <a16:creationId xmlns:a16="http://schemas.microsoft.com/office/drawing/2014/main" id="{6C1A340B-A22A-4242-B04E-1BD072B51F36}"/>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4" name="Oval 1243">
                <a:extLst>
                  <a:ext uri="{FF2B5EF4-FFF2-40B4-BE49-F238E27FC236}">
                    <a16:creationId xmlns:a16="http://schemas.microsoft.com/office/drawing/2014/main" id="{B33BDBE6-F4BF-4424-8999-F2B8A60ED896}"/>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5" name="Oval 1244">
                <a:extLst>
                  <a:ext uri="{FF2B5EF4-FFF2-40B4-BE49-F238E27FC236}">
                    <a16:creationId xmlns:a16="http://schemas.microsoft.com/office/drawing/2014/main" id="{D1F9EF4F-5195-4A79-AFBF-7C8739B6AE8B}"/>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6" name="Oval 1245">
                <a:extLst>
                  <a:ext uri="{FF2B5EF4-FFF2-40B4-BE49-F238E27FC236}">
                    <a16:creationId xmlns:a16="http://schemas.microsoft.com/office/drawing/2014/main" id="{0F602425-5ABB-45F3-86C6-64EBC9D4825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4" name="Group 883">
              <a:extLst>
                <a:ext uri="{FF2B5EF4-FFF2-40B4-BE49-F238E27FC236}">
                  <a16:creationId xmlns:a16="http://schemas.microsoft.com/office/drawing/2014/main" id="{9760ECA2-75FF-40ED-93AC-C80B3BA61951}"/>
                </a:ext>
              </a:extLst>
            </p:cNvPr>
            <p:cNvGrpSpPr/>
            <p:nvPr userDrawn="1"/>
          </p:nvGrpSpPr>
          <p:grpSpPr>
            <a:xfrm>
              <a:off x="-289334" y="2371060"/>
              <a:ext cx="12451835" cy="473244"/>
              <a:chOff x="-19399" y="-750908"/>
              <a:chExt cx="12451835" cy="473244"/>
            </a:xfrm>
          </p:grpSpPr>
          <p:sp>
            <p:nvSpPr>
              <p:cNvPr id="1193" name="Oval 1192">
                <a:extLst>
                  <a:ext uri="{FF2B5EF4-FFF2-40B4-BE49-F238E27FC236}">
                    <a16:creationId xmlns:a16="http://schemas.microsoft.com/office/drawing/2014/main" id="{33113C96-CAB6-4CF5-B635-66F8E7BCC3F2}"/>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4" name="Oval 1193">
                <a:extLst>
                  <a:ext uri="{FF2B5EF4-FFF2-40B4-BE49-F238E27FC236}">
                    <a16:creationId xmlns:a16="http://schemas.microsoft.com/office/drawing/2014/main" id="{B1DFD7D1-D3FC-41B2-AC95-26A5181A09F6}"/>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5" name="Oval 1194">
                <a:extLst>
                  <a:ext uri="{FF2B5EF4-FFF2-40B4-BE49-F238E27FC236}">
                    <a16:creationId xmlns:a16="http://schemas.microsoft.com/office/drawing/2014/main" id="{30120D01-3183-47C9-BE49-9980B7AE80DB}"/>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6" name="Oval 1195">
                <a:extLst>
                  <a:ext uri="{FF2B5EF4-FFF2-40B4-BE49-F238E27FC236}">
                    <a16:creationId xmlns:a16="http://schemas.microsoft.com/office/drawing/2014/main" id="{85D9AD08-B08B-4116-BD72-9875F9B8643A}"/>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7" name="Oval 1196">
                <a:extLst>
                  <a:ext uri="{FF2B5EF4-FFF2-40B4-BE49-F238E27FC236}">
                    <a16:creationId xmlns:a16="http://schemas.microsoft.com/office/drawing/2014/main" id="{8E464567-1DD3-4175-8FCC-DBE12749031E}"/>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8" name="Oval 1197">
                <a:extLst>
                  <a:ext uri="{FF2B5EF4-FFF2-40B4-BE49-F238E27FC236}">
                    <a16:creationId xmlns:a16="http://schemas.microsoft.com/office/drawing/2014/main" id="{812148D6-7C1A-4B6E-B0D8-B6A9DDCAB66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9" name="Oval 1198">
                <a:extLst>
                  <a:ext uri="{FF2B5EF4-FFF2-40B4-BE49-F238E27FC236}">
                    <a16:creationId xmlns:a16="http://schemas.microsoft.com/office/drawing/2014/main" id="{D3F4CF4A-DC26-450A-8C2C-76ACDF8DD128}"/>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0" name="Oval 1199">
                <a:extLst>
                  <a:ext uri="{FF2B5EF4-FFF2-40B4-BE49-F238E27FC236}">
                    <a16:creationId xmlns:a16="http://schemas.microsoft.com/office/drawing/2014/main" id="{42F03B70-8173-491B-B0DA-F3A595CB6F62}"/>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1" name="Oval 1200">
                <a:extLst>
                  <a:ext uri="{FF2B5EF4-FFF2-40B4-BE49-F238E27FC236}">
                    <a16:creationId xmlns:a16="http://schemas.microsoft.com/office/drawing/2014/main" id="{498887BC-F275-412E-96C1-916C9ED3321B}"/>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2" name="Oval 1201">
                <a:extLst>
                  <a:ext uri="{FF2B5EF4-FFF2-40B4-BE49-F238E27FC236}">
                    <a16:creationId xmlns:a16="http://schemas.microsoft.com/office/drawing/2014/main" id="{2F1045F1-72E4-410B-882D-9F1D757D7590}"/>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3" name="Oval 1202">
                <a:extLst>
                  <a:ext uri="{FF2B5EF4-FFF2-40B4-BE49-F238E27FC236}">
                    <a16:creationId xmlns:a16="http://schemas.microsoft.com/office/drawing/2014/main" id="{5439D372-F2AF-4B8B-A246-B60B681F227B}"/>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4" name="Oval 1203">
                <a:extLst>
                  <a:ext uri="{FF2B5EF4-FFF2-40B4-BE49-F238E27FC236}">
                    <a16:creationId xmlns:a16="http://schemas.microsoft.com/office/drawing/2014/main" id="{ADE1D092-46A8-4CE1-93B3-953068BE30ED}"/>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5" name="Oval 1204">
                <a:extLst>
                  <a:ext uri="{FF2B5EF4-FFF2-40B4-BE49-F238E27FC236}">
                    <a16:creationId xmlns:a16="http://schemas.microsoft.com/office/drawing/2014/main" id="{5C5A646E-4F5C-4EC2-86BF-10CDCFF21A18}"/>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6" name="Oval 1205">
                <a:extLst>
                  <a:ext uri="{FF2B5EF4-FFF2-40B4-BE49-F238E27FC236}">
                    <a16:creationId xmlns:a16="http://schemas.microsoft.com/office/drawing/2014/main" id="{9AC78556-AE53-463A-B071-3ABE4D042ECE}"/>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7" name="Oval 1206">
                <a:extLst>
                  <a:ext uri="{FF2B5EF4-FFF2-40B4-BE49-F238E27FC236}">
                    <a16:creationId xmlns:a16="http://schemas.microsoft.com/office/drawing/2014/main" id="{B7350234-80C1-4A42-A356-816380CD51FC}"/>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8" name="Oval 1207">
                <a:extLst>
                  <a:ext uri="{FF2B5EF4-FFF2-40B4-BE49-F238E27FC236}">
                    <a16:creationId xmlns:a16="http://schemas.microsoft.com/office/drawing/2014/main" id="{3BB28C9C-C4B3-4C86-9830-7ECAC6E4977B}"/>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9" name="Oval 1208">
                <a:extLst>
                  <a:ext uri="{FF2B5EF4-FFF2-40B4-BE49-F238E27FC236}">
                    <a16:creationId xmlns:a16="http://schemas.microsoft.com/office/drawing/2014/main" id="{82B15CAF-7DCD-4C41-B153-4CE93DF6C014}"/>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0" name="Oval 1209">
                <a:extLst>
                  <a:ext uri="{FF2B5EF4-FFF2-40B4-BE49-F238E27FC236}">
                    <a16:creationId xmlns:a16="http://schemas.microsoft.com/office/drawing/2014/main" id="{EDC2E581-DC50-44EC-80F9-3B2486C41D9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1" name="Oval 1210">
                <a:extLst>
                  <a:ext uri="{FF2B5EF4-FFF2-40B4-BE49-F238E27FC236}">
                    <a16:creationId xmlns:a16="http://schemas.microsoft.com/office/drawing/2014/main" id="{6B80FEE1-1CA0-4011-A380-312EB55D2B2B}"/>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2" name="Oval 1211">
                <a:extLst>
                  <a:ext uri="{FF2B5EF4-FFF2-40B4-BE49-F238E27FC236}">
                    <a16:creationId xmlns:a16="http://schemas.microsoft.com/office/drawing/2014/main" id="{3AEACBDD-52A6-4E4A-AF9F-11629CF5E001}"/>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3" name="Oval 1212">
                <a:extLst>
                  <a:ext uri="{FF2B5EF4-FFF2-40B4-BE49-F238E27FC236}">
                    <a16:creationId xmlns:a16="http://schemas.microsoft.com/office/drawing/2014/main" id="{E8CDCBAC-20CB-411C-9320-3D0685B68517}"/>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4" name="Oval 1213">
                <a:extLst>
                  <a:ext uri="{FF2B5EF4-FFF2-40B4-BE49-F238E27FC236}">
                    <a16:creationId xmlns:a16="http://schemas.microsoft.com/office/drawing/2014/main" id="{DDC85054-59E7-424B-A6DF-639B0A38E634}"/>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5" name="Oval 1214">
                <a:extLst>
                  <a:ext uri="{FF2B5EF4-FFF2-40B4-BE49-F238E27FC236}">
                    <a16:creationId xmlns:a16="http://schemas.microsoft.com/office/drawing/2014/main" id="{362F4F28-DCAA-41CD-9E24-A3405B5B8105}"/>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6" name="Oval 1215">
                <a:extLst>
                  <a:ext uri="{FF2B5EF4-FFF2-40B4-BE49-F238E27FC236}">
                    <a16:creationId xmlns:a16="http://schemas.microsoft.com/office/drawing/2014/main" id="{FC585078-E0AD-4A94-BF89-BFEB2359B627}"/>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7" name="Oval 1216">
                <a:extLst>
                  <a:ext uri="{FF2B5EF4-FFF2-40B4-BE49-F238E27FC236}">
                    <a16:creationId xmlns:a16="http://schemas.microsoft.com/office/drawing/2014/main" id="{242937F9-7E25-4588-B4F5-E1D31E82F336}"/>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8" name="Oval 1217">
                <a:extLst>
                  <a:ext uri="{FF2B5EF4-FFF2-40B4-BE49-F238E27FC236}">
                    <a16:creationId xmlns:a16="http://schemas.microsoft.com/office/drawing/2014/main" id="{09BDE486-D59E-4DEB-A1F9-A6403BC2C4C8}"/>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9" name="Oval 1218">
                <a:extLst>
                  <a:ext uri="{FF2B5EF4-FFF2-40B4-BE49-F238E27FC236}">
                    <a16:creationId xmlns:a16="http://schemas.microsoft.com/office/drawing/2014/main" id="{88870445-EC43-4033-A6AC-F54917907FF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5" name="Group 884">
              <a:extLst>
                <a:ext uri="{FF2B5EF4-FFF2-40B4-BE49-F238E27FC236}">
                  <a16:creationId xmlns:a16="http://schemas.microsoft.com/office/drawing/2014/main" id="{8286CC66-D006-4763-BD4E-AC0CCE3D598A}"/>
                </a:ext>
              </a:extLst>
            </p:cNvPr>
            <p:cNvGrpSpPr/>
            <p:nvPr userDrawn="1"/>
          </p:nvGrpSpPr>
          <p:grpSpPr>
            <a:xfrm>
              <a:off x="-294346" y="1897867"/>
              <a:ext cx="12451835" cy="473244"/>
              <a:chOff x="-19399" y="-750908"/>
              <a:chExt cx="12451835" cy="473244"/>
            </a:xfrm>
          </p:grpSpPr>
          <p:sp>
            <p:nvSpPr>
              <p:cNvPr id="1166" name="Oval 1165">
                <a:extLst>
                  <a:ext uri="{FF2B5EF4-FFF2-40B4-BE49-F238E27FC236}">
                    <a16:creationId xmlns:a16="http://schemas.microsoft.com/office/drawing/2014/main" id="{48E5CFEE-29BF-4F16-BC74-5DA38129D483}"/>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 name="Oval 1166">
                <a:extLst>
                  <a:ext uri="{FF2B5EF4-FFF2-40B4-BE49-F238E27FC236}">
                    <a16:creationId xmlns:a16="http://schemas.microsoft.com/office/drawing/2014/main" id="{9A29B3C1-F6D7-47A3-84AA-5879CEF22320}"/>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8" name="Oval 1167">
                <a:extLst>
                  <a:ext uri="{FF2B5EF4-FFF2-40B4-BE49-F238E27FC236}">
                    <a16:creationId xmlns:a16="http://schemas.microsoft.com/office/drawing/2014/main" id="{C844373F-4736-4335-B786-9186FF16AE7B}"/>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9" name="Oval 1168">
                <a:extLst>
                  <a:ext uri="{FF2B5EF4-FFF2-40B4-BE49-F238E27FC236}">
                    <a16:creationId xmlns:a16="http://schemas.microsoft.com/office/drawing/2014/main" id="{9166E1A0-2889-455B-8262-D303B379A6AF}"/>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0" name="Oval 1169">
                <a:extLst>
                  <a:ext uri="{FF2B5EF4-FFF2-40B4-BE49-F238E27FC236}">
                    <a16:creationId xmlns:a16="http://schemas.microsoft.com/office/drawing/2014/main" id="{44AE7D0A-BFF9-4125-BAAA-12511CED4D28}"/>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1" name="Oval 1170">
                <a:extLst>
                  <a:ext uri="{FF2B5EF4-FFF2-40B4-BE49-F238E27FC236}">
                    <a16:creationId xmlns:a16="http://schemas.microsoft.com/office/drawing/2014/main" id="{74E7F556-C8BB-4926-A3F5-7E5EBBC814D3}"/>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2" name="Oval 1171">
                <a:extLst>
                  <a:ext uri="{FF2B5EF4-FFF2-40B4-BE49-F238E27FC236}">
                    <a16:creationId xmlns:a16="http://schemas.microsoft.com/office/drawing/2014/main" id="{C9015D84-D2C2-4766-8253-F37C814FBD0F}"/>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3" name="Oval 1172">
                <a:extLst>
                  <a:ext uri="{FF2B5EF4-FFF2-40B4-BE49-F238E27FC236}">
                    <a16:creationId xmlns:a16="http://schemas.microsoft.com/office/drawing/2014/main" id="{425D6B44-C397-4CCE-B56C-9C29327380D2}"/>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4" name="Oval 1173">
                <a:extLst>
                  <a:ext uri="{FF2B5EF4-FFF2-40B4-BE49-F238E27FC236}">
                    <a16:creationId xmlns:a16="http://schemas.microsoft.com/office/drawing/2014/main" id="{A7F7D978-2078-4357-80B2-C5174A35EB1B}"/>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5" name="Oval 1174">
                <a:extLst>
                  <a:ext uri="{FF2B5EF4-FFF2-40B4-BE49-F238E27FC236}">
                    <a16:creationId xmlns:a16="http://schemas.microsoft.com/office/drawing/2014/main" id="{BF2027AE-1AEF-4C7B-8F28-73E0608C1251}"/>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6" name="Oval 1175">
                <a:extLst>
                  <a:ext uri="{FF2B5EF4-FFF2-40B4-BE49-F238E27FC236}">
                    <a16:creationId xmlns:a16="http://schemas.microsoft.com/office/drawing/2014/main" id="{573CCD32-72C7-4427-B107-CD4DBAAC8DCD}"/>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7" name="Oval 1176">
                <a:extLst>
                  <a:ext uri="{FF2B5EF4-FFF2-40B4-BE49-F238E27FC236}">
                    <a16:creationId xmlns:a16="http://schemas.microsoft.com/office/drawing/2014/main" id="{EB802782-5D3B-45FC-94CF-8B565B1ECC0C}"/>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8" name="Oval 1177">
                <a:extLst>
                  <a:ext uri="{FF2B5EF4-FFF2-40B4-BE49-F238E27FC236}">
                    <a16:creationId xmlns:a16="http://schemas.microsoft.com/office/drawing/2014/main" id="{CDEA69A4-569A-46A4-8F33-93AB2D1FE204}"/>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9" name="Oval 1178">
                <a:extLst>
                  <a:ext uri="{FF2B5EF4-FFF2-40B4-BE49-F238E27FC236}">
                    <a16:creationId xmlns:a16="http://schemas.microsoft.com/office/drawing/2014/main" id="{8C39E9F7-E03D-4F2A-A0D1-FADB386A2E8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0" name="Oval 1179">
                <a:extLst>
                  <a:ext uri="{FF2B5EF4-FFF2-40B4-BE49-F238E27FC236}">
                    <a16:creationId xmlns:a16="http://schemas.microsoft.com/office/drawing/2014/main" id="{7688BF75-B8BC-4223-905A-5147FEBFDB41}"/>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1" name="Oval 1180">
                <a:extLst>
                  <a:ext uri="{FF2B5EF4-FFF2-40B4-BE49-F238E27FC236}">
                    <a16:creationId xmlns:a16="http://schemas.microsoft.com/office/drawing/2014/main" id="{3C24E636-4D7C-466C-A173-9A7E8836336A}"/>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2" name="Oval 1181">
                <a:extLst>
                  <a:ext uri="{FF2B5EF4-FFF2-40B4-BE49-F238E27FC236}">
                    <a16:creationId xmlns:a16="http://schemas.microsoft.com/office/drawing/2014/main" id="{4811ECE5-149D-44AE-833C-2B687F2D3E9F}"/>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3" name="Oval 1182">
                <a:extLst>
                  <a:ext uri="{FF2B5EF4-FFF2-40B4-BE49-F238E27FC236}">
                    <a16:creationId xmlns:a16="http://schemas.microsoft.com/office/drawing/2014/main" id="{FF32C9B1-AD5A-4C9C-8E0D-F5F09BF5AA8A}"/>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4" name="Oval 1183">
                <a:extLst>
                  <a:ext uri="{FF2B5EF4-FFF2-40B4-BE49-F238E27FC236}">
                    <a16:creationId xmlns:a16="http://schemas.microsoft.com/office/drawing/2014/main" id="{629D34D2-6A7D-4D87-9666-C49F15C64E5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5" name="Oval 1184">
                <a:extLst>
                  <a:ext uri="{FF2B5EF4-FFF2-40B4-BE49-F238E27FC236}">
                    <a16:creationId xmlns:a16="http://schemas.microsoft.com/office/drawing/2014/main" id="{D9D43B10-8BD9-4BDE-BA5E-CA6C1EB299EE}"/>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6" name="Oval 1185">
                <a:extLst>
                  <a:ext uri="{FF2B5EF4-FFF2-40B4-BE49-F238E27FC236}">
                    <a16:creationId xmlns:a16="http://schemas.microsoft.com/office/drawing/2014/main" id="{8EEA1BD2-48FF-4444-BF10-18624D1BD3CC}"/>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7" name="Oval 1186">
                <a:extLst>
                  <a:ext uri="{FF2B5EF4-FFF2-40B4-BE49-F238E27FC236}">
                    <a16:creationId xmlns:a16="http://schemas.microsoft.com/office/drawing/2014/main" id="{484DA72C-C800-4B2C-8614-AC71CD030BAA}"/>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8" name="Oval 1187">
                <a:extLst>
                  <a:ext uri="{FF2B5EF4-FFF2-40B4-BE49-F238E27FC236}">
                    <a16:creationId xmlns:a16="http://schemas.microsoft.com/office/drawing/2014/main" id="{2CA34621-DEE3-4D5D-9ED7-670982E8C47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9" name="Oval 1188">
                <a:extLst>
                  <a:ext uri="{FF2B5EF4-FFF2-40B4-BE49-F238E27FC236}">
                    <a16:creationId xmlns:a16="http://schemas.microsoft.com/office/drawing/2014/main" id="{195A04CF-85FB-4138-83B2-B28385E676BB}"/>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0" name="Oval 1189">
                <a:extLst>
                  <a:ext uri="{FF2B5EF4-FFF2-40B4-BE49-F238E27FC236}">
                    <a16:creationId xmlns:a16="http://schemas.microsoft.com/office/drawing/2014/main" id="{B9510D38-5C1C-4009-A62F-BB61092A67AE}"/>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1" name="Oval 1190">
                <a:extLst>
                  <a:ext uri="{FF2B5EF4-FFF2-40B4-BE49-F238E27FC236}">
                    <a16:creationId xmlns:a16="http://schemas.microsoft.com/office/drawing/2014/main" id="{160A394C-B836-40C5-99DE-6F5C1E81BEE4}"/>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2" name="Oval 1191">
                <a:extLst>
                  <a:ext uri="{FF2B5EF4-FFF2-40B4-BE49-F238E27FC236}">
                    <a16:creationId xmlns:a16="http://schemas.microsoft.com/office/drawing/2014/main" id="{398F1F08-4A89-45A3-AD28-BCA160117C32}"/>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6" name="Group 885">
              <a:extLst>
                <a:ext uri="{FF2B5EF4-FFF2-40B4-BE49-F238E27FC236}">
                  <a16:creationId xmlns:a16="http://schemas.microsoft.com/office/drawing/2014/main" id="{FE96D290-6587-4C21-8DBF-D5D9659F4D27}"/>
                </a:ext>
              </a:extLst>
            </p:cNvPr>
            <p:cNvGrpSpPr/>
            <p:nvPr userDrawn="1"/>
          </p:nvGrpSpPr>
          <p:grpSpPr>
            <a:xfrm>
              <a:off x="-259837" y="1462998"/>
              <a:ext cx="12451835" cy="473244"/>
              <a:chOff x="-19399" y="-750908"/>
              <a:chExt cx="12451835" cy="473244"/>
            </a:xfrm>
          </p:grpSpPr>
          <p:sp>
            <p:nvSpPr>
              <p:cNvPr id="1139" name="Oval 1138">
                <a:extLst>
                  <a:ext uri="{FF2B5EF4-FFF2-40B4-BE49-F238E27FC236}">
                    <a16:creationId xmlns:a16="http://schemas.microsoft.com/office/drawing/2014/main" id="{898CA5D5-9DC5-45B2-9226-D659820EDB8A}"/>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0" name="Oval 1139">
                <a:extLst>
                  <a:ext uri="{FF2B5EF4-FFF2-40B4-BE49-F238E27FC236}">
                    <a16:creationId xmlns:a16="http://schemas.microsoft.com/office/drawing/2014/main" id="{EAC0C2FE-5C70-4035-8977-F48871EE353E}"/>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1" name="Oval 1140">
                <a:extLst>
                  <a:ext uri="{FF2B5EF4-FFF2-40B4-BE49-F238E27FC236}">
                    <a16:creationId xmlns:a16="http://schemas.microsoft.com/office/drawing/2014/main" id="{C5E3EE67-9465-414A-84D4-51A6B451ABEC}"/>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2" name="Oval 1141">
                <a:extLst>
                  <a:ext uri="{FF2B5EF4-FFF2-40B4-BE49-F238E27FC236}">
                    <a16:creationId xmlns:a16="http://schemas.microsoft.com/office/drawing/2014/main" id="{E2F502C3-DC35-4C77-8332-665A5BA79B02}"/>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3" name="Oval 1142">
                <a:extLst>
                  <a:ext uri="{FF2B5EF4-FFF2-40B4-BE49-F238E27FC236}">
                    <a16:creationId xmlns:a16="http://schemas.microsoft.com/office/drawing/2014/main" id="{55B47867-6485-4643-B239-DDFCEC1585E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4" name="Oval 1143">
                <a:extLst>
                  <a:ext uri="{FF2B5EF4-FFF2-40B4-BE49-F238E27FC236}">
                    <a16:creationId xmlns:a16="http://schemas.microsoft.com/office/drawing/2014/main" id="{E717B495-337E-444D-8D2F-F4A3101E668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5" name="Oval 1144">
                <a:extLst>
                  <a:ext uri="{FF2B5EF4-FFF2-40B4-BE49-F238E27FC236}">
                    <a16:creationId xmlns:a16="http://schemas.microsoft.com/office/drawing/2014/main" id="{A9B8FF8D-6754-4BC2-A50E-22FE9084CEEE}"/>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6" name="Oval 1145">
                <a:extLst>
                  <a:ext uri="{FF2B5EF4-FFF2-40B4-BE49-F238E27FC236}">
                    <a16:creationId xmlns:a16="http://schemas.microsoft.com/office/drawing/2014/main" id="{9E442C0D-92E6-4A49-A628-D625EFC5FF19}"/>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7" name="Oval 1146">
                <a:extLst>
                  <a:ext uri="{FF2B5EF4-FFF2-40B4-BE49-F238E27FC236}">
                    <a16:creationId xmlns:a16="http://schemas.microsoft.com/office/drawing/2014/main" id="{89A64A3F-A4C9-4E5A-917D-1C2A9D323357}"/>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8" name="Oval 1147">
                <a:extLst>
                  <a:ext uri="{FF2B5EF4-FFF2-40B4-BE49-F238E27FC236}">
                    <a16:creationId xmlns:a16="http://schemas.microsoft.com/office/drawing/2014/main" id="{740DC8C7-F01C-4F5F-BD70-158B668D4FF6}"/>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9" name="Oval 1148">
                <a:extLst>
                  <a:ext uri="{FF2B5EF4-FFF2-40B4-BE49-F238E27FC236}">
                    <a16:creationId xmlns:a16="http://schemas.microsoft.com/office/drawing/2014/main" id="{50F28812-2F30-48A3-91A0-9EAB06076A65}"/>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0" name="Oval 1149">
                <a:extLst>
                  <a:ext uri="{FF2B5EF4-FFF2-40B4-BE49-F238E27FC236}">
                    <a16:creationId xmlns:a16="http://schemas.microsoft.com/office/drawing/2014/main" id="{CEEE287D-26A1-4E6F-A7EB-38F5A83A8CF5}"/>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1" name="Oval 1150">
                <a:extLst>
                  <a:ext uri="{FF2B5EF4-FFF2-40B4-BE49-F238E27FC236}">
                    <a16:creationId xmlns:a16="http://schemas.microsoft.com/office/drawing/2014/main" id="{8CFDED4E-B4A4-42ED-BA1B-EE153B2F12D6}"/>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2" name="Oval 1151">
                <a:extLst>
                  <a:ext uri="{FF2B5EF4-FFF2-40B4-BE49-F238E27FC236}">
                    <a16:creationId xmlns:a16="http://schemas.microsoft.com/office/drawing/2014/main" id="{78E86FD7-537E-4F29-A42D-90F66EAAFC4C}"/>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3" name="Oval 1152">
                <a:extLst>
                  <a:ext uri="{FF2B5EF4-FFF2-40B4-BE49-F238E27FC236}">
                    <a16:creationId xmlns:a16="http://schemas.microsoft.com/office/drawing/2014/main" id="{765E378E-E9AD-466F-9771-8430561AEBFD}"/>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4" name="Oval 1153">
                <a:extLst>
                  <a:ext uri="{FF2B5EF4-FFF2-40B4-BE49-F238E27FC236}">
                    <a16:creationId xmlns:a16="http://schemas.microsoft.com/office/drawing/2014/main" id="{3E36411A-0BDE-49A4-82BD-B73C657C3A0D}"/>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5" name="Oval 1154">
                <a:extLst>
                  <a:ext uri="{FF2B5EF4-FFF2-40B4-BE49-F238E27FC236}">
                    <a16:creationId xmlns:a16="http://schemas.microsoft.com/office/drawing/2014/main" id="{BA9C6F22-3B6E-4DE0-BD66-351E185D7182}"/>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6" name="Oval 1155">
                <a:extLst>
                  <a:ext uri="{FF2B5EF4-FFF2-40B4-BE49-F238E27FC236}">
                    <a16:creationId xmlns:a16="http://schemas.microsoft.com/office/drawing/2014/main" id="{4CEAB5AF-7CDE-4213-9BCA-B0B5D5E3E039}"/>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7" name="Oval 1156">
                <a:extLst>
                  <a:ext uri="{FF2B5EF4-FFF2-40B4-BE49-F238E27FC236}">
                    <a16:creationId xmlns:a16="http://schemas.microsoft.com/office/drawing/2014/main" id="{18670F16-F114-4523-88E2-5A637CCBF8CF}"/>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8" name="Oval 1157">
                <a:extLst>
                  <a:ext uri="{FF2B5EF4-FFF2-40B4-BE49-F238E27FC236}">
                    <a16:creationId xmlns:a16="http://schemas.microsoft.com/office/drawing/2014/main" id="{D1030BC7-30DD-4D90-ADD1-7EEA1E88CC43}"/>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9" name="Oval 1158">
                <a:extLst>
                  <a:ext uri="{FF2B5EF4-FFF2-40B4-BE49-F238E27FC236}">
                    <a16:creationId xmlns:a16="http://schemas.microsoft.com/office/drawing/2014/main" id="{4D147C74-7AE1-4AA2-86EF-6C546AC0711A}"/>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0" name="Oval 1159">
                <a:extLst>
                  <a:ext uri="{FF2B5EF4-FFF2-40B4-BE49-F238E27FC236}">
                    <a16:creationId xmlns:a16="http://schemas.microsoft.com/office/drawing/2014/main" id="{A6E751AD-3693-4A3C-8A2D-A0BD23D2CCC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1" name="Oval 1160">
                <a:extLst>
                  <a:ext uri="{FF2B5EF4-FFF2-40B4-BE49-F238E27FC236}">
                    <a16:creationId xmlns:a16="http://schemas.microsoft.com/office/drawing/2014/main" id="{05242BD9-A4B1-4A93-86A4-6EAB7A0F4225}"/>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2" name="Oval 1161">
                <a:extLst>
                  <a:ext uri="{FF2B5EF4-FFF2-40B4-BE49-F238E27FC236}">
                    <a16:creationId xmlns:a16="http://schemas.microsoft.com/office/drawing/2014/main" id="{3BB92C01-FD7D-4E73-8A37-EEA82B983028}"/>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3" name="Oval 1162">
                <a:extLst>
                  <a:ext uri="{FF2B5EF4-FFF2-40B4-BE49-F238E27FC236}">
                    <a16:creationId xmlns:a16="http://schemas.microsoft.com/office/drawing/2014/main" id="{87E9C127-4A64-4FAC-88ED-377A7499C767}"/>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4" name="Oval 1163">
                <a:extLst>
                  <a:ext uri="{FF2B5EF4-FFF2-40B4-BE49-F238E27FC236}">
                    <a16:creationId xmlns:a16="http://schemas.microsoft.com/office/drawing/2014/main" id="{BE1D1E2E-8E6B-4A37-971B-30F13192E05F}"/>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5" name="Oval 1164">
                <a:extLst>
                  <a:ext uri="{FF2B5EF4-FFF2-40B4-BE49-F238E27FC236}">
                    <a16:creationId xmlns:a16="http://schemas.microsoft.com/office/drawing/2014/main" id="{CDC99162-D95D-4FD4-A97D-DAECA6FDE59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7" name="Group 886">
              <a:extLst>
                <a:ext uri="{FF2B5EF4-FFF2-40B4-BE49-F238E27FC236}">
                  <a16:creationId xmlns:a16="http://schemas.microsoft.com/office/drawing/2014/main" id="{D79A6233-19D7-4CBF-AD67-E3A3DA1D01E4}"/>
                </a:ext>
              </a:extLst>
            </p:cNvPr>
            <p:cNvGrpSpPr/>
            <p:nvPr userDrawn="1"/>
          </p:nvGrpSpPr>
          <p:grpSpPr>
            <a:xfrm>
              <a:off x="-264849" y="989805"/>
              <a:ext cx="12451835" cy="473244"/>
              <a:chOff x="-19399" y="-750908"/>
              <a:chExt cx="12451835" cy="473244"/>
            </a:xfrm>
          </p:grpSpPr>
          <p:sp>
            <p:nvSpPr>
              <p:cNvPr id="1112" name="Oval 1111">
                <a:extLst>
                  <a:ext uri="{FF2B5EF4-FFF2-40B4-BE49-F238E27FC236}">
                    <a16:creationId xmlns:a16="http://schemas.microsoft.com/office/drawing/2014/main" id="{5D1F1546-537A-4B66-AA01-19745EC02893}"/>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3" name="Oval 1112">
                <a:extLst>
                  <a:ext uri="{FF2B5EF4-FFF2-40B4-BE49-F238E27FC236}">
                    <a16:creationId xmlns:a16="http://schemas.microsoft.com/office/drawing/2014/main" id="{79E4896B-D5A0-4902-9F83-5803AF01C1ED}"/>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4" name="Oval 1113">
                <a:extLst>
                  <a:ext uri="{FF2B5EF4-FFF2-40B4-BE49-F238E27FC236}">
                    <a16:creationId xmlns:a16="http://schemas.microsoft.com/office/drawing/2014/main" id="{AC1D8DAE-C8CD-4C7C-918B-64D5EEC86A28}"/>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5" name="Oval 1114">
                <a:extLst>
                  <a:ext uri="{FF2B5EF4-FFF2-40B4-BE49-F238E27FC236}">
                    <a16:creationId xmlns:a16="http://schemas.microsoft.com/office/drawing/2014/main" id="{473E3E96-FB17-434F-84DE-330697247C3E}"/>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 name="Oval 1115">
                <a:extLst>
                  <a:ext uri="{FF2B5EF4-FFF2-40B4-BE49-F238E27FC236}">
                    <a16:creationId xmlns:a16="http://schemas.microsoft.com/office/drawing/2014/main" id="{E2DC85AE-7893-4A23-AF3C-1649840867E3}"/>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7" name="Oval 1116">
                <a:extLst>
                  <a:ext uri="{FF2B5EF4-FFF2-40B4-BE49-F238E27FC236}">
                    <a16:creationId xmlns:a16="http://schemas.microsoft.com/office/drawing/2014/main" id="{D2A0ED95-274A-4570-AB85-5170E5698DC4}"/>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8" name="Oval 1117">
                <a:extLst>
                  <a:ext uri="{FF2B5EF4-FFF2-40B4-BE49-F238E27FC236}">
                    <a16:creationId xmlns:a16="http://schemas.microsoft.com/office/drawing/2014/main" id="{AB568E9F-FA98-4910-9B21-B944D646B2C7}"/>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9" name="Oval 1118">
                <a:extLst>
                  <a:ext uri="{FF2B5EF4-FFF2-40B4-BE49-F238E27FC236}">
                    <a16:creationId xmlns:a16="http://schemas.microsoft.com/office/drawing/2014/main" id="{AAE57989-3A5D-4BDF-B671-774652A96BA1}"/>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0" name="Oval 1119">
                <a:extLst>
                  <a:ext uri="{FF2B5EF4-FFF2-40B4-BE49-F238E27FC236}">
                    <a16:creationId xmlns:a16="http://schemas.microsoft.com/office/drawing/2014/main" id="{47B5CB98-8E03-490C-9A42-F256A08B81DF}"/>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1" name="Oval 1120">
                <a:extLst>
                  <a:ext uri="{FF2B5EF4-FFF2-40B4-BE49-F238E27FC236}">
                    <a16:creationId xmlns:a16="http://schemas.microsoft.com/office/drawing/2014/main" id="{B385D1E3-4A10-4BED-AC4F-0C61581AD3F7}"/>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2" name="Oval 1121">
                <a:extLst>
                  <a:ext uri="{FF2B5EF4-FFF2-40B4-BE49-F238E27FC236}">
                    <a16:creationId xmlns:a16="http://schemas.microsoft.com/office/drawing/2014/main" id="{3CE52FFB-C26B-46C1-BE5D-3B0B4EEA15F6}"/>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3" name="Oval 1122">
                <a:extLst>
                  <a:ext uri="{FF2B5EF4-FFF2-40B4-BE49-F238E27FC236}">
                    <a16:creationId xmlns:a16="http://schemas.microsoft.com/office/drawing/2014/main" id="{DEBC16E9-311D-4398-BB57-F975490908D0}"/>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4" name="Oval 1123">
                <a:extLst>
                  <a:ext uri="{FF2B5EF4-FFF2-40B4-BE49-F238E27FC236}">
                    <a16:creationId xmlns:a16="http://schemas.microsoft.com/office/drawing/2014/main" id="{972DF0D8-AD86-4C51-92CF-1205B8D7AD0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5" name="Oval 1124">
                <a:extLst>
                  <a:ext uri="{FF2B5EF4-FFF2-40B4-BE49-F238E27FC236}">
                    <a16:creationId xmlns:a16="http://schemas.microsoft.com/office/drawing/2014/main" id="{A73793A1-8583-4A41-A5E2-9126DB4799D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 name="Oval 1125">
                <a:extLst>
                  <a:ext uri="{FF2B5EF4-FFF2-40B4-BE49-F238E27FC236}">
                    <a16:creationId xmlns:a16="http://schemas.microsoft.com/office/drawing/2014/main" id="{98AAC0E5-FCF2-4785-B83E-A57E825E4D7F}"/>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 name="Oval 1126">
                <a:extLst>
                  <a:ext uri="{FF2B5EF4-FFF2-40B4-BE49-F238E27FC236}">
                    <a16:creationId xmlns:a16="http://schemas.microsoft.com/office/drawing/2014/main" id="{13820B3B-9E3B-457E-8B28-12C535C850B0}"/>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 name="Oval 1127">
                <a:extLst>
                  <a:ext uri="{FF2B5EF4-FFF2-40B4-BE49-F238E27FC236}">
                    <a16:creationId xmlns:a16="http://schemas.microsoft.com/office/drawing/2014/main" id="{CCC40ACE-BB71-40B3-B482-D9E7C000C8A4}"/>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9" name="Oval 1128">
                <a:extLst>
                  <a:ext uri="{FF2B5EF4-FFF2-40B4-BE49-F238E27FC236}">
                    <a16:creationId xmlns:a16="http://schemas.microsoft.com/office/drawing/2014/main" id="{B6CFD90B-E605-420B-87A2-F569955EAF55}"/>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0" name="Oval 1129">
                <a:extLst>
                  <a:ext uri="{FF2B5EF4-FFF2-40B4-BE49-F238E27FC236}">
                    <a16:creationId xmlns:a16="http://schemas.microsoft.com/office/drawing/2014/main" id="{B7699DC5-AD7D-4FED-874F-D8DAA1624B73}"/>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1" name="Oval 1130">
                <a:extLst>
                  <a:ext uri="{FF2B5EF4-FFF2-40B4-BE49-F238E27FC236}">
                    <a16:creationId xmlns:a16="http://schemas.microsoft.com/office/drawing/2014/main" id="{FC7D0196-E403-41BD-873D-B7124DA46A60}"/>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2" name="Oval 1131">
                <a:extLst>
                  <a:ext uri="{FF2B5EF4-FFF2-40B4-BE49-F238E27FC236}">
                    <a16:creationId xmlns:a16="http://schemas.microsoft.com/office/drawing/2014/main" id="{3E7DE83F-78D4-40E9-824E-8FE04E687305}"/>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3" name="Oval 1132">
                <a:extLst>
                  <a:ext uri="{FF2B5EF4-FFF2-40B4-BE49-F238E27FC236}">
                    <a16:creationId xmlns:a16="http://schemas.microsoft.com/office/drawing/2014/main" id="{4A17F64A-7770-4E68-8C95-5055EE55A377}"/>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4" name="Oval 1133">
                <a:extLst>
                  <a:ext uri="{FF2B5EF4-FFF2-40B4-BE49-F238E27FC236}">
                    <a16:creationId xmlns:a16="http://schemas.microsoft.com/office/drawing/2014/main" id="{5E54308C-3325-4BDD-A141-FB9E7A372688}"/>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5" name="Oval 1134">
                <a:extLst>
                  <a:ext uri="{FF2B5EF4-FFF2-40B4-BE49-F238E27FC236}">
                    <a16:creationId xmlns:a16="http://schemas.microsoft.com/office/drawing/2014/main" id="{A591B5D9-FBC0-4031-8018-58C4531A004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 name="Oval 1135">
                <a:extLst>
                  <a:ext uri="{FF2B5EF4-FFF2-40B4-BE49-F238E27FC236}">
                    <a16:creationId xmlns:a16="http://schemas.microsoft.com/office/drawing/2014/main" id="{1C59121D-D3A6-40CF-9AC9-8314ED110BA3}"/>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7" name="Oval 1136">
                <a:extLst>
                  <a:ext uri="{FF2B5EF4-FFF2-40B4-BE49-F238E27FC236}">
                    <a16:creationId xmlns:a16="http://schemas.microsoft.com/office/drawing/2014/main" id="{7410BD0D-48FE-406D-BA38-589422BD0A9B}"/>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8" name="Oval 1137">
                <a:extLst>
                  <a:ext uri="{FF2B5EF4-FFF2-40B4-BE49-F238E27FC236}">
                    <a16:creationId xmlns:a16="http://schemas.microsoft.com/office/drawing/2014/main" id="{487CE243-A3B4-4F88-9867-1795C17BA62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8" name="Group 887">
              <a:extLst>
                <a:ext uri="{FF2B5EF4-FFF2-40B4-BE49-F238E27FC236}">
                  <a16:creationId xmlns:a16="http://schemas.microsoft.com/office/drawing/2014/main" id="{CE7FFCAA-ABB0-4185-9751-2A3EA083AAFA}"/>
                </a:ext>
              </a:extLst>
            </p:cNvPr>
            <p:cNvGrpSpPr/>
            <p:nvPr userDrawn="1"/>
          </p:nvGrpSpPr>
          <p:grpSpPr>
            <a:xfrm>
              <a:off x="-297835" y="4270511"/>
              <a:ext cx="12451835" cy="473244"/>
              <a:chOff x="-19399" y="-750908"/>
              <a:chExt cx="12451835" cy="473244"/>
            </a:xfrm>
          </p:grpSpPr>
          <p:sp>
            <p:nvSpPr>
              <p:cNvPr id="1085" name="Oval 1084">
                <a:extLst>
                  <a:ext uri="{FF2B5EF4-FFF2-40B4-BE49-F238E27FC236}">
                    <a16:creationId xmlns:a16="http://schemas.microsoft.com/office/drawing/2014/main" id="{B768EC3D-61ED-427D-9D76-E0E6FCDA9C89}"/>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6" name="Oval 1085">
                <a:extLst>
                  <a:ext uri="{FF2B5EF4-FFF2-40B4-BE49-F238E27FC236}">
                    <a16:creationId xmlns:a16="http://schemas.microsoft.com/office/drawing/2014/main" id="{9FD93398-D6DF-49EC-A9F4-3C0E2C91157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7" name="Oval 1086">
                <a:extLst>
                  <a:ext uri="{FF2B5EF4-FFF2-40B4-BE49-F238E27FC236}">
                    <a16:creationId xmlns:a16="http://schemas.microsoft.com/office/drawing/2014/main" id="{F63B5381-8DDA-4CE1-A5AE-9C0A2535290A}"/>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8" name="Oval 1087">
                <a:extLst>
                  <a:ext uri="{FF2B5EF4-FFF2-40B4-BE49-F238E27FC236}">
                    <a16:creationId xmlns:a16="http://schemas.microsoft.com/office/drawing/2014/main" id="{BE2ACD60-7F43-4A52-A7A7-1A9D5551AFF2}"/>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9" name="Oval 1088">
                <a:extLst>
                  <a:ext uri="{FF2B5EF4-FFF2-40B4-BE49-F238E27FC236}">
                    <a16:creationId xmlns:a16="http://schemas.microsoft.com/office/drawing/2014/main" id="{CD52F9AF-262C-4B65-8D29-AD39DA12C22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0" name="Oval 1089">
                <a:extLst>
                  <a:ext uri="{FF2B5EF4-FFF2-40B4-BE49-F238E27FC236}">
                    <a16:creationId xmlns:a16="http://schemas.microsoft.com/office/drawing/2014/main" id="{0AF386F3-DE75-482B-A6B4-77580B278D7D}"/>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1" name="Oval 1090">
                <a:extLst>
                  <a:ext uri="{FF2B5EF4-FFF2-40B4-BE49-F238E27FC236}">
                    <a16:creationId xmlns:a16="http://schemas.microsoft.com/office/drawing/2014/main" id="{DE4D11DA-95E6-41A8-9FA1-D83DAEE82DD2}"/>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2" name="Oval 1091">
                <a:extLst>
                  <a:ext uri="{FF2B5EF4-FFF2-40B4-BE49-F238E27FC236}">
                    <a16:creationId xmlns:a16="http://schemas.microsoft.com/office/drawing/2014/main" id="{8C3630D5-56A7-4806-A191-A8FA9A59B9B8}"/>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3" name="Oval 1092">
                <a:extLst>
                  <a:ext uri="{FF2B5EF4-FFF2-40B4-BE49-F238E27FC236}">
                    <a16:creationId xmlns:a16="http://schemas.microsoft.com/office/drawing/2014/main" id="{6C7D20E7-B86E-4DF8-B9C2-A4CA4CF226B6}"/>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4" name="Oval 1093">
                <a:extLst>
                  <a:ext uri="{FF2B5EF4-FFF2-40B4-BE49-F238E27FC236}">
                    <a16:creationId xmlns:a16="http://schemas.microsoft.com/office/drawing/2014/main" id="{B43FF789-A0CB-4481-B84C-8FFB1357A140}"/>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 name="Oval 1094">
                <a:extLst>
                  <a:ext uri="{FF2B5EF4-FFF2-40B4-BE49-F238E27FC236}">
                    <a16:creationId xmlns:a16="http://schemas.microsoft.com/office/drawing/2014/main" id="{1F1D4710-6762-4722-AF56-E8930506AB90}"/>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6" name="Oval 1095">
                <a:extLst>
                  <a:ext uri="{FF2B5EF4-FFF2-40B4-BE49-F238E27FC236}">
                    <a16:creationId xmlns:a16="http://schemas.microsoft.com/office/drawing/2014/main" id="{A8162BD1-3B88-43B8-874B-52FC76C556D2}"/>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7" name="Oval 1096">
                <a:extLst>
                  <a:ext uri="{FF2B5EF4-FFF2-40B4-BE49-F238E27FC236}">
                    <a16:creationId xmlns:a16="http://schemas.microsoft.com/office/drawing/2014/main" id="{7E87C7C4-3E29-4EB3-8475-26AAD6FF2414}"/>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8" name="Oval 1097">
                <a:extLst>
                  <a:ext uri="{FF2B5EF4-FFF2-40B4-BE49-F238E27FC236}">
                    <a16:creationId xmlns:a16="http://schemas.microsoft.com/office/drawing/2014/main" id="{65009286-A10F-4FD1-A47F-FD3C3BC7A173}"/>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9" name="Oval 1098">
                <a:extLst>
                  <a:ext uri="{FF2B5EF4-FFF2-40B4-BE49-F238E27FC236}">
                    <a16:creationId xmlns:a16="http://schemas.microsoft.com/office/drawing/2014/main" id="{FA103449-DF4F-40FC-9BC5-05B47FAE2AA5}"/>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0" name="Oval 1099">
                <a:extLst>
                  <a:ext uri="{FF2B5EF4-FFF2-40B4-BE49-F238E27FC236}">
                    <a16:creationId xmlns:a16="http://schemas.microsoft.com/office/drawing/2014/main" id="{E001DEEE-2A90-4F81-A7EE-C7871747FDC7}"/>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1" name="Oval 1100">
                <a:extLst>
                  <a:ext uri="{FF2B5EF4-FFF2-40B4-BE49-F238E27FC236}">
                    <a16:creationId xmlns:a16="http://schemas.microsoft.com/office/drawing/2014/main" id="{C112DA53-E757-4FE5-BC7D-AA1C25F0D3BE}"/>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2" name="Oval 1101">
                <a:extLst>
                  <a:ext uri="{FF2B5EF4-FFF2-40B4-BE49-F238E27FC236}">
                    <a16:creationId xmlns:a16="http://schemas.microsoft.com/office/drawing/2014/main" id="{90D6815E-114A-491C-935E-C567392738CF}"/>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3" name="Oval 1102">
                <a:extLst>
                  <a:ext uri="{FF2B5EF4-FFF2-40B4-BE49-F238E27FC236}">
                    <a16:creationId xmlns:a16="http://schemas.microsoft.com/office/drawing/2014/main" id="{97604272-2918-442E-BC03-CAAC1C0E763E}"/>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4" name="Oval 1103">
                <a:extLst>
                  <a:ext uri="{FF2B5EF4-FFF2-40B4-BE49-F238E27FC236}">
                    <a16:creationId xmlns:a16="http://schemas.microsoft.com/office/drawing/2014/main" id="{85370A74-45F1-4FF3-A735-DDB276D3F286}"/>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5" name="Oval 1104">
                <a:extLst>
                  <a:ext uri="{FF2B5EF4-FFF2-40B4-BE49-F238E27FC236}">
                    <a16:creationId xmlns:a16="http://schemas.microsoft.com/office/drawing/2014/main" id="{9662CE96-A853-412F-B7EE-A689FC422CE8}"/>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6" name="Oval 1105">
                <a:extLst>
                  <a:ext uri="{FF2B5EF4-FFF2-40B4-BE49-F238E27FC236}">
                    <a16:creationId xmlns:a16="http://schemas.microsoft.com/office/drawing/2014/main" id="{F5EF4C5B-736A-440A-B9AB-F21A5E822FF0}"/>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7" name="Oval 1106">
                <a:extLst>
                  <a:ext uri="{FF2B5EF4-FFF2-40B4-BE49-F238E27FC236}">
                    <a16:creationId xmlns:a16="http://schemas.microsoft.com/office/drawing/2014/main" id="{2F15A272-9D22-466C-9A68-4B0FB901BDFF}"/>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8" name="Oval 1107">
                <a:extLst>
                  <a:ext uri="{FF2B5EF4-FFF2-40B4-BE49-F238E27FC236}">
                    <a16:creationId xmlns:a16="http://schemas.microsoft.com/office/drawing/2014/main" id="{C78A4BCA-9E56-4AF8-9A41-712543AD580C}"/>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9" name="Oval 1108">
                <a:extLst>
                  <a:ext uri="{FF2B5EF4-FFF2-40B4-BE49-F238E27FC236}">
                    <a16:creationId xmlns:a16="http://schemas.microsoft.com/office/drawing/2014/main" id="{B1BE7C9F-CD10-487A-B624-9174C8EA0728}"/>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0" name="Oval 1109">
                <a:extLst>
                  <a:ext uri="{FF2B5EF4-FFF2-40B4-BE49-F238E27FC236}">
                    <a16:creationId xmlns:a16="http://schemas.microsoft.com/office/drawing/2014/main" id="{01F159F7-51FA-4C8A-9AC4-33D86D177D19}"/>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1" name="Oval 1110">
                <a:extLst>
                  <a:ext uri="{FF2B5EF4-FFF2-40B4-BE49-F238E27FC236}">
                    <a16:creationId xmlns:a16="http://schemas.microsoft.com/office/drawing/2014/main" id="{6A5D32EE-BC68-4618-BD3D-FB0C783D467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9" name="Group 888">
              <a:extLst>
                <a:ext uri="{FF2B5EF4-FFF2-40B4-BE49-F238E27FC236}">
                  <a16:creationId xmlns:a16="http://schemas.microsoft.com/office/drawing/2014/main" id="{A7F99BF4-0BB9-4359-A2C8-4017D025A376}"/>
                </a:ext>
              </a:extLst>
            </p:cNvPr>
            <p:cNvGrpSpPr/>
            <p:nvPr userDrawn="1"/>
          </p:nvGrpSpPr>
          <p:grpSpPr>
            <a:xfrm>
              <a:off x="-302847" y="3797318"/>
              <a:ext cx="12451835" cy="473244"/>
              <a:chOff x="-19399" y="-750908"/>
              <a:chExt cx="12451835" cy="473244"/>
            </a:xfrm>
          </p:grpSpPr>
          <p:sp>
            <p:nvSpPr>
              <p:cNvPr id="1058" name="Oval 1057">
                <a:extLst>
                  <a:ext uri="{FF2B5EF4-FFF2-40B4-BE49-F238E27FC236}">
                    <a16:creationId xmlns:a16="http://schemas.microsoft.com/office/drawing/2014/main" id="{9DD24FC1-C848-4B7D-AB65-2ADF9A5C46EC}"/>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Oval 1058">
                <a:extLst>
                  <a:ext uri="{FF2B5EF4-FFF2-40B4-BE49-F238E27FC236}">
                    <a16:creationId xmlns:a16="http://schemas.microsoft.com/office/drawing/2014/main" id="{19A91A80-1F08-4332-B09C-9CFB8DEF48C9}"/>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0" name="Oval 1059">
                <a:extLst>
                  <a:ext uri="{FF2B5EF4-FFF2-40B4-BE49-F238E27FC236}">
                    <a16:creationId xmlns:a16="http://schemas.microsoft.com/office/drawing/2014/main" id="{2247DBCB-6867-4185-AFFD-50D1B7DEC937}"/>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1" name="Oval 1060">
                <a:extLst>
                  <a:ext uri="{FF2B5EF4-FFF2-40B4-BE49-F238E27FC236}">
                    <a16:creationId xmlns:a16="http://schemas.microsoft.com/office/drawing/2014/main" id="{8F4D0550-6C4D-48C1-97F5-24CF6DC91087}"/>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2" name="Oval 1061">
                <a:extLst>
                  <a:ext uri="{FF2B5EF4-FFF2-40B4-BE49-F238E27FC236}">
                    <a16:creationId xmlns:a16="http://schemas.microsoft.com/office/drawing/2014/main" id="{55AAAB8F-456E-4760-8003-027542F6565F}"/>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Oval 1062">
                <a:extLst>
                  <a:ext uri="{FF2B5EF4-FFF2-40B4-BE49-F238E27FC236}">
                    <a16:creationId xmlns:a16="http://schemas.microsoft.com/office/drawing/2014/main" id="{DB70A626-2433-4AD8-980C-37C6B0E6A2B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4" name="Oval 1063">
                <a:extLst>
                  <a:ext uri="{FF2B5EF4-FFF2-40B4-BE49-F238E27FC236}">
                    <a16:creationId xmlns:a16="http://schemas.microsoft.com/office/drawing/2014/main" id="{685DBD45-CCEA-4645-81D3-8FD0B365EEC3}"/>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5" name="Oval 1064">
                <a:extLst>
                  <a:ext uri="{FF2B5EF4-FFF2-40B4-BE49-F238E27FC236}">
                    <a16:creationId xmlns:a16="http://schemas.microsoft.com/office/drawing/2014/main" id="{F1B827F5-7EA1-4797-8ABC-FA217509372E}"/>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6" name="Oval 1065">
                <a:extLst>
                  <a:ext uri="{FF2B5EF4-FFF2-40B4-BE49-F238E27FC236}">
                    <a16:creationId xmlns:a16="http://schemas.microsoft.com/office/drawing/2014/main" id="{40EFE220-C4D5-481A-AF52-987E95BED07C}"/>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Oval 1066">
                <a:extLst>
                  <a:ext uri="{FF2B5EF4-FFF2-40B4-BE49-F238E27FC236}">
                    <a16:creationId xmlns:a16="http://schemas.microsoft.com/office/drawing/2014/main" id="{FAD9EDE7-C6CF-4718-A36A-6728E35706C7}"/>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Oval 1067">
                <a:extLst>
                  <a:ext uri="{FF2B5EF4-FFF2-40B4-BE49-F238E27FC236}">
                    <a16:creationId xmlns:a16="http://schemas.microsoft.com/office/drawing/2014/main" id="{EC61B9F2-7DFB-4B38-B41D-8F98005CE1C5}"/>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9" name="Oval 1068">
                <a:extLst>
                  <a:ext uri="{FF2B5EF4-FFF2-40B4-BE49-F238E27FC236}">
                    <a16:creationId xmlns:a16="http://schemas.microsoft.com/office/drawing/2014/main" id="{DD27DD19-A421-4918-A15E-108250FAC350}"/>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0" name="Oval 1069">
                <a:extLst>
                  <a:ext uri="{FF2B5EF4-FFF2-40B4-BE49-F238E27FC236}">
                    <a16:creationId xmlns:a16="http://schemas.microsoft.com/office/drawing/2014/main" id="{8CB62DA7-5D11-4045-AE47-960DC6E1C9DC}"/>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1" name="Oval 1070">
                <a:extLst>
                  <a:ext uri="{FF2B5EF4-FFF2-40B4-BE49-F238E27FC236}">
                    <a16:creationId xmlns:a16="http://schemas.microsoft.com/office/drawing/2014/main" id="{C3CBECD9-1644-4BAB-B2F2-5DA5CF5A445F}"/>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2" name="Oval 1071">
                <a:extLst>
                  <a:ext uri="{FF2B5EF4-FFF2-40B4-BE49-F238E27FC236}">
                    <a16:creationId xmlns:a16="http://schemas.microsoft.com/office/drawing/2014/main" id="{7EE16695-F7EB-4385-9599-C277D1AAE03D}"/>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3" name="Oval 1072">
                <a:extLst>
                  <a:ext uri="{FF2B5EF4-FFF2-40B4-BE49-F238E27FC236}">
                    <a16:creationId xmlns:a16="http://schemas.microsoft.com/office/drawing/2014/main" id="{5DAD9F8A-00E7-47B2-AE18-33E2D7709532}"/>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4" name="Oval 1073">
                <a:extLst>
                  <a:ext uri="{FF2B5EF4-FFF2-40B4-BE49-F238E27FC236}">
                    <a16:creationId xmlns:a16="http://schemas.microsoft.com/office/drawing/2014/main" id="{31530905-7F26-4DC1-8A55-34F84B4495B5}"/>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 name="Oval 1074">
                <a:extLst>
                  <a:ext uri="{FF2B5EF4-FFF2-40B4-BE49-F238E27FC236}">
                    <a16:creationId xmlns:a16="http://schemas.microsoft.com/office/drawing/2014/main" id="{A84F7FE7-CBDC-4254-BCFD-62927793DDE8}"/>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6" name="Oval 1075">
                <a:extLst>
                  <a:ext uri="{FF2B5EF4-FFF2-40B4-BE49-F238E27FC236}">
                    <a16:creationId xmlns:a16="http://schemas.microsoft.com/office/drawing/2014/main" id="{08F1CFFF-7BD6-41FC-A297-8E45F9B1D3F8}"/>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7" name="Oval 1076">
                <a:extLst>
                  <a:ext uri="{FF2B5EF4-FFF2-40B4-BE49-F238E27FC236}">
                    <a16:creationId xmlns:a16="http://schemas.microsoft.com/office/drawing/2014/main" id="{5688F923-3F1D-450C-AE63-A0FF96052E69}"/>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8" name="Oval 1077">
                <a:extLst>
                  <a:ext uri="{FF2B5EF4-FFF2-40B4-BE49-F238E27FC236}">
                    <a16:creationId xmlns:a16="http://schemas.microsoft.com/office/drawing/2014/main" id="{8BD3CD90-0121-4FA5-86C4-0854DBD21202}"/>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9" name="Oval 1078">
                <a:extLst>
                  <a:ext uri="{FF2B5EF4-FFF2-40B4-BE49-F238E27FC236}">
                    <a16:creationId xmlns:a16="http://schemas.microsoft.com/office/drawing/2014/main" id="{D8AAA719-0AE5-4233-B293-7160F1006C34}"/>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0" name="Oval 1079">
                <a:extLst>
                  <a:ext uri="{FF2B5EF4-FFF2-40B4-BE49-F238E27FC236}">
                    <a16:creationId xmlns:a16="http://schemas.microsoft.com/office/drawing/2014/main" id="{0120F7D9-8B19-4E49-867E-4E367B85964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1" name="Oval 1080">
                <a:extLst>
                  <a:ext uri="{FF2B5EF4-FFF2-40B4-BE49-F238E27FC236}">
                    <a16:creationId xmlns:a16="http://schemas.microsoft.com/office/drawing/2014/main" id="{3FC60560-E088-411C-8933-951CA3D3A3D7}"/>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2" name="Oval 1081">
                <a:extLst>
                  <a:ext uri="{FF2B5EF4-FFF2-40B4-BE49-F238E27FC236}">
                    <a16:creationId xmlns:a16="http://schemas.microsoft.com/office/drawing/2014/main" id="{8377B351-7281-4A96-8877-A0F8F509977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3" name="Oval 1082">
                <a:extLst>
                  <a:ext uri="{FF2B5EF4-FFF2-40B4-BE49-F238E27FC236}">
                    <a16:creationId xmlns:a16="http://schemas.microsoft.com/office/drawing/2014/main" id="{2AC03B4E-B2A6-4012-8960-2BBD88675588}"/>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4" name="Oval 1083">
                <a:extLst>
                  <a:ext uri="{FF2B5EF4-FFF2-40B4-BE49-F238E27FC236}">
                    <a16:creationId xmlns:a16="http://schemas.microsoft.com/office/drawing/2014/main" id="{51B32FE5-0EF8-466C-90C4-5CF3255174BD}"/>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0" name="Group 889">
              <a:extLst>
                <a:ext uri="{FF2B5EF4-FFF2-40B4-BE49-F238E27FC236}">
                  <a16:creationId xmlns:a16="http://schemas.microsoft.com/office/drawing/2014/main" id="{B45C6B45-9571-4BFF-9C11-9A835917E56C}"/>
                </a:ext>
              </a:extLst>
            </p:cNvPr>
            <p:cNvGrpSpPr/>
            <p:nvPr userDrawn="1"/>
          </p:nvGrpSpPr>
          <p:grpSpPr>
            <a:xfrm>
              <a:off x="-259837" y="498071"/>
              <a:ext cx="12451835" cy="473244"/>
              <a:chOff x="-19399" y="-750908"/>
              <a:chExt cx="12451835" cy="473244"/>
            </a:xfrm>
          </p:grpSpPr>
          <p:sp>
            <p:nvSpPr>
              <p:cNvPr id="1031" name="Oval 1030">
                <a:extLst>
                  <a:ext uri="{FF2B5EF4-FFF2-40B4-BE49-F238E27FC236}">
                    <a16:creationId xmlns:a16="http://schemas.microsoft.com/office/drawing/2014/main" id="{431DFC4A-BBB8-4FBB-8C77-EA4C53F5D4A3}"/>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al 1031">
                <a:extLst>
                  <a:ext uri="{FF2B5EF4-FFF2-40B4-BE49-F238E27FC236}">
                    <a16:creationId xmlns:a16="http://schemas.microsoft.com/office/drawing/2014/main" id="{ADB60E2B-BB25-4EA7-ADFC-4B0087C5E5F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Oval 1032">
                <a:extLst>
                  <a:ext uri="{FF2B5EF4-FFF2-40B4-BE49-F238E27FC236}">
                    <a16:creationId xmlns:a16="http://schemas.microsoft.com/office/drawing/2014/main" id="{0F8DB58D-9F91-464B-843B-C5FB9215C82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Oval 1033">
                <a:extLst>
                  <a:ext uri="{FF2B5EF4-FFF2-40B4-BE49-F238E27FC236}">
                    <a16:creationId xmlns:a16="http://schemas.microsoft.com/office/drawing/2014/main" id="{D6179FEE-CEA7-4E12-8D5C-8E6D20AE73CF}"/>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Oval 1034">
                <a:extLst>
                  <a:ext uri="{FF2B5EF4-FFF2-40B4-BE49-F238E27FC236}">
                    <a16:creationId xmlns:a16="http://schemas.microsoft.com/office/drawing/2014/main" id="{D5D2FCAE-52F2-4D0D-9F63-8422B415B28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Oval 1035">
                <a:extLst>
                  <a:ext uri="{FF2B5EF4-FFF2-40B4-BE49-F238E27FC236}">
                    <a16:creationId xmlns:a16="http://schemas.microsoft.com/office/drawing/2014/main" id="{DC1F44A6-BFB1-4BAE-BD5E-D73E0B683813}"/>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Oval 1036">
                <a:extLst>
                  <a:ext uri="{FF2B5EF4-FFF2-40B4-BE49-F238E27FC236}">
                    <a16:creationId xmlns:a16="http://schemas.microsoft.com/office/drawing/2014/main" id="{8617A7EF-8159-46C8-8935-676539CE93A2}"/>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Oval 1037">
                <a:extLst>
                  <a:ext uri="{FF2B5EF4-FFF2-40B4-BE49-F238E27FC236}">
                    <a16:creationId xmlns:a16="http://schemas.microsoft.com/office/drawing/2014/main" id="{36485F7E-06A4-4C6D-8A2D-353E94F64CCA}"/>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Oval 1038">
                <a:extLst>
                  <a:ext uri="{FF2B5EF4-FFF2-40B4-BE49-F238E27FC236}">
                    <a16:creationId xmlns:a16="http://schemas.microsoft.com/office/drawing/2014/main" id="{C7124785-A1DD-4D08-B1BC-D8157614115E}"/>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Oval 1039">
                <a:extLst>
                  <a:ext uri="{FF2B5EF4-FFF2-40B4-BE49-F238E27FC236}">
                    <a16:creationId xmlns:a16="http://schemas.microsoft.com/office/drawing/2014/main" id="{563C3DD9-782E-4A76-BDEB-C4DCD3887D63}"/>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Oval 1040">
                <a:extLst>
                  <a:ext uri="{FF2B5EF4-FFF2-40B4-BE49-F238E27FC236}">
                    <a16:creationId xmlns:a16="http://schemas.microsoft.com/office/drawing/2014/main" id="{8CDE0E67-F3D7-406F-94B3-3CF0C8E29104}"/>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Oval 1041">
                <a:extLst>
                  <a:ext uri="{FF2B5EF4-FFF2-40B4-BE49-F238E27FC236}">
                    <a16:creationId xmlns:a16="http://schemas.microsoft.com/office/drawing/2014/main" id="{EE32797B-F2D0-4F1C-B40C-600C8DB6A835}"/>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Oval 1042">
                <a:extLst>
                  <a:ext uri="{FF2B5EF4-FFF2-40B4-BE49-F238E27FC236}">
                    <a16:creationId xmlns:a16="http://schemas.microsoft.com/office/drawing/2014/main" id="{C37572B7-9DCD-4F70-8EE4-FFB690315030}"/>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Oval 1043">
                <a:extLst>
                  <a:ext uri="{FF2B5EF4-FFF2-40B4-BE49-F238E27FC236}">
                    <a16:creationId xmlns:a16="http://schemas.microsoft.com/office/drawing/2014/main" id="{C9368BF1-BD64-4A91-8840-B6B0D630C011}"/>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Oval 1044">
                <a:extLst>
                  <a:ext uri="{FF2B5EF4-FFF2-40B4-BE49-F238E27FC236}">
                    <a16:creationId xmlns:a16="http://schemas.microsoft.com/office/drawing/2014/main" id="{2E3802CA-98B7-4BD4-B6B1-C9E144EF6321}"/>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Oval 1045">
                <a:extLst>
                  <a:ext uri="{FF2B5EF4-FFF2-40B4-BE49-F238E27FC236}">
                    <a16:creationId xmlns:a16="http://schemas.microsoft.com/office/drawing/2014/main" id="{0AB56A0B-FF03-465B-B1F6-AF43B2C0361E}"/>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Oval 1046">
                <a:extLst>
                  <a:ext uri="{FF2B5EF4-FFF2-40B4-BE49-F238E27FC236}">
                    <a16:creationId xmlns:a16="http://schemas.microsoft.com/office/drawing/2014/main" id="{746F1D85-5408-4032-A3AF-7C77332CF880}"/>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Oval 1047">
                <a:extLst>
                  <a:ext uri="{FF2B5EF4-FFF2-40B4-BE49-F238E27FC236}">
                    <a16:creationId xmlns:a16="http://schemas.microsoft.com/office/drawing/2014/main" id="{6F01B0E3-0F10-4117-97B1-6A14158AAE08}"/>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Oval 1048">
                <a:extLst>
                  <a:ext uri="{FF2B5EF4-FFF2-40B4-BE49-F238E27FC236}">
                    <a16:creationId xmlns:a16="http://schemas.microsoft.com/office/drawing/2014/main" id="{BAD25F45-5453-4B1D-90B8-7B0248C1A68E}"/>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Oval 1049">
                <a:extLst>
                  <a:ext uri="{FF2B5EF4-FFF2-40B4-BE49-F238E27FC236}">
                    <a16:creationId xmlns:a16="http://schemas.microsoft.com/office/drawing/2014/main" id="{08C7B012-5BC9-4487-A6A9-64940C41431F}"/>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Oval 1050">
                <a:extLst>
                  <a:ext uri="{FF2B5EF4-FFF2-40B4-BE49-F238E27FC236}">
                    <a16:creationId xmlns:a16="http://schemas.microsoft.com/office/drawing/2014/main" id="{ABB2C0DD-CD30-423F-BCDB-BE92ADD4B6BF}"/>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2" name="Oval 1051">
                <a:extLst>
                  <a:ext uri="{FF2B5EF4-FFF2-40B4-BE49-F238E27FC236}">
                    <a16:creationId xmlns:a16="http://schemas.microsoft.com/office/drawing/2014/main" id="{3CD9A376-EEF4-42FB-8D83-EE8B0C9409D5}"/>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3" name="Oval 1052">
                <a:extLst>
                  <a:ext uri="{FF2B5EF4-FFF2-40B4-BE49-F238E27FC236}">
                    <a16:creationId xmlns:a16="http://schemas.microsoft.com/office/drawing/2014/main" id="{D38D730A-955C-423A-A5DF-5DB0F3FFCFC0}"/>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Oval 1053">
                <a:extLst>
                  <a:ext uri="{FF2B5EF4-FFF2-40B4-BE49-F238E27FC236}">
                    <a16:creationId xmlns:a16="http://schemas.microsoft.com/office/drawing/2014/main" id="{7EA9E2B8-6FDA-40FE-874B-A9452283EE7D}"/>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Oval 1054">
                <a:extLst>
                  <a:ext uri="{FF2B5EF4-FFF2-40B4-BE49-F238E27FC236}">
                    <a16:creationId xmlns:a16="http://schemas.microsoft.com/office/drawing/2014/main" id="{1471CEFD-B82D-4957-B4E8-FB6AA84C2E51}"/>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Oval 1055">
                <a:extLst>
                  <a:ext uri="{FF2B5EF4-FFF2-40B4-BE49-F238E27FC236}">
                    <a16:creationId xmlns:a16="http://schemas.microsoft.com/office/drawing/2014/main" id="{17054973-7169-44F2-A256-E3C3042E362D}"/>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Oval 1056">
                <a:extLst>
                  <a:ext uri="{FF2B5EF4-FFF2-40B4-BE49-F238E27FC236}">
                    <a16:creationId xmlns:a16="http://schemas.microsoft.com/office/drawing/2014/main" id="{78468ADA-0249-47E5-AB37-913701B001AD}"/>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1" name="Group 890">
              <a:extLst>
                <a:ext uri="{FF2B5EF4-FFF2-40B4-BE49-F238E27FC236}">
                  <a16:creationId xmlns:a16="http://schemas.microsoft.com/office/drawing/2014/main" id="{D6D91006-3652-4AFC-8BC5-3C7452B5E9FC}"/>
                </a:ext>
              </a:extLst>
            </p:cNvPr>
            <p:cNvGrpSpPr/>
            <p:nvPr userDrawn="1"/>
          </p:nvGrpSpPr>
          <p:grpSpPr>
            <a:xfrm>
              <a:off x="-264849" y="24878"/>
              <a:ext cx="12451835" cy="473244"/>
              <a:chOff x="-19399" y="-750908"/>
              <a:chExt cx="12451835" cy="473244"/>
            </a:xfrm>
          </p:grpSpPr>
          <p:sp>
            <p:nvSpPr>
              <p:cNvPr id="1004" name="Oval 1003">
                <a:extLst>
                  <a:ext uri="{FF2B5EF4-FFF2-40B4-BE49-F238E27FC236}">
                    <a16:creationId xmlns:a16="http://schemas.microsoft.com/office/drawing/2014/main" id="{46E7F64B-7A02-471F-BDFA-7A44B419B1FD}"/>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5" name="Oval 1004">
                <a:extLst>
                  <a:ext uri="{FF2B5EF4-FFF2-40B4-BE49-F238E27FC236}">
                    <a16:creationId xmlns:a16="http://schemas.microsoft.com/office/drawing/2014/main" id="{954F5EB0-3BF0-4467-B94D-89015533B718}"/>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6" name="Oval 1005">
                <a:extLst>
                  <a:ext uri="{FF2B5EF4-FFF2-40B4-BE49-F238E27FC236}">
                    <a16:creationId xmlns:a16="http://schemas.microsoft.com/office/drawing/2014/main" id="{A6581758-D8BB-48F5-96CB-88F3FA670D81}"/>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7" name="Oval 1006">
                <a:extLst>
                  <a:ext uri="{FF2B5EF4-FFF2-40B4-BE49-F238E27FC236}">
                    <a16:creationId xmlns:a16="http://schemas.microsoft.com/office/drawing/2014/main" id="{C9861C34-10FB-400F-8174-12B3EF977598}"/>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8" name="Oval 1007">
                <a:extLst>
                  <a:ext uri="{FF2B5EF4-FFF2-40B4-BE49-F238E27FC236}">
                    <a16:creationId xmlns:a16="http://schemas.microsoft.com/office/drawing/2014/main" id="{EE9E068A-6B37-4F07-8BD2-A09B5A447490}"/>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9" name="Oval 1008">
                <a:extLst>
                  <a:ext uri="{FF2B5EF4-FFF2-40B4-BE49-F238E27FC236}">
                    <a16:creationId xmlns:a16="http://schemas.microsoft.com/office/drawing/2014/main" id="{58451549-960C-415F-AE7C-38DF68D0ED8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0" name="Oval 1009">
                <a:extLst>
                  <a:ext uri="{FF2B5EF4-FFF2-40B4-BE49-F238E27FC236}">
                    <a16:creationId xmlns:a16="http://schemas.microsoft.com/office/drawing/2014/main" id="{FDFBFD0F-C9CC-44B4-9115-72F375E38365}"/>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1" name="Oval 1010">
                <a:extLst>
                  <a:ext uri="{FF2B5EF4-FFF2-40B4-BE49-F238E27FC236}">
                    <a16:creationId xmlns:a16="http://schemas.microsoft.com/office/drawing/2014/main" id="{23D01363-1744-44A0-AA86-3EA872F15822}"/>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2" name="Oval 1011">
                <a:extLst>
                  <a:ext uri="{FF2B5EF4-FFF2-40B4-BE49-F238E27FC236}">
                    <a16:creationId xmlns:a16="http://schemas.microsoft.com/office/drawing/2014/main" id="{953F5F92-CE96-49D0-8C9F-FA2707281D69}"/>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 name="Oval 1012">
                <a:extLst>
                  <a:ext uri="{FF2B5EF4-FFF2-40B4-BE49-F238E27FC236}">
                    <a16:creationId xmlns:a16="http://schemas.microsoft.com/office/drawing/2014/main" id="{E065005D-4F20-4BF8-8F99-0A4658F66181}"/>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4" name="Oval 1013">
                <a:extLst>
                  <a:ext uri="{FF2B5EF4-FFF2-40B4-BE49-F238E27FC236}">
                    <a16:creationId xmlns:a16="http://schemas.microsoft.com/office/drawing/2014/main" id="{AEE973FB-033E-42E6-9347-C5F8E49A1C12}"/>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5" name="Oval 1014">
                <a:extLst>
                  <a:ext uri="{FF2B5EF4-FFF2-40B4-BE49-F238E27FC236}">
                    <a16:creationId xmlns:a16="http://schemas.microsoft.com/office/drawing/2014/main" id="{008D2CF5-1432-42AD-B536-4DC920BC382E}"/>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6" name="Oval 1015">
                <a:extLst>
                  <a:ext uri="{FF2B5EF4-FFF2-40B4-BE49-F238E27FC236}">
                    <a16:creationId xmlns:a16="http://schemas.microsoft.com/office/drawing/2014/main" id="{4B7C6818-54DA-4045-A0A1-D76CB5D376DE}"/>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7" name="Oval 1016">
                <a:extLst>
                  <a:ext uri="{FF2B5EF4-FFF2-40B4-BE49-F238E27FC236}">
                    <a16:creationId xmlns:a16="http://schemas.microsoft.com/office/drawing/2014/main" id="{8BAA8DE7-AABF-4CE9-9261-FEC2E30EDCF4}"/>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8" name="Oval 1017">
                <a:extLst>
                  <a:ext uri="{FF2B5EF4-FFF2-40B4-BE49-F238E27FC236}">
                    <a16:creationId xmlns:a16="http://schemas.microsoft.com/office/drawing/2014/main" id="{C7A425A8-3AC8-4676-9CF1-4132747FC88A}"/>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9" name="Oval 1018">
                <a:extLst>
                  <a:ext uri="{FF2B5EF4-FFF2-40B4-BE49-F238E27FC236}">
                    <a16:creationId xmlns:a16="http://schemas.microsoft.com/office/drawing/2014/main" id="{1E20C77C-B556-486E-BA41-40AD696F48F9}"/>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0" name="Oval 1019">
                <a:extLst>
                  <a:ext uri="{FF2B5EF4-FFF2-40B4-BE49-F238E27FC236}">
                    <a16:creationId xmlns:a16="http://schemas.microsoft.com/office/drawing/2014/main" id="{E44169FF-37C1-44B3-8560-2AEE4E3264F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1" name="Oval 1020">
                <a:extLst>
                  <a:ext uri="{FF2B5EF4-FFF2-40B4-BE49-F238E27FC236}">
                    <a16:creationId xmlns:a16="http://schemas.microsoft.com/office/drawing/2014/main" id="{77C9C926-88C1-4AC1-8B7D-9328C8DEC6CA}"/>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2" name="Oval 1021">
                <a:extLst>
                  <a:ext uri="{FF2B5EF4-FFF2-40B4-BE49-F238E27FC236}">
                    <a16:creationId xmlns:a16="http://schemas.microsoft.com/office/drawing/2014/main" id="{F7105A11-D57D-46D2-8BC5-308B2B23FAC3}"/>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3" name="Oval 1022">
                <a:extLst>
                  <a:ext uri="{FF2B5EF4-FFF2-40B4-BE49-F238E27FC236}">
                    <a16:creationId xmlns:a16="http://schemas.microsoft.com/office/drawing/2014/main" id="{EEEF9A3E-8AD6-4900-B5BF-C359336D718B}"/>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 name="Oval 1023">
                <a:extLst>
                  <a:ext uri="{FF2B5EF4-FFF2-40B4-BE49-F238E27FC236}">
                    <a16:creationId xmlns:a16="http://schemas.microsoft.com/office/drawing/2014/main" id="{86D6B318-6B69-4C09-B471-45E0FBD3C371}"/>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Oval 1024">
                <a:extLst>
                  <a:ext uri="{FF2B5EF4-FFF2-40B4-BE49-F238E27FC236}">
                    <a16:creationId xmlns:a16="http://schemas.microsoft.com/office/drawing/2014/main" id="{A90C2F05-BA01-4421-A853-69C492FB2740}"/>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Oval 1025">
                <a:extLst>
                  <a:ext uri="{FF2B5EF4-FFF2-40B4-BE49-F238E27FC236}">
                    <a16:creationId xmlns:a16="http://schemas.microsoft.com/office/drawing/2014/main" id="{20A83CD5-1403-47E3-B871-106111553705}"/>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Oval 1026">
                <a:extLst>
                  <a:ext uri="{FF2B5EF4-FFF2-40B4-BE49-F238E27FC236}">
                    <a16:creationId xmlns:a16="http://schemas.microsoft.com/office/drawing/2014/main" id="{17FE4904-5C83-4768-9B3E-DB0420834C00}"/>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8" name="Oval 1027">
                <a:extLst>
                  <a:ext uri="{FF2B5EF4-FFF2-40B4-BE49-F238E27FC236}">
                    <a16:creationId xmlns:a16="http://schemas.microsoft.com/office/drawing/2014/main" id="{306E1081-9D10-48A8-833C-38AFF77554AF}"/>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Oval 1028">
                <a:extLst>
                  <a:ext uri="{FF2B5EF4-FFF2-40B4-BE49-F238E27FC236}">
                    <a16:creationId xmlns:a16="http://schemas.microsoft.com/office/drawing/2014/main" id="{0AEA89B4-5EA6-409A-95A2-9A83B1CA31FA}"/>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Oval 1029">
                <a:extLst>
                  <a:ext uri="{FF2B5EF4-FFF2-40B4-BE49-F238E27FC236}">
                    <a16:creationId xmlns:a16="http://schemas.microsoft.com/office/drawing/2014/main" id="{E3B22989-582E-453D-9C2C-99DDF7A62D52}"/>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2" name="Group 891">
              <a:extLst>
                <a:ext uri="{FF2B5EF4-FFF2-40B4-BE49-F238E27FC236}">
                  <a16:creationId xmlns:a16="http://schemas.microsoft.com/office/drawing/2014/main" id="{64076319-0ADB-48EE-A02D-BE4A6C5D0CAE}"/>
                </a:ext>
              </a:extLst>
            </p:cNvPr>
            <p:cNvGrpSpPr/>
            <p:nvPr userDrawn="1"/>
          </p:nvGrpSpPr>
          <p:grpSpPr>
            <a:xfrm>
              <a:off x="-303298" y="4748244"/>
              <a:ext cx="12451835" cy="473244"/>
              <a:chOff x="-19399" y="-750908"/>
              <a:chExt cx="12451835" cy="473244"/>
            </a:xfrm>
          </p:grpSpPr>
          <p:sp>
            <p:nvSpPr>
              <p:cNvPr id="977" name="Oval 976">
                <a:extLst>
                  <a:ext uri="{FF2B5EF4-FFF2-40B4-BE49-F238E27FC236}">
                    <a16:creationId xmlns:a16="http://schemas.microsoft.com/office/drawing/2014/main" id="{A0F46FA1-479F-4ED0-81CC-056EF5A4B472}"/>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8" name="Oval 977">
                <a:extLst>
                  <a:ext uri="{FF2B5EF4-FFF2-40B4-BE49-F238E27FC236}">
                    <a16:creationId xmlns:a16="http://schemas.microsoft.com/office/drawing/2014/main" id="{CFC6A578-A621-4718-8E11-C5C7081502CF}"/>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9" name="Oval 978">
                <a:extLst>
                  <a:ext uri="{FF2B5EF4-FFF2-40B4-BE49-F238E27FC236}">
                    <a16:creationId xmlns:a16="http://schemas.microsoft.com/office/drawing/2014/main" id="{AC9B4AE8-6061-46B3-AE72-2C8FC05A6707}"/>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0" name="Oval 979">
                <a:extLst>
                  <a:ext uri="{FF2B5EF4-FFF2-40B4-BE49-F238E27FC236}">
                    <a16:creationId xmlns:a16="http://schemas.microsoft.com/office/drawing/2014/main" id="{98967960-15D7-49C8-9104-6959438DFA32}"/>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1" name="Oval 980">
                <a:extLst>
                  <a:ext uri="{FF2B5EF4-FFF2-40B4-BE49-F238E27FC236}">
                    <a16:creationId xmlns:a16="http://schemas.microsoft.com/office/drawing/2014/main" id="{ACA6FC7E-9F78-4C2A-9618-8C489EF622AB}"/>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2" name="Oval 981">
                <a:extLst>
                  <a:ext uri="{FF2B5EF4-FFF2-40B4-BE49-F238E27FC236}">
                    <a16:creationId xmlns:a16="http://schemas.microsoft.com/office/drawing/2014/main" id="{1243FDBA-B5EF-435A-9E01-1543FE82DB1C}"/>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 name="Oval 982">
                <a:extLst>
                  <a:ext uri="{FF2B5EF4-FFF2-40B4-BE49-F238E27FC236}">
                    <a16:creationId xmlns:a16="http://schemas.microsoft.com/office/drawing/2014/main" id="{90686461-9DFD-4EBB-A310-CB21E2559044}"/>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4" name="Oval 983">
                <a:extLst>
                  <a:ext uri="{FF2B5EF4-FFF2-40B4-BE49-F238E27FC236}">
                    <a16:creationId xmlns:a16="http://schemas.microsoft.com/office/drawing/2014/main" id="{21503B14-DB77-49FF-A259-ACAD9BC3DF5F}"/>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5" name="Oval 984">
                <a:extLst>
                  <a:ext uri="{FF2B5EF4-FFF2-40B4-BE49-F238E27FC236}">
                    <a16:creationId xmlns:a16="http://schemas.microsoft.com/office/drawing/2014/main" id="{8E784D4D-766C-4092-975B-D8364946E86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6" name="Oval 985">
                <a:extLst>
                  <a:ext uri="{FF2B5EF4-FFF2-40B4-BE49-F238E27FC236}">
                    <a16:creationId xmlns:a16="http://schemas.microsoft.com/office/drawing/2014/main" id="{17D6907E-1A06-422A-B148-EE0B72568FC5}"/>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7" name="Oval 986">
                <a:extLst>
                  <a:ext uri="{FF2B5EF4-FFF2-40B4-BE49-F238E27FC236}">
                    <a16:creationId xmlns:a16="http://schemas.microsoft.com/office/drawing/2014/main" id="{3EABC6C4-D576-4133-ACBE-AF628C59DD0C}"/>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8" name="Oval 987">
                <a:extLst>
                  <a:ext uri="{FF2B5EF4-FFF2-40B4-BE49-F238E27FC236}">
                    <a16:creationId xmlns:a16="http://schemas.microsoft.com/office/drawing/2014/main" id="{64E2460B-BFB9-4CB2-98C6-3A0896886929}"/>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9" name="Oval 988">
                <a:extLst>
                  <a:ext uri="{FF2B5EF4-FFF2-40B4-BE49-F238E27FC236}">
                    <a16:creationId xmlns:a16="http://schemas.microsoft.com/office/drawing/2014/main" id="{130FF803-423D-43EB-BD87-5B2131718628}"/>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0" name="Oval 989">
                <a:extLst>
                  <a:ext uri="{FF2B5EF4-FFF2-40B4-BE49-F238E27FC236}">
                    <a16:creationId xmlns:a16="http://schemas.microsoft.com/office/drawing/2014/main" id="{3A017ACD-F89B-4FC8-9EF8-8219E029A7E0}"/>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1" name="Oval 990">
                <a:extLst>
                  <a:ext uri="{FF2B5EF4-FFF2-40B4-BE49-F238E27FC236}">
                    <a16:creationId xmlns:a16="http://schemas.microsoft.com/office/drawing/2014/main" id="{5DE11ED7-0280-452F-82D3-34FBAEBFB7F7}"/>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2" name="Oval 991">
                <a:extLst>
                  <a:ext uri="{FF2B5EF4-FFF2-40B4-BE49-F238E27FC236}">
                    <a16:creationId xmlns:a16="http://schemas.microsoft.com/office/drawing/2014/main" id="{31E3206A-216F-426E-AC79-B0E9629C03AA}"/>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 name="Oval 992">
                <a:extLst>
                  <a:ext uri="{FF2B5EF4-FFF2-40B4-BE49-F238E27FC236}">
                    <a16:creationId xmlns:a16="http://schemas.microsoft.com/office/drawing/2014/main" id="{ADF3E964-789D-4176-BFB2-4E2F3DA460D8}"/>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4" name="Oval 993">
                <a:extLst>
                  <a:ext uri="{FF2B5EF4-FFF2-40B4-BE49-F238E27FC236}">
                    <a16:creationId xmlns:a16="http://schemas.microsoft.com/office/drawing/2014/main" id="{6AA730A6-C65F-49A3-9FB7-AC44E87A6966}"/>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5" name="Oval 994">
                <a:extLst>
                  <a:ext uri="{FF2B5EF4-FFF2-40B4-BE49-F238E27FC236}">
                    <a16:creationId xmlns:a16="http://schemas.microsoft.com/office/drawing/2014/main" id="{573E3425-1599-4DB7-A2C0-01874EBDD15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6" name="Oval 995">
                <a:extLst>
                  <a:ext uri="{FF2B5EF4-FFF2-40B4-BE49-F238E27FC236}">
                    <a16:creationId xmlns:a16="http://schemas.microsoft.com/office/drawing/2014/main" id="{DBFDBFF7-5078-40CD-BFEF-D88BB568D250}"/>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7" name="Oval 996">
                <a:extLst>
                  <a:ext uri="{FF2B5EF4-FFF2-40B4-BE49-F238E27FC236}">
                    <a16:creationId xmlns:a16="http://schemas.microsoft.com/office/drawing/2014/main" id="{0DADBC07-8F28-4F23-8161-8DA209C7344C}"/>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8" name="Oval 997">
                <a:extLst>
                  <a:ext uri="{FF2B5EF4-FFF2-40B4-BE49-F238E27FC236}">
                    <a16:creationId xmlns:a16="http://schemas.microsoft.com/office/drawing/2014/main" id="{09956DB7-4615-4718-9BE2-5A21FC00C7F7}"/>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9" name="Oval 998">
                <a:extLst>
                  <a:ext uri="{FF2B5EF4-FFF2-40B4-BE49-F238E27FC236}">
                    <a16:creationId xmlns:a16="http://schemas.microsoft.com/office/drawing/2014/main" id="{C3ABD52F-D36C-401E-99CC-E8F80578E958}"/>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0" name="Oval 999">
                <a:extLst>
                  <a:ext uri="{FF2B5EF4-FFF2-40B4-BE49-F238E27FC236}">
                    <a16:creationId xmlns:a16="http://schemas.microsoft.com/office/drawing/2014/main" id="{ED926F6B-B237-4CF5-90B1-21D5CA9F720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1" name="Oval 1000">
                <a:extLst>
                  <a:ext uri="{FF2B5EF4-FFF2-40B4-BE49-F238E27FC236}">
                    <a16:creationId xmlns:a16="http://schemas.microsoft.com/office/drawing/2014/main" id="{BA87FCAC-1406-4954-9AA4-B769B24AB48B}"/>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2" name="Oval 1001">
                <a:extLst>
                  <a:ext uri="{FF2B5EF4-FFF2-40B4-BE49-F238E27FC236}">
                    <a16:creationId xmlns:a16="http://schemas.microsoft.com/office/drawing/2014/main" id="{83E1037B-8B8E-48AC-A2A0-3A72646ED679}"/>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 name="Oval 1002">
                <a:extLst>
                  <a:ext uri="{FF2B5EF4-FFF2-40B4-BE49-F238E27FC236}">
                    <a16:creationId xmlns:a16="http://schemas.microsoft.com/office/drawing/2014/main" id="{17A9F7E8-8C7B-45CD-98A4-4C86A08475CF}"/>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3" name="Group 892">
              <a:extLst>
                <a:ext uri="{FF2B5EF4-FFF2-40B4-BE49-F238E27FC236}">
                  <a16:creationId xmlns:a16="http://schemas.microsoft.com/office/drawing/2014/main" id="{663CABE0-A31C-4833-A4A2-2280A95025B6}"/>
                </a:ext>
              </a:extLst>
            </p:cNvPr>
            <p:cNvGrpSpPr/>
            <p:nvPr userDrawn="1"/>
          </p:nvGrpSpPr>
          <p:grpSpPr>
            <a:xfrm>
              <a:off x="-284248" y="5240346"/>
              <a:ext cx="12451835" cy="473244"/>
              <a:chOff x="-19399" y="-750908"/>
              <a:chExt cx="12451835" cy="473244"/>
            </a:xfrm>
          </p:grpSpPr>
          <p:sp>
            <p:nvSpPr>
              <p:cNvPr id="950" name="Oval 949">
                <a:extLst>
                  <a:ext uri="{FF2B5EF4-FFF2-40B4-BE49-F238E27FC236}">
                    <a16:creationId xmlns:a16="http://schemas.microsoft.com/office/drawing/2014/main" id="{48BD4926-40DB-444A-AD17-165850188F80}"/>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1" name="Oval 950">
                <a:extLst>
                  <a:ext uri="{FF2B5EF4-FFF2-40B4-BE49-F238E27FC236}">
                    <a16:creationId xmlns:a16="http://schemas.microsoft.com/office/drawing/2014/main" id="{C04E74B5-6131-4206-B411-8273098F9673}"/>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 name="Oval 951">
                <a:extLst>
                  <a:ext uri="{FF2B5EF4-FFF2-40B4-BE49-F238E27FC236}">
                    <a16:creationId xmlns:a16="http://schemas.microsoft.com/office/drawing/2014/main" id="{48649E72-CA88-445F-83B1-6D446DCBA6AB}"/>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3" name="Oval 952">
                <a:extLst>
                  <a:ext uri="{FF2B5EF4-FFF2-40B4-BE49-F238E27FC236}">
                    <a16:creationId xmlns:a16="http://schemas.microsoft.com/office/drawing/2014/main" id="{C014A3B1-3E86-4F3D-AC5D-3116645C23F1}"/>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4" name="Oval 953">
                <a:extLst>
                  <a:ext uri="{FF2B5EF4-FFF2-40B4-BE49-F238E27FC236}">
                    <a16:creationId xmlns:a16="http://schemas.microsoft.com/office/drawing/2014/main" id="{88A209F3-E4D5-4D21-95B0-F3BBA592C823}"/>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5" name="Oval 954">
                <a:extLst>
                  <a:ext uri="{FF2B5EF4-FFF2-40B4-BE49-F238E27FC236}">
                    <a16:creationId xmlns:a16="http://schemas.microsoft.com/office/drawing/2014/main" id="{50A10CF5-9D12-4376-949F-62BB6DC98D60}"/>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6" name="Oval 955">
                <a:extLst>
                  <a:ext uri="{FF2B5EF4-FFF2-40B4-BE49-F238E27FC236}">
                    <a16:creationId xmlns:a16="http://schemas.microsoft.com/office/drawing/2014/main" id="{3391A121-D396-4109-A794-F22162A0D2B2}"/>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7" name="Oval 956">
                <a:extLst>
                  <a:ext uri="{FF2B5EF4-FFF2-40B4-BE49-F238E27FC236}">
                    <a16:creationId xmlns:a16="http://schemas.microsoft.com/office/drawing/2014/main" id="{8910253B-39ED-45ED-8F30-692ED9CAA8D3}"/>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8" name="Oval 957">
                <a:extLst>
                  <a:ext uri="{FF2B5EF4-FFF2-40B4-BE49-F238E27FC236}">
                    <a16:creationId xmlns:a16="http://schemas.microsoft.com/office/drawing/2014/main" id="{DFAB6160-F209-4EC1-8852-CE78BDB5C067}"/>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9" name="Oval 958">
                <a:extLst>
                  <a:ext uri="{FF2B5EF4-FFF2-40B4-BE49-F238E27FC236}">
                    <a16:creationId xmlns:a16="http://schemas.microsoft.com/office/drawing/2014/main" id="{D0B6A244-D9F4-4DBF-A050-E43451CBFE2C}"/>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0" name="Oval 959">
                <a:extLst>
                  <a:ext uri="{FF2B5EF4-FFF2-40B4-BE49-F238E27FC236}">
                    <a16:creationId xmlns:a16="http://schemas.microsoft.com/office/drawing/2014/main" id="{8DEBE673-E3FA-4668-BD0B-25A41BD70B22}"/>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1" name="Oval 960">
                <a:extLst>
                  <a:ext uri="{FF2B5EF4-FFF2-40B4-BE49-F238E27FC236}">
                    <a16:creationId xmlns:a16="http://schemas.microsoft.com/office/drawing/2014/main" id="{4110022D-4D16-4503-833C-0DAF5BA54D64}"/>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2" name="Oval 961">
                <a:extLst>
                  <a:ext uri="{FF2B5EF4-FFF2-40B4-BE49-F238E27FC236}">
                    <a16:creationId xmlns:a16="http://schemas.microsoft.com/office/drawing/2014/main" id="{7AFBFD7F-DAAF-45F2-84AE-91DBC4E8CDC5}"/>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3" name="Oval 962">
                <a:extLst>
                  <a:ext uri="{FF2B5EF4-FFF2-40B4-BE49-F238E27FC236}">
                    <a16:creationId xmlns:a16="http://schemas.microsoft.com/office/drawing/2014/main" id="{A04352DF-59A0-4D93-86F5-4DF0419D263D}"/>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4" name="Oval 963">
                <a:extLst>
                  <a:ext uri="{FF2B5EF4-FFF2-40B4-BE49-F238E27FC236}">
                    <a16:creationId xmlns:a16="http://schemas.microsoft.com/office/drawing/2014/main" id="{CC33525B-B21B-4EDC-838F-AE7646BCC4EB}"/>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5" name="Oval 964">
                <a:extLst>
                  <a:ext uri="{FF2B5EF4-FFF2-40B4-BE49-F238E27FC236}">
                    <a16:creationId xmlns:a16="http://schemas.microsoft.com/office/drawing/2014/main" id="{018DC0F4-A62A-490C-85CA-953CF53F39D9}"/>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6" name="Oval 965">
                <a:extLst>
                  <a:ext uri="{FF2B5EF4-FFF2-40B4-BE49-F238E27FC236}">
                    <a16:creationId xmlns:a16="http://schemas.microsoft.com/office/drawing/2014/main" id="{CBF33FB7-C0BE-44D3-891F-ED487E0232F5}"/>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7" name="Oval 966">
                <a:extLst>
                  <a:ext uri="{FF2B5EF4-FFF2-40B4-BE49-F238E27FC236}">
                    <a16:creationId xmlns:a16="http://schemas.microsoft.com/office/drawing/2014/main" id="{BDE9DB73-8109-414E-BCF8-10B115F0294F}"/>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8" name="Oval 967">
                <a:extLst>
                  <a:ext uri="{FF2B5EF4-FFF2-40B4-BE49-F238E27FC236}">
                    <a16:creationId xmlns:a16="http://schemas.microsoft.com/office/drawing/2014/main" id="{F9DCDF80-9B92-41DB-93C0-E5167FA3552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9" name="Oval 968">
                <a:extLst>
                  <a:ext uri="{FF2B5EF4-FFF2-40B4-BE49-F238E27FC236}">
                    <a16:creationId xmlns:a16="http://schemas.microsoft.com/office/drawing/2014/main" id="{A3FDA4F9-3E49-4FFC-8086-526234AA971D}"/>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0" name="Oval 969">
                <a:extLst>
                  <a:ext uri="{FF2B5EF4-FFF2-40B4-BE49-F238E27FC236}">
                    <a16:creationId xmlns:a16="http://schemas.microsoft.com/office/drawing/2014/main" id="{DD286406-B07F-4970-854E-3DB1F287190D}"/>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1" name="Oval 970">
                <a:extLst>
                  <a:ext uri="{FF2B5EF4-FFF2-40B4-BE49-F238E27FC236}">
                    <a16:creationId xmlns:a16="http://schemas.microsoft.com/office/drawing/2014/main" id="{F5E74558-7B5B-48BD-B06E-FAEFD3AFBCC3}"/>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 name="Oval 971">
                <a:extLst>
                  <a:ext uri="{FF2B5EF4-FFF2-40B4-BE49-F238E27FC236}">
                    <a16:creationId xmlns:a16="http://schemas.microsoft.com/office/drawing/2014/main" id="{AEFD9F0F-B423-445C-A98F-3B4103D156D7}"/>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3" name="Oval 972">
                <a:extLst>
                  <a:ext uri="{FF2B5EF4-FFF2-40B4-BE49-F238E27FC236}">
                    <a16:creationId xmlns:a16="http://schemas.microsoft.com/office/drawing/2014/main" id="{671F7FA4-AECA-4A06-B5EC-4CB40ADB43D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4" name="Oval 973">
                <a:extLst>
                  <a:ext uri="{FF2B5EF4-FFF2-40B4-BE49-F238E27FC236}">
                    <a16:creationId xmlns:a16="http://schemas.microsoft.com/office/drawing/2014/main" id="{FE9EF42B-AEA4-4166-8E85-C5901833E0A3}"/>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5" name="Oval 974">
                <a:extLst>
                  <a:ext uri="{FF2B5EF4-FFF2-40B4-BE49-F238E27FC236}">
                    <a16:creationId xmlns:a16="http://schemas.microsoft.com/office/drawing/2014/main" id="{80F1117B-D83F-45FE-A89E-04EF3B081BA9}"/>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6" name="Oval 975">
                <a:extLst>
                  <a:ext uri="{FF2B5EF4-FFF2-40B4-BE49-F238E27FC236}">
                    <a16:creationId xmlns:a16="http://schemas.microsoft.com/office/drawing/2014/main" id="{3C626CD3-0188-4453-AA64-9A54A22198BE}"/>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4" name="Group 893">
              <a:extLst>
                <a:ext uri="{FF2B5EF4-FFF2-40B4-BE49-F238E27FC236}">
                  <a16:creationId xmlns:a16="http://schemas.microsoft.com/office/drawing/2014/main" id="{E60BBC7D-AFCC-4C82-B6C2-4666AB3886FA}"/>
                </a:ext>
              </a:extLst>
            </p:cNvPr>
            <p:cNvGrpSpPr/>
            <p:nvPr userDrawn="1"/>
          </p:nvGrpSpPr>
          <p:grpSpPr>
            <a:xfrm>
              <a:off x="-289711" y="5718079"/>
              <a:ext cx="12451835" cy="473244"/>
              <a:chOff x="-19399" y="-750908"/>
              <a:chExt cx="12451835" cy="473244"/>
            </a:xfrm>
          </p:grpSpPr>
          <p:sp>
            <p:nvSpPr>
              <p:cNvPr id="923" name="Oval 922">
                <a:extLst>
                  <a:ext uri="{FF2B5EF4-FFF2-40B4-BE49-F238E27FC236}">
                    <a16:creationId xmlns:a16="http://schemas.microsoft.com/office/drawing/2014/main" id="{7F7C6D7A-A7C3-410A-B1EF-7F79B45699F1}"/>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4" name="Oval 923">
                <a:extLst>
                  <a:ext uri="{FF2B5EF4-FFF2-40B4-BE49-F238E27FC236}">
                    <a16:creationId xmlns:a16="http://schemas.microsoft.com/office/drawing/2014/main" id="{3FC4F787-9F56-4EED-A812-52A9B9810435}"/>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5" name="Oval 924">
                <a:extLst>
                  <a:ext uri="{FF2B5EF4-FFF2-40B4-BE49-F238E27FC236}">
                    <a16:creationId xmlns:a16="http://schemas.microsoft.com/office/drawing/2014/main" id="{7C7F9B34-8B38-4FE2-AA6D-2ABC9989F801}"/>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6" name="Oval 925">
                <a:extLst>
                  <a:ext uri="{FF2B5EF4-FFF2-40B4-BE49-F238E27FC236}">
                    <a16:creationId xmlns:a16="http://schemas.microsoft.com/office/drawing/2014/main" id="{D3603F83-1BA2-443E-8F60-FBF1A54077E8}"/>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7" name="Oval 926">
                <a:extLst>
                  <a:ext uri="{FF2B5EF4-FFF2-40B4-BE49-F238E27FC236}">
                    <a16:creationId xmlns:a16="http://schemas.microsoft.com/office/drawing/2014/main" id="{507BFE84-F725-402D-9878-0E49A3E1135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8" name="Oval 927">
                <a:extLst>
                  <a:ext uri="{FF2B5EF4-FFF2-40B4-BE49-F238E27FC236}">
                    <a16:creationId xmlns:a16="http://schemas.microsoft.com/office/drawing/2014/main" id="{E17B9281-E535-4F25-BDD6-1187A9024F4E}"/>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9" name="Oval 928">
                <a:extLst>
                  <a:ext uri="{FF2B5EF4-FFF2-40B4-BE49-F238E27FC236}">
                    <a16:creationId xmlns:a16="http://schemas.microsoft.com/office/drawing/2014/main" id="{F800D8C1-7E5B-4F48-BE6F-FD79F1FE8A73}"/>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0" name="Oval 929">
                <a:extLst>
                  <a:ext uri="{FF2B5EF4-FFF2-40B4-BE49-F238E27FC236}">
                    <a16:creationId xmlns:a16="http://schemas.microsoft.com/office/drawing/2014/main" id="{AE9C4CE3-A732-4A6A-83EB-8783D89336F8}"/>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 name="Oval 930">
                <a:extLst>
                  <a:ext uri="{FF2B5EF4-FFF2-40B4-BE49-F238E27FC236}">
                    <a16:creationId xmlns:a16="http://schemas.microsoft.com/office/drawing/2014/main" id="{ACB51387-45FD-46A0-9264-65C04796508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2" name="Oval 931">
                <a:extLst>
                  <a:ext uri="{FF2B5EF4-FFF2-40B4-BE49-F238E27FC236}">
                    <a16:creationId xmlns:a16="http://schemas.microsoft.com/office/drawing/2014/main" id="{00C0C6A0-D496-4F7A-A636-81BE7A123BCE}"/>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3" name="Oval 932">
                <a:extLst>
                  <a:ext uri="{FF2B5EF4-FFF2-40B4-BE49-F238E27FC236}">
                    <a16:creationId xmlns:a16="http://schemas.microsoft.com/office/drawing/2014/main" id="{EF9861B6-6F5D-40E7-8F2A-2A31301DD3B8}"/>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4" name="Oval 933">
                <a:extLst>
                  <a:ext uri="{FF2B5EF4-FFF2-40B4-BE49-F238E27FC236}">
                    <a16:creationId xmlns:a16="http://schemas.microsoft.com/office/drawing/2014/main" id="{09613D02-4DAA-4F16-A4FD-DC0B6877DD44}"/>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5" name="Oval 934">
                <a:extLst>
                  <a:ext uri="{FF2B5EF4-FFF2-40B4-BE49-F238E27FC236}">
                    <a16:creationId xmlns:a16="http://schemas.microsoft.com/office/drawing/2014/main" id="{A27A6270-F132-4709-92CE-5AAF88478080}"/>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6" name="Oval 935">
                <a:extLst>
                  <a:ext uri="{FF2B5EF4-FFF2-40B4-BE49-F238E27FC236}">
                    <a16:creationId xmlns:a16="http://schemas.microsoft.com/office/drawing/2014/main" id="{22495DAD-B4B4-4D8F-B084-8EB3691EA5E3}"/>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7" name="Oval 936">
                <a:extLst>
                  <a:ext uri="{FF2B5EF4-FFF2-40B4-BE49-F238E27FC236}">
                    <a16:creationId xmlns:a16="http://schemas.microsoft.com/office/drawing/2014/main" id="{9D86B870-1559-47B4-95FA-C098A4D3E8C8}"/>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8" name="Oval 937">
                <a:extLst>
                  <a:ext uri="{FF2B5EF4-FFF2-40B4-BE49-F238E27FC236}">
                    <a16:creationId xmlns:a16="http://schemas.microsoft.com/office/drawing/2014/main" id="{A5401EDA-413A-4E94-954C-165BF6D6147F}"/>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9" name="Oval 938">
                <a:extLst>
                  <a:ext uri="{FF2B5EF4-FFF2-40B4-BE49-F238E27FC236}">
                    <a16:creationId xmlns:a16="http://schemas.microsoft.com/office/drawing/2014/main" id="{8E9B0087-2B88-44CA-9D51-676307A0EFB5}"/>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0" name="Oval 939">
                <a:extLst>
                  <a:ext uri="{FF2B5EF4-FFF2-40B4-BE49-F238E27FC236}">
                    <a16:creationId xmlns:a16="http://schemas.microsoft.com/office/drawing/2014/main" id="{74F67606-1CA9-45B3-9ED2-280F7E55E4C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1" name="Oval 940">
                <a:extLst>
                  <a:ext uri="{FF2B5EF4-FFF2-40B4-BE49-F238E27FC236}">
                    <a16:creationId xmlns:a16="http://schemas.microsoft.com/office/drawing/2014/main" id="{C2F5D24A-05E0-40E3-B64D-221F1ADD1EB6}"/>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2" name="Oval 941">
                <a:extLst>
                  <a:ext uri="{FF2B5EF4-FFF2-40B4-BE49-F238E27FC236}">
                    <a16:creationId xmlns:a16="http://schemas.microsoft.com/office/drawing/2014/main" id="{3969EC09-CD9A-48AE-8079-190A9550CB13}"/>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3" name="Oval 942">
                <a:extLst>
                  <a:ext uri="{FF2B5EF4-FFF2-40B4-BE49-F238E27FC236}">
                    <a16:creationId xmlns:a16="http://schemas.microsoft.com/office/drawing/2014/main" id="{08A05829-086E-4FC9-B788-078789917C2D}"/>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4" name="Oval 943">
                <a:extLst>
                  <a:ext uri="{FF2B5EF4-FFF2-40B4-BE49-F238E27FC236}">
                    <a16:creationId xmlns:a16="http://schemas.microsoft.com/office/drawing/2014/main" id="{5E41426C-03C0-4647-B93E-226C3BEFCBF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5" name="Oval 944">
                <a:extLst>
                  <a:ext uri="{FF2B5EF4-FFF2-40B4-BE49-F238E27FC236}">
                    <a16:creationId xmlns:a16="http://schemas.microsoft.com/office/drawing/2014/main" id="{AD01E9A9-B40D-40A9-92C4-30649A2E17C8}"/>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6" name="Oval 945">
                <a:extLst>
                  <a:ext uri="{FF2B5EF4-FFF2-40B4-BE49-F238E27FC236}">
                    <a16:creationId xmlns:a16="http://schemas.microsoft.com/office/drawing/2014/main" id="{3F42E9D0-2B4B-45BB-9C87-BE3C4130B168}"/>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7" name="Oval 946">
                <a:extLst>
                  <a:ext uri="{FF2B5EF4-FFF2-40B4-BE49-F238E27FC236}">
                    <a16:creationId xmlns:a16="http://schemas.microsoft.com/office/drawing/2014/main" id="{79E072CD-05F7-484D-B727-844953972EFC}"/>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8" name="Oval 947">
                <a:extLst>
                  <a:ext uri="{FF2B5EF4-FFF2-40B4-BE49-F238E27FC236}">
                    <a16:creationId xmlns:a16="http://schemas.microsoft.com/office/drawing/2014/main" id="{47B55E4F-DBEC-4B1E-8723-E8BE3FD345C7}"/>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9" name="Oval 948">
                <a:extLst>
                  <a:ext uri="{FF2B5EF4-FFF2-40B4-BE49-F238E27FC236}">
                    <a16:creationId xmlns:a16="http://schemas.microsoft.com/office/drawing/2014/main" id="{A830A905-8DA3-4D66-9F31-CAB9348AB29E}"/>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5" name="Group 894">
              <a:extLst>
                <a:ext uri="{FF2B5EF4-FFF2-40B4-BE49-F238E27FC236}">
                  <a16:creationId xmlns:a16="http://schemas.microsoft.com/office/drawing/2014/main" id="{42BFBC7D-9005-47EC-A262-32A45ACA0AE5}"/>
                </a:ext>
              </a:extLst>
            </p:cNvPr>
            <p:cNvGrpSpPr/>
            <p:nvPr userDrawn="1"/>
          </p:nvGrpSpPr>
          <p:grpSpPr>
            <a:xfrm>
              <a:off x="-292844" y="6196236"/>
              <a:ext cx="12451835" cy="473244"/>
              <a:chOff x="-19399" y="-750908"/>
              <a:chExt cx="12451835" cy="473244"/>
            </a:xfrm>
          </p:grpSpPr>
          <p:sp>
            <p:nvSpPr>
              <p:cNvPr id="896" name="Oval 895">
                <a:extLst>
                  <a:ext uri="{FF2B5EF4-FFF2-40B4-BE49-F238E27FC236}">
                    <a16:creationId xmlns:a16="http://schemas.microsoft.com/office/drawing/2014/main" id="{9B1A3A16-08ED-4D65-912E-56815A7428C9}"/>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7" name="Oval 896">
                <a:extLst>
                  <a:ext uri="{FF2B5EF4-FFF2-40B4-BE49-F238E27FC236}">
                    <a16:creationId xmlns:a16="http://schemas.microsoft.com/office/drawing/2014/main" id="{88AA2F6B-6922-4E55-8A10-98EABC95F569}"/>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8" name="Oval 897">
                <a:extLst>
                  <a:ext uri="{FF2B5EF4-FFF2-40B4-BE49-F238E27FC236}">
                    <a16:creationId xmlns:a16="http://schemas.microsoft.com/office/drawing/2014/main" id="{5E68D46D-C84D-406B-82CC-4345DB4DB6F0}"/>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9" name="Oval 898">
                <a:extLst>
                  <a:ext uri="{FF2B5EF4-FFF2-40B4-BE49-F238E27FC236}">
                    <a16:creationId xmlns:a16="http://schemas.microsoft.com/office/drawing/2014/main" id="{149CFF7A-5D82-45D2-96E3-7C213B55CB6A}"/>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0" name="Oval 899">
                <a:extLst>
                  <a:ext uri="{FF2B5EF4-FFF2-40B4-BE49-F238E27FC236}">
                    <a16:creationId xmlns:a16="http://schemas.microsoft.com/office/drawing/2014/main" id="{F79B30DC-9FB1-405D-A885-8B618C778B3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1" name="Oval 900">
                <a:extLst>
                  <a:ext uri="{FF2B5EF4-FFF2-40B4-BE49-F238E27FC236}">
                    <a16:creationId xmlns:a16="http://schemas.microsoft.com/office/drawing/2014/main" id="{C34CB179-3075-4DD1-B958-78E570502A1B}"/>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2" name="Oval 901">
                <a:extLst>
                  <a:ext uri="{FF2B5EF4-FFF2-40B4-BE49-F238E27FC236}">
                    <a16:creationId xmlns:a16="http://schemas.microsoft.com/office/drawing/2014/main" id="{91BE0522-AF01-4E5B-95E3-D2299C80CEE0}"/>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3" name="Oval 902">
                <a:extLst>
                  <a:ext uri="{FF2B5EF4-FFF2-40B4-BE49-F238E27FC236}">
                    <a16:creationId xmlns:a16="http://schemas.microsoft.com/office/drawing/2014/main" id="{0482A701-B990-42E2-BE00-4458A9FE227B}"/>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4" name="Oval 903">
                <a:extLst>
                  <a:ext uri="{FF2B5EF4-FFF2-40B4-BE49-F238E27FC236}">
                    <a16:creationId xmlns:a16="http://schemas.microsoft.com/office/drawing/2014/main" id="{2B62F2FF-A545-4FA5-AE4D-24BDD6E18F44}"/>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5" name="Oval 904">
                <a:extLst>
                  <a:ext uri="{FF2B5EF4-FFF2-40B4-BE49-F238E27FC236}">
                    <a16:creationId xmlns:a16="http://schemas.microsoft.com/office/drawing/2014/main" id="{FCF9A322-EB2B-4CC3-AC7E-94C7B93467B6}"/>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6" name="Oval 905">
                <a:extLst>
                  <a:ext uri="{FF2B5EF4-FFF2-40B4-BE49-F238E27FC236}">
                    <a16:creationId xmlns:a16="http://schemas.microsoft.com/office/drawing/2014/main" id="{7B2C0D1D-6A5E-49B3-9B04-331EBF5DC85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7" name="Oval 906">
                <a:extLst>
                  <a:ext uri="{FF2B5EF4-FFF2-40B4-BE49-F238E27FC236}">
                    <a16:creationId xmlns:a16="http://schemas.microsoft.com/office/drawing/2014/main" id="{B507B8C8-4CA3-43BB-85B8-BECF5231D4D5}"/>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8" name="Oval 907">
                <a:extLst>
                  <a:ext uri="{FF2B5EF4-FFF2-40B4-BE49-F238E27FC236}">
                    <a16:creationId xmlns:a16="http://schemas.microsoft.com/office/drawing/2014/main" id="{B2DBC39F-ED11-4572-B9C5-10737D88D927}"/>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9" name="Oval 908">
                <a:extLst>
                  <a:ext uri="{FF2B5EF4-FFF2-40B4-BE49-F238E27FC236}">
                    <a16:creationId xmlns:a16="http://schemas.microsoft.com/office/drawing/2014/main" id="{DDE42EA2-2D6F-4C60-AD14-2EB9EE7CE34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0" name="Oval 909">
                <a:extLst>
                  <a:ext uri="{FF2B5EF4-FFF2-40B4-BE49-F238E27FC236}">
                    <a16:creationId xmlns:a16="http://schemas.microsoft.com/office/drawing/2014/main" id="{AE1AB0C1-F101-40D9-9E04-CD1798ADBA8A}"/>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1" name="Oval 910">
                <a:extLst>
                  <a:ext uri="{FF2B5EF4-FFF2-40B4-BE49-F238E27FC236}">
                    <a16:creationId xmlns:a16="http://schemas.microsoft.com/office/drawing/2014/main" id="{B3FEA86D-FD8D-4FB5-90A9-8B0206D817C7}"/>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2" name="Oval 911">
                <a:extLst>
                  <a:ext uri="{FF2B5EF4-FFF2-40B4-BE49-F238E27FC236}">
                    <a16:creationId xmlns:a16="http://schemas.microsoft.com/office/drawing/2014/main" id="{5E4FB70A-CA20-4678-993B-9A38074B74CA}"/>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3" name="Oval 912">
                <a:extLst>
                  <a:ext uri="{FF2B5EF4-FFF2-40B4-BE49-F238E27FC236}">
                    <a16:creationId xmlns:a16="http://schemas.microsoft.com/office/drawing/2014/main" id="{064F4889-965A-4BD3-808C-60C2EBF94466}"/>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4" name="Oval 913">
                <a:extLst>
                  <a:ext uri="{FF2B5EF4-FFF2-40B4-BE49-F238E27FC236}">
                    <a16:creationId xmlns:a16="http://schemas.microsoft.com/office/drawing/2014/main" id="{CCA0FB2F-790C-4691-B242-654C577965C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5" name="Oval 914">
                <a:extLst>
                  <a:ext uri="{FF2B5EF4-FFF2-40B4-BE49-F238E27FC236}">
                    <a16:creationId xmlns:a16="http://schemas.microsoft.com/office/drawing/2014/main" id="{8014EAF9-DC75-4CA6-AAF8-2B75E3AA8783}"/>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6" name="Oval 915">
                <a:extLst>
                  <a:ext uri="{FF2B5EF4-FFF2-40B4-BE49-F238E27FC236}">
                    <a16:creationId xmlns:a16="http://schemas.microsoft.com/office/drawing/2014/main" id="{B69A4B78-1218-44B8-8ADA-12EDEFF8551F}"/>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7" name="Oval 916">
                <a:extLst>
                  <a:ext uri="{FF2B5EF4-FFF2-40B4-BE49-F238E27FC236}">
                    <a16:creationId xmlns:a16="http://schemas.microsoft.com/office/drawing/2014/main" id="{2A79B28B-7A5D-4769-B5F4-36737EB76E6C}"/>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8" name="Oval 917">
                <a:extLst>
                  <a:ext uri="{FF2B5EF4-FFF2-40B4-BE49-F238E27FC236}">
                    <a16:creationId xmlns:a16="http://schemas.microsoft.com/office/drawing/2014/main" id="{7F86E9C8-B965-45A1-9435-CAA5440C03EA}"/>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9" name="Oval 918">
                <a:extLst>
                  <a:ext uri="{FF2B5EF4-FFF2-40B4-BE49-F238E27FC236}">
                    <a16:creationId xmlns:a16="http://schemas.microsoft.com/office/drawing/2014/main" id="{993498FD-52EB-4F85-926A-E62A9346FF0D}"/>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0" name="Oval 919">
                <a:extLst>
                  <a:ext uri="{FF2B5EF4-FFF2-40B4-BE49-F238E27FC236}">
                    <a16:creationId xmlns:a16="http://schemas.microsoft.com/office/drawing/2014/main" id="{2E16002E-BEBD-42D7-83EA-E3C580D25F89}"/>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 name="Oval 920">
                <a:extLst>
                  <a:ext uri="{FF2B5EF4-FFF2-40B4-BE49-F238E27FC236}">
                    <a16:creationId xmlns:a16="http://schemas.microsoft.com/office/drawing/2014/main" id="{213541D4-26F0-45B5-9B77-0352FE7B5582}"/>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 name="Oval 921">
                <a:extLst>
                  <a:ext uri="{FF2B5EF4-FFF2-40B4-BE49-F238E27FC236}">
                    <a16:creationId xmlns:a16="http://schemas.microsoft.com/office/drawing/2014/main" id="{AE63CD9C-5024-41E6-95AB-576004793F1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4" name="Hexagon 93"/>
          <p:cNvSpPr/>
          <p:nvPr userDrawn="1"/>
        </p:nvSpPr>
        <p:spPr>
          <a:xfrm rot="16200000">
            <a:off x="6452997" y="874347"/>
            <a:ext cx="1221762" cy="1079950"/>
          </a:xfrm>
          <a:prstGeom prst="hexagon">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5" name="Hexagon 94"/>
          <p:cNvSpPr/>
          <p:nvPr userDrawn="1"/>
        </p:nvSpPr>
        <p:spPr>
          <a:xfrm rot="16200000">
            <a:off x="5894878" y="1890346"/>
            <a:ext cx="1221762" cy="1079950"/>
          </a:xfrm>
          <a:prstGeom prst="hexagon">
            <a:avLst/>
          </a:prstGeom>
          <a:noFill/>
          <a:ln>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4" name="Freeform 103"/>
          <p:cNvSpPr/>
          <p:nvPr userDrawn="1"/>
        </p:nvSpPr>
        <p:spPr>
          <a:xfrm>
            <a:off x="0" y="-27132"/>
            <a:ext cx="7757336" cy="6885131"/>
          </a:xfrm>
          <a:custGeom>
            <a:avLst/>
            <a:gdLst>
              <a:gd name="connsiteX0" fmla="*/ 0 w 7757336"/>
              <a:gd name="connsiteY0" fmla="*/ 0 h 6858000"/>
              <a:gd name="connsiteX1" fmla="*/ 7757336 w 7757336"/>
              <a:gd name="connsiteY1" fmla="*/ 0 h 6858000"/>
              <a:gd name="connsiteX2" fmla="*/ 6042836 w 7757336"/>
              <a:gd name="connsiteY2" fmla="*/ 6858000 h 6858000"/>
              <a:gd name="connsiteX3" fmla="*/ 0 w 7757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757336" h="6858000">
                <a:moveTo>
                  <a:pt x="0" y="0"/>
                </a:moveTo>
                <a:lnTo>
                  <a:pt x="7757336" y="0"/>
                </a:lnTo>
                <a:lnTo>
                  <a:pt x="6042836" y="6858000"/>
                </a:lnTo>
                <a:lnTo>
                  <a:pt x="0" y="6858000"/>
                </a:lnTo>
                <a:close/>
              </a:path>
            </a:pathLst>
          </a:custGeom>
          <a:gradFill flip="none" rotWithShape="1">
            <a:gsLst>
              <a:gs pos="100000">
                <a:schemeClr val="bg1"/>
              </a:gs>
              <a:gs pos="38000">
                <a:schemeClr val="accent6">
                  <a:lumMod val="50000"/>
                </a:schemeClr>
              </a:gs>
            </a:gsLst>
            <a:lin ang="10800000" scaled="1"/>
            <a:tileRect/>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1" name="Teardrop 100"/>
          <p:cNvSpPr/>
          <p:nvPr userDrawn="1"/>
        </p:nvSpPr>
        <p:spPr>
          <a:xfrm>
            <a:off x="3744030" y="1143000"/>
            <a:ext cx="4703940" cy="4572000"/>
          </a:xfrm>
          <a:prstGeom prst="teardrop">
            <a:avLst/>
          </a:prstGeom>
          <a:gradFill>
            <a:gsLst>
              <a:gs pos="0">
                <a:schemeClr val="bg1"/>
              </a:gs>
              <a:gs pos="24000">
                <a:srgbClr val="BDBDC2"/>
              </a:gs>
              <a:gs pos="76000">
                <a:schemeClr val="tx2"/>
              </a:gs>
            </a:gsLst>
            <a:lin ang="5400000" scaled="1"/>
          </a:gradFill>
          <a:ln>
            <a:solidFill>
              <a:schemeClr val="bg1"/>
            </a:solid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1" name="Shape 21"/>
          <p:cNvSpPr txBox="1">
            <a:spLocks noGrp="1"/>
          </p:cNvSpPr>
          <p:nvPr userDrawn="1">
            <p:ph type="ctrTitle"/>
          </p:nvPr>
        </p:nvSpPr>
        <p:spPr>
          <a:xfrm>
            <a:off x="4126583" y="2384317"/>
            <a:ext cx="3932497" cy="1458057"/>
          </a:xfrm>
          <a:prstGeom prst="rect">
            <a:avLst/>
          </a:prstGeom>
        </p:spPr>
        <p:txBody>
          <a:bodyPr lIns="91425" tIns="91425" rIns="91425" bIns="91425" anchor="b" anchorCtr="0"/>
          <a:lstStyle>
            <a:lvl1pPr lvl="0" algn="ctr" rtl="0">
              <a:spcBef>
                <a:spcPts val="0"/>
              </a:spcBef>
              <a:defRPr b="0">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4039438" y="3910305"/>
            <a:ext cx="3932497" cy="531597"/>
          </a:xfrm>
          <a:prstGeom prst="rect">
            <a:avLst/>
          </a:prstGeom>
        </p:spPr>
        <p:txBody>
          <a:bodyPr lIns="91425" tIns="91425" rIns="91425" bIns="91425" anchor="t" anchorCtr="0">
            <a:normAutofit/>
          </a:bodyPr>
          <a:lstStyle>
            <a:lvl1pPr lvl="0" algn="ctr" rtl="0">
              <a:spcBef>
                <a:spcPts val="0"/>
              </a:spcBef>
              <a:buClr>
                <a:srgbClr val="33CCFF"/>
              </a:buClr>
              <a:buSzPct val="100000"/>
              <a:buNone/>
              <a:defRPr sz="18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53" name="Rectangle 52"/>
          <p:cNvSpPr/>
          <p:nvPr userDrawn="1"/>
        </p:nvSpPr>
        <p:spPr>
          <a:xfrm rot="10800000">
            <a:off x="-19399" y="669925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grpSp>
        <p:nvGrpSpPr>
          <p:cNvPr id="63" name="Group 62">
            <a:extLst>
              <a:ext uri="{FF2B5EF4-FFF2-40B4-BE49-F238E27FC236}">
                <a16:creationId xmlns:a16="http://schemas.microsoft.com/office/drawing/2014/main" id="{E7535C1B-C75A-4554-8542-F75ED46ED10D}"/>
              </a:ext>
            </a:extLst>
          </p:cNvPr>
          <p:cNvGrpSpPr/>
          <p:nvPr userDrawn="1"/>
        </p:nvGrpSpPr>
        <p:grpSpPr>
          <a:xfrm>
            <a:off x="-19399" y="7897"/>
            <a:ext cx="12211400" cy="6756833"/>
            <a:chOff x="-303298" y="24878"/>
            <a:chExt cx="12495296" cy="6644602"/>
          </a:xfrm>
        </p:grpSpPr>
        <p:grpSp>
          <p:nvGrpSpPr>
            <p:cNvPr id="64" name="Group 63">
              <a:extLst>
                <a:ext uri="{FF2B5EF4-FFF2-40B4-BE49-F238E27FC236}">
                  <a16:creationId xmlns:a16="http://schemas.microsoft.com/office/drawing/2014/main" id="{A691DA1E-E68A-436C-8CD2-923E4C36B513}"/>
                </a:ext>
              </a:extLst>
            </p:cNvPr>
            <p:cNvGrpSpPr/>
            <p:nvPr userDrawn="1"/>
          </p:nvGrpSpPr>
          <p:grpSpPr>
            <a:xfrm>
              <a:off x="-284248" y="3311847"/>
              <a:ext cx="12451835" cy="473244"/>
              <a:chOff x="-19399" y="-750908"/>
              <a:chExt cx="12451835" cy="473244"/>
            </a:xfrm>
          </p:grpSpPr>
          <p:sp>
            <p:nvSpPr>
              <p:cNvPr id="430" name="Oval 429">
                <a:extLst>
                  <a:ext uri="{FF2B5EF4-FFF2-40B4-BE49-F238E27FC236}">
                    <a16:creationId xmlns:a16="http://schemas.microsoft.com/office/drawing/2014/main" id="{DA928E3A-F581-4BD9-987B-59C4B2444702}"/>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29FC0C04-212D-41E2-A2AC-4C377DBF171F}"/>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71B09BB-4F23-4245-88D8-92657273E57E}"/>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793D6DF2-2089-445B-B4F3-C0EE94DFDB3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E7E5464C-1CC8-4C8E-B056-03D98711339F}"/>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612300E0-60CB-4DB0-A8CA-9DB0D76AA64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8D2341F3-2DFC-45E3-B7D1-68C84779EC89}"/>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4545DCA-BC79-4F5C-B9FB-62AB8C75F707}"/>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200A13FD-78DF-4BA4-9DC7-A6C86EF6D7C4}"/>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CBCE7BE-0688-4158-A1FA-BE43D47420EA}"/>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F22CF69-1BB3-40D4-AC0F-F2CE17249193}"/>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871905D0-7DA4-4A0B-8954-B7E0B879FB8F}"/>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4DF32323-8321-4710-9DDA-408F8B6233C9}"/>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77AD793D-19CF-45F5-B424-DA9FA00C57F6}"/>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0EFF523F-B03E-402E-9EEF-08C55B62916B}"/>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FE17754D-D557-45D0-9C32-14F6D0088EED}"/>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50542456-262D-48D4-8751-F2A0EAA55AB0}"/>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8E6CD10A-ABCF-465B-87FB-BD99F910A198}"/>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1360715A-1427-4162-9188-118E1B7EDDA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C81E0736-A696-4C89-9698-1C5B9EA1973D}"/>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195BF86F-92BA-4B2B-A193-35ECF848345D}"/>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0C10229B-6E79-479D-B4EF-D0227C1A6C3A}"/>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82024B24-3F84-4F5E-AE2E-C3B43035F698}"/>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FDFFBDB5-F866-42C3-83CD-6A68BA59BED1}"/>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1BEA9C5C-A940-46BF-95C1-9CE7A73CCDA1}"/>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6BB6AF3B-6B0B-4A61-9E50-B8272029D25E}"/>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6E05694F-C21E-4FF9-A2EE-3C71D0C19D69}"/>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a:extLst>
                <a:ext uri="{FF2B5EF4-FFF2-40B4-BE49-F238E27FC236}">
                  <a16:creationId xmlns:a16="http://schemas.microsoft.com/office/drawing/2014/main" id="{7E3354E1-8A69-439B-9B1D-472BEF126FB8}"/>
                </a:ext>
              </a:extLst>
            </p:cNvPr>
            <p:cNvGrpSpPr/>
            <p:nvPr userDrawn="1"/>
          </p:nvGrpSpPr>
          <p:grpSpPr>
            <a:xfrm>
              <a:off x="-289260" y="2838654"/>
              <a:ext cx="12451835" cy="473244"/>
              <a:chOff x="-19399" y="-750908"/>
              <a:chExt cx="12451835" cy="473244"/>
            </a:xfrm>
          </p:grpSpPr>
          <p:sp>
            <p:nvSpPr>
              <p:cNvPr id="403" name="Oval 402">
                <a:extLst>
                  <a:ext uri="{FF2B5EF4-FFF2-40B4-BE49-F238E27FC236}">
                    <a16:creationId xmlns:a16="http://schemas.microsoft.com/office/drawing/2014/main" id="{D29DE954-3905-4197-BAFF-C6DED4678D77}"/>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0B0E141-4D89-4B1F-8690-541424D901F5}"/>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E03B3B2A-CF74-42DF-AA29-F61EAD28D223}"/>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B93961D6-8F73-4839-9ABB-22001B913664}"/>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7186C337-BE25-4BA5-B139-61B639EE25F6}"/>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141AC4D7-4D10-47B1-9053-F393657EBF34}"/>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C058C237-9941-46CF-914D-96E7E9E5A9D4}"/>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9F15BF3-F8E8-4148-A90F-DDE224CD3E3B}"/>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BB6640B4-AC5C-4E52-AD90-F049CDE7D0C5}"/>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152572E9-C858-4559-9AFD-96E0FA5EFB1E}"/>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C2053BB5-E18C-4CCD-BE3C-9404585F28D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9F02C74E-B7E1-4146-9C1C-AA3D5EDD914F}"/>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7EA0E571-A092-4FE8-96F6-B18C29F0F7D3}"/>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BD1226E6-A064-46DE-957E-0AC3D516D709}"/>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B6F8CAB5-7D52-44DC-9B7A-8493833F440E}"/>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6B976C2B-2FEC-4169-95C0-1B06C3C88F1D}"/>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457E6A74-5457-483D-B120-A76C915104C6}"/>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62E630DB-812D-4447-B3C3-A56A8B0DE5BB}"/>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35CF85A6-C9A5-414B-9B37-86BCBDFCD4DB}"/>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562FD4C0-E691-4C51-957B-A427C4675189}"/>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EE660B68-079A-4510-A9A2-697E40B7E697}"/>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DE50DE7F-E6B4-41A4-8F32-AFB448110447}"/>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0BD572D4-8CFD-40E7-AC20-0B281120356B}"/>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17EE3EBD-1158-4193-A7ED-7C542F5256F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4D9178A4-33C9-4660-84A7-9925461F5201}"/>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331EA76C-82C0-4E9C-B05D-07000EC8B5B8}"/>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08C90AA2-9F89-4F72-BA0D-FDAFD0D4AB1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a:extLst>
                <a:ext uri="{FF2B5EF4-FFF2-40B4-BE49-F238E27FC236}">
                  <a16:creationId xmlns:a16="http://schemas.microsoft.com/office/drawing/2014/main" id="{F7A26B0E-9CA5-48E7-851C-E002A5C9D1AE}"/>
                </a:ext>
              </a:extLst>
            </p:cNvPr>
            <p:cNvGrpSpPr/>
            <p:nvPr userDrawn="1"/>
          </p:nvGrpSpPr>
          <p:grpSpPr>
            <a:xfrm>
              <a:off x="-289334" y="2371060"/>
              <a:ext cx="12451835" cy="473244"/>
              <a:chOff x="-19399" y="-750908"/>
              <a:chExt cx="12451835" cy="473244"/>
            </a:xfrm>
          </p:grpSpPr>
          <p:sp>
            <p:nvSpPr>
              <p:cNvPr id="376" name="Oval 375">
                <a:extLst>
                  <a:ext uri="{FF2B5EF4-FFF2-40B4-BE49-F238E27FC236}">
                    <a16:creationId xmlns:a16="http://schemas.microsoft.com/office/drawing/2014/main" id="{241E74D2-86FA-4EDB-A28A-95B8667C336E}"/>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FD029073-8023-43BE-BC80-6CBA81C7E722}"/>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F2882BD3-2E1F-4D21-9760-A9DEC64AF241}"/>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B4193640-B49A-4115-BB5F-5E1D20F5864A}"/>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AE5ED4BC-2476-4F54-BC08-7DEA4B40B517}"/>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6B88734-9F64-457B-B6E4-A5EB168265B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58FDC29A-75DC-4020-8331-DE0AEE3EF900}"/>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96594C6-23B6-48D6-9B49-DB1EAF89BE40}"/>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87A086C0-7AFB-4E0B-9FCF-659B5F402E4A}"/>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6FA6D64-6A77-41FB-A0DC-DEB91EA9C464}"/>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10749875-1B39-4B3B-980B-ADDD0AADF15E}"/>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5459A313-6959-41CC-95E1-39421F5F5D2B}"/>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AD3630EA-F487-4F30-BFF3-463C95C33BD6}"/>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BC8DE812-C06D-4153-A2D3-4E5A385D6DC1}"/>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7B021673-D222-4461-ABC3-7F4D092127D3}"/>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EC0629AA-5B6C-47FF-B51B-DF3472AA1828}"/>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F1DDE951-90C0-4327-9DCB-3DE72C50B2FA}"/>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B2B6A0F0-C1E6-42CE-9DFB-4A5AEB95C64A}"/>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ADC726BF-2999-4B03-91CE-7139EB5C0C45}"/>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AD0E45A-F481-4289-A77B-B3C3F39140FF}"/>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752BE7A2-CD1A-4AFF-8FDC-F0FEF4672935}"/>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37A1D20B-3AC1-4EA7-A6E9-540F79F9D18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67D200D9-E742-45CA-A86A-D02FB8F5EF3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A58A110C-B441-4003-9D9B-C8C5B44BD787}"/>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7F1EB65E-0D40-4907-98D7-DE25C15E5430}"/>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17F33B0B-431B-4CE5-A1B8-D5358CC9D802}"/>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C45C536F-051C-4317-9F18-45FFD643BBFD}"/>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a:extLst>
                <a:ext uri="{FF2B5EF4-FFF2-40B4-BE49-F238E27FC236}">
                  <a16:creationId xmlns:a16="http://schemas.microsoft.com/office/drawing/2014/main" id="{D044DA39-1054-4F84-875A-DE8BC12C910E}"/>
                </a:ext>
              </a:extLst>
            </p:cNvPr>
            <p:cNvGrpSpPr/>
            <p:nvPr userDrawn="1"/>
          </p:nvGrpSpPr>
          <p:grpSpPr>
            <a:xfrm>
              <a:off x="-294346" y="1897867"/>
              <a:ext cx="12451835" cy="473244"/>
              <a:chOff x="-19399" y="-750908"/>
              <a:chExt cx="12451835" cy="473244"/>
            </a:xfrm>
          </p:grpSpPr>
          <p:sp>
            <p:nvSpPr>
              <p:cNvPr id="349" name="Oval 348">
                <a:extLst>
                  <a:ext uri="{FF2B5EF4-FFF2-40B4-BE49-F238E27FC236}">
                    <a16:creationId xmlns:a16="http://schemas.microsoft.com/office/drawing/2014/main" id="{E66830E4-E972-40B3-9D24-E08BFE0B1054}"/>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81BBC08D-982D-445F-B7EB-9615A4ADB1E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3687AE04-0274-4B1C-A87D-456DCB1056EA}"/>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73F5D535-9701-4EC5-BE09-BA8108FE61B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47DB7E16-5CB5-4883-9414-5B45A2F68F3E}"/>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482D080D-6E49-4856-889B-3CD238DA4FF5}"/>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1182DD5D-5DEF-4129-933A-7BDA6240CD6D}"/>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47E0F2D0-3E75-4822-B68E-9161F73CD5E8}"/>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5FD747F0-886E-43F3-BC4F-382DD47D85D9}"/>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AEAC5BB1-2308-453F-957A-68FCD345BB48}"/>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998DE1E5-376F-4184-822D-F056797F29B7}"/>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B1865FF2-A9D3-4475-ADFA-BE469ABA5648}"/>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88C3DC3-1C68-4D84-A0EC-6206CA5EE741}"/>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67EC8D8E-6EB8-481F-872B-9720B88C5FE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948D732-CB07-47D7-9546-7A2CD48F5DCE}"/>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B1C817EE-216E-4D70-8821-1F478CD2FB81}"/>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CEFFFF24-3AC0-49C7-958A-49B879D83486}"/>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600ADA5-2952-426B-9649-73C1110F0CAC}"/>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73D4C810-4629-4AFF-8DB3-08D780473D0B}"/>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5BA89B5A-08AC-4243-BEC7-9E9AADDB3EB9}"/>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68ADDFA-5AB7-4C98-8E6F-109C33B9CFE8}"/>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2047C80-311F-41D1-8383-48F0AC257ED9}"/>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0EF1C38B-A46F-485E-BF7C-CFF6EB4F59FF}"/>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07E6AB6-72B3-4119-A7AB-AA8B12D233C6}"/>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DE290528-FAA3-44D6-A2D7-4717DA7F070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1DB04DE6-E4CC-41F4-9DA5-49D79E2CCFBD}"/>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BBE529B7-034F-4DE7-ACD6-56152961F01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a:extLst>
                <a:ext uri="{FF2B5EF4-FFF2-40B4-BE49-F238E27FC236}">
                  <a16:creationId xmlns:a16="http://schemas.microsoft.com/office/drawing/2014/main" id="{210721D0-0BBE-4120-98E9-FB62B93A2065}"/>
                </a:ext>
              </a:extLst>
            </p:cNvPr>
            <p:cNvGrpSpPr/>
            <p:nvPr userDrawn="1"/>
          </p:nvGrpSpPr>
          <p:grpSpPr>
            <a:xfrm>
              <a:off x="-259837" y="1462998"/>
              <a:ext cx="12451835" cy="473244"/>
              <a:chOff x="-19399" y="-750908"/>
              <a:chExt cx="12451835" cy="473244"/>
            </a:xfrm>
          </p:grpSpPr>
          <p:sp>
            <p:nvSpPr>
              <p:cNvPr id="322" name="Oval 321">
                <a:extLst>
                  <a:ext uri="{FF2B5EF4-FFF2-40B4-BE49-F238E27FC236}">
                    <a16:creationId xmlns:a16="http://schemas.microsoft.com/office/drawing/2014/main" id="{22BCDBA9-9793-43F4-95F8-C1B77D03447C}"/>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41A57502-C7CF-47E0-B602-44F353EDC42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D6A7620C-612A-48F5-A30F-16605E45EF32}"/>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B4579461-158A-4646-A21E-AE41C4546CDC}"/>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DA443997-D955-4258-A7B9-EA163811E31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E3C14F9B-A323-450E-B9FF-F90A6A80D4C8}"/>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B5F5969-049A-495C-AAF6-51BA7993C226}"/>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07B1DB3D-BE23-4C17-8D06-4D85A5D60CC8}"/>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B3E30025-11C5-4E47-AEC3-61CC653C1110}"/>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84C3F851-6F8D-4CC2-9A7D-33FD6BAB257E}"/>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268467AB-941D-45E4-8AAA-A40AEA3BFF3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80F6B5BF-3579-45A9-B9F1-C32199D017D2}"/>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F0DCA296-946D-4558-9BD6-D6F0940B9751}"/>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D82D2D40-B66F-4A6A-9B68-15AEED28DA9E}"/>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8A08B1A-CE0C-47E5-B1BE-0F7441BA3642}"/>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C04A7B01-33B6-409E-9AAD-5A5DFE16DA59}"/>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173671C-4E7C-4746-B75D-717FF120FB4E}"/>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43C6646A-14C4-4E9C-96DC-C7716F401B44}"/>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244BA8BE-6A13-4DC9-B552-5DFDFDD0C8E1}"/>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26C32E0-1106-4155-90C9-B6F7318275C5}"/>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9CAE2ABC-E97B-4F3D-A37E-DF6DE407ACA7}"/>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17D9BE96-94EE-48A4-8059-2488C144D41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4FA2C7B2-8051-4F2C-BE4B-55075294C474}"/>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8E910B17-140D-4C72-A36F-779ED7A3836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1454CB12-0C89-48A3-9D92-8E62548D7520}"/>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7DD727D-2A1E-4E9E-ACBA-3E452D58A6F1}"/>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33405C8-17EF-4D73-ABDE-095D181E854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58D3DA79-4915-48E0-9BAC-D8AC4C8FEA56}"/>
                </a:ext>
              </a:extLst>
            </p:cNvPr>
            <p:cNvGrpSpPr/>
            <p:nvPr userDrawn="1"/>
          </p:nvGrpSpPr>
          <p:grpSpPr>
            <a:xfrm>
              <a:off x="-264849" y="989805"/>
              <a:ext cx="12451835" cy="473244"/>
              <a:chOff x="-19399" y="-750908"/>
              <a:chExt cx="12451835" cy="473244"/>
            </a:xfrm>
          </p:grpSpPr>
          <p:sp>
            <p:nvSpPr>
              <p:cNvPr id="295" name="Oval 294">
                <a:extLst>
                  <a:ext uri="{FF2B5EF4-FFF2-40B4-BE49-F238E27FC236}">
                    <a16:creationId xmlns:a16="http://schemas.microsoft.com/office/drawing/2014/main" id="{50F2262E-41AB-475F-86A0-BB24AD08827E}"/>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A034A2BD-BD5A-4A3B-9E47-C70697660DE0}"/>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4FA7F3D2-BCDD-4BC4-8716-EF42B2087DF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E24469EA-1FDF-4A83-92AB-D4D73014CBF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0FE3C3E3-45E2-4F86-8C5A-966BAAF6E3AC}"/>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272B6620-7D3C-4E4D-BA3C-EE6297446D36}"/>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5F2F060D-293A-4134-B4BB-DEDD43366126}"/>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A738D584-8632-4BB2-A2CE-982275277826}"/>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CC39E54E-216F-417C-BEA4-B0505015492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2322AA53-8538-44F7-AE1E-36D07F8A1F4C}"/>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A89F6D2B-9EF9-4B79-88ED-F2D3AB9A020F}"/>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7FFE230B-F0FF-4955-BFE8-EB3E06EF14CF}"/>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4BB430AA-2912-431B-81A4-5CCB9A1719A3}"/>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26E9D723-7A40-4186-AA21-7717EF2E9891}"/>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BB1E1DB3-8C12-41C5-B91D-B46F670FD2F6}"/>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AE1E03F1-3FE0-4AEC-9610-F761D79279FB}"/>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259B165B-0D84-470B-971D-1D5532E1C19E}"/>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08A047C-AC76-437B-BF30-3EFAD9923751}"/>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0120E802-4AF4-4F30-A6BB-2BFE993D02D3}"/>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8C4DEFBA-9990-4550-8D7C-257B641EC449}"/>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F0DDD20C-FE96-41BD-91BB-DAD34C8140F9}"/>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C72E3C82-9A09-4F74-9531-5DB1643FA1FC}"/>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1E41B9BF-4D0F-48A3-926B-53E599F9D06F}"/>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C8A17372-B83A-4BB2-9C0E-4F3954B30D7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CB14CD83-67F4-488B-8E2E-B650D436EA2F}"/>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CD120C13-C6A5-40EA-8755-53820825205A}"/>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A2E46D27-B29E-4D17-AC04-83CE416F042E}"/>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8D6736B2-2B01-40F1-B0F1-4D85EB716F27}"/>
                </a:ext>
              </a:extLst>
            </p:cNvPr>
            <p:cNvGrpSpPr/>
            <p:nvPr userDrawn="1"/>
          </p:nvGrpSpPr>
          <p:grpSpPr>
            <a:xfrm>
              <a:off x="-297835" y="4270511"/>
              <a:ext cx="12451835" cy="473244"/>
              <a:chOff x="-19399" y="-750908"/>
              <a:chExt cx="12451835" cy="473244"/>
            </a:xfrm>
          </p:grpSpPr>
          <p:sp>
            <p:nvSpPr>
              <p:cNvPr id="268" name="Oval 267">
                <a:extLst>
                  <a:ext uri="{FF2B5EF4-FFF2-40B4-BE49-F238E27FC236}">
                    <a16:creationId xmlns:a16="http://schemas.microsoft.com/office/drawing/2014/main" id="{B3783C85-4BD3-43AD-BACB-9E58D578DE72}"/>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3248E727-8F44-43E2-A11E-0040BE9590B0}"/>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a:extLst>
                  <a:ext uri="{FF2B5EF4-FFF2-40B4-BE49-F238E27FC236}">
                    <a16:creationId xmlns:a16="http://schemas.microsoft.com/office/drawing/2014/main" id="{898E9EEA-93B9-4208-8950-AD8BABA55417}"/>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3E621F0F-77F6-4F51-A497-23233CEDB08B}"/>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a:extLst>
                  <a:ext uri="{FF2B5EF4-FFF2-40B4-BE49-F238E27FC236}">
                    <a16:creationId xmlns:a16="http://schemas.microsoft.com/office/drawing/2014/main" id="{F1C6BFF1-015D-4C30-B41B-93E9025472F7}"/>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a:extLst>
                  <a:ext uri="{FF2B5EF4-FFF2-40B4-BE49-F238E27FC236}">
                    <a16:creationId xmlns:a16="http://schemas.microsoft.com/office/drawing/2014/main" id="{5D7129FB-4585-447B-8592-95922FD41159}"/>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a:extLst>
                  <a:ext uri="{FF2B5EF4-FFF2-40B4-BE49-F238E27FC236}">
                    <a16:creationId xmlns:a16="http://schemas.microsoft.com/office/drawing/2014/main" id="{B197793A-AC29-4A3B-AC1C-06342BF6102D}"/>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340C876F-53C3-4F17-992D-019897883963}"/>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a:extLst>
                  <a:ext uri="{FF2B5EF4-FFF2-40B4-BE49-F238E27FC236}">
                    <a16:creationId xmlns:a16="http://schemas.microsoft.com/office/drawing/2014/main" id="{69A473E5-D8CC-4DF5-BA87-C2767E67BC6B}"/>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8E0A55EA-E721-4D91-9317-731B52FD4792}"/>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F8330A8D-E63B-472D-AC32-F5864974A09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7D54A786-2179-4594-834E-7D27D544BD84}"/>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BEC27F71-3F77-4396-8091-1BD721AC924A}"/>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370B003C-8BA9-4A19-984B-80B1198CCC75}"/>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6D7B8DC3-0F3E-451D-8056-D7DB080B0BDC}"/>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DB8F428C-F08D-4E5A-80E8-728EC573C609}"/>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0C4D1F21-432C-4AFA-B117-637A0769ACA0}"/>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437281D5-BD39-4B74-A2B3-ACE4C5D618C1}"/>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2A86BF54-16AA-4042-8374-211344442285}"/>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4428F80B-9308-45EC-8A9B-1BF1BC47568E}"/>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CD703322-CA5B-48E7-B8DF-6ECB915BC075}"/>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E84DDB6A-534A-4F65-A7E7-56C0C5746858}"/>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FFF22C6F-0397-4187-97D7-DD2EDCC03727}"/>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19FFD40D-F14F-428D-8209-F4578C38D02B}"/>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C29D32A5-0A22-4B9D-BDDD-BE7CD2327D32}"/>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63ED1C89-B49A-4455-ACAA-03C5AF4F794F}"/>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A64893B6-67F5-42C9-BF67-D10F7CD07A2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a:extLst>
                <a:ext uri="{FF2B5EF4-FFF2-40B4-BE49-F238E27FC236}">
                  <a16:creationId xmlns:a16="http://schemas.microsoft.com/office/drawing/2014/main" id="{A759480E-B40B-466D-8020-79A24A039203}"/>
                </a:ext>
              </a:extLst>
            </p:cNvPr>
            <p:cNvGrpSpPr/>
            <p:nvPr userDrawn="1"/>
          </p:nvGrpSpPr>
          <p:grpSpPr>
            <a:xfrm>
              <a:off x="-302847" y="3797318"/>
              <a:ext cx="12451835" cy="473244"/>
              <a:chOff x="-19399" y="-750908"/>
              <a:chExt cx="12451835" cy="473244"/>
            </a:xfrm>
          </p:grpSpPr>
          <p:sp>
            <p:nvSpPr>
              <p:cNvPr id="241" name="Oval 240">
                <a:extLst>
                  <a:ext uri="{FF2B5EF4-FFF2-40B4-BE49-F238E27FC236}">
                    <a16:creationId xmlns:a16="http://schemas.microsoft.com/office/drawing/2014/main" id="{35F3172B-3C51-4C69-AA0F-88414911CFEF}"/>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4007D685-1243-4AB0-9F58-673BAF5213C2}"/>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9CE3D76F-694F-4F47-854A-25F9647C90A7}"/>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983EB189-2E9F-429A-B97B-BDE9576ECE06}"/>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68B9E8F-0D5E-44DB-9DF6-BABEDFA1511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6D921897-9D23-4D84-90E8-74E732AE2423}"/>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60BE5E3D-8CC2-4DD9-889D-906620442EBE}"/>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124E7110-42B5-4F43-BEF9-53CD1091A0FD}"/>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CFD4E319-74ED-4CEE-A4B9-83843EB8CD25}"/>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19014064-FA6C-43DB-AE12-F22BB6966A81}"/>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1D4C5C4B-E814-4423-A649-75322E37E6C2}"/>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201B09F9-FE5B-455E-98A8-EF31009AA368}"/>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B559F9CB-9F4B-4903-B470-10B2CE53B8C3}"/>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CCF92E3E-1F52-4FDB-99AE-95AF6D62DE63}"/>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BB2E44BD-D3C0-480C-AB4C-A49790253DA9}"/>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a:extLst>
                  <a:ext uri="{FF2B5EF4-FFF2-40B4-BE49-F238E27FC236}">
                    <a16:creationId xmlns:a16="http://schemas.microsoft.com/office/drawing/2014/main" id="{F8304310-F5E5-42C3-9CA9-6ECDC38FA863}"/>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8B4932AA-1ADE-48BA-891C-FBC921E5485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a:extLst>
                  <a:ext uri="{FF2B5EF4-FFF2-40B4-BE49-F238E27FC236}">
                    <a16:creationId xmlns:a16="http://schemas.microsoft.com/office/drawing/2014/main" id="{5CA7A59B-DEA5-4A8E-9B64-2EDA16471389}"/>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a:extLst>
                  <a:ext uri="{FF2B5EF4-FFF2-40B4-BE49-F238E27FC236}">
                    <a16:creationId xmlns:a16="http://schemas.microsoft.com/office/drawing/2014/main" id="{C252B6F1-1C13-4190-B708-8362C8C78748}"/>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a:extLst>
                  <a:ext uri="{FF2B5EF4-FFF2-40B4-BE49-F238E27FC236}">
                    <a16:creationId xmlns:a16="http://schemas.microsoft.com/office/drawing/2014/main" id="{8965985F-98D5-4174-9E1B-48AB4B59F9AE}"/>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a:extLst>
                  <a:ext uri="{FF2B5EF4-FFF2-40B4-BE49-F238E27FC236}">
                    <a16:creationId xmlns:a16="http://schemas.microsoft.com/office/drawing/2014/main" id="{91320F33-6286-4E6A-9010-701624C43326}"/>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a:extLst>
                  <a:ext uri="{FF2B5EF4-FFF2-40B4-BE49-F238E27FC236}">
                    <a16:creationId xmlns:a16="http://schemas.microsoft.com/office/drawing/2014/main" id="{1C1805EF-8C3A-4028-9804-19334FA0071B}"/>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a:extLst>
                  <a:ext uri="{FF2B5EF4-FFF2-40B4-BE49-F238E27FC236}">
                    <a16:creationId xmlns:a16="http://schemas.microsoft.com/office/drawing/2014/main" id="{B6741633-F2D7-4416-B93F-A9F4CC904682}"/>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CEE6CEA9-076C-4F29-9AD8-CE847BD6EDD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9017C5E7-1D6A-4B40-A763-E9758C1E309F}"/>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2FA8EF3F-3FAD-4BE2-9984-D6D44123BC90}"/>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4248CD06-E1A6-4ABC-9C75-44E9D17008D6}"/>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35EF5495-9D7F-4328-A824-AA4AF5717508}"/>
                </a:ext>
              </a:extLst>
            </p:cNvPr>
            <p:cNvGrpSpPr/>
            <p:nvPr userDrawn="1"/>
          </p:nvGrpSpPr>
          <p:grpSpPr>
            <a:xfrm>
              <a:off x="-259837" y="498071"/>
              <a:ext cx="12451835" cy="473244"/>
              <a:chOff x="-19399" y="-750908"/>
              <a:chExt cx="12451835" cy="473244"/>
            </a:xfrm>
          </p:grpSpPr>
          <p:sp>
            <p:nvSpPr>
              <p:cNvPr id="214" name="Oval 213">
                <a:extLst>
                  <a:ext uri="{FF2B5EF4-FFF2-40B4-BE49-F238E27FC236}">
                    <a16:creationId xmlns:a16="http://schemas.microsoft.com/office/drawing/2014/main" id="{5D59D75F-375F-4C43-A45D-9CDABB81A38D}"/>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66E62798-FE9D-4B94-91BB-D10BE5709308}"/>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BDAAF852-0204-44D0-94C5-CB88BD98E971}"/>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68737BCB-A771-4E1F-99B0-DDCE6546827A}"/>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5A58D9BF-A6F6-4957-8B87-283228AF3109}"/>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3D939C39-EB78-4CB1-9195-A7462E16478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F11CB4AF-2939-443F-AFC9-6B1260A6E61F}"/>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E12CDE13-D106-4E88-B64F-40DD8C9E9684}"/>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5A260BA5-8A4A-4E1F-8F82-46C6E47D4B7D}"/>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6CD0ABB3-E739-49BD-B53B-67D1610EBA36}"/>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2F6C8E18-3FB6-4489-8FCE-FE85724F1B17}"/>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88D90C95-E36C-4E1E-8156-99538A0AA5A2}"/>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1F1043BE-31E1-411D-A9DE-6A77606DFBC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0CBAFA2B-02D7-4A57-947D-0DDA6570176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BA148BDE-41A3-4AD6-B655-99D372D81DC7}"/>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57E36A7E-91AC-4198-9174-98BEE6FACA4D}"/>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364013C7-9ECD-40F7-AC28-33E61A2C3A51}"/>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00D68CF7-1514-4529-B112-288FC1405900}"/>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E60FF2BA-0044-4C8C-8E0C-344E3493EC45}"/>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D73C0C68-67F0-4EEB-8E71-34EFE2E72140}"/>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3B85F302-28A3-4F0D-BF4B-ACD80030EDEB}"/>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70A0B779-D2CA-48E7-94A3-80C1A6FE1FCF}"/>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0B682BAB-F48D-4473-A9DC-A1E18CAB6A4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57577693-58DF-4E59-8D9C-F6139245B001}"/>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E1D660F0-7E95-4FD3-96FF-7DB05B476C7A}"/>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F0A8E205-0398-4D83-A5BA-9E1CD0A2E68F}"/>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426BC468-30A3-465B-9AC4-88CD7CA7DC66}"/>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6239F02F-C3E1-42D3-9C5B-451CC9F48BD5}"/>
                </a:ext>
              </a:extLst>
            </p:cNvPr>
            <p:cNvGrpSpPr/>
            <p:nvPr userDrawn="1"/>
          </p:nvGrpSpPr>
          <p:grpSpPr>
            <a:xfrm>
              <a:off x="-264849" y="24878"/>
              <a:ext cx="12451835" cy="473244"/>
              <a:chOff x="-19399" y="-750908"/>
              <a:chExt cx="12451835" cy="473244"/>
            </a:xfrm>
          </p:grpSpPr>
          <p:sp>
            <p:nvSpPr>
              <p:cNvPr id="187" name="Oval 186">
                <a:extLst>
                  <a:ext uri="{FF2B5EF4-FFF2-40B4-BE49-F238E27FC236}">
                    <a16:creationId xmlns:a16="http://schemas.microsoft.com/office/drawing/2014/main" id="{216C182D-BB80-4CB6-B41A-C6A1DE67A647}"/>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DDE99B5E-7812-4A67-AAB4-A2D7A505FD29}"/>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F4CB66D3-FD90-462C-933F-C2E7DD71D406}"/>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98528687-671B-42C3-9DD7-71C7E5B22A02}"/>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246FE448-B665-4986-B2F3-9CDE11AA713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D68B6368-4121-4D56-832E-D74E7C8001FC}"/>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E4B3CEE0-36AD-49B7-96CA-4434A81E66C9}"/>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C0788005-C69F-4F78-BA8E-A7B637CC80A4}"/>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a:extLst>
                  <a:ext uri="{FF2B5EF4-FFF2-40B4-BE49-F238E27FC236}">
                    <a16:creationId xmlns:a16="http://schemas.microsoft.com/office/drawing/2014/main" id="{CD3DAF5E-6B92-4DA3-A2ED-FF30316902A3}"/>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E434DDC4-F85B-4F94-A642-C348E1691A6D}"/>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7EBFBA3D-D6D5-4E0B-931C-8B255D355AF0}"/>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F0A5EF13-7FCB-42AD-A82F-81BC788D4413}"/>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6FED614B-5B6A-4D3F-BEB7-42E5592962E7}"/>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C5E753AC-4FDE-46E4-93CD-96EA61D9C266}"/>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3DD824DD-3627-4584-B187-11243FFA8BFB}"/>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00EBD252-AA87-47B5-B752-6F978A67BBC7}"/>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72872E9F-C52A-4D73-899D-38122B502657}"/>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2F82660D-B464-4F6A-8D19-92C9D251931D}"/>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05283A0A-B3AE-453C-9B38-2FF404FDA8BA}"/>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50955E7A-F249-4E27-9809-A2D87268EB76}"/>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BB2B2473-F19A-46AE-8793-AE750722B9D5}"/>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5F9561A3-C0A2-413C-8F11-98773D31E5AA}"/>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4A7A3896-A9D3-4BBB-BF9F-270F0373DBFB}"/>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a:extLst>
                  <a:ext uri="{FF2B5EF4-FFF2-40B4-BE49-F238E27FC236}">
                    <a16:creationId xmlns:a16="http://schemas.microsoft.com/office/drawing/2014/main" id="{7BDD946A-DDC5-4EC4-AF9B-5771BD95432B}"/>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0779BC83-450B-4329-BC0D-A6CAC713E6AC}"/>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C1F452CA-54BF-47E7-AB2F-1073B2A9A2E5}"/>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CA6CA30C-464C-4C13-AC64-F9748218D5B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ECCCB186-B13E-44F0-91AF-4C05691C02F4}"/>
                </a:ext>
              </a:extLst>
            </p:cNvPr>
            <p:cNvGrpSpPr/>
            <p:nvPr userDrawn="1"/>
          </p:nvGrpSpPr>
          <p:grpSpPr>
            <a:xfrm>
              <a:off x="-303298" y="4748244"/>
              <a:ext cx="12451835" cy="473244"/>
              <a:chOff x="-19399" y="-750908"/>
              <a:chExt cx="12451835" cy="473244"/>
            </a:xfrm>
          </p:grpSpPr>
          <p:sp>
            <p:nvSpPr>
              <p:cNvPr id="160" name="Oval 159">
                <a:extLst>
                  <a:ext uri="{FF2B5EF4-FFF2-40B4-BE49-F238E27FC236}">
                    <a16:creationId xmlns:a16="http://schemas.microsoft.com/office/drawing/2014/main" id="{3A3A5FEC-7B2D-4347-9EAE-CE9C80CFCADC}"/>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66150A2D-AE08-46E4-976A-14818668A8C6}"/>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53E903BE-C5CD-45D7-B355-EC82A22C81F7}"/>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EFC98DF4-603E-4538-B8EA-3E046126BF1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F2D05EB6-C60C-4A3D-8EAE-E714BA5DD660}"/>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50A14130-4B33-4589-A68E-82E1B6AD4C0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9243E3DD-DB84-4A98-9EA4-F90E3EE5E525}"/>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05E824E6-68CD-4E47-AEC8-A5975A8416A1}"/>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D85F1A83-EB5E-4A43-B5EF-914D6BA5D3DD}"/>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EEF4A90B-57B5-44A4-8C5A-68D2FE9318FB}"/>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C0488F1B-4815-4DBA-BAD5-05926B8C8AFA}"/>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a:extLst>
                  <a:ext uri="{FF2B5EF4-FFF2-40B4-BE49-F238E27FC236}">
                    <a16:creationId xmlns:a16="http://schemas.microsoft.com/office/drawing/2014/main" id="{0E33AF9D-CFAF-4700-B98E-9E96B88E6226}"/>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F1CDD1A8-4FEF-46F3-8A72-935261AA3FB8}"/>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146DB311-6CAC-491E-ADC4-0E88CA3B6F66}"/>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5837BBD5-EFBF-4941-A5D7-B2755D5BC2F8}"/>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3BC25940-821A-4CEE-83F8-1713D497E345}"/>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1DC9FE89-8CE0-4A90-8873-39EFF2DF377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a:extLst>
                  <a:ext uri="{FF2B5EF4-FFF2-40B4-BE49-F238E27FC236}">
                    <a16:creationId xmlns:a16="http://schemas.microsoft.com/office/drawing/2014/main" id="{D867501D-C9E3-4198-9B85-E2C6F25C937B}"/>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0AA53A8D-F785-430C-BCA5-BE9F607363F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A9A1C6D6-5FF4-4B6F-AE05-AD824E873808}"/>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79D54962-3034-4BBE-BBED-21ADA42D1A9A}"/>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54EADFDD-11DB-4CB2-B7F6-A706DC6F9647}"/>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0D3C3EE9-1963-458F-92F7-596F65601692}"/>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96C3DBE4-4310-412D-8AD0-67D199E3D7EB}"/>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B0218620-27D3-405F-842B-34B174E9A23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006D4B63-C6CE-44F2-9534-9AAC266DCBC2}"/>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EF0859E6-79F0-484D-9BEA-E4F480D7CE8A}"/>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74B7D017-073D-4A92-AED4-B1EBC4DD98CB}"/>
                </a:ext>
              </a:extLst>
            </p:cNvPr>
            <p:cNvGrpSpPr/>
            <p:nvPr userDrawn="1"/>
          </p:nvGrpSpPr>
          <p:grpSpPr>
            <a:xfrm>
              <a:off x="-284248" y="5240346"/>
              <a:ext cx="12451835" cy="473244"/>
              <a:chOff x="-19399" y="-750908"/>
              <a:chExt cx="12451835" cy="473244"/>
            </a:xfrm>
          </p:grpSpPr>
          <p:sp>
            <p:nvSpPr>
              <p:cNvPr id="132" name="Oval 131">
                <a:extLst>
                  <a:ext uri="{FF2B5EF4-FFF2-40B4-BE49-F238E27FC236}">
                    <a16:creationId xmlns:a16="http://schemas.microsoft.com/office/drawing/2014/main" id="{6A9124D1-89F9-470D-85CC-07D9F6723E6E}"/>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883A95D2-AA87-4718-9892-728952118428}"/>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DB416CFF-5D33-4F69-9E58-186A02C5927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6DF0E16E-87C7-4439-8D71-DA0B33FA4E58}"/>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46306181-3688-4811-B987-1EE595377E43}"/>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A815BE5F-F4F4-4100-B1FA-6945D2B39E0D}"/>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BE4EB4BB-7920-4EE2-BA51-17F2651BD510}"/>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F7EE3470-6C43-4433-9DC6-3E291BA4E827}"/>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8E4D8D12-C92C-4EDA-8569-994788198250}"/>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B706E6F1-7185-4F36-AC4B-290BC62666A2}"/>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3E08C74F-C8CC-475D-853A-08629A807216}"/>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E6929E81-2ACD-464A-915E-0AE00E5465F9}"/>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FD5436CE-8492-46A1-80F6-C7F26EEE6B4F}"/>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7F83C1F1-9DA8-4A98-84A4-85E7FCCDCCA8}"/>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95EF3752-216B-4D88-8F57-FA81A2F107F8}"/>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637E8C7B-24A0-4405-9FC5-740B9593A8D2}"/>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82F92388-DEF1-4EDA-8527-5321DCE0EEC9}"/>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4AD47CC3-E995-4023-B62F-CFCD8296928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43885AB6-4F1A-487D-B1BC-6FD6F64F5A1B}"/>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6B506C11-DD05-4C74-8DE5-6D608E713DF8}"/>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2434397A-591B-4679-890A-F46B425C0C60}"/>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7E31B35D-D358-4E76-957F-1E4935C2EF36}"/>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1A8565FF-B420-45AC-B21A-B90DEC5BB77B}"/>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BE5E8CA0-2BC1-448F-AE25-E5B480CD712E}"/>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3BBB3FA0-47F0-4E18-8F3E-4B03B3F2A39F}"/>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FE51CCEE-DF27-448F-991B-E56CFD5C817A}"/>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54915A51-A21E-4B8D-8873-75AB8920A85C}"/>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2BAD499-EE57-43FB-A10B-569E878F465B}"/>
                </a:ext>
              </a:extLst>
            </p:cNvPr>
            <p:cNvGrpSpPr/>
            <p:nvPr userDrawn="1"/>
          </p:nvGrpSpPr>
          <p:grpSpPr>
            <a:xfrm>
              <a:off x="-289711" y="5718079"/>
              <a:ext cx="12451835" cy="473244"/>
              <a:chOff x="-19399" y="-750908"/>
              <a:chExt cx="12451835" cy="473244"/>
            </a:xfrm>
          </p:grpSpPr>
          <p:sp>
            <p:nvSpPr>
              <p:cNvPr id="105" name="Oval 104">
                <a:extLst>
                  <a:ext uri="{FF2B5EF4-FFF2-40B4-BE49-F238E27FC236}">
                    <a16:creationId xmlns:a16="http://schemas.microsoft.com/office/drawing/2014/main" id="{65262B3D-5F00-4B31-8F89-68005528AF09}"/>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016D8DA4-6ACD-4EF9-A5FA-6E96DE3956EE}"/>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15FDDEE9-9882-40B1-8D3D-DFCC7F95C006}"/>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E836F483-F664-40A9-BA13-17175B14A24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2E1196FF-2C1F-45B0-BB37-D2A89C8CF2D2}"/>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B990C012-4035-4436-95CD-59DB65F337BC}"/>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44EDA529-D1E0-4C80-A7AB-7A3A9F82438F}"/>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5366A4B8-1941-4A59-98A9-61C5CFE5E1FD}"/>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5DE8A792-3C96-4E44-8C71-6B506217796B}"/>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828E86D9-2974-41A5-8035-57BD973FA460}"/>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DAA1430D-DA47-4924-AB78-A3AAB70FE385}"/>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8244B378-AFDA-4476-9EA4-3936FFC45347}"/>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11770AD2-810D-4ACD-8D7D-4638B596B30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880ED291-8FFA-4EC7-9248-1FBEEC78D354}"/>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3AB8B89E-2E23-4CD0-AF2D-3B8E195B7684}"/>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8BCEA500-881E-4DC0-BF00-31B75AB12908}"/>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3DDDA572-E185-4507-9905-FDECB9910D61}"/>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9ADCB5D1-BF6C-468B-BDA8-9FBE393B86D3}"/>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AA1C23A6-C4DF-4682-A64B-1CDED253C01E}"/>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F6E96925-D7FD-4A71-838B-F9AD4748B36F}"/>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B0C675A0-15F6-4301-8604-FD298B6F0D48}"/>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E48D0B39-66C5-4A20-8E86-796E91C0A04E}"/>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F78FA0C7-1435-480F-80F4-604ADB32EBE2}"/>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EC95AFDB-7679-4A2B-A7D2-D9048EBAEEE9}"/>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6E9893FF-C731-405C-B43A-B5F9F2B9FE66}"/>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8E7D60D1-F9D5-48C9-9685-ABF80C0E0275}"/>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84A6CC78-E29E-4102-9830-2E5976CFF7CB}"/>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a:extLst>
                <a:ext uri="{FF2B5EF4-FFF2-40B4-BE49-F238E27FC236}">
                  <a16:creationId xmlns:a16="http://schemas.microsoft.com/office/drawing/2014/main" id="{3180BE85-1BC2-4412-A7A9-CDEDD881B374}"/>
                </a:ext>
              </a:extLst>
            </p:cNvPr>
            <p:cNvGrpSpPr/>
            <p:nvPr userDrawn="1"/>
          </p:nvGrpSpPr>
          <p:grpSpPr>
            <a:xfrm>
              <a:off x="-292844" y="6196236"/>
              <a:ext cx="12451835" cy="473244"/>
              <a:chOff x="-19399" y="-750908"/>
              <a:chExt cx="12451835" cy="473244"/>
            </a:xfrm>
          </p:grpSpPr>
          <p:sp>
            <p:nvSpPr>
              <p:cNvPr id="78" name="Oval 77">
                <a:extLst>
                  <a:ext uri="{FF2B5EF4-FFF2-40B4-BE49-F238E27FC236}">
                    <a16:creationId xmlns:a16="http://schemas.microsoft.com/office/drawing/2014/main" id="{1D63C972-77AE-4DCE-BCC3-CF2C29DD726C}"/>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00D0395E-BBF7-41AB-975D-6E46D7E08EE9}"/>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5B4CCC98-E4D2-4390-84DE-F1505147BFE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3919EDA1-6B2C-4345-AB61-B73CFE2A79A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69F37A5F-F2CE-4348-9F4E-8827EDA918D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1C9440C6-26E6-4F93-8BA5-BF2C9BE2F526}"/>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5F00EF98-E9AA-439E-A0EA-A2F1ADE30B33}"/>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864CB110-0EF6-4F6D-A74B-F65F2D94E19A}"/>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15996871-057F-4848-9CDA-4E0CAA7CE280}"/>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A1B27C82-5FE8-425F-A5D7-1229C06E78C4}"/>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697B2C22-8100-45FE-B273-B3DF68D7757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65464BDB-22EE-42AB-8337-9DDC13EA00D5}"/>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1880F868-8414-448D-847F-3CEE9F73C953}"/>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38B52ACF-38C4-4EFB-9A32-CC32980E02DC}"/>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A74A8450-D465-4F6D-8DCF-E2508C4EB457}"/>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81851BD8-8A5D-497C-9658-87CB08B7E3FC}"/>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EB8300DE-1BC3-482D-9200-A6C3E5A7B272}"/>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AFF65CDE-FCA0-4DC1-912F-61AEE3F7BF3E}"/>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5937482D-CAC9-4802-AF1C-648AD3A3F361}"/>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317A1B6F-919A-4D27-90FD-4ADC570E5985}"/>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E0B03D4-D259-4C13-8395-236439ECCCEE}"/>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FA090087-2407-4B56-B979-2C336E63DE2A}"/>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D67860E5-07EC-412F-8CE1-7801AF9E2DFF}"/>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B79B6860-3F4E-4543-8CC3-F79255894897}"/>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21F06364-1430-4433-999C-89D9C86805AA}"/>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A41B3BD3-0FFC-41F7-8390-0F817BED5EEA}"/>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D1137A8E-D368-4E0B-AD4F-4622B306134D}"/>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59" name="Rounded Rectangle 458"/>
          <p:cNvSpPr/>
          <p:nvPr userDrawn="1"/>
        </p:nvSpPr>
        <p:spPr>
          <a:xfrm>
            <a:off x="1028700" y="885825"/>
            <a:ext cx="10134600" cy="5086350"/>
          </a:xfrm>
          <a:prstGeom prst="roundRect">
            <a:avLst>
              <a:gd name="adj" fmla="val 10144"/>
            </a:avLst>
          </a:prstGeom>
          <a:gradFill>
            <a:gsLst>
              <a:gs pos="0">
                <a:schemeClr val="bg1"/>
              </a:gs>
              <a:gs pos="100000">
                <a:schemeClr val="accent1">
                  <a:lumMod val="50000"/>
                </a:schemeClr>
              </a:gs>
              <a:gs pos="69000">
                <a:schemeClr val="tx2"/>
              </a:gs>
            </a:gsLst>
            <a:lin ang="5400000" scaled="1"/>
          </a:gradFill>
          <a:ln w="47625">
            <a:noFill/>
          </a:ln>
          <a:effectLst>
            <a:outerShdw blurRad="2159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4" name="Shape 34"/>
          <p:cNvSpPr txBox="1">
            <a:spLocks noGrp="1"/>
          </p:cNvSpPr>
          <p:nvPr>
            <p:ph type="body" idx="1"/>
          </p:nvPr>
        </p:nvSpPr>
        <p:spPr>
          <a:xfrm>
            <a:off x="6408046" y="3217794"/>
            <a:ext cx="4291974" cy="1623154"/>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62" name="Shape 62"/>
          <p:cNvSpPr txBox="1">
            <a:spLocks noGrp="1"/>
          </p:cNvSpPr>
          <p:nvPr>
            <p:ph type="title"/>
          </p:nvPr>
        </p:nvSpPr>
        <p:spPr>
          <a:xfrm>
            <a:off x="1184223" y="1258847"/>
            <a:ext cx="3837482" cy="625687"/>
          </a:xfrm>
          <a:prstGeom prst="rect">
            <a:avLst/>
          </a:prstGeom>
          <a:noFill/>
        </p:spPr>
        <p:txBody>
          <a:bodyPr lIns="91425" tIns="91425" rIns="91425" bIns="91425" anchor="b" anchorCtr="0">
            <a:normAutofit/>
          </a:bodyPr>
          <a:lstStyle>
            <a:lvl1pPr lvl="0" algn="l" rtl="0">
              <a:spcBef>
                <a:spcPts val="0"/>
              </a:spcBef>
              <a:defRPr sz="3600">
                <a:solidFill>
                  <a:schemeClr val="tx2"/>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cxnSp>
        <p:nvCxnSpPr>
          <p:cNvPr id="6" name="Straight Connector 5"/>
          <p:cNvCxnSpPr/>
          <p:nvPr userDrawn="1"/>
        </p:nvCxnSpPr>
        <p:spPr>
          <a:xfrm>
            <a:off x="10531221" y="2923620"/>
            <a:ext cx="0" cy="2241191"/>
          </a:xfrm>
          <a:prstGeom prst="line">
            <a:avLst/>
          </a:prstGeom>
        </p:spPr>
        <p:style>
          <a:lnRef idx="1">
            <a:schemeClr val="dk1"/>
          </a:lnRef>
          <a:fillRef idx="0">
            <a:schemeClr val="dk1"/>
          </a:fillRef>
          <a:effectRef idx="0">
            <a:schemeClr val="dk1"/>
          </a:effectRef>
          <a:fontRef idx="minor">
            <a:schemeClr val="tx1"/>
          </a:fontRef>
        </p:style>
      </p:cxnSp>
      <p:sp>
        <p:nvSpPr>
          <p:cNvPr id="157" name="Rectangle 156"/>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2" name="Picture Placeholder 61">
            <a:extLst>
              <a:ext uri="{FF2B5EF4-FFF2-40B4-BE49-F238E27FC236}">
                <a16:creationId xmlns:a16="http://schemas.microsoft.com/office/drawing/2014/main" id="{16AF9340-541F-4244-8D98-72C76060952C}"/>
              </a:ext>
            </a:extLst>
          </p:cNvPr>
          <p:cNvSpPr>
            <a:spLocks noGrp="1"/>
          </p:cNvSpPr>
          <p:nvPr>
            <p:ph type="pic" sz="quarter" idx="10"/>
          </p:nvPr>
        </p:nvSpPr>
        <p:spPr>
          <a:xfrm>
            <a:off x="836918" y="2335085"/>
            <a:ext cx="4279836" cy="4159792"/>
          </a:xfrm>
          <a:custGeom>
            <a:avLst/>
            <a:gdLst>
              <a:gd name="connsiteX0" fmla="*/ 2351970 w 4703940"/>
              <a:gd name="connsiteY0" fmla="*/ 0 h 4572000"/>
              <a:gd name="connsiteX1" fmla="*/ 4703940 w 4703940"/>
              <a:gd name="connsiteY1" fmla="*/ 0 h 4572000"/>
              <a:gd name="connsiteX2" fmla="*/ 4703940 w 4703940"/>
              <a:gd name="connsiteY2" fmla="*/ 2286000 h 4572000"/>
              <a:gd name="connsiteX3" fmla="*/ 2351970 w 4703940"/>
              <a:gd name="connsiteY3" fmla="*/ 4572000 h 4572000"/>
              <a:gd name="connsiteX4" fmla="*/ 0 w 4703940"/>
              <a:gd name="connsiteY4" fmla="*/ 2286000 h 4572000"/>
              <a:gd name="connsiteX5" fmla="*/ 2351970 w 4703940"/>
              <a:gd name="connsiteY5"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940" h="4572000">
                <a:moveTo>
                  <a:pt x="2351970" y="0"/>
                </a:moveTo>
                <a:lnTo>
                  <a:pt x="4703940" y="0"/>
                </a:lnTo>
                <a:lnTo>
                  <a:pt x="4703940" y="2286000"/>
                </a:lnTo>
                <a:cubicBezTo>
                  <a:pt x="4703940" y="3548523"/>
                  <a:pt x="3650927" y="4572000"/>
                  <a:pt x="2351970" y="4572000"/>
                </a:cubicBezTo>
                <a:cubicBezTo>
                  <a:pt x="1053013" y="4572000"/>
                  <a:pt x="0" y="3548523"/>
                  <a:pt x="0" y="2286000"/>
                </a:cubicBezTo>
                <a:cubicBezTo>
                  <a:pt x="0" y="1023477"/>
                  <a:pt x="1053013" y="0"/>
                  <a:pt x="2351970" y="0"/>
                </a:cubicBez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grpSp>
        <p:nvGrpSpPr>
          <p:cNvPr id="138" name="Group 137"/>
          <p:cNvGrpSpPr/>
          <p:nvPr userDrawn="1"/>
        </p:nvGrpSpPr>
        <p:grpSpPr>
          <a:xfrm>
            <a:off x="-6576" y="-1"/>
            <a:ext cx="6791076" cy="6858001"/>
            <a:chOff x="-6576" y="-1"/>
            <a:chExt cx="6791076" cy="6858001"/>
          </a:xfrm>
        </p:grpSpPr>
        <p:grpSp>
          <p:nvGrpSpPr>
            <p:cNvPr id="119" name="Group 118"/>
            <p:cNvGrpSpPr/>
            <p:nvPr userDrawn="1"/>
          </p:nvGrpSpPr>
          <p:grpSpPr>
            <a:xfrm>
              <a:off x="0" y="-1"/>
              <a:ext cx="6765450" cy="928191"/>
              <a:chOff x="0" y="-1"/>
              <a:chExt cx="6765450" cy="928191"/>
            </a:xfrm>
          </p:grpSpPr>
          <p:sp>
            <p:nvSpPr>
              <p:cNvPr id="118" name="Freeform 117"/>
              <p:cNvSpPr/>
              <p:nvPr userDrawn="1"/>
            </p:nvSpPr>
            <p:spPr>
              <a:xfrm rot="16200000">
                <a:off x="75880" y="-75880"/>
                <a:ext cx="928190"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userDrawn="1"/>
            </p:nvSpPr>
            <p:spPr>
              <a:xfrm rot="16200000">
                <a:off x="1214900" y="-77800"/>
                <a:ext cx="924350"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userDrawn="1"/>
            </p:nvSpPr>
            <p:spPr>
              <a:xfrm rot="16200000">
                <a:off x="2353920" y="-79720"/>
                <a:ext cx="920511"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userDrawn="1"/>
            </p:nvSpPr>
            <p:spPr>
              <a:xfrm rot="16200000">
                <a:off x="3492939" y="-81639"/>
                <a:ext cx="91667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109"/>
              <p:cNvSpPr/>
              <p:nvPr userDrawn="1"/>
            </p:nvSpPr>
            <p:spPr>
              <a:xfrm rot="16200000">
                <a:off x="4631959" y="-83559"/>
                <a:ext cx="912833"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p:nvPr userDrawn="1"/>
            </p:nvSpPr>
            <p:spPr>
              <a:xfrm rot="16200000">
                <a:off x="5770978" y="-85478"/>
                <a:ext cx="908994"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 name="Freeform 132"/>
            <p:cNvSpPr/>
            <p:nvPr userDrawn="1"/>
          </p:nvSpPr>
          <p:spPr>
            <a:xfrm rot="16200000">
              <a:off x="-347469" y="1073159"/>
              <a:ext cx="1209288" cy="527501"/>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userDrawn="1"/>
          </p:nvSpPr>
          <p:spPr>
            <a:xfrm rot="16200000">
              <a:off x="507169" y="79309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userDrawn="1"/>
          </p:nvSpPr>
          <p:spPr>
            <a:xfrm rot="16200000">
              <a:off x="1644269" y="789255"/>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userDrawn="1"/>
          </p:nvSpPr>
          <p:spPr>
            <a:xfrm rot="16200000">
              <a:off x="2781369" y="785416"/>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userDrawn="1"/>
          </p:nvSpPr>
          <p:spPr>
            <a:xfrm rot="16200000">
              <a:off x="3918469" y="781577"/>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userDrawn="1"/>
          </p:nvSpPr>
          <p:spPr>
            <a:xfrm rot="16200000">
              <a:off x="5055569" y="777738"/>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userDrawn="1"/>
          </p:nvGrpSpPr>
          <p:grpSpPr>
            <a:xfrm>
              <a:off x="-6575" y="1716482"/>
              <a:ext cx="6765450" cy="1240958"/>
              <a:chOff x="-578075" y="706832"/>
              <a:chExt cx="6765450" cy="1240958"/>
            </a:xfrm>
          </p:grpSpPr>
          <p:sp>
            <p:nvSpPr>
              <p:cNvPr id="59" name="Hexagon 58"/>
              <p:cNvSpPr/>
              <p:nvPr userDrawn="1"/>
            </p:nvSpPr>
            <p:spPr>
              <a:xfrm rot="16200000">
                <a:off x="-648981" y="79693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userDrawn="1"/>
            </p:nvSpPr>
            <p:spPr>
              <a:xfrm rot="16200000">
                <a:off x="488119" y="79309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userDrawn="1"/>
            </p:nvSpPr>
            <p:spPr>
              <a:xfrm rot="16200000">
                <a:off x="1625219" y="789255"/>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userDrawn="1"/>
            </p:nvSpPr>
            <p:spPr>
              <a:xfrm rot="16200000">
                <a:off x="2762319" y="785416"/>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userDrawn="1"/>
            </p:nvSpPr>
            <p:spPr>
              <a:xfrm rot="16200000">
                <a:off x="3899419" y="781577"/>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userDrawn="1"/>
            </p:nvSpPr>
            <p:spPr>
              <a:xfrm rot="16200000">
                <a:off x="5036519" y="777738"/>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Freeform 134"/>
            <p:cNvSpPr/>
            <p:nvPr userDrawn="1"/>
          </p:nvSpPr>
          <p:spPr>
            <a:xfrm rot="16200000">
              <a:off x="-347469" y="3112841"/>
              <a:ext cx="1202902" cy="521116"/>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Hexagon 73"/>
            <p:cNvSpPr/>
            <p:nvPr userDrawn="1"/>
          </p:nvSpPr>
          <p:spPr>
            <a:xfrm rot="16200000">
              <a:off x="500784" y="282958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Hexagon 74"/>
            <p:cNvSpPr/>
            <p:nvPr userDrawn="1"/>
          </p:nvSpPr>
          <p:spPr>
            <a:xfrm rot="16200000">
              <a:off x="1637884" y="2825745"/>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Hexagon 75"/>
            <p:cNvSpPr/>
            <p:nvPr userDrawn="1"/>
          </p:nvSpPr>
          <p:spPr>
            <a:xfrm rot="16200000">
              <a:off x="2774984" y="2821906"/>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Hexagon 76"/>
            <p:cNvSpPr/>
            <p:nvPr userDrawn="1"/>
          </p:nvSpPr>
          <p:spPr>
            <a:xfrm rot="16200000">
              <a:off x="3912084" y="2818067"/>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p:cNvSpPr/>
            <p:nvPr userDrawn="1"/>
          </p:nvSpPr>
          <p:spPr>
            <a:xfrm rot="16200000">
              <a:off x="5049184" y="2814228"/>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p:cNvGrpSpPr/>
            <p:nvPr userDrawn="1"/>
          </p:nvGrpSpPr>
          <p:grpSpPr>
            <a:xfrm>
              <a:off x="9525" y="3772459"/>
              <a:ext cx="6765450" cy="1240958"/>
              <a:chOff x="-578075" y="706832"/>
              <a:chExt cx="6765450" cy="1240958"/>
            </a:xfrm>
          </p:grpSpPr>
          <p:sp>
            <p:nvSpPr>
              <p:cNvPr id="80" name="Hexagon 79"/>
              <p:cNvSpPr/>
              <p:nvPr userDrawn="1"/>
            </p:nvSpPr>
            <p:spPr>
              <a:xfrm rot="16200000">
                <a:off x="-648981" y="79693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Hexagon 80"/>
              <p:cNvSpPr/>
              <p:nvPr userDrawn="1"/>
            </p:nvSpPr>
            <p:spPr>
              <a:xfrm rot="16200000">
                <a:off x="488119" y="79309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Hexagon 81"/>
              <p:cNvSpPr/>
              <p:nvPr userDrawn="1"/>
            </p:nvSpPr>
            <p:spPr>
              <a:xfrm rot="16200000">
                <a:off x="1625219" y="789255"/>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Hexagon 82"/>
              <p:cNvSpPr/>
              <p:nvPr userDrawn="1"/>
            </p:nvSpPr>
            <p:spPr>
              <a:xfrm rot="16200000">
                <a:off x="2762319" y="785416"/>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Hexagon 83"/>
              <p:cNvSpPr/>
              <p:nvPr userDrawn="1"/>
            </p:nvSpPr>
            <p:spPr>
              <a:xfrm rot="16200000">
                <a:off x="3899419" y="781577"/>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Hexagon 84"/>
              <p:cNvSpPr/>
              <p:nvPr userDrawn="1"/>
            </p:nvSpPr>
            <p:spPr>
              <a:xfrm rot="16200000">
                <a:off x="5036519" y="777738"/>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7" name="Freeform 136"/>
            <p:cNvSpPr/>
            <p:nvPr userDrawn="1"/>
          </p:nvSpPr>
          <p:spPr>
            <a:xfrm rot="16200000">
              <a:off x="-347469" y="5146136"/>
              <a:ext cx="1209287" cy="52750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Hexagon 87"/>
            <p:cNvSpPr/>
            <p:nvPr userDrawn="1"/>
          </p:nvSpPr>
          <p:spPr>
            <a:xfrm rot="16200000">
              <a:off x="507168" y="4866072"/>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p:cNvSpPr/>
            <p:nvPr userDrawn="1"/>
          </p:nvSpPr>
          <p:spPr>
            <a:xfrm rot="16200000">
              <a:off x="1644268" y="4862233"/>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Hexagon 89"/>
            <p:cNvSpPr/>
            <p:nvPr userDrawn="1"/>
          </p:nvSpPr>
          <p:spPr>
            <a:xfrm rot="16200000">
              <a:off x="2781368" y="4858394"/>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Hexagon 90"/>
            <p:cNvSpPr/>
            <p:nvPr userDrawn="1"/>
          </p:nvSpPr>
          <p:spPr>
            <a:xfrm rot="16200000">
              <a:off x="3918468" y="4854555"/>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Hexagon 91"/>
            <p:cNvSpPr/>
            <p:nvPr userDrawn="1"/>
          </p:nvSpPr>
          <p:spPr>
            <a:xfrm rot="16200000">
              <a:off x="5055568" y="4850716"/>
              <a:ext cx="12217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Freeform 130"/>
            <p:cNvSpPr/>
            <p:nvPr userDrawn="1"/>
          </p:nvSpPr>
          <p:spPr>
            <a:xfrm rot="16200000">
              <a:off x="34864" y="5793864"/>
              <a:ext cx="104832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Freeform 128"/>
            <p:cNvSpPr/>
            <p:nvPr userDrawn="1"/>
          </p:nvSpPr>
          <p:spPr>
            <a:xfrm rot="16200000">
              <a:off x="1170044" y="5791944"/>
              <a:ext cx="1052162"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Freeform 126"/>
            <p:cNvSpPr/>
            <p:nvPr userDrawn="1"/>
          </p:nvSpPr>
          <p:spPr>
            <a:xfrm rot="16200000">
              <a:off x="2305225" y="5790024"/>
              <a:ext cx="1056001"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p:cNvSpPr/>
            <p:nvPr userDrawn="1"/>
          </p:nvSpPr>
          <p:spPr>
            <a:xfrm rot="16200000">
              <a:off x="3440405" y="5788105"/>
              <a:ext cx="1059840"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Freeform 122"/>
            <p:cNvSpPr/>
            <p:nvPr userDrawn="1"/>
          </p:nvSpPr>
          <p:spPr>
            <a:xfrm rot="16200000">
              <a:off x="4575586" y="5786185"/>
              <a:ext cx="1063679"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userDrawn="1"/>
          </p:nvSpPr>
          <p:spPr>
            <a:xfrm rot="16200000">
              <a:off x="5710766" y="5784266"/>
              <a:ext cx="1067518" cy="1079950"/>
            </a:xfrm>
            <a:prstGeom prst="triangle">
              <a:avLst/>
            </a:prstGeom>
            <a:noFill/>
            <a:ln>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9" name="Rectangle 138"/>
          <p:cNvSpPr/>
          <p:nvPr userDrawn="1"/>
        </p:nvSpPr>
        <p:spPr>
          <a:xfrm>
            <a:off x="6096596" y="0"/>
            <a:ext cx="6095404" cy="6877050"/>
          </a:xfrm>
          <a:prstGeom prst="rect">
            <a:avLst/>
          </a:prstGeom>
          <a:gradFill flip="none" rotWithShape="1">
            <a:gsLst>
              <a:gs pos="5000">
                <a:schemeClr val="accent2">
                  <a:lumMod val="75000"/>
                </a:schemeClr>
              </a:gs>
              <a:gs pos="98000">
                <a:schemeClr val="tx1">
                  <a:lumMod val="50000"/>
                  <a:lumOff val="50000"/>
                </a:schemeClr>
              </a:gs>
            </a:gsLst>
            <a:lin ang="16200000" scaled="1"/>
            <a:tileRect/>
          </a:gra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p:ph type="title"/>
          </p:nvPr>
        </p:nvSpPr>
        <p:spPr>
          <a:xfrm>
            <a:off x="6441795" y="1218353"/>
            <a:ext cx="5487864"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441795" y="2201948"/>
            <a:ext cx="5487864" cy="368600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5" name="Teardrop 64"/>
          <p:cNvSpPr/>
          <p:nvPr userDrawn="1"/>
        </p:nvSpPr>
        <p:spPr>
          <a:xfrm rot="10800000">
            <a:off x="941815" y="1143000"/>
            <a:ext cx="4572000" cy="4572000"/>
          </a:xfrm>
          <a:prstGeom prst="teardrop">
            <a:avLst/>
          </a:prstGeom>
          <a:gradFill>
            <a:gsLst>
              <a:gs pos="97000">
                <a:schemeClr val="bg1"/>
              </a:gs>
              <a:gs pos="28000">
                <a:schemeClr val="accent2">
                  <a:lumMod val="75000"/>
                </a:schemeClr>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6" name="Rectangle 65"/>
          <p:cNvSpPr/>
          <p:nvPr userDrawn="1"/>
        </p:nvSpPr>
        <p:spPr>
          <a:xfrm rot="10800000">
            <a:off x="-19399" y="672923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7" name="Picture Placeholder 66">
            <a:extLst>
              <a:ext uri="{FF2B5EF4-FFF2-40B4-BE49-F238E27FC236}">
                <a16:creationId xmlns:a16="http://schemas.microsoft.com/office/drawing/2014/main" id="{E6399449-2942-4708-A135-82B66F66E519}"/>
              </a:ext>
            </a:extLst>
          </p:cNvPr>
          <p:cNvSpPr>
            <a:spLocks noGrp="1"/>
          </p:cNvSpPr>
          <p:nvPr>
            <p:ph type="pic" sz="quarter" idx="10"/>
          </p:nvPr>
        </p:nvSpPr>
        <p:spPr>
          <a:xfrm>
            <a:off x="1130523" y="1414175"/>
            <a:ext cx="4097409" cy="4097409"/>
          </a:xfrm>
          <a:custGeom>
            <a:avLst/>
            <a:gdLst>
              <a:gd name="connsiteX0" fmla="*/ 2351970 w 4703940"/>
              <a:gd name="connsiteY0" fmla="*/ 0 h 4572000"/>
              <a:gd name="connsiteX1" fmla="*/ 4703940 w 4703940"/>
              <a:gd name="connsiteY1" fmla="*/ 0 h 4572000"/>
              <a:gd name="connsiteX2" fmla="*/ 4703940 w 4703940"/>
              <a:gd name="connsiteY2" fmla="*/ 2286000 h 4572000"/>
              <a:gd name="connsiteX3" fmla="*/ 2351970 w 4703940"/>
              <a:gd name="connsiteY3" fmla="*/ 4572000 h 4572000"/>
              <a:gd name="connsiteX4" fmla="*/ 0 w 4703940"/>
              <a:gd name="connsiteY4" fmla="*/ 2286000 h 4572000"/>
              <a:gd name="connsiteX5" fmla="*/ 2351970 w 4703940"/>
              <a:gd name="connsiteY5"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940" h="4572000">
                <a:moveTo>
                  <a:pt x="2351970" y="0"/>
                </a:moveTo>
                <a:lnTo>
                  <a:pt x="4703940" y="0"/>
                </a:lnTo>
                <a:lnTo>
                  <a:pt x="4703940" y="2286000"/>
                </a:lnTo>
                <a:cubicBezTo>
                  <a:pt x="4703940" y="3548523"/>
                  <a:pt x="3650927" y="4572000"/>
                  <a:pt x="2351970" y="4572000"/>
                </a:cubicBezTo>
                <a:cubicBezTo>
                  <a:pt x="1053013" y="4572000"/>
                  <a:pt x="0" y="3548523"/>
                  <a:pt x="0" y="2286000"/>
                </a:cubicBezTo>
                <a:cubicBezTo>
                  <a:pt x="0" y="1023477"/>
                  <a:pt x="1053013" y="0"/>
                  <a:pt x="2351970" y="0"/>
                </a:cubicBez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grpSp>
        <p:nvGrpSpPr>
          <p:cNvPr id="11" name="Group 10">
            <a:extLst>
              <a:ext uri="{FF2B5EF4-FFF2-40B4-BE49-F238E27FC236}">
                <a16:creationId xmlns:a16="http://schemas.microsoft.com/office/drawing/2014/main" id="{A93CA0EE-5A86-4AEB-A414-3EE0BEF93FF2}"/>
              </a:ext>
            </a:extLst>
          </p:cNvPr>
          <p:cNvGrpSpPr/>
          <p:nvPr userDrawn="1"/>
        </p:nvGrpSpPr>
        <p:grpSpPr>
          <a:xfrm>
            <a:off x="-19399" y="26947"/>
            <a:ext cx="12211400" cy="6756833"/>
            <a:chOff x="-303298" y="24878"/>
            <a:chExt cx="12495296" cy="6644602"/>
          </a:xfrm>
        </p:grpSpPr>
        <p:grpSp>
          <p:nvGrpSpPr>
            <p:cNvPr id="12" name="Group 11">
              <a:extLst>
                <a:ext uri="{FF2B5EF4-FFF2-40B4-BE49-F238E27FC236}">
                  <a16:creationId xmlns:a16="http://schemas.microsoft.com/office/drawing/2014/main" id="{C0003C9E-0D70-4D10-9D2D-8F345A401038}"/>
                </a:ext>
              </a:extLst>
            </p:cNvPr>
            <p:cNvGrpSpPr/>
            <p:nvPr userDrawn="1"/>
          </p:nvGrpSpPr>
          <p:grpSpPr>
            <a:xfrm>
              <a:off x="-284248" y="3311847"/>
              <a:ext cx="12451835" cy="473244"/>
              <a:chOff x="-19399" y="-750908"/>
              <a:chExt cx="12451835" cy="473244"/>
            </a:xfrm>
          </p:grpSpPr>
          <p:sp>
            <p:nvSpPr>
              <p:cNvPr id="384" name="Oval 383">
                <a:extLst>
                  <a:ext uri="{FF2B5EF4-FFF2-40B4-BE49-F238E27FC236}">
                    <a16:creationId xmlns:a16="http://schemas.microsoft.com/office/drawing/2014/main" id="{857523E4-FFA7-43E9-AE8D-93D514C33D81}"/>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FD5E6FE6-89BD-4378-B7B2-C4CF9A6BD9A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8FFFE36-DAEF-4F3C-892D-D004951D7233}"/>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26818990-1426-4BF4-BE6E-4F4EA33ED1BB}"/>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1CB754E1-C510-468C-9DEF-A899EDF9A207}"/>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26BB9E0-F77D-48AB-A223-9E57599DB995}"/>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BEB1AE03-C2FC-468F-AFD2-A4CF75D1557B}"/>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85BB1BBC-2BE1-4511-A53E-23D04BCBD547}"/>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7F0D293-4D5E-466B-9E50-14BFA8281DF8}"/>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BBBAE11-4363-405C-8147-DB49BE5BB19A}"/>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3C768233-D672-4334-AA7D-4744233DACEA}"/>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345107A6-FDFE-4EDE-8652-FA4E9B29F942}"/>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7EEF134E-B1FD-4690-A94F-15388A5BC210}"/>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1E8E4C2C-044B-48DF-965B-649BC17ABB8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F2F50026-6A7C-44BA-BFDC-3BA2826A1FE8}"/>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B27C892C-5349-4E7C-B183-56EAEEEE66E2}"/>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0A3AAE86-02D0-436F-AB99-08668CFC62C2}"/>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06B32A6F-2765-4C04-9093-7E4EE540453E}"/>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1724644-DE3B-438F-90EF-E613B8A0B64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8DFA17C1-407E-4516-808E-4BD83789A755}"/>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7BA5A892-A619-4524-960C-2972A5BA4377}"/>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5338D085-2FCD-4D10-947C-BC4ADA702DB3}"/>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71BBC86-2982-446F-BDC5-758B10EC2EB4}"/>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A694AEC9-FF59-42DE-BA1E-649F625B75C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8E4E8ABE-E661-4A01-AE7A-2F9E8538B25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E1F15386-169C-4462-B39F-86A2759309CD}"/>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0034E5DC-577C-41FD-90EA-2C7DCBFDECC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30BA96F2-B310-4FA0-8715-98D84DE94469}"/>
                </a:ext>
              </a:extLst>
            </p:cNvPr>
            <p:cNvGrpSpPr/>
            <p:nvPr userDrawn="1"/>
          </p:nvGrpSpPr>
          <p:grpSpPr>
            <a:xfrm>
              <a:off x="-289260" y="2838654"/>
              <a:ext cx="12451835" cy="473244"/>
              <a:chOff x="-19399" y="-750908"/>
              <a:chExt cx="12451835" cy="473244"/>
            </a:xfrm>
          </p:grpSpPr>
          <p:sp>
            <p:nvSpPr>
              <p:cNvPr id="357" name="Oval 356">
                <a:extLst>
                  <a:ext uri="{FF2B5EF4-FFF2-40B4-BE49-F238E27FC236}">
                    <a16:creationId xmlns:a16="http://schemas.microsoft.com/office/drawing/2014/main" id="{2626A620-077D-4581-9FBD-BC024F3295AA}"/>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54719B0D-4CCC-41FB-8249-2801C78EBCD8}"/>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B96AB93E-82F2-49CB-9648-5C70E086058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7D4A768C-AD71-4A99-A00C-34BDC53A31AC}"/>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D21B47FA-8C4C-4805-9387-43B10277A768}"/>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6B24740-43BC-4D25-8A63-DE9796DA461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FB2A72DA-36A2-4141-B01F-E6879334F393}"/>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0CE5071E-24FD-4AC7-B13D-20DB7CEFD2DC}"/>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FEEE6D8F-7599-433F-91F7-A09B60C65D6F}"/>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5EEBDA81-B375-45FE-9489-70AD6CBBFA6A}"/>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8605AEA6-699C-438E-BE20-A327C65A7438}"/>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409AA978-B101-47FD-A35E-8A80F7AC7685}"/>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5FC736A0-5A03-4F10-9913-4EA58A9CFD12}"/>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6E86E15C-FE26-4FD6-A9AA-D834246EC471}"/>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8230A65E-B3B2-4A8C-94B0-E1A67DBC3FAA}"/>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304F791F-3D30-403C-B411-A21CBAD2918F}"/>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729AE494-B31D-42AA-95E7-705CA8C9B492}"/>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979D78BF-9AF8-4B31-96C9-F9B2B3C40DB8}"/>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92DEE732-7CB5-457F-BE5D-E4A5EDF764D1}"/>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22846861-817C-4177-BF97-CC5C198F3F67}"/>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BF95F627-EF3E-414A-8461-51B8E0CE62DD}"/>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9A4CE0DA-94CC-4B7D-B9C1-31BADC674E87}"/>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560806C9-3CEB-453B-82FD-5AB41F5E6F5A}"/>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A560C6CA-69F4-457C-92F6-DA26A2359252}"/>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219B83BC-0D83-4407-9A67-B3529E28782A}"/>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658FF5A3-BF94-4187-B0BF-7062B0FF1695}"/>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35DB207B-1F0F-4474-9D41-6FA9D51E1AB0}"/>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ACF250D9-01E3-4E71-893E-EAA3922E22F2}"/>
                </a:ext>
              </a:extLst>
            </p:cNvPr>
            <p:cNvGrpSpPr/>
            <p:nvPr userDrawn="1"/>
          </p:nvGrpSpPr>
          <p:grpSpPr>
            <a:xfrm>
              <a:off x="-289334" y="2371060"/>
              <a:ext cx="12451835" cy="473244"/>
              <a:chOff x="-19399" y="-750908"/>
              <a:chExt cx="12451835" cy="473244"/>
            </a:xfrm>
          </p:grpSpPr>
          <p:sp>
            <p:nvSpPr>
              <p:cNvPr id="330" name="Oval 329">
                <a:extLst>
                  <a:ext uri="{FF2B5EF4-FFF2-40B4-BE49-F238E27FC236}">
                    <a16:creationId xmlns:a16="http://schemas.microsoft.com/office/drawing/2014/main" id="{66B5A259-709B-41AB-9C11-529BDEFF5993}"/>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FD22B98-6A39-4A74-B007-E97F809BF876}"/>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955C0C85-E220-4283-A3DA-DBA7C85B5940}"/>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9CBF4A99-7A18-413F-90D6-503D379D555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6C53313C-0953-4F52-B9A4-F5E0BDFAEED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81E7CE38-58C9-451A-A9D6-DFB1E9AABCCC}"/>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0DF5BC95-4229-47C4-923E-77F1D8E5418E}"/>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AF1D9FE5-3FDC-46E4-A474-0D281244927E}"/>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903DD1B-8D0C-456E-9AAE-66A734C50EBF}"/>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9DFA61CB-B1D7-4E1F-BAA6-051482FFD541}"/>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20DA286-1821-431B-B6FD-777B84ECE002}"/>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D106AE90-AA2D-4C19-8AB1-6AF097A2ACE8}"/>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E78A72F9-158F-4C9C-B1FD-78F35371632E}"/>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3F05CF0F-4B10-4F54-A94C-CED430CC9C6C}"/>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92FDF344-69BC-4401-B82D-C3BFFE8D3F76}"/>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2148FBF4-4F49-41A3-9607-D90E211BE687}"/>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D443708D-0219-454C-A473-2D202A7CF5E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08E66A27-2574-49AB-BE3D-FAC00D87BB40}"/>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B10437E5-506C-4501-AD59-BBEE31410DA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B50A7ECC-AE9F-443C-B20B-66B71B6A21FB}"/>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D4CB2D34-8D30-4C33-8EB9-2589924BFFE9}"/>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B0AB0685-0DE4-4F67-AAC8-E7897A03FA6F}"/>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1E86E71D-9E50-4684-B95A-622F523BA3B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CB8F15C2-EF1B-4E89-BC27-3737683B60A7}"/>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FD8638FC-9BC6-4DD1-B8EF-F865E33F7468}"/>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983D7DA1-0472-4E46-ABCF-552D2F7FFEA1}"/>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C7245DE-525A-4908-B52F-C31683FD1CEB}"/>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F743D4E8-6BA2-4011-BDBF-03F2D87AA1EF}"/>
                </a:ext>
              </a:extLst>
            </p:cNvPr>
            <p:cNvGrpSpPr/>
            <p:nvPr userDrawn="1"/>
          </p:nvGrpSpPr>
          <p:grpSpPr>
            <a:xfrm>
              <a:off x="-294346" y="1897867"/>
              <a:ext cx="12451835" cy="473244"/>
              <a:chOff x="-19399" y="-750908"/>
              <a:chExt cx="12451835" cy="473244"/>
            </a:xfrm>
          </p:grpSpPr>
          <p:sp>
            <p:nvSpPr>
              <p:cNvPr id="303" name="Oval 302">
                <a:extLst>
                  <a:ext uri="{FF2B5EF4-FFF2-40B4-BE49-F238E27FC236}">
                    <a16:creationId xmlns:a16="http://schemas.microsoft.com/office/drawing/2014/main" id="{1F6A44CE-95F3-414E-806A-1944FB2FBDD7}"/>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91C7F0E1-4CBA-4AAF-AAC4-B7080D289EF2}"/>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1FF3E6A9-FA6E-45EA-BFA3-D00A92EC32E2}"/>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BED09EB6-0B13-470A-AC08-DC16816D9184}"/>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A3DF0ED4-D88D-4A54-A149-6CDE771EFF18}"/>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93A7832A-81FF-451D-B1CF-08F7D838BCF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308499D-D948-4703-B92E-2AFBA2983496}"/>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3E5896DE-F042-4401-B6C2-22BE1704019A}"/>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C94C8006-2171-4907-AF3F-B22CB2498A22}"/>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CB576765-7314-4FCF-BE8E-7789A0E05C6F}"/>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81370AA8-B80C-40DD-B95B-BE54EFC418C8}"/>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B8025740-5770-444A-B33A-A5252B01CC58}"/>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F771381D-CD9D-40C2-8A09-DD4299755296}"/>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E274A991-97B4-45E9-AA2C-C205B9406036}"/>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2518DAE7-C665-4410-91A1-FF69F335DBC0}"/>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D5DE3AA-61A5-4FFB-AB8B-8C4BF52F8D3D}"/>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428DDB2B-057A-4F0E-AD59-3CEABDB01CB1}"/>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59EBBC7C-98CA-4FD4-953E-29D4381A3648}"/>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617F0527-75F9-4EB8-8E9F-372DBF512603}"/>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6AE45A33-16AA-46A4-9EE0-EF41FFB62727}"/>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2E569CB0-C098-46FC-A81C-1D5A348E6D78}"/>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A18761C9-477A-4723-948C-DF32477CDDF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409208BF-EAA5-4C46-9956-6453847C94B6}"/>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A4B41BC2-C570-4C84-AFF5-34DEFE4F2182}"/>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734EB299-A1F8-44A3-8B19-C3DF299F24D4}"/>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3354EE57-8E1A-4B94-ACF6-962C141922E8}"/>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D0AF7749-F2C1-48DA-B25B-2819ECB2E310}"/>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B649043E-3FB4-4F69-86CF-C9BF7F3D48BB}"/>
                </a:ext>
              </a:extLst>
            </p:cNvPr>
            <p:cNvGrpSpPr/>
            <p:nvPr userDrawn="1"/>
          </p:nvGrpSpPr>
          <p:grpSpPr>
            <a:xfrm>
              <a:off x="-259837" y="1462998"/>
              <a:ext cx="12451835" cy="473244"/>
              <a:chOff x="-19399" y="-750908"/>
              <a:chExt cx="12451835" cy="473244"/>
            </a:xfrm>
          </p:grpSpPr>
          <p:sp>
            <p:nvSpPr>
              <p:cNvPr id="276" name="Oval 275">
                <a:extLst>
                  <a:ext uri="{FF2B5EF4-FFF2-40B4-BE49-F238E27FC236}">
                    <a16:creationId xmlns:a16="http://schemas.microsoft.com/office/drawing/2014/main" id="{524CC573-4F29-4709-AD03-CA60F470D272}"/>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C0E3B295-A4AB-472F-85EE-44153CCE2B44}"/>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9E28C06B-FCD0-4564-B774-B31ACE1B303F}"/>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D0C58C67-3CB0-454C-9A32-F18D11D95DC6}"/>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00997801-61E8-43FF-B9FA-55F31A886DC1}"/>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9F1B71F6-FAAA-4DE2-A765-2B4C84B3DE64}"/>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F31762F5-2A6D-4E43-8A87-3066660CFADA}"/>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D000F002-BF85-4E20-82DE-8D6FC56E356F}"/>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E9D6333D-D1A2-452B-AD47-49DB258B1515}"/>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5EEB40BD-E718-4E28-B022-39172592D722}"/>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E6057C89-494E-49E3-B704-A92DB6F51ADA}"/>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C6EAEBD1-4F8E-49B5-87EA-5DC7C92A6410}"/>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B842AC90-7937-47A4-BC5C-2298D97A5F06}"/>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DD8EB401-7B06-4C66-BA11-226F27BC0AB9}"/>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8049B8CA-9742-43A9-9853-01A898167884}"/>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EF96FE89-FD66-4DD7-94FE-97AE73F718CE}"/>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0CB628D-BC1E-4F7D-B626-EF909C09C436}"/>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594876CC-2664-4550-A147-A8541DCDA99D}"/>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AB98B666-C943-439E-928B-1B957ED2C394}"/>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95014D68-5AB6-4489-B568-EA2F8C0D82EC}"/>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828DD587-00AC-45E7-9A6A-32F3D9850A5A}"/>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6DF8FD6A-00E7-4082-A178-3EE0BC58E4A0}"/>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E474559-340B-46B2-9BF1-3A9EE9A733B8}"/>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B4A6D8B1-FF96-48A4-A15D-FF54314F4BA6}"/>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F4668AB5-0498-46E6-BB02-ACF505F30545}"/>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9C5CFC34-F3F3-4842-8A01-0FEDC8A05AA0}"/>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355A8BF4-CF54-43C8-9183-4202A2CE7D95}"/>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79EC9DBB-A1CA-429B-8C1D-90CE287A73D1}"/>
                </a:ext>
              </a:extLst>
            </p:cNvPr>
            <p:cNvGrpSpPr/>
            <p:nvPr userDrawn="1"/>
          </p:nvGrpSpPr>
          <p:grpSpPr>
            <a:xfrm>
              <a:off x="-264849" y="989805"/>
              <a:ext cx="12451835" cy="473244"/>
              <a:chOff x="-19399" y="-750908"/>
              <a:chExt cx="12451835" cy="473244"/>
            </a:xfrm>
          </p:grpSpPr>
          <p:sp>
            <p:nvSpPr>
              <p:cNvPr id="249" name="Oval 248">
                <a:extLst>
                  <a:ext uri="{FF2B5EF4-FFF2-40B4-BE49-F238E27FC236}">
                    <a16:creationId xmlns:a16="http://schemas.microsoft.com/office/drawing/2014/main" id="{29F7459D-2219-4981-B3AC-1FF1D9CCACE7}"/>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A469A4DA-7918-4189-B020-0DC14F40E235}"/>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D1E8173C-E59F-40DC-84E6-64F14079F068}"/>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393BCBFE-5303-493A-9C7F-2D03034AFBAC}"/>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D5FFD04C-9558-4954-B9C2-AE9B8ABD7879}"/>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899B2CDF-8CC5-44D6-9B1F-808C0D6A8B79}"/>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6878E736-4247-474D-8B47-BAD03C22ECC6}"/>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a:extLst>
                  <a:ext uri="{FF2B5EF4-FFF2-40B4-BE49-F238E27FC236}">
                    <a16:creationId xmlns:a16="http://schemas.microsoft.com/office/drawing/2014/main" id="{27ACBC71-99EE-4719-BAAC-1881AB5191CD}"/>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C498C228-BFBA-41D6-AFD6-3986DB45F8BC}"/>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a:extLst>
                  <a:ext uri="{FF2B5EF4-FFF2-40B4-BE49-F238E27FC236}">
                    <a16:creationId xmlns:a16="http://schemas.microsoft.com/office/drawing/2014/main" id="{26A706DF-2657-4174-AB03-C433C83A919D}"/>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a:extLst>
                  <a:ext uri="{FF2B5EF4-FFF2-40B4-BE49-F238E27FC236}">
                    <a16:creationId xmlns:a16="http://schemas.microsoft.com/office/drawing/2014/main" id="{9B8B97F1-E189-4384-942E-E8D68347752B}"/>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a:extLst>
                  <a:ext uri="{FF2B5EF4-FFF2-40B4-BE49-F238E27FC236}">
                    <a16:creationId xmlns:a16="http://schemas.microsoft.com/office/drawing/2014/main" id="{B6849B09-D0FA-4C3F-8711-CC187FD494AE}"/>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a:extLst>
                  <a:ext uri="{FF2B5EF4-FFF2-40B4-BE49-F238E27FC236}">
                    <a16:creationId xmlns:a16="http://schemas.microsoft.com/office/drawing/2014/main" id="{4A637733-D8EC-4A1C-8C16-B7A06697008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a:extLst>
                  <a:ext uri="{FF2B5EF4-FFF2-40B4-BE49-F238E27FC236}">
                    <a16:creationId xmlns:a16="http://schemas.microsoft.com/office/drawing/2014/main" id="{674C08FB-B474-4C65-8D74-DAF99C9A751A}"/>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a:extLst>
                  <a:ext uri="{FF2B5EF4-FFF2-40B4-BE49-F238E27FC236}">
                    <a16:creationId xmlns:a16="http://schemas.microsoft.com/office/drawing/2014/main" id="{E8566ABB-8931-4F7D-B269-B5488772A983}"/>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0978F4EF-B24E-4421-A73F-591F4051B4FF}"/>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a:extLst>
                  <a:ext uri="{FF2B5EF4-FFF2-40B4-BE49-F238E27FC236}">
                    <a16:creationId xmlns:a16="http://schemas.microsoft.com/office/drawing/2014/main" id="{FFCCF94F-E3A4-43F4-8029-A6DC1A74674A}"/>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a:extLst>
                  <a:ext uri="{FF2B5EF4-FFF2-40B4-BE49-F238E27FC236}">
                    <a16:creationId xmlns:a16="http://schemas.microsoft.com/office/drawing/2014/main" id="{C17C2C97-FD67-4E68-BDE7-74B1F39776E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a:extLst>
                  <a:ext uri="{FF2B5EF4-FFF2-40B4-BE49-F238E27FC236}">
                    <a16:creationId xmlns:a16="http://schemas.microsoft.com/office/drawing/2014/main" id="{DD5CFCC4-6B67-4542-BEFB-43E0397C9AD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a:extLst>
                  <a:ext uri="{FF2B5EF4-FFF2-40B4-BE49-F238E27FC236}">
                    <a16:creationId xmlns:a16="http://schemas.microsoft.com/office/drawing/2014/main" id="{6696807B-8F78-4DE6-B9AC-45CD9112BC2D}"/>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a:extLst>
                  <a:ext uri="{FF2B5EF4-FFF2-40B4-BE49-F238E27FC236}">
                    <a16:creationId xmlns:a16="http://schemas.microsoft.com/office/drawing/2014/main" id="{0FD5CA48-23AF-4C53-A9DF-71092B0706B6}"/>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a:extLst>
                  <a:ext uri="{FF2B5EF4-FFF2-40B4-BE49-F238E27FC236}">
                    <a16:creationId xmlns:a16="http://schemas.microsoft.com/office/drawing/2014/main" id="{274D71C5-D5B5-4A98-851D-276B2D7B7BBF}"/>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a:extLst>
                  <a:ext uri="{FF2B5EF4-FFF2-40B4-BE49-F238E27FC236}">
                    <a16:creationId xmlns:a16="http://schemas.microsoft.com/office/drawing/2014/main" id="{C01C9E24-54D2-46DD-A93D-86E68C14A9A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a:extLst>
                  <a:ext uri="{FF2B5EF4-FFF2-40B4-BE49-F238E27FC236}">
                    <a16:creationId xmlns:a16="http://schemas.microsoft.com/office/drawing/2014/main" id="{4C679079-DEF1-4F5F-B3DB-B675462267F1}"/>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a:extLst>
                  <a:ext uri="{FF2B5EF4-FFF2-40B4-BE49-F238E27FC236}">
                    <a16:creationId xmlns:a16="http://schemas.microsoft.com/office/drawing/2014/main" id="{7BA8A88A-7B52-4A5D-B9D4-2FE8BDC1CF36}"/>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a:extLst>
                  <a:ext uri="{FF2B5EF4-FFF2-40B4-BE49-F238E27FC236}">
                    <a16:creationId xmlns:a16="http://schemas.microsoft.com/office/drawing/2014/main" id="{7A0E5AF9-F9BE-48B5-9B3C-951C0B625717}"/>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CCC99652-AAEC-416B-96E6-25116310570E}"/>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FE1334CE-6897-48CF-B513-B9A96A4203A8}"/>
                </a:ext>
              </a:extLst>
            </p:cNvPr>
            <p:cNvGrpSpPr/>
            <p:nvPr userDrawn="1"/>
          </p:nvGrpSpPr>
          <p:grpSpPr>
            <a:xfrm>
              <a:off x="-297835" y="4270511"/>
              <a:ext cx="12451835" cy="473244"/>
              <a:chOff x="-19399" y="-750908"/>
              <a:chExt cx="12451835" cy="473244"/>
            </a:xfrm>
          </p:grpSpPr>
          <p:sp>
            <p:nvSpPr>
              <p:cNvPr id="222" name="Oval 221">
                <a:extLst>
                  <a:ext uri="{FF2B5EF4-FFF2-40B4-BE49-F238E27FC236}">
                    <a16:creationId xmlns:a16="http://schemas.microsoft.com/office/drawing/2014/main" id="{7644F7D5-3CAC-40B6-BAEB-FAD6FBDB4AFA}"/>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30D497EE-9D69-4F02-8F34-61C89AB40DC3}"/>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3CC18D01-EA80-4F80-9404-8FB686C6CA96}"/>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862AD657-8D83-45DA-9137-1EB8A3FA8B31}"/>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E65C787D-5DF7-4ABF-9D49-F9F91FD3D7A7}"/>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001B2CB7-F80C-42AB-B893-40AD1D69B339}"/>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A618CD1F-5437-4E17-88D3-2C7669F4D29D}"/>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D379F301-FEB7-4183-8A0B-217DAA0B0BB6}"/>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B3E7490F-7B43-40F7-9C55-9566DA098137}"/>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2609480C-EE67-4137-BC6A-53F5B4A210FD}"/>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B2D77E44-D224-42B0-891B-39B1EE8E8267}"/>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942B5D85-8F07-4AF0-98BF-CC5CACB27AB1}"/>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C4C74257-9CE4-403B-96BD-59EA1AD42DA1}"/>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58FF6E3B-F335-4AB4-B51F-28A00E2AEFD3}"/>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6FF1F08B-6727-4AD4-A266-1C59754E07BF}"/>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84B4A5BF-42B3-432C-A46B-B8904968A1A9}"/>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73978FB6-2D00-49A5-903A-D09F18D8D01A}"/>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F53F097E-0B10-451F-BFCE-16320AF7B1B4}"/>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86735124-ED5F-4358-9981-A7F901E9A14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53ADEC10-2C7C-485A-8F6D-1D289E8D58ED}"/>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E84E50F9-A6CF-4C88-8DBF-F2C688F4B64C}"/>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CC72ADB8-D5BB-4A84-A5A4-101159F25B76}"/>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A53E5C05-1843-4B8B-9118-B1492FE642CB}"/>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B3F2749B-CDBC-4727-9671-754C9950CCD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2CEB46BF-4FC9-49A6-B8B0-5CC95E2F28CD}"/>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8E97B2E5-311B-4784-AF8C-6851BE0ADE87}"/>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D1BBA8AC-6906-4FE8-95E4-F5E828FE272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84F8A81C-852C-4392-9F2B-86F8248072F3}"/>
                </a:ext>
              </a:extLst>
            </p:cNvPr>
            <p:cNvGrpSpPr/>
            <p:nvPr userDrawn="1"/>
          </p:nvGrpSpPr>
          <p:grpSpPr>
            <a:xfrm>
              <a:off x="-302847" y="3797318"/>
              <a:ext cx="12451835" cy="473244"/>
              <a:chOff x="-19399" y="-750908"/>
              <a:chExt cx="12451835" cy="473244"/>
            </a:xfrm>
          </p:grpSpPr>
          <p:sp>
            <p:nvSpPr>
              <p:cNvPr id="195" name="Oval 194">
                <a:extLst>
                  <a:ext uri="{FF2B5EF4-FFF2-40B4-BE49-F238E27FC236}">
                    <a16:creationId xmlns:a16="http://schemas.microsoft.com/office/drawing/2014/main" id="{C463025F-15D4-4B6A-BDD7-6C6ED023D36F}"/>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a:extLst>
                  <a:ext uri="{FF2B5EF4-FFF2-40B4-BE49-F238E27FC236}">
                    <a16:creationId xmlns:a16="http://schemas.microsoft.com/office/drawing/2014/main" id="{9844CE0A-1991-455C-8DCC-9AB7BD9729F2}"/>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B6EE613E-E6A8-41F6-8C35-1C388C9604CD}"/>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7B825B70-6A3E-4913-AD67-BF5534DD420B}"/>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BB095523-773A-4D10-BDF0-2A3B9AF62550}"/>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B8ECC445-2C42-4E95-9CAE-81964D49FDE8}"/>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a:extLst>
                  <a:ext uri="{FF2B5EF4-FFF2-40B4-BE49-F238E27FC236}">
                    <a16:creationId xmlns:a16="http://schemas.microsoft.com/office/drawing/2014/main" id="{8EFA32D7-7590-4DCB-910A-2DD49B156642}"/>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6D77A3AF-2FC2-43B3-919D-EC18491F8A66}"/>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5954D5D7-FD4F-4A62-9007-81E1CD27E614}"/>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999C6F34-846E-48F2-A39A-5445CEAA4D9F}"/>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a:extLst>
                  <a:ext uri="{FF2B5EF4-FFF2-40B4-BE49-F238E27FC236}">
                    <a16:creationId xmlns:a16="http://schemas.microsoft.com/office/drawing/2014/main" id="{BD3FCF03-56B4-4512-ABBC-4BD1F576DDA4}"/>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Oval 205">
                <a:extLst>
                  <a:ext uri="{FF2B5EF4-FFF2-40B4-BE49-F238E27FC236}">
                    <a16:creationId xmlns:a16="http://schemas.microsoft.com/office/drawing/2014/main" id="{104E2B63-1677-45C9-9176-12A3DA1E77CE}"/>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1584DE87-F653-4EB1-A7E5-8A9AB69938B6}"/>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207D4EED-5149-4FCD-A46F-676B46E386FB}"/>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54C49362-5D41-4F54-AA4C-ACE71B30F157}"/>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a:extLst>
                  <a:ext uri="{FF2B5EF4-FFF2-40B4-BE49-F238E27FC236}">
                    <a16:creationId xmlns:a16="http://schemas.microsoft.com/office/drawing/2014/main" id="{533CF1A4-42BD-4A49-B0A7-F5E205DF1102}"/>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Oval 210">
                <a:extLst>
                  <a:ext uri="{FF2B5EF4-FFF2-40B4-BE49-F238E27FC236}">
                    <a16:creationId xmlns:a16="http://schemas.microsoft.com/office/drawing/2014/main" id="{20B698DD-32BC-4DC9-9CBF-A6AFD2CBCB4E}"/>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85301E42-F4A6-436E-8C62-DD8B5823A74F}"/>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0A903AAE-A14E-4ACE-8832-B486024AAB6F}"/>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181473AD-2217-4073-918A-DC61FA1929E3}"/>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a:extLst>
                  <a:ext uri="{FF2B5EF4-FFF2-40B4-BE49-F238E27FC236}">
                    <a16:creationId xmlns:a16="http://schemas.microsoft.com/office/drawing/2014/main" id="{BD50E579-25D0-4A7D-9857-A0E5AA240958}"/>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a:extLst>
                  <a:ext uri="{FF2B5EF4-FFF2-40B4-BE49-F238E27FC236}">
                    <a16:creationId xmlns:a16="http://schemas.microsoft.com/office/drawing/2014/main" id="{F1A56E5D-DB03-48DB-AD99-DF56B330E02F}"/>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119A39D9-9872-4E9F-8C52-D0565708863A}"/>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8C285E27-2CF9-43DC-9DA6-08389F387229}"/>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5E6ABE76-E437-479E-A16F-43D4FAC4F12F}"/>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FBCFA678-2F39-41F9-BC7E-E8ABD98849D4}"/>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0A3D8CD9-A19C-4CEE-9AA9-19228B2F689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93CC673C-798F-4675-99FF-13C962FD8BA0}"/>
                </a:ext>
              </a:extLst>
            </p:cNvPr>
            <p:cNvGrpSpPr/>
            <p:nvPr userDrawn="1"/>
          </p:nvGrpSpPr>
          <p:grpSpPr>
            <a:xfrm>
              <a:off x="-259837" y="498071"/>
              <a:ext cx="12451835" cy="473244"/>
              <a:chOff x="-19399" y="-750908"/>
              <a:chExt cx="12451835" cy="473244"/>
            </a:xfrm>
          </p:grpSpPr>
          <p:sp>
            <p:nvSpPr>
              <p:cNvPr id="168" name="Oval 167">
                <a:extLst>
                  <a:ext uri="{FF2B5EF4-FFF2-40B4-BE49-F238E27FC236}">
                    <a16:creationId xmlns:a16="http://schemas.microsoft.com/office/drawing/2014/main" id="{15BAAEA5-124E-4F44-AAC1-0DA75149064B}"/>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C9FD64F8-8EF6-49FF-9490-DBD3DD4366B1}"/>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a:extLst>
                  <a:ext uri="{FF2B5EF4-FFF2-40B4-BE49-F238E27FC236}">
                    <a16:creationId xmlns:a16="http://schemas.microsoft.com/office/drawing/2014/main" id="{F32010B3-4C1C-4FF5-A2C3-A24F9DD32078}"/>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a:extLst>
                  <a:ext uri="{FF2B5EF4-FFF2-40B4-BE49-F238E27FC236}">
                    <a16:creationId xmlns:a16="http://schemas.microsoft.com/office/drawing/2014/main" id="{0FE02C4E-F021-484A-97A9-687C3F0BAA8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A71E16A6-D3F3-4A01-B65B-F34E54F19B33}"/>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BCA03EAA-269E-4F7C-85B1-D513C288C65E}"/>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324F5AF0-6009-4B30-A740-E80209725446}"/>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a:extLst>
                  <a:ext uri="{FF2B5EF4-FFF2-40B4-BE49-F238E27FC236}">
                    <a16:creationId xmlns:a16="http://schemas.microsoft.com/office/drawing/2014/main" id="{EDEAAE2E-91ED-4AED-8966-38A4761851CF}"/>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375A4A21-CD87-4C5D-9DC7-831F1540244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a:extLst>
                  <a:ext uri="{FF2B5EF4-FFF2-40B4-BE49-F238E27FC236}">
                    <a16:creationId xmlns:a16="http://schemas.microsoft.com/office/drawing/2014/main" id="{9CD93813-6D47-41F3-9AA6-A86585E1877A}"/>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5DB75CF0-471D-4088-BB6D-4AD484BF1208}"/>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E634E64A-5769-464D-9180-DA6798EB0DD8}"/>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a:extLst>
                  <a:ext uri="{FF2B5EF4-FFF2-40B4-BE49-F238E27FC236}">
                    <a16:creationId xmlns:a16="http://schemas.microsoft.com/office/drawing/2014/main" id="{8A924550-4976-4C94-ACB8-013ACF654090}"/>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C4BD8CD0-A34E-48EC-93B2-DE8B69513D77}"/>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09C5B1D6-AF4F-4DC3-9D28-7EF88F96637B}"/>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6A28BF1C-8228-4CAD-9E07-E51B09AEC6BC}"/>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D8CE6652-92A8-4DC9-8D12-ECC22B3E661B}"/>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a:extLst>
                  <a:ext uri="{FF2B5EF4-FFF2-40B4-BE49-F238E27FC236}">
                    <a16:creationId xmlns:a16="http://schemas.microsoft.com/office/drawing/2014/main" id="{261AFDBC-B6F5-4841-9F1B-B26540D30F2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a:extLst>
                  <a:ext uri="{FF2B5EF4-FFF2-40B4-BE49-F238E27FC236}">
                    <a16:creationId xmlns:a16="http://schemas.microsoft.com/office/drawing/2014/main" id="{1301F12F-42E3-411B-940E-7F5C57F9CB60}"/>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566E3A38-2441-4129-90CB-42A687D8E58B}"/>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6714659B-D2F5-4810-8DCC-60090AF39EB4}"/>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AB3DB022-5254-4018-86F9-D3C29965A813}"/>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a:extLst>
                  <a:ext uri="{FF2B5EF4-FFF2-40B4-BE49-F238E27FC236}">
                    <a16:creationId xmlns:a16="http://schemas.microsoft.com/office/drawing/2014/main" id="{CBC25A18-9A82-4163-AA58-0ECD6162D526}"/>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a:extLst>
                  <a:ext uri="{FF2B5EF4-FFF2-40B4-BE49-F238E27FC236}">
                    <a16:creationId xmlns:a16="http://schemas.microsoft.com/office/drawing/2014/main" id="{D900BB95-664E-476A-8B75-4AABD75952C6}"/>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76601BA5-22C6-40DE-AE8F-7BED890855F9}"/>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473A3623-B592-40D7-A94E-BD0D46490477}"/>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F91AD993-E20C-4A45-A36E-C40247842E9A}"/>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AA3E076A-33E0-4FF8-ADE5-D652E62081B9}"/>
                </a:ext>
              </a:extLst>
            </p:cNvPr>
            <p:cNvGrpSpPr/>
            <p:nvPr userDrawn="1"/>
          </p:nvGrpSpPr>
          <p:grpSpPr>
            <a:xfrm>
              <a:off x="-264849" y="24878"/>
              <a:ext cx="12451835" cy="473244"/>
              <a:chOff x="-19399" y="-750908"/>
              <a:chExt cx="12451835" cy="473244"/>
            </a:xfrm>
          </p:grpSpPr>
          <p:sp>
            <p:nvSpPr>
              <p:cNvPr id="141" name="Oval 140">
                <a:extLst>
                  <a:ext uri="{FF2B5EF4-FFF2-40B4-BE49-F238E27FC236}">
                    <a16:creationId xmlns:a16="http://schemas.microsoft.com/office/drawing/2014/main" id="{34A65CED-2B28-4934-A9BF-A4733AF1A0EF}"/>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B190F2DA-25A2-476D-BD68-D721CF1D4159}"/>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ED82BD10-0D60-4562-A815-1724AE28CFA3}"/>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0D09FF18-E9E9-40A5-8569-0AB4B55FA91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2A216582-98E4-4094-A23B-D5A0CCF4EED6}"/>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a:extLst>
                  <a:ext uri="{FF2B5EF4-FFF2-40B4-BE49-F238E27FC236}">
                    <a16:creationId xmlns:a16="http://schemas.microsoft.com/office/drawing/2014/main" id="{D2AE2A56-9DE1-421B-B8CF-B0FE51AA36AB}"/>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DC8F8E15-8BEF-4DB4-BE83-F9E8BF22A7E7}"/>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3EFA7441-F846-4BCC-9EDF-D3F339276C1D}"/>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ED481DE6-8A03-4EC3-ADBC-8230B8D777F4}"/>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100F6E81-DA2A-48F5-8A7D-69EC5660000F}"/>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F065B38F-78FC-429F-A8E4-076DD6B62E09}"/>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AABEBE92-3974-409D-A5F8-E65CF5EC7D73}"/>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1865F8D5-9819-4225-945F-4CB7CB44C135}"/>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159D9E5B-F1BB-4676-82C1-8871E9BC0E7E}"/>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0DA031E-3406-4B2C-9F28-A4E83052F59A}"/>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a:extLst>
                  <a:ext uri="{FF2B5EF4-FFF2-40B4-BE49-F238E27FC236}">
                    <a16:creationId xmlns:a16="http://schemas.microsoft.com/office/drawing/2014/main" id="{5316DFFF-0D67-4202-B5AC-E27453398E52}"/>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DE01D092-9BEB-408C-920F-D25FDED3439B}"/>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F6764D3D-66A2-46B4-BB07-5EA0E71CFCD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43947182-5039-4F56-BE83-A8692230B48D}"/>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93C1FB63-1085-450D-ADD5-B56F5F80B115}"/>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0C8AE050-4246-45D8-A45C-119F1DAB32DE}"/>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A240C494-BE6A-44C2-9A4E-91DE3EED6C01}"/>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6079B9C1-7F68-45F9-AAD1-ECF8B62BA74D}"/>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228BBB7D-A67A-4C52-8EAA-8E98A1241C8A}"/>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a:extLst>
                  <a:ext uri="{FF2B5EF4-FFF2-40B4-BE49-F238E27FC236}">
                    <a16:creationId xmlns:a16="http://schemas.microsoft.com/office/drawing/2014/main" id="{562F8AD0-F4F0-4440-B1E0-210B50542E87}"/>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a:extLst>
                  <a:ext uri="{FF2B5EF4-FFF2-40B4-BE49-F238E27FC236}">
                    <a16:creationId xmlns:a16="http://schemas.microsoft.com/office/drawing/2014/main" id="{E2CFA2F7-26AD-44D6-AF27-813A5AB7F200}"/>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E46BC765-39C1-48E4-A99B-E8D2D0328B1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96F37504-7F9C-44F6-A22E-B460187AF36A}"/>
                </a:ext>
              </a:extLst>
            </p:cNvPr>
            <p:cNvGrpSpPr/>
            <p:nvPr userDrawn="1"/>
          </p:nvGrpSpPr>
          <p:grpSpPr>
            <a:xfrm>
              <a:off x="-303298" y="4748244"/>
              <a:ext cx="12451835" cy="473244"/>
              <a:chOff x="-19399" y="-750908"/>
              <a:chExt cx="12451835" cy="473244"/>
            </a:xfrm>
          </p:grpSpPr>
          <p:sp>
            <p:nvSpPr>
              <p:cNvPr id="114" name="Oval 113">
                <a:extLst>
                  <a:ext uri="{FF2B5EF4-FFF2-40B4-BE49-F238E27FC236}">
                    <a16:creationId xmlns:a16="http://schemas.microsoft.com/office/drawing/2014/main" id="{9D502B1B-99BA-4A59-AD3F-03ACDA45AD9A}"/>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8175867E-3581-482E-BE62-A9A35D3AFEF3}"/>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3FAF434C-174C-49F4-9E8D-D2F6EDA724C3}"/>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78D392A3-DD53-46AD-ACE5-8822E76287F3}"/>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618283FC-B09E-4B8B-80FF-90C6AE892FA4}"/>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1B3E8AF7-1267-4BD9-93F4-BE90808DAF4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0745DE1E-6C02-4A27-AB57-C0B77E4C3745}"/>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9B405136-7DD2-4CC4-A123-0458A59FFDE0}"/>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55C2E32F-A4FB-4A0A-814E-710D2031F273}"/>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2010CC3-F331-4AB4-A1BC-B02EFB7A88C0}"/>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58A94B3B-F0AD-49E6-87D0-74272892ACE7}"/>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a:extLst>
                  <a:ext uri="{FF2B5EF4-FFF2-40B4-BE49-F238E27FC236}">
                    <a16:creationId xmlns:a16="http://schemas.microsoft.com/office/drawing/2014/main" id="{7BB6F4D2-EC9D-41AD-9BDD-9A9EFF81C3E6}"/>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a:extLst>
                  <a:ext uri="{FF2B5EF4-FFF2-40B4-BE49-F238E27FC236}">
                    <a16:creationId xmlns:a16="http://schemas.microsoft.com/office/drawing/2014/main" id="{114EA41D-AE0F-4203-B288-5D1BB4BA31AB}"/>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27C32289-5B5F-418D-8205-80562FCE05C3}"/>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E4678BFC-0C2D-4928-A453-7226D767B278}"/>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7D8D0621-FE1D-4306-9031-1FFB65F226BE}"/>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07414307-E0B6-4166-85AE-5CFC529012A3}"/>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33F5FEFC-AD48-4FF2-8912-BFD8E6950A87}"/>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C6536E1A-5DB5-40FB-A951-0BB7B38ABA33}"/>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a:extLst>
                  <a:ext uri="{FF2B5EF4-FFF2-40B4-BE49-F238E27FC236}">
                    <a16:creationId xmlns:a16="http://schemas.microsoft.com/office/drawing/2014/main" id="{87F0DB65-D007-4B22-8416-E3691C74F4ED}"/>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a:extLst>
                  <a:ext uri="{FF2B5EF4-FFF2-40B4-BE49-F238E27FC236}">
                    <a16:creationId xmlns:a16="http://schemas.microsoft.com/office/drawing/2014/main" id="{883F6B50-DEC8-445A-BB17-B01A6A22F7FA}"/>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a:extLst>
                  <a:ext uri="{FF2B5EF4-FFF2-40B4-BE49-F238E27FC236}">
                    <a16:creationId xmlns:a16="http://schemas.microsoft.com/office/drawing/2014/main" id="{3BF0DED5-6FFD-4E9C-8CDE-E2738C9C2C11}"/>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B2E85BA1-A36B-416B-9606-8A216A8CCD5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2B4284BE-9C81-441C-80EE-2141D8CCCC1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70E24024-1299-41A4-806F-464E6A443D1C}"/>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a:extLst>
                  <a:ext uri="{FF2B5EF4-FFF2-40B4-BE49-F238E27FC236}">
                    <a16:creationId xmlns:a16="http://schemas.microsoft.com/office/drawing/2014/main" id="{1B0998FD-0AC6-460F-AE2D-79B846AF2B98}"/>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a:extLst>
                  <a:ext uri="{FF2B5EF4-FFF2-40B4-BE49-F238E27FC236}">
                    <a16:creationId xmlns:a16="http://schemas.microsoft.com/office/drawing/2014/main" id="{7964B839-D3B6-4BB7-A9DA-D414E494BF9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B499D772-CD45-4E2E-8E8C-8491604B6F3E}"/>
                </a:ext>
              </a:extLst>
            </p:cNvPr>
            <p:cNvGrpSpPr/>
            <p:nvPr userDrawn="1"/>
          </p:nvGrpSpPr>
          <p:grpSpPr>
            <a:xfrm>
              <a:off x="-284248" y="5240346"/>
              <a:ext cx="12451835" cy="473244"/>
              <a:chOff x="-19399" y="-750908"/>
              <a:chExt cx="12451835" cy="473244"/>
            </a:xfrm>
          </p:grpSpPr>
          <p:sp>
            <p:nvSpPr>
              <p:cNvPr id="87" name="Oval 86">
                <a:extLst>
                  <a:ext uri="{FF2B5EF4-FFF2-40B4-BE49-F238E27FC236}">
                    <a16:creationId xmlns:a16="http://schemas.microsoft.com/office/drawing/2014/main" id="{6AB14B06-20F6-4B95-B344-6FE049D5A50C}"/>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17C7C155-52F7-4D1F-B81F-884D2F983C7B}"/>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A973B403-01B6-4862-ADA7-659A67CD0AF5}"/>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6A15FEAF-92FC-4034-9E91-97D03ED1CEB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F362FD67-48E4-48B1-ADEB-D5C519EAB3CA}"/>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90FEF19F-90B5-43D4-8072-96E2F187D336}"/>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3FBA0782-2C7E-41CB-8C91-8AA5AE855B17}"/>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F59EFBCA-E4D4-4DA6-8580-F7467555D317}"/>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4548493E-543F-4D09-B46D-FCD8AC600A31}"/>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691303C9-1E53-467C-98FC-42BC8F1EFE78}"/>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7053F8B7-88D8-4E8C-93F7-9386C96F4612}"/>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E3143F5-8D0B-4081-8CF0-81CB2EF9B58C}"/>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B751FDF5-68FD-4F10-8E4C-9BD5E148D1B0}"/>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BB057400-2159-4962-8609-4C9845E09B8E}"/>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D3C11FA5-CFD1-465F-8358-6ADFC3FB1CCE}"/>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42DF1290-E17A-47D8-8618-1E4CE12AA4B0}"/>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A9AEA2BB-9F63-4275-AC3E-0B9CAB06384A}"/>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53E557C7-0117-4A68-BA4F-6DF3857B5E9A}"/>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C985B0FD-1DA3-4EF0-B8AA-CD666F39BD04}"/>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68551E4D-36C7-405B-A6D6-55BE89740D8E}"/>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2282A244-CA08-49CD-88CA-682958ED81C5}"/>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6AD0AC59-4A5E-416F-B12E-C07841D073B6}"/>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DAAE4552-7973-4215-8FB1-96AE1E49894C}"/>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3B900508-7E90-4F06-93AE-6B78745FBAD5}"/>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73411578-0FBD-4386-BAC1-10BE77FFBA09}"/>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0A8AE856-E61F-4602-AA62-3421B5BC6D83}"/>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0B1D7EE6-1F56-4F55-B2DA-4B180CA5ADCE}"/>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EA431ECC-FC17-4E1C-981B-533069028182}"/>
                </a:ext>
              </a:extLst>
            </p:cNvPr>
            <p:cNvGrpSpPr/>
            <p:nvPr userDrawn="1"/>
          </p:nvGrpSpPr>
          <p:grpSpPr>
            <a:xfrm>
              <a:off x="-289711" y="5718079"/>
              <a:ext cx="12451835" cy="473244"/>
              <a:chOff x="-19399" y="-750908"/>
              <a:chExt cx="12451835" cy="473244"/>
            </a:xfrm>
          </p:grpSpPr>
          <p:sp>
            <p:nvSpPr>
              <p:cNvPr id="58" name="Oval 57">
                <a:extLst>
                  <a:ext uri="{FF2B5EF4-FFF2-40B4-BE49-F238E27FC236}">
                    <a16:creationId xmlns:a16="http://schemas.microsoft.com/office/drawing/2014/main" id="{11D2C248-32AF-4ED8-AD21-197B2AC8FD6F}"/>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AC4F11EA-FEF7-4066-BCE6-29600E4555F7}"/>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B14FA2D5-3260-4040-954E-2095D696C08E}"/>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5540F4BF-EFC5-4077-B071-E25C2F9AD921}"/>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AD00363-C789-4D5B-9E9F-77A6704535F5}"/>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0857550F-083F-4BAD-941F-6E8FC8E7CF52}"/>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3B42B5D6-9593-4E99-83F7-2F695B42711D}"/>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607B6B96-2CB2-411D-8DDD-B9E0E7BBC4FF}"/>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FADFB3B3-80BC-40B9-8C73-A319B6DA056B}"/>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E85A7B48-D99E-428A-8D2B-A96B887D741C}"/>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016A9E07-B56F-4217-A73A-C4B670809028}"/>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B97C3B4-6388-4A8D-B1E8-F5BFC1F068F9}"/>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7291F69C-B281-477B-91C5-25D9DACBB2ED}"/>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EF8EFA17-951D-4AA0-8516-2E0ECDAC5BC2}"/>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5CCE46DE-6DFE-4115-8443-AF72F06C2ABD}"/>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DD609062-B3C4-4C9C-AE33-177013682D0B}"/>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623E1846-0561-4B08-B0AF-83300AFC1497}"/>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73D6FAFA-7659-4AC4-9B36-9D6E56B13D0F}"/>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908E0FD2-2263-4C44-A7CF-5C0A68C305AC}"/>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E1D852E8-2D38-42B1-A513-4B0C6563F3DF}"/>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4186889B-8496-403E-9122-512BDF58FD9E}"/>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42C60A60-41CF-4DDF-92D2-079DBA3D453E}"/>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E814FEF-4DDE-4BA3-81CA-DF755781BD89}"/>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3D1CF3D0-6A8D-4AA5-890B-74A501D44181}"/>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8A20CEF0-472C-487C-A20A-AC96BD42F046}"/>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B020DEC7-A826-4581-99F8-9B976BF130CC}"/>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2CD7B757-C871-4F73-9990-A48B328557F7}"/>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6076A915-0129-40BB-B584-DB5EBFCCF68D}"/>
                </a:ext>
              </a:extLst>
            </p:cNvPr>
            <p:cNvGrpSpPr/>
            <p:nvPr userDrawn="1"/>
          </p:nvGrpSpPr>
          <p:grpSpPr>
            <a:xfrm>
              <a:off x="-292844" y="6196236"/>
              <a:ext cx="12451835" cy="473244"/>
              <a:chOff x="-19399" y="-750908"/>
              <a:chExt cx="12451835" cy="473244"/>
            </a:xfrm>
          </p:grpSpPr>
          <p:sp>
            <p:nvSpPr>
              <p:cNvPr id="26" name="Oval 25">
                <a:extLst>
                  <a:ext uri="{FF2B5EF4-FFF2-40B4-BE49-F238E27FC236}">
                    <a16:creationId xmlns:a16="http://schemas.microsoft.com/office/drawing/2014/main" id="{A61FC3C7-2FDA-459D-A54D-3E9A6AF329E8}"/>
                  </a:ext>
                </a:extLst>
              </p:cNvPr>
              <p:cNvSpPr/>
              <p:nvPr userDrawn="1"/>
            </p:nvSpPr>
            <p:spPr>
              <a:xfrm>
                <a:off x="36631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6F51BF5-68BB-459A-BE27-368FD1DA2474}"/>
                  </a:ext>
                </a:extLst>
              </p:cNvPr>
              <p:cNvSpPr/>
              <p:nvPr userDrawn="1"/>
            </p:nvSpPr>
            <p:spPr>
              <a:xfrm>
                <a:off x="41203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2CBB2FE-BD95-4691-BF9B-F59353DAA8F1}"/>
                  </a:ext>
                </a:extLst>
              </p:cNvPr>
              <p:cNvSpPr/>
              <p:nvPr userDrawn="1"/>
            </p:nvSpPr>
            <p:spPr>
              <a:xfrm>
                <a:off x="45775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8EF90CA-39D5-4CEE-8B8A-4479348D5389}"/>
                  </a:ext>
                </a:extLst>
              </p:cNvPr>
              <p:cNvSpPr/>
              <p:nvPr userDrawn="1"/>
            </p:nvSpPr>
            <p:spPr>
              <a:xfrm>
                <a:off x="503476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6A1C882A-106A-4204-A98F-20571015A22D}"/>
                  </a:ext>
                </a:extLst>
              </p:cNvPr>
              <p:cNvSpPr/>
              <p:nvPr userDrawn="1"/>
            </p:nvSpPr>
            <p:spPr>
              <a:xfrm>
                <a:off x="18234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466ABF1-2780-41BD-8C14-A53A9572991F}"/>
                  </a:ext>
                </a:extLst>
              </p:cNvPr>
              <p:cNvSpPr/>
              <p:nvPr userDrawn="1"/>
            </p:nvSpPr>
            <p:spPr>
              <a:xfrm>
                <a:off x="22806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DD93152-3D5A-4B06-86A1-D0E707ADFFEB}"/>
                  </a:ext>
                </a:extLst>
              </p:cNvPr>
              <p:cNvSpPr/>
              <p:nvPr userDrawn="1"/>
            </p:nvSpPr>
            <p:spPr>
              <a:xfrm>
                <a:off x="27378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0D70DF55-06E6-40B4-9111-BC2CF7F990F2}"/>
                  </a:ext>
                </a:extLst>
              </p:cNvPr>
              <p:cNvSpPr/>
              <p:nvPr userDrawn="1"/>
            </p:nvSpPr>
            <p:spPr>
              <a:xfrm>
                <a:off x="3195002" y="-747567"/>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30C99E4-3E00-48B3-B786-51C88D96F825}"/>
                  </a:ext>
                </a:extLst>
              </p:cNvPr>
              <p:cNvSpPr/>
              <p:nvPr userDrawn="1"/>
            </p:nvSpPr>
            <p:spPr>
              <a:xfrm>
                <a:off x="-19399"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6889B042-A0AF-4887-8B55-F3B9A6A386F7}"/>
                  </a:ext>
                </a:extLst>
              </p:cNvPr>
              <p:cNvSpPr/>
              <p:nvPr userDrawn="1"/>
            </p:nvSpPr>
            <p:spPr>
              <a:xfrm>
                <a:off x="4378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4F71C6A7-45B4-4574-89D7-1475207F1283}"/>
                  </a:ext>
                </a:extLst>
              </p:cNvPr>
              <p:cNvSpPr/>
              <p:nvPr userDrawn="1"/>
            </p:nvSpPr>
            <p:spPr>
              <a:xfrm>
                <a:off x="8950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86265019-BB0F-4674-BA7D-CD4499E0A920}"/>
                  </a:ext>
                </a:extLst>
              </p:cNvPr>
              <p:cNvSpPr/>
              <p:nvPr userDrawn="1"/>
            </p:nvSpPr>
            <p:spPr>
              <a:xfrm>
                <a:off x="1352201"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6FF0B6F-6326-4435-8471-7491CD9EBD3C}"/>
                  </a:ext>
                </a:extLst>
              </p:cNvPr>
              <p:cNvSpPr/>
              <p:nvPr userDrawn="1"/>
            </p:nvSpPr>
            <p:spPr>
              <a:xfrm>
                <a:off x="91910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D68737F-042F-4E0A-BF02-3CA075B88A16}"/>
                  </a:ext>
                </a:extLst>
              </p:cNvPr>
              <p:cNvSpPr/>
              <p:nvPr userDrawn="1"/>
            </p:nvSpPr>
            <p:spPr>
              <a:xfrm>
                <a:off x="96482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2F9C8541-D7C8-412B-A9CC-E80609DEC7D0}"/>
                  </a:ext>
                </a:extLst>
              </p:cNvPr>
              <p:cNvSpPr/>
              <p:nvPr userDrawn="1"/>
            </p:nvSpPr>
            <p:spPr>
              <a:xfrm>
                <a:off x="101054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EC8B681-65E2-4714-9031-A07F5544DEF0}"/>
                  </a:ext>
                </a:extLst>
              </p:cNvPr>
              <p:cNvSpPr/>
              <p:nvPr userDrawn="1"/>
            </p:nvSpPr>
            <p:spPr>
              <a:xfrm>
                <a:off x="10562673"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BEE33F2-4133-439D-A357-9F1461311FD9}"/>
                  </a:ext>
                </a:extLst>
              </p:cNvPr>
              <p:cNvSpPr/>
              <p:nvPr userDrawn="1"/>
            </p:nvSpPr>
            <p:spPr>
              <a:xfrm>
                <a:off x="73513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87FA681-BEC5-428E-82C7-7636011743BD}"/>
                  </a:ext>
                </a:extLst>
              </p:cNvPr>
              <p:cNvSpPr/>
              <p:nvPr userDrawn="1"/>
            </p:nvSpPr>
            <p:spPr>
              <a:xfrm>
                <a:off x="78085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2B6FA0BB-8934-44F3-BD7A-322DA8107089}"/>
                  </a:ext>
                </a:extLst>
              </p:cNvPr>
              <p:cNvSpPr/>
              <p:nvPr userDrawn="1"/>
            </p:nvSpPr>
            <p:spPr>
              <a:xfrm>
                <a:off x="82657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E9AF39E-9607-42F5-94A6-94CD3A459EC1}"/>
                  </a:ext>
                </a:extLst>
              </p:cNvPr>
              <p:cNvSpPr/>
              <p:nvPr userDrawn="1"/>
            </p:nvSpPr>
            <p:spPr>
              <a:xfrm>
                <a:off x="8722906" y="-739545"/>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1944E7B-F928-4FAA-8870-E8F139ED8E44}"/>
                  </a:ext>
                </a:extLst>
              </p:cNvPr>
              <p:cNvSpPr/>
              <p:nvPr userDrawn="1"/>
            </p:nvSpPr>
            <p:spPr>
              <a:xfrm>
                <a:off x="55085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15EE0F1-42BD-42E7-A703-9506E2FA5CC2}"/>
                  </a:ext>
                </a:extLst>
              </p:cNvPr>
              <p:cNvSpPr/>
              <p:nvPr userDrawn="1"/>
            </p:nvSpPr>
            <p:spPr>
              <a:xfrm>
                <a:off x="59657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64A7E3AC-31AC-45D9-9D06-2772CD8CDA90}"/>
                  </a:ext>
                </a:extLst>
              </p:cNvPr>
              <p:cNvSpPr/>
              <p:nvPr userDrawn="1"/>
            </p:nvSpPr>
            <p:spPr>
              <a:xfrm>
                <a:off x="64229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F53C450D-722C-432F-9658-3F756E6806AF}"/>
                  </a:ext>
                </a:extLst>
              </p:cNvPr>
              <p:cNvSpPr/>
              <p:nvPr userDrawn="1"/>
            </p:nvSpPr>
            <p:spPr>
              <a:xfrm>
                <a:off x="6880105" y="-734864"/>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3215F95A-EE99-4D7B-9EFE-20A9FDF0FF33}"/>
                  </a:ext>
                </a:extLst>
              </p:cNvPr>
              <p:cNvSpPr/>
              <p:nvPr userDrawn="1"/>
            </p:nvSpPr>
            <p:spPr>
              <a:xfrm>
                <a:off x="11030299"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02BC6F32-F867-477E-8139-896897D81144}"/>
                  </a:ext>
                </a:extLst>
              </p:cNvPr>
              <p:cNvSpPr/>
              <p:nvPr userDrawn="1"/>
            </p:nvSpPr>
            <p:spPr>
              <a:xfrm>
                <a:off x="11507610" y="-742886"/>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DB8A895B-9AB3-4CD1-B726-B3FF9F1ED671}"/>
                  </a:ext>
                </a:extLst>
              </p:cNvPr>
              <p:cNvSpPr/>
              <p:nvPr userDrawn="1"/>
            </p:nvSpPr>
            <p:spPr>
              <a:xfrm>
                <a:off x="11975236" y="-750908"/>
                <a:ext cx="457200" cy="457200"/>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2" name="Rectangle 51"/>
          <p:cNvSpPr/>
          <p:nvPr userDrawn="1"/>
        </p:nvSpPr>
        <p:spPr>
          <a:xfrm>
            <a:off x="0" y="0"/>
            <a:ext cx="6095404" cy="6858000"/>
          </a:xfrm>
          <a:prstGeom prst="rect">
            <a:avLst/>
          </a:prstGeom>
          <a:gradFill flip="none" rotWithShape="1">
            <a:gsLst>
              <a:gs pos="0">
                <a:schemeClr val="tx2">
                  <a:lumMod val="75000"/>
                </a:schemeClr>
              </a:gs>
              <a:gs pos="84000">
                <a:schemeClr val="bg1"/>
              </a:gs>
            </a:gsLst>
            <a:lin ang="2700000" scaled="1"/>
            <a:tileRect/>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7" name="Shape 47"/>
          <p:cNvSpPr txBox="1">
            <a:spLocks noGrp="1"/>
          </p:cNvSpPr>
          <p:nvPr>
            <p:ph type="title"/>
          </p:nvPr>
        </p:nvSpPr>
        <p:spPr>
          <a:xfrm>
            <a:off x="498754" y="1281255"/>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498754" y="2417250"/>
            <a:ext cx="4975107" cy="3521361"/>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0" name="Rectangle 59"/>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Teardrop 8">
            <a:extLst>
              <a:ext uri="{FF2B5EF4-FFF2-40B4-BE49-F238E27FC236}">
                <a16:creationId xmlns:a16="http://schemas.microsoft.com/office/drawing/2014/main" id="{3F465FC2-8B5F-400D-A5FC-8E26783D72E4}"/>
              </a:ext>
            </a:extLst>
          </p:cNvPr>
          <p:cNvSpPr/>
          <p:nvPr userDrawn="1"/>
        </p:nvSpPr>
        <p:spPr>
          <a:xfrm rot="10800000">
            <a:off x="7121246" y="1051136"/>
            <a:ext cx="4572000" cy="4572000"/>
          </a:xfrm>
          <a:prstGeom prst="teardrop">
            <a:avLst/>
          </a:prstGeom>
          <a:gradFill>
            <a:gsLst>
              <a:gs pos="97000">
                <a:schemeClr val="bg1"/>
              </a:gs>
              <a:gs pos="28000">
                <a:schemeClr val="accent2">
                  <a:lumMod val="75000"/>
                </a:schemeClr>
              </a:gs>
            </a:gsLst>
            <a:lin ang="5400000" scaled="1"/>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Picture Placeholder 9">
            <a:extLst>
              <a:ext uri="{FF2B5EF4-FFF2-40B4-BE49-F238E27FC236}">
                <a16:creationId xmlns:a16="http://schemas.microsoft.com/office/drawing/2014/main" id="{1D1A516E-ABE8-429D-82AE-55EE97B70B1D}"/>
              </a:ext>
            </a:extLst>
          </p:cNvPr>
          <p:cNvSpPr>
            <a:spLocks noGrp="1"/>
          </p:cNvSpPr>
          <p:nvPr>
            <p:ph type="pic" sz="quarter" idx="10"/>
          </p:nvPr>
        </p:nvSpPr>
        <p:spPr>
          <a:xfrm>
            <a:off x="7309954" y="1322311"/>
            <a:ext cx="4097409" cy="4097409"/>
          </a:xfrm>
          <a:custGeom>
            <a:avLst/>
            <a:gdLst>
              <a:gd name="connsiteX0" fmla="*/ 2351970 w 4703940"/>
              <a:gd name="connsiteY0" fmla="*/ 0 h 4572000"/>
              <a:gd name="connsiteX1" fmla="*/ 4703940 w 4703940"/>
              <a:gd name="connsiteY1" fmla="*/ 0 h 4572000"/>
              <a:gd name="connsiteX2" fmla="*/ 4703940 w 4703940"/>
              <a:gd name="connsiteY2" fmla="*/ 2286000 h 4572000"/>
              <a:gd name="connsiteX3" fmla="*/ 2351970 w 4703940"/>
              <a:gd name="connsiteY3" fmla="*/ 4572000 h 4572000"/>
              <a:gd name="connsiteX4" fmla="*/ 0 w 4703940"/>
              <a:gd name="connsiteY4" fmla="*/ 2286000 h 4572000"/>
              <a:gd name="connsiteX5" fmla="*/ 2351970 w 4703940"/>
              <a:gd name="connsiteY5"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940" h="4572000">
                <a:moveTo>
                  <a:pt x="2351970" y="0"/>
                </a:moveTo>
                <a:lnTo>
                  <a:pt x="4703940" y="0"/>
                </a:lnTo>
                <a:lnTo>
                  <a:pt x="4703940" y="2286000"/>
                </a:lnTo>
                <a:cubicBezTo>
                  <a:pt x="4703940" y="3548523"/>
                  <a:pt x="3650927" y="4572000"/>
                  <a:pt x="2351970" y="4572000"/>
                </a:cubicBezTo>
                <a:cubicBezTo>
                  <a:pt x="1053013" y="4572000"/>
                  <a:pt x="0" y="3548523"/>
                  <a:pt x="0" y="2286000"/>
                </a:cubicBezTo>
                <a:cubicBezTo>
                  <a:pt x="0" y="1023477"/>
                  <a:pt x="1053013" y="0"/>
                  <a:pt x="2351970" y="0"/>
                </a:cubicBez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pic>
        <p:nvPicPr>
          <p:cNvPr id="3" name="Picture 2">
            <a:extLst>
              <a:ext uri="{FF2B5EF4-FFF2-40B4-BE49-F238E27FC236}">
                <a16:creationId xmlns:a16="http://schemas.microsoft.com/office/drawing/2014/main" id="{E3CBD0B9-D173-4759-AC07-B6F8218D6B67}"/>
              </a:ext>
            </a:extLst>
          </p:cNvPr>
          <p:cNvPicPr>
            <a:picLocks noChangeAspect="1"/>
          </p:cNvPicPr>
          <p:nvPr userDrawn="1"/>
        </p:nvPicPr>
        <p:blipFill rotWithShape="1">
          <a:blip r:embed="rId2"/>
          <a:srcRect t="32900" r="32900"/>
          <a:stretch/>
        </p:blipFill>
        <p:spPr>
          <a:xfrm>
            <a:off x="0" y="0"/>
            <a:ext cx="12192000" cy="6806883"/>
          </a:xfrm>
          <a:prstGeom prst="rect">
            <a:avLst/>
          </a:prstGeom>
        </p:spPr>
      </p:pic>
      <p:sp>
        <p:nvSpPr>
          <p:cNvPr id="146" name="Rectangle 145"/>
          <p:cNvSpPr/>
          <p:nvPr userDrawn="1"/>
        </p:nvSpPr>
        <p:spPr>
          <a:xfrm>
            <a:off x="0" y="1617377"/>
            <a:ext cx="4133850" cy="4421474"/>
          </a:xfrm>
          <a:prstGeom prst="rect">
            <a:avLst/>
          </a:prstGeom>
          <a:gradFill flip="none" rotWithShape="1">
            <a:gsLst>
              <a:gs pos="0">
                <a:schemeClr val="bg1">
                  <a:lumMod val="85000"/>
                </a:schemeClr>
              </a:gs>
              <a:gs pos="100000">
                <a:schemeClr val="bg1">
                  <a:lumMod val="50000"/>
                </a:scheme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hape 63"/>
          <p:cNvSpPr txBox="1">
            <a:spLocks noGrp="1"/>
          </p:cNvSpPr>
          <p:nvPr>
            <p:ph type="body" idx="1"/>
          </p:nvPr>
        </p:nvSpPr>
        <p:spPr>
          <a:xfrm>
            <a:off x="195784" y="1885950"/>
            <a:ext cx="3671365" cy="3943350"/>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0" y="476795"/>
            <a:ext cx="12192000" cy="625687"/>
          </a:xfrm>
          <a:prstGeom prst="rect">
            <a:avLst/>
          </a:prstGeom>
          <a:gradFill>
            <a:gsLst>
              <a:gs pos="0">
                <a:schemeClr val="bg1">
                  <a:alpha val="53000"/>
                </a:schemeClr>
              </a:gs>
              <a:gs pos="91000">
                <a:schemeClr val="bg1">
                  <a:alpha val="54000"/>
                  <a:lumMod val="73000"/>
                </a:schemeClr>
              </a:gs>
            </a:gsLst>
            <a:path path="circle">
              <a:fillToRect l="100000" t="100000"/>
            </a:path>
          </a:grad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47" name="Rectangle 146"/>
          <p:cNvSpPr/>
          <p:nvPr userDrawn="1"/>
        </p:nvSpPr>
        <p:spPr>
          <a:xfrm>
            <a:off x="8058150" y="1617377"/>
            <a:ext cx="4133850" cy="4421474"/>
          </a:xfrm>
          <a:prstGeom prst="rect">
            <a:avLst/>
          </a:prstGeom>
          <a:gradFill flip="none" rotWithShape="1">
            <a:gsLst>
              <a:gs pos="0">
                <a:schemeClr val="bg1">
                  <a:lumMod val="85000"/>
                </a:schemeClr>
              </a:gs>
              <a:gs pos="100000">
                <a:schemeClr val="bg1">
                  <a:lumMod val="50000"/>
                </a:scheme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Shape 63"/>
          <p:cNvSpPr txBox="1">
            <a:spLocks noGrp="1"/>
          </p:cNvSpPr>
          <p:nvPr>
            <p:ph type="body" idx="10"/>
          </p:nvPr>
        </p:nvSpPr>
        <p:spPr>
          <a:xfrm>
            <a:off x="8289392" y="1885950"/>
            <a:ext cx="3671365" cy="3943350"/>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49" name="Picture Placeholder 148"/>
          <p:cNvSpPr>
            <a:spLocks noGrp="1"/>
          </p:cNvSpPr>
          <p:nvPr>
            <p:ph type="pic" sz="quarter" idx="11"/>
          </p:nvPr>
        </p:nvSpPr>
        <p:spPr>
          <a:xfrm>
            <a:off x="4133850" y="1617663"/>
            <a:ext cx="3924300" cy="4421187"/>
          </a:xfrm>
          <a:effectLst>
            <a:outerShdw blurRad="50800" dist="38100" dir="5400000" algn="t" rotWithShape="0">
              <a:prstClr val="black">
                <a:alpha val="40000"/>
              </a:prstClr>
            </a:outerShdw>
          </a:effectLst>
        </p:spPr>
        <p:txBody>
          <a:bodyPr/>
          <a:lstStyle/>
          <a:p>
            <a:endParaRPr lang="en-US"/>
          </a:p>
        </p:txBody>
      </p:sp>
      <p:sp>
        <p:nvSpPr>
          <p:cNvPr id="83" name="Rectangle 82"/>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pic>
        <p:nvPicPr>
          <p:cNvPr id="23" name="Picture 22">
            <a:extLst>
              <a:ext uri="{FF2B5EF4-FFF2-40B4-BE49-F238E27FC236}">
                <a16:creationId xmlns:a16="http://schemas.microsoft.com/office/drawing/2014/main" id="{157DE09B-A7B8-4D65-8DB1-38BFA70A21B7}"/>
              </a:ext>
            </a:extLst>
          </p:cNvPr>
          <p:cNvPicPr>
            <a:picLocks noChangeAspect="1"/>
          </p:cNvPicPr>
          <p:nvPr userDrawn="1"/>
        </p:nvPicPr>
        <p:blipFill rotWithShape="1">
          <a:blip r:embed="rId2"/>
          <a:srcRect l="25565" t="24489" r="24489" b="25565"/>
          <a:stretch/>
        </p:blipFill>
        <p:spPr>
          <a:xfrm>
            <a:off x="0" y="51116"/>
            <a:ext cx="12192000" cy="6755767"/>
          </a:xfrm>
          <a:prstGeom prst="rect">
            <a:avLst/>
          </a:prstGeom>
        </p:spPr>
      </p:pic>
      <p:sp>
        <p:nvSpPr>
          <p:cNvPr id="11" name="Freeform 10"/>
          <p:cNvSpPr/>
          <p:nvPr userDrawn="1"/>
        </p:nvSpPr>
        <p:spPr>
          <a:xfrm>
            <a:off x="-9711" y="0"/>
            <a:ext cx="5153211" cy="6877050"/>
          </a:xfrm>
          <a:custGeom>
            <a:avLst/>
            <a:gdLst>
              <a:gd name="connsiteX0" fmla="*/ 0 w 5262637"/>
              <a:gd name="connsiteY0" fmla="*/ 0 h 6877050"/>
              <a:gd name="connsiteX1" fmla="*/ 5262637 w 5262637"/>
              <a:gd name="connsiteY1" fmla="*/ 0 h 6877050"/>
              <a:gd name="connsiteX2" fmla="*/ 4481694 w 5262637"/>
              <a:gd name="connsiteY2" fmla="*/ 6877050 h 6877050"/>
              <a:gd name="connsiteX3" fmla="*/ 0 w 5262637"/>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62637" h="6877050">
                <a:moveTo>
                  <a:pt x="0" y="0"/>
                </a:moveTo>
                <a:lnTo>
                  <a:pt x="5262637" y="0"/>
                </a:lnTo>
                <a:lnTo>
                  <a:pt x="4481694" y="6877050"/>
                </a:lnTo>
                <a:lnTo>
                  <a:pt x="0" y="6877050"/>
                </a:lnTo>
                <a:close/>
              </a:path>
            </a:pathLst>
          </a:custGeom>
          <a:gradFill flip="none" rotWithShape="1">
            <a:gsLst>
              <a:gs pos="57000">
                <a:srgbClr val="9637A2"/>
              </a:gs>
              <a:gs pos="100000">
                <a:schemeClr val="accent2">
                  <a:lumMod val="75000"/>
                </a:schemeClr>
              </a:gs>
              <a:gs pos="0">
                <a:schemeClr val="accent3">
                  <a:lumMod val="60000"/>
                  <a:lumOff val="40000"/>
                </a:schemeClr>
              </a:gs>
            </a:gsLst>
            <a:lin ang="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9" name="Shape 79"/>
          <p:cNvSpPr txBox="1">
            <a:spLocks noGrp="1"/>
          </p:cNvSpPr>
          <p:nvPr>
            <p:ph type="body" idx="1"/>
          </p:nvPr>
        </p:nvSpPr>
        <p:spPr>
          <a:xfrm>
            <a:off x="5605667" y="1911610"/>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2" name="Shape 62"/>
          <p:cNvSpPr txBox="1">
            <a:spLocks noGrp="1"/>
          </p:cNvSpPr>
          <p:nvPr>
            <p:ph type="title"/>
          </p:nvPr>
        </p:nvSpPr>
        <p:spPr>
          <a:xfrm>
            <a:off x="5143500" y="506705"/>
            <a:ext cx="7048500" cy="625687"/>
          </a:xfrm>
          <a:prstGeom prst="rect">
            <a:avLst/>
          </a:prstGeom>
          <a:gradFill>
            <a:gsLst>
              <a:gs pos="0">
                <a:schemeClr val="bg1">
                  <a:alpha val="53000"/>
                </a:schemeClr>
              </a:gs>
              <a:gs pos="91000">
                <a:schemeClr val="bg1">
                  <a:alpha val="54000"/>
                  <a:lumMod val="73000"/>
                </a:schemeClr>
              </a:gs>
            </a:gsLst>
            <a:path path="circle">
              <a:fillToRect l="100000" t="100000"/>
            </a:path>
          </a:gradFill>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4" name="Group 3"/>
          <p:cNvGrpSpPr/>
          <p:nvPr userDrawn="1"/>
        </p:nvGrpSpPr>
        <p:grpSpPr>
          <a:xfrm>
            <a:off x="490123" y="5054711"/>
            <a:ext cx="1042982" cy="1057304"/>
            <a:chOff x="-19543" y="4906703"/>
            <a:chExt cx="1112064" cy="1127335"/>
          </a:xfrm>
        </p:grpSpPr>
        <p:sp>
          <p:nvSpPr>
            <p:cNvPr id="17" name="Isosceles Triangle 16"/>
            <p:cNvSpPr/>
            <p:nvPr userDrawn="1"/>
          </p:nvSpPr>
          <p:spPr>
            <a:xfrm rot="10800000">
              <a:off x="-19543" y="5051054"/>
              <a:ext cx="1112064" cy="982984"/>
            </a:xfrm>
            <a:prstGeom prst="teardrop">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8" name="Isosceles Triangle 17"/>
            <p:cNvSpPr/>
            <p:nvPr userDrawn="1"/>
          </p:nvSpPr>
          <p:spPr>
            <a:xfrm rot="10800000">
              <a:off x="89733" y="4906703"/>
              <a:ext cx="957818" cy="846641"/>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9" name="Shape 79"/>
          <p:cNvSpPr txBox="1">
            <a:spLocks noGrp="1"/>
          </p:cNvSpPr>
          <p:nvPr>
            <p:ph type="body" idx="11"/>
          </p:nvPr>
        </p:nvSpPr>
        <p:spPr>
          <a:xfrm>
            <a:off x="5605668" y="4695905"/>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0" name="Shape 79"/>
          <p:cNvSpPr txBox="1">
            <a:spLocks noGrp="1"/>
          </p:cNvSpPr>
          <p:nvPr>
            <p:ph type="body" idx="12"/>
          </p:nvPr>
        </p:nvSpPr>
        <p:spPr>
          <a:xfrm>
            <a:off x="9142572" y="1911610"/>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1" name="Shape 79"/>
          <p:cNvSpPr txBox="1">
            <a:spLocks noGrp="1"/>
          </p:cNvSpPr>
          <p:nvPr>
            <p:ph type="body" idx="13"/>
          </p:nvPr>
        </p:nvSpPr>
        <p:spPr>
          <a:xfrm>
            <a:off x="9142573" y="4695905"/>
            <a:ext cx="2206989" cy="1856196"/>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2" name="Rectangle 21"/>
          <p:cNvSpPr/>
          <p:nvPr userDrawn="1"/>
        </p:nvSpPr>
        <p:spPr>
          <a:xfrm rot="10800000">
            <a:off x="-19399" y="674422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3" name="Group 2"/>
          <p:cNvGrpSpPr/>
          <p:nvPr userDrawn="1"/>
        </p:nvGrpSpPr>
        <p:grpSpPr>
          <a:xfrm>
            <a:off x="3805447" y="499845"/>
            <a:ext cx="616651" cy="603256"/>
            <a:chOff x="3085919" y="412092"/>
            <a:chExt cx="1112064" cy="1087908"/>
          </a:xfrm>
        </p:grpSpPr>
        <p:sp>
          <p:nvSpPr>
            <p:cNvPr id="24" name="Isosceles Triangle 23"/>
            <p:cNvSpPr/>
            <p:nvPr userDrawn="1"/>
          </p:nvSpPr>
          <p:spPr>
            <a:xfrm rot="10800000">
              <a:off x="3085919" y="517016"/>
              <a:ext cx="1112064" cy="982984"/>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Isosceles Triangle 25"/>
            <p:cNvSpPr/>
            <p:nvPr userDrawn="1"/>
          </p:nvSpPr>
          <p:spPr>
            <a:xfrm rot="10800000">
              <a:off x="3176228" y="412092"/>
              <a:ext cx="901465" cy="796830"/>
            </a:xfrm>
            <a:prstGeom prst="teardrop">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25" name="Picture Placeholder 24">
            <a:extLst>
              <a:ext uri="{FF2B5EF4-FFF2-40B4-BE49-F238E27FC236}">
                <a16:creationId xmlns:a16="http://schemas.microsoft.com/office/drawing/2014/main" id="{7A9038DC-10FC-4257-AD47-67D89721A3F5}"/>
              </a:ext>
            </a:extLst>
          </p:cNvPr>
          <p:cNvSpPr>
            <a:spLocks noGrp="1"/>
          </p:cNvSpPr>
          <p:nvPr>
            <p:ph type="pic" sz="quarter" idx="10"/>
          </p:nvPr>
        </p:nvSpPr>
        <p:spPr>
          <a:xfrm>
            <a:off x="395787" y="1390424"/>
            <a:ext cx="3575034" cy="3575034"/>
          </a:xfrm>
          <a:custGeom>
            <a:avLst/>
            <a:gdLst>
              <a:gd name="connsiteX0" fmla="*/ 2351970 w 4703940"/>
              <a:gd name="connsiteY0" fmla="*/ 0 h 4572000"/>
              <a:gd name="connsiteX1" fmla="*/ 4703940 w 4703940"/>
              <a:gd name="connsiteY1" fmla="*/ 0 h 4572000"/>
              <a:gd name="connsiteX2" fmla="*/ 4703940 w 4703940"/>
              <a:gd name="connsiteY2" fmla="*/ 2286000 h 4572000"/>
              <a:gd name="connsiteX3" fmla="*/ 2351970 w 4703940"/>
              <a:gd name="connsiteY3" fmla="*/ 4572000 h 4572000"/>
              <a:gd name="connsiteX4" fmla="*/ 0 w 4703940"/>
              <a:gd name="connsiteY4" fmla="*/ 2286000 h 4572000"/>
              <a:gd name="connsiteX5" fmla="*/ 2351970 w 4703940"/>
              <a:gd name="connsiteY5" fmla="*/ 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3940" h="4572000">
                <a:moveTo>
                  <a:pt x="2351970" y="0"/>
                </a:moveTo>
                <a:lnTo>
                  <a:pt x="4703940" y="0"/>
                </a:lnTo>
                <a:lnTo>
                  <a:pt x="4703940" y="2286000"/>
                </a:lnTo>
                <a:cubicBezTo>
                  <a:pt x="4703940" y="3548523"/>
                  <a:pt x="3650927" y="4572000"/>
                  <a:pt x="2351970" y="4572000"/>
                </a:cubicBezTo>
                <a:cubicBezTo>
                  <a:pt x="1053013" y="4572000"/>
                  <a:pt x="0" y="3548523"/>
                  <a:pt x="0" y="2286000"/>
                </a:cubicBezTo>
                <a:cubicBezTo>
                  <a:pt x="0" y="1023477"/>
                  <a:pt x="1053013" y="0"/>
                  <a:pt x="2351970" y="0"/>
                </a:cubicBezTo>
                <a:close/>
              </a:path>
            </a:pathLst>
          </a:custGeom>
          <a:effectLst>
            <a:outerShdw blurRad="63500" sx="102000" sy="102000" algn="ctr"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6" name="Picture 5">
            <a:extLst>
              <a:ext uri="{FF2B5EF4-FFF2-40B4-BE49-F238E27FC236}">
                <a16:creationId xmlns:a16="http://schemas.microsoft.com/office/drawing/2014/main" id="{9A4C2324-D026-4FA3-BC63-A3019C775E2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0562" t="22845" r="22845" b="30562"/>
          <a:stretch/>
        </p:blipFill>
        <p:spPr>
          <a:xfrm>
            <a:off x="0" y="51117"/>
            <a:ext cx="12192000" cy="6755767"/>
          </a:xfrm>
          <a:prstGeom prst="rect">
            <a:avLst/>
          </a:prstGeom>
        </p:spPr>
      </p:pic>
      <p:sp>
        <p:nvSpPr>
          <p:cNvPr id="4" name="Rectangle 3"/>
          <p:cNvSpPr/>
          <p:nvPr userDrawn="1"/>
        </p:nvSpPr>
        <p:spPr>
          <a:xfrm>
            <a:off x="0" y="0"/>
            <a:ext cx="12192000" cy="6858000"/>
          </a:xfrm>
          <a:prstGeom prst="rect">
            <a:avLst/>
          </a:prstGeom>
          <a:gradFill>
            <a:gsLst>
              <a:gs pos="0">
                <a:schemeClr val="bg1">
                  <a:alpha val="53000"/>
                </a:schemeClr>
              </a:gs>
              <a:gs pos="100000">
                <a:schemeClr val="accent3">
                  <a:alpha val="55000"/>
                  <a:lumMod val="70000"/>
                  <a:lumOff val="30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8" name="Rectangle 7"/>
          <p:cNvSpPr/>
          <p:nvPr userDrawn="1"/>
        </p:nvSpPr>
        <p:spPr>
          <a:xfrm rot="10800000">
            <a:off x="-19399" y="6729233"/>
            <a:ext cx="12211397" cy="170942"/>
          </a:xfrm>
          <a:prstGeom prst="rect">
            <a:avLst/>
          </a:prstGeom>
          <a:gradFill flip="none" rotWithShape="1">
            <a:gsLst>
              <a:gs pos="5000">
                <a:schemeClr val="bg1"/>
              </a:gs>
              <a:gs pos="98000">
                <a:schemeClr val="tx2"/>
              </a:gs>
            </a:gsLst>
            <a:lin ang="0" scaled="1"/>
            <a:tileRect/>
          </a:gradFill>
          <a:ln w="34925">
            <a:noFill/>
          </a:ln>
          <a:effectLst>
            <a:outerShdw blurRad="127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7" name="Picture 6">
            <a:extLst>
              <a:ext uri="{FF2B5EF4-FFF2-40B4-BE49-F238E27FC236}">
                <a16:creationId xmlns:a16="http://schemas.microsoft.com/office/drawing/2014/main" id="{654FB2B8-5416-4E5E-9F50-FBA3BFF9648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0562" t="22845" r="22845" b="30562"/>
          <a:stretch/>
        </p:blipFill>
        <p:spPr>
          <a:xfrm>
            <a:off x="0" y="51117"/>
            <a:ext cx="12192000" cy="6755767"/>
          </a:xfrm>
          <a:prstGeom prst="rect">
            <a:avLst/>
          </a:prstGeom>
        </p:spPr>
      </p:pic>
      <p:sp>
        <p:nvSpPr>
          <p:cNvPr id="6" name="Rectangle 5"/>
          <p:cNvSpPr/>
          <p:nvPr userDrawn="1"/>
        </p:nvSpPr>
        <p:spPr>
          <a:xfrm>
            <a:off x="0" y="-14988"/>
            <a:ext cx="12192000" cy="6887977"/>
          </a:xfrm>
          <a:prstGeom prst="rect">
            <a:avLst/>
          </a:prstGeom>
          <a:gradFill flip="none" rotWithShape="1">
            <a:gsLst>
              <a:gs pos="0">
                <a:schemeClr val="tx2">
                  <a:lumMod val="75000"/>
                  <a:alpha val="23000"/>
                </a:schemeClr>
              </a:gs>
              <a:gs pos="100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1923088" y="241782"/>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dirty="0"/>
          </a:p>
        </p:txBody>
      </p:sp>
      <p:sp>
        <p:nvSpPr>
          <p:cNvPr id="9" name="Rectangle 8"/>
          <p:cNvSpPr/>
          <p:nvPr userDrawn="1"/>
        </p:nvSpPr>
        <p:spPr>
          <a:xfrm rot="10800000">
            <a:off x="-19399" y="6699253"/>
            <a:ext cx="12211397" cy="170942"/>
          </a:xfrm>
          <a:prstGeom prst="rect">
            <a:avLst/>
          </a:prstGeom>
          <a:gradFill flip="none" rotWithShape="1">
            <a:gsLst>
              <a:gs pos="0">
                <a:schemeClr val="bg1">
                  <a:lumMod val="95000"/>
                </a:schemeClr>
              </a:gs>
              <a:gs pos="98000">
                <a:schemeClr val="accent1">
                  <a:lumMod val="75000"/>
                </a:schemeClr>
              </a:gs>
            </a:gsLst>
            <a:lin ang="0" scaled="1"/>
            <a:tileRect/>
          </a:gradFill>
          <a:ln>
            <a:noFill/>
          </a:ln>
          <a:effectLst>
            <a:outerShdw blurRad="254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3/19/2018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0379" y="2970573"/>
            <a:ext cx="3390888" cy="807719"/>
          </a:xfrm>
        </p:spPr>
        <p:txBody>
          <a:bodyPr>
            <a:noAutofit/>
          </a:bodyPr>
          <a:lstStyle/>
          <a:p>
            <a:r>
              <a:rPr lang="en-US" sz="4400" b="1" dirty="0">
                <a:effectLst>
                  <a:outerShdw blurRad="38100" dist="38100" dir="2700000" algn="tl">
                    <a:srgbClr val="000000">
                      <a:alpha val="43137"/>
                    </a:srgbClr>
                  </a:outerShdw>
                </a:effectLst>
              </a:rPr>
              <a:t>BALLOONS</a:t>
            </a:r>
            <a:endParaRPr lang="en-US" b="1" dirty="0">
              <a:effectLst>
                <a:outerShdw blurRad="38100" dist="38100" dir="2700000" algn="tl">
                  <a:srgbClr val="000000">
                    <a:alpha val="43137"/>
                  </a:srgbClr>
                </a:outerShdw>
              </a:effectLst>
            </a:endParaRPr>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50" name="Rectangle 149">
            <a:extLst>
              <a:ext uri="{FF2B5EF4-FFF2-40B4-BE49-F238E27FC236}">
                <a16:creationId xmlns:a16="http://schemas.microsoft.com/office/drawing/2014/main" id="{83031EDF-1C34-49BB-A711-61952CB8A541}"/>
              </a:ext>
            </a:extLst>
          </p:cNvPr>
          <p:cNvSpPr/>
          <p:nvPr/>
        </p:nvSpPr>
        <p:spPr>
          <a:xfrm>
            <a:off x="4864770" y="3617108"/>
            <a:ext cx="3002104" cy="292388"/>
          </a:xfrm>
          <a:prstGeom prst="rect">
            <a:avLst/>
          </a:prstGeom>
        </p:spPr>
        <p:txBody>
          <a:bodyPr wrap="none">
            <a:spAutoFit/>
          </a:bodyPr>
          <a:lstStyle/>
          <a:p>
            <a:pPr algn="just"/>
            <a:r>
              <a:rPr lang="en-US" sz="1300" dirty="0">
                <a:solidFill>
                  <a:srgbClr val="FFFF00"/>
                </a:solidFill>
              </a:rPr>
              <a:t>PowerPoint &amp; Google Slides Template</a:t>
            </a:r>
          </a:p>
        </p:txBody>
      </p:sp>
      <p:sp>
        <p:nvSpPr>
          <p:cNvPr id="5" name="Title 1">
            <a:extLst>
              <a:ext uri="{FF2B5EF4-FFF2-40B4-BE49-F238E27FC236}">
                <a16:creationId xmlns:a16="http://schemas.microsoft.com/office/drawing/2014/main" id="{9C4E18AA-D90D-4775-8624-27B65BAC312D}"/>
              </a:ext>
            </a:extLst>
          </p:cNvPr>
          <p:cNvSpPr txBox="1">
            <a:spLocks/>
          </p:cNvSpPr>
          <p:nvPr/>
        </p:nvSpPr>
        <p:spPr>
          <a:xfrm>
            <a:off x="5188912" y="2433173"/>
            <a:ext cx="2353819" cy="807719"/>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3600" b="1" kern="1200">
                <a:solidFill>
                  <a:schemeClr val="bg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sz="4400" dirty="0">
                <a:solidFill>
                  <a:schemeClr val="accent1">
                    <a:lumMod val="75000"/>
                  </a:schemeClr>
                </a:solidFill>
              </a:rPr>
              <a:t>PURPLE</a:t>
            </a:r>
            <a:endParaRPr lang="en-US" dirty="0">
              <a:solidFill>
                <a:schemeClr val="accent1">
                  <a:lumMod val="75000"/>
                </a:schemeClr>
              </a:solidFill>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6" y="710222"/>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rgbClr val="FFFF00"/>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574830558"/>
              </p:ext>
            </p:extLst>
          </p:nvPr>
        </p:nvGraphicFramePr>
        <p:xfrm>
          <a:off x="1349642" y="1954857"/>
          <a:ext cx="5219706" cy="3412954"/>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7" name="Chart 6">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155323355"/>
              </p:ext>
            </p:extLst>
          </p:nvPr>
        </p:nvGraphicFramePr>
        <p:xfrm>
          <a:off x="6569348" y="1954857"/>
          <a:ext cx="5219706" cy="3412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077389" y="457200"/>
            <a:ext cx="6037221" cy="118336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b="1" dirty="0">
                <a:solidFill>
                  <a:srgbClr val="FFFF00"/>
                </a:solidFill>
                <a:effectLst>
                  <a:outerShdw blurRad="38100" dist="38100" dir="2700000" algn="tl">
                    <a:srgbClr val="000000">
                      <a:alpha val="43137"/>
                    </a:srgbClr>
                  </a:outerShdw>
                </a:effectLst>
              </a:rPr>
              <a:t>DATA</a:t>
            </a:r>
            <a:endParaRPr lang="en" sz="3600" b="1" dirty="0">
              <a:solidFill>
                <a:srgbClr val="FFFF00"/>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1615605380"/>
              </p:ext>
            </p:extLst>
          </p:nvPr>
        </p:nvGraphicFramePr>
        <p:xfrm>
          <a:off x="2699937" y="2254183"/>
          <a:ext cx="6792124" cy="3294515"/>
        </p:xfrm>
        <a:graphic>
          <a:graphicData uri="http://schemas.openxmlformats.org/drawingml/2006/table">
            <a:tbl>
              <a:tblPr firstRow="1" bandRow="1">
                <a:effectLst>
                  <a:outerShdw blurRad="63500" sx="102000" sy="102000" algn="ctr" rotWithShape="0">
                    <a:prstClr val="black">
                      <a:alpha val="7000"/>
                    </a:prstClr>
                  </a:outerShdw>
                </a:effectLst>
                <a:tableStyleId>{EB9631B5-78F2-41C9-869B-9F39066F8104}</a:tableStyleId>
              </a:tblPr>
              <a:tblGrid>
                <a:gridCol w="1698031">
                  <a:extLst>
                    <a:ext uri="{9D8B030D-6E8A-4147-A177-3AD203B41FA5}">
                      <a16:colId xmlns:a16="http://schemas.microsoft.com/office/drawing/2014/main" val="4287316403"/>
                    </a:ext>
                  </a:extLst>
                </a:gridCol>
                <a:gridCol w="1698031">
                  <a:extLst>
                    <a:ext uri="{9D8B030D-6E8A-4147-A177-3AD203B41FA5}">
                      <a16:colId xmlns:a16="http://schemas.microsoft.com/office/drawing/2014/main" val="1902235641"/>
                    </a:ext>
                  </a:extLst>
                </a:gridCol>
                <a:gridCol w="1698031">
                  <a:extLst>
                    <a:ext uri="{9D8B030D-6E8A-4147-A177-3AD203B41FA5}">
                      <a16:colId xmlns:a16="http://schemas.microsoft.com/office/drawing/2014/main" val="3162900589"/>
                    </a:ext>
                  </a:extLst>
                </a:gridCol>
                <a:gridCol w="1698031">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898833" y="282567"/>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FFFF00"/>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tx2">
              <a:lumMod val="7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rgbClr val="FF0000"/>
          </a:solidFill>
          <a:ln>
            <a:solidFill>
              <a:schemeClr val="bg1"/>
            </a:solid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FF0000"/>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FF0000"/>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FF0000"/>
          </a:solidFill>
          <a:ln>
            <a:solidFill>
              <a:schemeClr val="bg1"/>
            </a:solid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accent2">
                <a:lumMod val="60000"/>
                <a:lumOff val="40000"/>
              </a:schemeClr>
            </a:gs>
            <a:gs pos="55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93711585"/>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507181" y="4947639"/>
            <a:ext cx="2785120" cy="954107"/>
          </a:xfrm>
          <a:prstGeom prst="rect">
            <a:avLst/>
          </a:prstGeom>
          <a:noFill/>
        </p:spPr>
        <p:txBody>
          <a:bodyPr wrap="square" rtlCol="0">
            <a:spAutoFit/>
          </a:bodyPr>
          <a:lstStyle/>
          <a:p>
            <a:pPr algn="ctr"/>
            <a:r>
              <a:rPr lang="en-US" b="1" dirty="0">
                <a:solidFill>
                  <a:schemeClr val="accent1">
                    <a:lumMod val="75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chemeClr val="accent3">
                    <a:lumMod val="75000"/>
                  </a:schemeClr>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chemeClr val="accent5"/>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chemeClr val="tx1">
                    <a:lumMod val="40000"/>
                    <a:lumOff val="60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2">
                    <a:lumMod val="75000"/>
                  </a:schemeClr>
                </a:solidFill>
                <a:latin typeface="Roboto" pitchFamily="2" charset="0"/>
                <a:ea typeface="Roboto" pitchFamily="2" charset="0"/>
                <a:cs typeface="Lato" panose="020F0502020204030203" pitchFamily="34" charset="0"/>
              </a:rPr>
              <a:t>OUR PROCESS IS </a:t>
            </a:r>
            <a:r>
              <a:rPr lang="en-US" sz="4000" b="1" cap="none" spc="0" dirty="0">
                <a:ln w="0"/>
                <a:solidFill>
                  <a:srgbClr val="FFFF0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tx2">
              <a:lumMod val="75000"/>
            </a:schemeClr>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dirty="0">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tx2">
              <a:lumMod val="75000"/>
            </a:schemeClr>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tx2">
              <a:lumMod val="75000"/>
            </a:schemeClr>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tx2">
              <a:lumMod val="75000"/>
            </a:schemeClr>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4">
                <a:lumMod val="60000"/>
                <a:lumOff val="40000"/>
              </a:schemeClr>
            </a:gs>
            <a:gs pos="53000">
              <a:schemeClr val="bg1"/>
            </a:gs>
          </a:gsLst>
          <a:lin ang="2700000" scaled="1"/>
          <a:tileRect/>
        </a:gradFill>
        <a:effectLst/>
      </p:bgPr>
    </p:bg>
    <p:spTree>
      <p:nvGrpSpPr>
        <p:cNvPr id="1" name=""/>
        <p:cNvGrpSpPr/>
        <p:nvPr/>
      </p:nvGrpSpPr>
      <p:grpSpPr>
        <a:xfrm>
          <a:off x="0" y="0"/>
          <a:ext cx="0" cy="0"/>
          <a:chOff x="0" y="0"/>
          <a:chExt cx="0" cy="0"/>
        </a:xfrm>
      </p:grpSpPr>
      <p:cxnSp>
        <p:nvCxnSpPr>
          <p:cNvPr id="71" name="Straight Connector 70"/>
          <p:cNvCxnSpPr/>
          <p:nvPr/>
        </p:nvCxnSpPr>
        <p:spPr>
          <a:xfrm>
            <a:off x="9391352" y="1239365"/>
            <a:ext cx="1531869" cy="0"/>
          </a:xfrm>
          <a:prstGeom prst="line">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10843988" y="1056805"/>
            <a:ext cx="28433" cy="4553442"/>
          </a:xfrm>
          <a:prstGeom prst="line">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8633384" y="5716481"/>
            <a:ext cx="2195856" cy="13711"/>
          </a:xfrm>
          <a:prstGeom prst="line">
            <a:avLst/>
          </a:prstGeom>
          <a:ln w="381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7455383" y="4479395"/>
            <a:ext cx="2400487" cy="14989"/>
          </a:xfrm>
          <a:prstGeom prst="line">
            <a:avLst/>
          </a:prstGeom>
          <a:ln w="38100">
            <a:solidFill>
              <a:schemeClr val="accent6">
                <a:lumMod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6188821" y="3278921"/>
            <a:ext cx="2474300" cy="15450"/>
          </a:xfrm>
          <a:prstGeom prst="line">
            <a:avLst/>
          </a:prstGeom>
          <a:ln w="38100">
            <a:solidFill>
              <a:schemeClr val="accent6">
                <a:lumMod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H="1">
            <a:off x="6333353" y="3380047"/>
            <a:ext cx="9541" cy="1528183"/>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329877" y="4957205"/>
            <a:ext cx="3042996" cy="19001"/>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2107149" y="3353299"/>
            <a:ext cx="2400487" cy="14989"/>
          </a:xfrm>
          <a:prstGeom prst="line">
            <a:avLst/>
          </a:prstGeom>
          <a:ln w="38100">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914400" y="1778083"/>
            <a:ext cx="2400487" cy="14989"/>
          </a:xfrm>
          <a:prstGeom prst="line">
            <a:avLst/>
          </a:prstGeom>
          <a:ln w="381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82" name="Group 81"/>
          <p:cNvGrpSpPr/>
          <p:nvPr/>
        </p:nvGrpSpPr>
        <p:grpSpPr>
          <a:xfrm rot="10800000">
            <a:off x="2637457" y="1115642"/>
            <a:ext cx="1354861" cy="1354861"/>
            <a:chOff x="1438244" y="995722"/>
            <a:chExt cx="1396958" cy="1396958"/>
          </a:xfrm>
        </p:grpSpPr>
        <p:sp>
          <p:nvSpPr>
            <p:cNvPr id="83" name="Oval 8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1581267" y="1138745"/>
              <a:ext cx="1110912" cy="1110912"/>
            </a:xfrm>
            <a:prstGeom prst="ellipse">
              <a:avLst/>
            </a:prstGeom>
            <a:solidFill>
              <a:schemeClr val="tx1">
                <a:lumMod val="40000"/>
                <a:lumOff val="60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rot="10800000">
            <a:off x="2637457" y="4251084"/>
            <a:ext cx="1354861" cy="1354861"/>
            <a:chOff x="1438244" y="995722"/>
            <a:chExt cx="1396958" cy="1396958"/>
          </a:xfrm>
        </p:grpSpPr>
        <p:sp>
          <p:nvSpPr>
            <p:cNvPr id="86" name="Oval 8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7" name="Oval 86"/>
            <p:cNvSpPr/>
            <p:nvPr/>
          </p:nvSpPr>
          <p:spPr>
            <a:xfrm>
              <a:off x="1581267" y="1138745"/>
              <a:ext cx="1110912" cy="1110912"/>
            </a:xfrm>
            <a:prstGeom prst="ellipse">
              <a:avLst/>
            </a:prstGeom>
            <a:solidFill>
              <a:schemeClr val="tx1">
                <a:lumMod val="60000"/>
                <a:lumOff val="40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8" name="Group 87"/>
          <p:cNvGrpSpPr/>
          <p:nvPr/>
        </p:nvGrpSpPr>
        <p:grpSpPr>
          <a:xfrm rot="10800000">
            <a:off x="5665464" y="2609216"/>
            <a:ext cx="1354861" cy="1354861"/>
            <a:chOff x="1438244" y="995722"/>
            <a:chExt cx="1396958" cy="1396958"/>
          </a:xfrm>
        </p:grpSpPr>
        <p:sp>
          <p:nvSpPr>
            <p:cNvPr id="89" name="Oval 8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0" name="Oval 89"/>
            <p:cNvSpPr/>
            <p:nvPr/>
          </p:nvSpPr>
          <p:spPr>
            <a:xfrm>
              <a:off x="1581267" y="1138745"/>
              <a:ext cx="1110912" cy="1110912"/>
            </a:xfrm>
            <a:prstGeom prst="ellipse">
              <a:avLst/>
            </a:prstGeom>
            <a:solidFill>
              <a:schemeClr val="accent1">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91" name="Group 90"/>
          <p:cNvGrpSpPr/>
          <p:nvPr/>
        </p:nvGrpSpPr>
        <p:grpSpPr>
          <a:xfrm rot="10800000">
            <a:off x="10180001" y="561935"/>
            <a:ext cx="1354861" cy="1354861"/>
            <a:chOff x="1438244" y="995722"/>
            <a:chExt cx="1396958" cy="1396958"/>
          </a:xfrm>
        </p:grpSpPr>
        <p:sp>
          <p:nvSpPr>
            <p:cNvPr id="92" name="Oval 9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3" name="Oval 92"/>
            <p:cNvSpPr/>
            <p:nvPr/>
          </p:nvSpPr>
          <p:spPr>
            <a:xfrm>
              <a:off x="1581267" y="1138745"/>
              <a:ext cx="1110912" cy="1110912"/>
            </a:xfrm>
            <a:prstGeom prst="ellipse">
              <a:avLst/>
            </a:prstGeom>
            <a:solidFill>
              <a:schemeClr val="accent6">
                <a:lumMod val="50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94" name="Group 93"/>
          <p:cNvGrpSpPr/>
          <p:nvPr/>
        </p:nvGrpSpPr>
        <p:grpSpPr>
          <a:xfrm rot="10800000">
            <a:off x="7985691" y="5033446"/>
            <a:ext cx="1354861" cy="1354861"/>
            <a:chOff x="1438244" y="995722"/>
            <a:chExt cx="1396958" cy="1396958"/>
          </a:xfrm>
        </p:grpSpPr>
        <p:sp>
          <p:nvSpPr>
            <p:cNvPr id="95" name="Oval 9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6" name="Oval 95"/>
            <p:cNvSpPr/>
            <p:nvPr/>
          </p:nvSpPr>
          <p:spPr>
            <a:xfrm>
              <a:off x="1581267" y="1138745"/>
              <a:ext cx="1110912" cy="1110912"/>
            </a:xfrm>
            <a:prstGeom prst="ellipse">
              <a:avLst/>
            </a:prstGeom>
            <a:solidFill>
              <a:schemeClr val="accent6">
                <a:lumMod val="2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97" name="TextBox 9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chemeClr val="tx1">
                    <a:lumMod val="60000"/>
                    <a:lumOff val="40000"/>
                  </a:schemeClr>
                </a:solidFill>
                <a:latin typeface="Roboto" pitchFamily="2" charset="0"/>
                <a:ea typeface="Roboto" pitchFamily="2" charset="0"/>
                <a:cs typeface="Lato" panose="020F0502020204030203" pitchFamily="34" charset="0"/>
              </a:rPr>
              <a:t>2015</a:t>
            </a:r>
          </a:p>
          <a:p>
            <a:r>
              <a:rPr lang="en-US" sz="1050" dirty="0">
                <a:solidFill>
                  <a:schemeClr val="tx2"/>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98" name="Freeform 97"/>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chemeClr val="tx1">
                    <a:lumMod val="40000"/>
                    <a:lumOff val="60000"/>
                  </a:schemeClr>
                </a:solidFill>
                <a:latin typeface="Roboto" pitchFamily="2" charset="0"/>
                <a:ea typeface="Roboto" pitchFamily="2" charset="0"/>
                <a:cs typeface="Lato" panose="020F0502020204030203" pitchFamily="34" charset="0"/>
              </a:rPr>
              <a:t>2014</a:t>
            </a:r>
          </a:p>
          <a:p>
            <a:r>
              <a:rPr lang="en-US" sz="1050" dirty="0">
                <a:solidFill>
                  <a:schemeClr val="tx2"/>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00" name="TextBox 99">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chemeClr val="accent1">
                    <a:lumMod val="75000"/>
                  </a:schemeClr>
                </a:solidFill>
                <a:latin typeface="Roboto" pitchFamily="2" charset="0"/>
                <a:ea typeface="Roboto" pitchFamily="2" charset="0"/>
                <a:cs typeface="Lato" panose="020F0502020204030203" pitchFamily="34" charset="0"/>
              </a:rPr>
              <a:t>2016</a:t>
            </a:r>
          </a:p>
          <a:p>
            <a:r>
              <a:rPr lang="en-US" sz="1050" dirty="0">
                <a:solidFill>
                  <a:schemeClr val="tx2"/>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01" name="Oval 100"/>
          <p:cNvSpPr/>
          <p:nvPr/>
        </p:nvSpPr>
        <p:spPr>
          <a:xfrm>
            <a:off x="9138899" y="1146476"/>
            <a:ext cx="211178" cy="211178"/>
          </a:xfrm>
          <a:prstGeom prst="ellipse">
            <a:avLst/>
          </a:prstGeom>
          <a:solidFill>
            <a:schemeClr val="accent6">
              <a:lumMod val="50000"/>
            </a:schemeClr>
          </a:solidFill>
          <a:ln>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2" name="TextBox 101">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chemeClr val="accent6">
                    <a:lumMod val="25000"/>
                  </a:schemeClr>
                </a:solidFill>
                <a:latin typeface="Roboto" pitchFamily="2" charset="0"/>
                <a:ea typeface="Roboto" pitchFamily="2" charset="0"/>
                <a:cs typeface="Lato" panose="020F0502020204030203" pitchFamily="34" charset="0"/>
              </a:rPr>
              <a:t>2017</a:t>
            </a:r>
          </a:p>
          <a:p>
            <a:r>
              <a:rPr lang="en-US" sz="1050" dirty="0">
                <a:solidFill>
                  <a:schemeClr val="tx2"/>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03" name="TextBox 102">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chemeClr val="accent6">
                    <a:lumMod val="50000"/>
                  </a:schemeClr>
                </a:solidFill>
                <a:latin typeface="Roboto" pitchFamily="2" charset="0"/>
                <a:ea typeface="Roboto" pitchFamily="2" charset="0"/>
                <a:cs typeface="Lato" panose="020F0502020204030203" pitchFamily="34" charset="0"/>
              </a:rPr>
              <a:t>2018</a:t>
            </a:r>
          </a:p>
          <a:p>
            <a:r>
              <a:rPr lang="en-US" sz="1050" dirty="0">
                <a:solidFill>
                  <a:schemeClr val="tx2"/>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104" name="Shape 453"/>
          <p:cNvGrpSpPr/>
          <p:nvPr/>
        </p:nvGrpSpPr>
        <p:grpSpPr>
          <a:xfrm>
            <a:off x="10658325" y="964247"/>
            <a:ext cx="457203" cy="487148"/>
            <a:chOff x="5970800" y="1619250"/>
            <a:chExt cx="428650" cy="456725"/>
          </a:xfrm>
          <a:solidFill>
            <a:schemeClr val="bg1"/>
          </a:solidFill>
        </p:grpSpPr>
        <p:sp>
          <p:nvSpPr>
            <p:cNvPr id="105"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0"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1" name="Shape 486"/>
          <p:cNvGrpSpPr/>
          <p:nvPr/>
        </p:nvGrpSpPr>
        <p:grpSpPr>
          <a:xfrm>
            <a:off x="3177688" y="4708441"/>
            <a:ext cx="274865" cy="448083"/>
            <a:chOff x="6730350" y="2315900"/>
            <a:chExt cx="257700" cy="420100"/>
          </a:xfrm>
          <a:solidFill>
            <a:schemeClr val="bg1"/>
          </a:solidFill>
        </p:grpSpPr>
        <p:sp>
          <p:nvSpPr>
            <p:cNvPr id="112"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538"/>
          <p:cNvGrpSpPr/>
          <p:nvPr/>
        </p:nvGrpSpPr>
        <p:grpSpPr>
          <a:xfrm>
            <a:off x="8467853" y="5517707"/>
            <a:ext cx="483228" cy="354301"/>
            <a:chOff x="4610450" y="3703750"/>
            <a:chExt cx="453050" cy="332175"/>
          </a:xfrm>
          <a:solidFill>
            <a:schemeClr val="bg1"/>
          </a:solidFill>
        </p:grpSpPr>
        <p:sp>
          <p:nvSpPr>
            <p:cNvPr id="118"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0" name="Shape 551"/>
          <p:cNvGrpSpPr/>
          <p:nvPr/>
        </p:nvGrpSpPr>
        <p:grpSpPr>
          <a:xfrm>
            <a:off x="6096938" y="3057607"/>
            <a:ext cx="472829" cy="472856"/>
            <a:chOff x="570875" y="4322250"/>
            <a:chExt cx="443300" cy="443325"/>
          </a:xfrm>
          <a:solidFill>
            <a:schemeClr val="bg1"/>
          </a:solidFill>
        </p:grpSpPr>
        <p:sp>
          <p:nvSpPr>
            <p:cNvPr id="121"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6" name="Rectangle 125">
            <a:extLst>
              <a:ext uri="{FF2B5EF4-FFF2-40B4-BE49-F238E27FC236}">
                <a16:creationId xmlns:a16="http://schemas.microsoft.com/office/drawing/2014/main" id="{EFF49A3A-275B-4E2D-9586-12C6492F041A}"/>
              </a:ext>
            </a:extLst>
          </p:cNvPr>
          <p:cNvSpPr/>
          <p:nvPr/>
        </p:nvSpPr>
        <p:spPr>
          <a:xfrm>
            <a:off x="262531" y="227546"/>
            <a:ext cx="5133926" cy="432170"/>
          </a:xfrm>
          <a:prstGeom prst="rect">
            <a:avLst/>
          </a:prstGeom>
          <a:noFill/>
        </p:spPr>
        <p:txBody>
          <a:bodyPr wrap="square" lIns="91440" tIns="45720" rIns="91440" bIns="45720">
            <a:spAutoFit/>
          </a:bodyPr>
          <a:lstStyle/>
          <a:p>
            <a:pPr>
              <a:lnSpc>
                <a:spcPts val="2600"/>
              </a:lnSpc>
            </a:pPr>
            <a:r>
              <a:rPr lang="en-US" sz="2800" cap="none" spc="0" dirty="0">
                <a:ln w="0"/>
                <a:solidFill>
                  <a:schemeClr val="accent5"/>
                </a:solidFill>
                <a:latin typeface="Roboto" pitchFamily="2" charset="0"/>
                <a:ea typeface="Roboto" pitchFamily="2" charset="0"/>
                <a:cs typeface="Lato" panose="020F0502020204030203" pitchFamily="34" charset="0"/>
              </a:rPr>
              <a:t>TIMELINE </a:t>
            </a:r>
            <a:r>
              <a:rPr lang="en-US" sz="2800" b="1" cap="none" spc="0" dirty="0">
                <a:ln w="0"/>
                <a:solidFill>
                  <a:srgbClr val="FF000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127" name="Rectangle 126">
            <a:extLst>
              <a:ext uri="{FF2B5EF4-FFF2-40B4-BE49-F238E27FC236}">
                <a16:creationId xmlns:a16="http://schemas.microsoft.com/office/drawing/2014/main" id="{EFF49A3A-275B-4E2D-9586-12C6492F041A}"/>
              </a:ext>
            </a:extLst>
          </p:cNvPr>
          <p:cNvSpPr/>
          <p:nvPr/>
        </p:nvSpPr>
        <p:spPr>
          <a:xfrm>
            <a:off x="314455" y="561400"/>
            <a:ext cx="2945948" cy="387286"/>
          </a:xfrm>
          <a:prstGeom prst="rect">
            <a:avLst/>
          </a:prstGeom>
          <a:noFill/>
        </p:spPr>
        <p:txBody>
          <a:bodyPr wrap="square" lIns="91440" tIns="45720" rIns="91440" bIns="45720">
            <a:spAutoFit/>
          </a:bodyPr>
          <a:lstStyle/>
          <a:p>
            <a:pPr>
              <a:lnSpc>
                <a:spcPts val="2600"/>
              </a:lnSpc>
            </a:pPr>
            <a:r>
              <a:rPr lang="en-US" sz="1400" dirty="0">
                <a:ln w="0"/>
                <a:solidFill>
                  <a:schemeClr val="tx2"/>
                </a:solidFill>
                <a:latin typeface="Roboto" pitchFamily="2" charset="0"/>
                <a:ea typeface="Roboto" pitchFamily="2" charset="0"/>
                <a:cs typeface="Lato" panose="020F0502020204030203" pitchFamily="34" charset="0"/>
              </a:rPr>
              <a:t>Your Journey Starts Here</a:t>
            </a:r>
          </a:p>
        </p:txBody>
      </p:sp>
      <p:sp>
        <p:nvSpPr>
          <p:cNvPr id="128" name="Rectangle 12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872769" y="199521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chemeClr val="bg1"/>
                </a:solidFill>
                <a:sym typeface="Muli"/>
              </a:rPr>
              <a:t>	</a:t>
            </a:r>
            <a:r>
              <a:rPr lang="en-US" b="1" dirty="0">
                <a:solidFill>
                  <a:schemeClr val="bg1"/>
                </a:solidFill>
                <a:effectLst>
                  <a:outerShdw blurRad="38100" dist="38100" dir="2700000" algn="tl">
                    <a:srgbClr val="000000">
                      <a:alpha val="43137"/>
                    </a:srgbClr>
                  </a:outerShdw>
                </a:effectLst>
                <a:sym typeface="Muli"/>
              </a:rPr>
              <a:t>ANDROID</a:t>
            </a:r>
            <a:r>
              <a:rPr lang="en-US" dirty="0">
                <a:solidFill>
                  <a:schemeClr val="bg1"/>
                </a:solidFill>
                <a:sym typeface="Muli"/>
              </a:rPr>
              <a:t> MOCKUP</a:t>
            </a:r>
          </a:p>
          <a:p>
            <a:endParaRPr lang="en-US" dirty="0">
              <a:solidFill>
                <a:schemeClr val="bg1"/>
              </a:solidFill>
              <a:sym typeface="Muli"/>
            </a:endParaRPr>
          </a:p>
          <a:p>
            <a:endParaRPr lang="en-US" dirty="0">
              <a:solidFill>
                <a:schemeClr val="bg1"/>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619423" y="28320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619422" y="37916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51653" y="1324815"/>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7491559" y="943400"/>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accent6">
                <a:lumMod val="50000"/>
              </a:schemeClr>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124245" y="2690776"/>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124245" y="3650375"/>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5521973" y="280394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522047" y="37681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168697" y="200616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iPhone</a:t>
            </a:r>
            <a:r>
              <a:rPr lang="en-US" sz="3000" dirty="0">
                <a:solidFill>
                  <a:schemeClr val="bg1"/>
                </a:solidFill>
                <a:latin typeface="+mj-lt"/>
                <a:ea typeface="Muli"/>
                <a:cs typeface="Muli"/>
                <a:sym typeface="Muli"/>
              </a:rPr>
              <a:t> MOCK</a:t>
            </a:r>
          </a:p>
        </p:txBody>
      </p:sp>
      <p:grpSp>
        <p:nvGrpSpPr>
          <p:cNvPr id="2" name="Group 1"/>
          <p:cNvGrpSpPr/>
          <p:nvPr/>
        </p:nvGrpSpPr>
        <p:grpSpPr>
          <a:xfrm>
            <a:off x="2350638" y="943097"/>
            <a:ext cx="2362546" cy="4971806"/>
            <a:chOff x="2060351" y="434489"/>
            <a:chExt cx="2873595" cy="6047272"/>
          </a:xfrm>
        </p:grpSpPr>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tx2"/>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5000" dir="5400000" sy="-100000" algn="bl" rotWithShape="0"/>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158433" y="2710819"/>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158433" y="3670418"/>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53066" y="199153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WEBSITE</a:t>
            </a:r>
            <a:r>
              <a:rPr lang="en-US" sz="3000" dirty="0">
                <a:solidFill>
                  <a:schemeClr val="bg1"/>
                </a:solidFill>
                <a:latin typeface="+mj-lt"/>
                <a:ea typeface="Muli"/>
                <a:cs typeface="Muli"/>
                <a:sym typeface="Muli"/>
              </a:rPr>
              <a:t> MOCKUP</a:t>
            </a:r>
          </a:p>
          <a:p>
            <a:pPr>
              <a:spcBef>
                <a:spcPts val="0"/>
              </a:spcBef>
              <a:buFont typeface="Arial" panose="020B0604020202020204" pitchFamily="34" charset="0"/>
              <a:buNone/>
            </a:pPr>
            <a:endParaRPr lang="en-US" sz="3000" dirty="0">
              <a:solidFill>
                <a:schemeClr val="bg1"/>
              </a:solidFill>
              <a:ea typeface="Muli"/>
              <a:cs typeface="Muli"/>
              <a:sym typeface="Muli"/>
            </a:endParaRPr>
          </a:p>
          <a:p>
            <a:pPr algn="just">
              <a:spcBef>
                <a:spcPts val="0"/>
              </a:spcBef>
              <a:buFont typeface="Arial" panose="020B0604020202020204" pitchFamily="34" charset="0"/>
              <a:buNone/>
            </a:pPr>
            <a:r>
              <a:rPr lang="en-US" sz="3000" dirty="0">
                <a:solidFill>
                  <a:schemeClr val="bg1"/>
                </a:solidFill>
                <a:ea typeface="Muli"/>
                <a:cs typeface="Muli"/>
                <a:sym typeface="Muli"/>
              </a:rPr>
              <a:t>    </a:t>
            </a:r>
          </a:p>
          <a:p>
            <a:pPr>
              <a:spcBef>
                <a:spcPts val="0"/>
              </a:spcBef>
              <a:buFont typeface="Arial" panose="020B0604020202020204" pitchFamily="34" charset="0"/>
              <a:buNone/>
            </a:pPr>
            <a:endParaRPr lang="en-US" sz="3000" dirty="0">
              <a:solidFill>
                <a:schemeClr val="bg1"/>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6656402" y="1345235"/>
            <a:ext cx="4737312" cy="3896011"/>
            <a:chOff x="6089746" y="1660633"/>
            <a:chExt cx="4477754" cy="3485982"/>
          </a:xfrm>
        </p:grpSpPr>
        <p:pic>
          <p:nvPicPr>
            <p:cNvPr id="17" name="Picture 1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tx1"/>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384141" y="2183709"/>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chemeClr val="bg1"/>
                </a:solidFill>
                <a:effectLst>
                  <a:outerShdw blurRad="38100" dist="38100" dir="2700000" algn="tl">
                    <a:srgbClr val="000000">
                      <a:alpha val="43137"/>
                    </a:srgbClr>
                  </a:outerShdw>
                </a:effectLst>
                <a:latin typeface="+mj-lt"/>
                <a:ea typeface="Muli"/>
                <a:cs typeface="Muli"/>
                <a:sym typeface="Muli"/>
              </a:rPr>
              <a:t>TABLET</a:t>
            </a:r>
            <a:r>
              <a:rPr lang="en-US" sz="3000" dirty="0">
                <a:solidFill>
                  <a:schemeClr val="bg1"/>
                </a:solidFill>
                <a:latin typeface="+mj-lt"/>
                <a:ea typeface="Muli"/>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384141" y="2820142"/>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384141" y="3779741"/>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5658689" y="293489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5658689" y="392352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FFFF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1981240" y="1069164"/>
            <a:ext cx="3145876" cy="4449063"/>
            <a:chOff x="1791103" y="639048"/>
            <a:chExt cx="3884506" cy="5493672"/>
          </a:xfrm>
        </p:grpSpPr>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tx2"/>
              </a:solidFill>
              <a:prstDash val="solid"/>
              <a:round/>
              <a:headEnd type="none" w="med" len="med"/>
              <a:tailEnd type="none" w="med" len="med"/>
            </a:ln>
            <a:effectLst>
              <a:outerShdw blurRad="165100" sx="102000" sy="102000" algn="ctr" rotWithShape="0">
                <a:prstClr val="black">
                  <a:alpha val="14000"/>
                </a:prstClr>
              </a:outerShdw>
              <a:reflection blurRad="6350" stA="52000" endA="300" endPos="17000" dir="5400000" sy="-100000" algn="bl" rotWithShape="0"/>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2759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0053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1283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88935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3309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0531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5725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2785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0033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6041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2696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068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5452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2642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59988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7158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1980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8564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5995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3172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153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6005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5611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0186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2963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3217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273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7243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7041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4061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5539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1681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0961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2726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59981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7217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4628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1472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8662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6021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0466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5575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0600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7483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5761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0335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2759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0372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7275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4028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8147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1857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5389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0791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B6A7E6CA-13C3-46B8-B4DA-F4D4A3104292}"/>
              </a:ext>
            </a:extLst>
          </p:cNvPr>
          <p:cNvSpPr/>
          <p:nvPr/>
        </p:nvSpPr>
        <p:spPr>
          <a:xfrm>
            <a:off x="120078" y="2985368"/>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92102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6BCDD2DE-0664-4B9B-802D-68F4AD93E3C5}"/>
              </a:ext>
            </a:extLst>
          </p:cNvPr>
          <p:cNvSpPr txBox="1">
            <a:spLocks/>
          </p:cNvSpPr>
          <p:nvPr/>
        </p:nvSpPr>
        <p:spPr>
          <a:xfrm>
            <a:off x="199932" y="1212489"/>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KNOW HOW TO </a:t>
            </a:r>
            <a:r>
              <a:rPr lang="en" sz="3600" b="1" dirty="0">
                <a:solidFill>
                  <a:srgbClr val="FFFF00"/>
                </a:solidFill>
                <a:effectLst>
                  <a:outerShdw blurRad="38100" dist="38100" dir="2700000" algn="tl">
                    <a:srgbClr val="000000">
                      <a:alpha val="43137"/>
                    </a:srgbClr>
                  </a:outerShdw>
                </a:effectLst>
              </a:rPr>
              <a:t>USE</a:t>
            </a:r>
          </a:p>
        </p:txBody>
      </p:sp>
      <p:sp>
        <p:nvSpPr>
          <p:cNvPr id="6" name="Shape 83">
            <a:extLst>
              <a:ext uri="{FF2B5EF4-FFF2-40B4-BE49-F238E27FC236}">
                <a16:creationId xmlns:a16="http://schemas.microsoft.com/office/drawing/2014/main" id="{95B8656C-FD63-4AAA-B206-7E1C765B7DC0}"/>
              </a:ext>
            </a:extLst>
          </p:cNvPr>
          <p:cNvSpPr txBox="1">
            <a:spLocks/>
          </p:cNvSpPr>
          <p:nvPr/>
        </p:nvSpPr>
        <p:spPr>
          <a:xfrm>
            <a:off x="806101" y="1844263"/>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3031EDF-1C34-49BB-A711-61952CB8A541}"/>
              </a:ext>
            </a:extLst>
          </p:cNvPr>
          <p:cNvSpPr/>
          <p:nvPr/>
        </p:nvSpPr>
        <p:spPr>
          <a:xfrm>
            <a:off x="199932" y="4058926"/>
            <a:ext cx="3994363" cy="307777"/>
          </a:xfrm>
          <a:prstGeom prst="rect">
            <a:avLst/>
          </a:prstGeom>
        </p:spPr>
        <p:txBody>
          <a:bodyPr wrap="none">
            <a:spAutoFit/>
          </a:bodyPr>
          <a:lstStyle/>
          <a:p>
            <a:pPr algn="just"/>
            <a:r>
              <a:rPr lang="en-US" sz="1400" dirty="0">
                <a:solidFill>
                  <a:schemeClr val="bg1"/>
                </a:solidFill>
              </a:rPr>
              <a:t>FONT:   </a:t>
            </a:r>
            <a:r>
              <a:rPr lang="en-US" sz="1400" dirty="0" err="1">
                <a:solidFill>
                  <a:schemeClr val="bg1"/>
                </a:solidFill>
              </a:rPr>
              <a:t>Raleway</a:t>
            </a:r>
            <a:r>
              <a:rPr lang="en-US" sz="1400" dirty="0">
                <a:solidFill>
                  <a:schemeClr val="bg1"/>
                </a:solidFill>
              </a:rPr>
              <a:t> &amp; </a:t>
            </a:r>
            <a:r>
              <a:rPr lang="en-US" sz="1400" dirty="0" err="1">
                <a:solidFill>
                  <a:schemeClr val="bg1"/>
                </a:solidFill>
              </a:rPr>
              <a:t>Roboto</a:t>
            </a:r>
            <a:r>
              <a:rPr lang="en-US" sz="1400" dirty="0">
                <a:solidFill>
                  <a:schemeClr val="bg1"/>
                </a:solidFill>
              </a:rPr>
              <a:t> (Free Google Fonts)</a:t>
            </a:r>
          </a:p>
        </p:txBody>
      </p:sp>
      <p:sp>
        <p:nvSpPr>
          <p:cNvPr id="8" name="Rectangle 7">
            <a:extLst>
              <a:ext uri="{FF2B5EF4-FFF2-40B4-BE49-F238E27FC236}">
                <a16:creationId xmlns:a16="http://schemas.microsoft.com/office/drawing/2014/main" id="{E0F5E55E-AFD7-47F6-83A4-64FBFB9C73FB}"/>
              </a:ext>
            </a:extLst>
          </p:cNvPr>
          <p:cNvSpPr/>
          <p:nvPr/>
        </p:nvSpPr>
        <p:spPr>
          <a:xfrm>
            <a:off x="199933" y="2182819"/>
            <a:ext cx="3078002" cy="1877437"/>
          </a:xfrm>
          <a:prstGeom prst="rect">
            <a:avLst/>
          </a:prstGeom>
        </p:spPr>
        <p:txBody>
          <a:bodyPr wrap="square">
            <a:spAutoFit/>
          </a:bodyPr>
          <a:lstStyle/>
          <a:p>
            <a:r>
              <a:rPr lang="en-US" sz="1400" dirty="0">
                <a:solidFill>
                  <a:schemeClr val="bg1"/>
                </a:solidFill>
              </a:rPr>
              <a:t>DOWNLOAD AS POWERPOINT TEMPLATE</a:t>
            </a:r>
          </a:p>
          <a:p>
            <a:endParaRPr lang="en-US" sz="800" dirty="0"/>
          </a:p>
          <a:p>
            <a:r>
              <a:rPr lang="en-US" sz="1200" dirty="0"/>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D57298C0-A38E-4A89-92DC-EA24513855AE}"/>
              </a:ext>
            </a:extLst>
          </p:cNvPr>
          <p:cNvSpPr/>
          <p:nvPr/>
        </p:nvSpPr>
        <p:spPr>
          <a:xfrm>
            <a:off x="3204531" y="2151719"/>
            <a:ext cx="2972163" cy="1754326"/>
          </a:xfrm>
          <a:prstGeom prst="rect">
            <a:avLst/>
          </a:prstGeom>
        </p:spPr>
        <p:txBody>
          <a:bodyPr wrap="square">
            <a:spAutoFit/>
          </a:bodyPr>
          <a:lstStyle/>
          <a:p>
            <a:r>
              <a:rPr lang="en-US" sz="1400" dirty="0">
                <a:solidFill>
                  <a:schemeClr val="bg1"/>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354640A0-1D52-4378-B7F5-AEA08AA29279}"/>
              </a:ext>
            </a:extLst>
          </p:cNvPr>
          <p:cNvSpPr/>
          <p:nvPr/>
        </p:nvSpPr>
        <p:spPr>
          <a:xfrm>
            <a:off x="199932" y="4599171"/>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1" name="Rectangle 10"/>
          <p:cNvSpPr/>
          <p:nvPr/>
        </p:nvSpPr>
        <p:spPr>
          <a:xfrm rot="5400000">
            <a:off x="11737743" y="556334"/>
            <a:ext cx="1369286" cy="307777"/>
          </a:xfrm>
          <a:prstGeom prst="rect">
            <a:avLst/>
          </a:prstGeom>
        </p:spPr>
        <p:txBody>
          <a:bodyPr wrap="none">
            <a:spAutoFit/>
          </a:bodyPr>
          <a:lstStyle/>
          <a:p>
            <a:r>
              <a:rPr lang="en-US" sz="1400" dirty="0"/>
              <a:t>Slidehood.com</a:t>
            </a:r>
          </a:p>
        </p:txBody>
      </p:sp>
      <p:pic>
        <p:nvPicPr>
          <p:cNvPr id="19" name="Picture 18">
            <a:extLst>
              <a:ext uri="{FF2B5EF4-FFF2-40B4-BE49-F238E27FC236}">
                <a16:creationId xmlns:a16="http://schemas.microsoft.com/office/drawing/2014/main" id="{940D6445-211E-4C91-9288-B2A6AA4BB1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05143" y="1127592"/>
            <a:ext cx="4316342" cy="4316342"/>
          </a:xfrm>
          <a:prstGeom prst="rect">
            <a:avLst/>
          </a:prstGeom>
        </p:spPr>
      </p:pic>
    </p:spTree>
    <p:extLst>
      <p:ext uri="{BB962C8B-B14F-4D97-AF65-F5344CB8AC3E}">
        <p14:creationId xmlns:p14="http://schemas.microsoft.com/office/powerpoint/2010/main" val="58734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4288644" y="2331839"/>
            <a:ext cx="3897859" cy="1398399"/>
          </a:xfrm>
          <a:prstGeom prst="rect">
            <a:avLst/>
          </a:prstGeom>
        </p:spPr>
        <p:txBody>
          <a:bodyPr lIns="91425" tIns="91425" rIns="91425" bIns="91425" anchor="b" anchorCtr="0">
            <a:noAutofit/>
          </a:bodyPr>
          <a:lstStyle/>
          <a:p>
            <a:pPr lvl="0" rtl="0">
              <a:lnSpc>
                <a:spcPts val="3800"/>
              </a:lnSpc>
              <a:spcBef>
                <a:spcPts val="0"/>
              </a:spcBef>
              <a:buNone/>
            </a:pPr>
            <a:r>
              <a:rPr lang="en" dirty="0">
                <a:solidFill>
                  <a:schemeClr val="bg1"/>
                </a:solidFill>
              </a:rPr>
              <a:t>YOUR FIRST </a:t>
            </a:r>
            <a:r>
              <a:rPr lang="en" b="1" dirty="0">
                <a:solidFill>
                  <a:schemeClr val="bg1"/>
                </a:solidFill>
                <a:effectLst>
                  <a:outerShdw blurRad="38100" dist="38100" dir="2700000" algn="tl">
                    <a:srgbClr val="000000">
                      <a:alpha val="43137"/>
                    </a:srgbClr>
                  </a:outerShdw>
                </a:effectLst>
              </a:rPr>
              <a:t>HEADLINE</a:t>
            </a:r>
          </a:p>
        </p:txBody>
      </p:sp>
      <p:sp>
        <p:nvSpPr>
          <p:cNvPr id="5" name="Shape 99"/>
          <p:cNvSpPr txBox="1">
            <a:spLocks noGrp="1"/>
          </p:cNvSpPr>
          <p:nvPr>
            <p:ph type="subTitle" idx="1"/>
          </p:nvPr>
        </p:nvSpPr>
        <p:spPr>
          <a:xfrm>
            <a:off x="4675732" y="3553257"/>
            <a:ext cx="3123685" cy="639951"/>
          </a:xfrm>
          <a:prstGeom prst="rect">
            <a:avLst/>
          </a:prstGeom>
        </p:spPr>
        <p:txBody>
          <a:bodyPr lIns="91425" tIns="91425" rIns="91425" bIns="91425" anchor="ctr" anchorCtr="0">
            <a:noAutofit/>
          </a:bodyPr>
          <a:lstStyle/>
          <a:p>
            <a:pPr lvl="0" rtl="0">
              <a:spcBef>
                <a:spcPts val="0"/>
              </a:spcBef>
              <a:buNone/>
            </a:pPr>
            <a:r>
              <a:rPr lang="en" sz="1400" dirty="0">
                <a:solidFill>
                  <a:srgbClr val="FFFF00"/>
                </a:solidFill>
              </a:rPr>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idx="1"/>
          </p:nvPr>
        </p:nvSpPr>
        <p:spPr>
          <a:xfrm>
            <a:off x="6002471" y="3394587"/>
            <a:ext cx="4465320" cy="1661159"/>
          </a:xfrm>
        </p:spPr>
        <p:txBody>
          <a:bodyPr>
            <a:normAutofit fontScale="92500" lnSpcReduction="20000"/>
          </a:bodyPr>
          <a:lstStyle/>
          <a:p>
            <a:pPr algn="r"/>
            <a:endParaRPr lang="en-US" b="0" dirty="0">
              <a:latin typeface="+mj-lt"/>
            </a:endParaRPr>
          </a:p>
          <a:p>
            <a:pPr algn="r"/>
            <a:r>
              <a:rPr lang="en-US" dirty="0">
                <a:latin typeface="Roboto" panose="02000000000000000000" pitchFamily="2" charset="0"/>
                <a:ea typeface="Roboto" panose="02000000000000000000" pitchFamily="2" charset="0"/>
              </a:rPr>
              <a:t>A fine quotation is a diamond in the hand of a man of wit and a pebble in the hand of a fool. A fine quotation is a diamond in the hand of a man of wit and a pebble in the hand of a fool. </a:t>
            </a:r>
          </a:p>
          <a:p>
            <a:pPr algn="r"/>
            <a:endParaRPr lang="en-US" b="0" dirty="0">
              <a:latin typeface="+mj-lt"/>
            </a:endParaRPr>
          </a:p>
          <a:p>
            <a:pPr algn="r"/>
            <a:endParaRPr lang="en-US" b="0" dirty="0">
              <a:latin typeface="+mj-lt"/>
            </a:endParaRPr>
          </a:p>
        </p:txBody>
      </p:sp>
      <p:pic>
        <p:nvPicPr>
          <p:cNvPr id="6" name="Picture 5">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9572441" y="2423038"/>
            <a:ext cx="895350" cy="971549"/>
          </a:xfrm>
          <a:prstGeom prst="rect">
            <a:avLst/>
          </a:prstGeom>
        </p:spPr>
      </p:pic>
      <p:sp>
        <p:nvSpPr>
          <p:cNvPr id="7" name="Shape 81">
            <a:extLst>
              <a:ext uri="{FF2B5EF4-FFF2-40B4-BE49-F238E27FC236}">
                <a16:creationId xmlns:a16="http://schemas.microsoft.com/office/drawing/2014/main" id="{6BCDD2DE-0664-4B9B-802D-68F4AD93E3C5}"/>
              </a:ext>
            </a:extLst>
          </p:cNvPr>
          <p:cNvSpPr txBox="1">
            <a:spLocks/>
          </p:cNvSpPr>
          <p:nvPr/>
        </p:nvSpPr>
        <p:spPr>
          <a:xfrm>
            <a:off x="1374887" y="940815"/>
            <a:ext cx="5614433" cy="134301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131F2B"/>
                </a:solidFill>
                <a:latin typeface="Raleway" panose="020B0503030101060003" pitchFamily="34" charset="0"/>
              </a:rPr>
              <a:t>YOUR MESSAGE OR </a:t>
            </a:r>
            <a:r>
              <a:rPr lang="en" sz="3600" b="1" dirty="0">
                <a:solidFill>
                  <a:srgbClr val="FFFF00"/>
                </a:solidFill>
                <a:effectLst>
                  <a:outerShdw blurRad="38100" dist="38100" dir="2700000" algn="tl">
                    <a:srgbClr val="000000">
                      <a:alpha val="43137"/>
                    </a:srgbClr>
                  </a:outerShdw>
                </a:effectLst>
                <a:latin typeface="Raleway" panose="020B0503030101060003" pitchFamily="34" charset="0"/>
              </a:rPr>
              <a:t>QUOTE</a:t>
            </a:r>
          </a:p>
        </p:txBody>
      </p:sp>
      <p:pic>
        <p:nvPicPr>
          <p:cNvPr id="11" name="Picture 10">
            <a:extLst>
              <a:ext uri="{FF2B5EF4-FFF2-40B4-BE49-F238E27FC236}">
                <a16:creationId xmlns:a16="http://schemas.microsoft.com/office/drawing/2014/main" id="{EA794244-44EC-445C-8458-406F6DA9D6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9410" y="2254891"/>
            <a:ext cx="4499238" cy="4377307"/>
          </a:xfrm>
          <a:prstGeom prst="rect">
            <a:avLst/>
          </a:prstGeom>
        </p:spPr>
      </p:pic>
    </p:spTree>
    <p:extLst>
      <p:ext uri="{BB962C8B-B14F-4D97-AF65-F5344CB8AC3E}">
        <p14:creationId xmlns:p14="http://schemas.microsoft.com/office/powerpoint/2010/main" val="103175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184588" y="3152334"/>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a:t>
            </a:r>
            <a:r>
              <a:rPr lang="en" sz="6600" dirty="0"/>
              <a:t> </a:t>
            </a:r>
            <a:r>
              <a:rPr lang="en" sz="6600" b="1" dirty="0">
                <a:solidFill>
                  <a:schemeClr val="bg1"/>
                </a:solidFill>
                <a:effectLst>
                  <a:outerShdw blurRad="38100" dist="38100" dir="2700000" algn="tl">
                    <a:srgbClr val="000000">
                      <a:alpha val="43137"/>
                    </a:srgbClr>
                  </a:outerShdw>
                </a:effectLst>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142271" y="3989300"/>
            <a:ext cx="3822824" cy="523220"/>
          </a:xfrm>
          <a:prstGeom prst="rect">
            <a:avLst/>
          </a:prstGeom>
        </p:spPr>
        <p:txBody>
          <a:bodyPr wrap="square">
            <a:spAutoFit/>
          </a:bodyPr>
          <a:lstStyle/>
          <a:p>
            <a:pPr algn="ctr"/>
            <a:r>
              <a:rPr lang="en-US" sz="1400" dirty="0">
                <a:solidFill>
                  <a:srgbClr val="FFFF00"/>
                </a:solidFill>
              </a:rPr>
              <a:t>Grab the attention of your audience by using icons and impressive images</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18" name="Group 17"/>
          <p:cNvGrpSpPr/>
          <p:nvPr/>
        </p:nvGrpSpPr>
        <p:grpSpPr>
          <a:xfrm>
            <a:off x="5636442" y="1887554"/>
            <a:ext cx="919116" cy="818535"/>
            <a:chOff x="9052417" y="5038397"/>
            <a:chExt cx="1151587" cy="1017920"/>
          </a:xfrm>
          <a:effectLst>
            <a:outerShdw blurRad="63500" sx="102000" sy="102000" algn="ctr" rotWithShape="0">
              <a:prstClr val="black">
                <a:alpha val="40000"/>
              </a:prstClr>
            </a:outerShdw>
          </a:effectLst>
        </p:grpSpPr>
        <p:sp>
          <p:nvSpPr>
            <p:cNvPr id="19" name="Isosceles Triangle 18"/>
            <p:cNvSpPr/>
            <p:nvPr userDrawn="1"/>
          </p:nvSpPr>
          <p:spPr>
            <a:xfrm rot="10800000">
              <a:off x="9052417" y="5038397"/>
              <a:ext cx="1151587" cy="1017920"/>
            </a:xfrm>
            <a:prstGeom prst="teardrop">
              <a:avLst/>
            </a:prstGeom>
            <a:gradFill>
              <a:gsLst>
                <a:gs pos="5000">
                  <a:schemeClr val="bg1"/>
                </a:gs>
                <a:gs pos="98000">
                  <a:schemeClr val="tx2"/>
                </a:gs>
              </a:gsLst>
              <a:lin ang="5400000" scaled="1"/>
            </a:gradFill>
            <a:ln w="34925">
              <a:gradFill>
                <a:gsLst>
                  <a:gs pos="54000">
                    <a:schemeClr val="bg1"/>
                  </a:gs>
                  <a:gs pos="100000">
                    <a:schemeClr val="tx2"/>
                  </a:gs>
                </a:gsLst>
                <a:lin ang="5400000" scaled="1"/>
              </a:grad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0" name="Isosceles Triangle 19"/>
            <p:cNvSpPr/>
            <p:nvPr userDrawn="1"/>
          </p:nvSpPr>
          <p:spPr>
            <a:xfrm rot="10800000">
              <a:off x="9156258" y="5105141"/>
              <a:ext cx="943903" cy="834343"/>
            </a:xfrm>
            <a:prstGeom prst="teardrop">
              <a:avLst/>
            </a:prstGeom>
            <a:gradFill flip="none" rotWithShape="1">
              <a:gsLst>
                <a:gs pos="5000">
                  <a:schemeClr val="accent3">
                    <a:lumMod val="46000"/>
                    <a:lumOff val="54000"/>
                  </a:schemeClr>
                </a:gs>
                <a:gs pos="98000">
                  <a:schemeClr val="accent1">
                    <a:lumMod val="75000"/>
                  </a:schemeClr>
                </a:gs>
              </a:gsLst>
              <a:lin ang="5400000" scaled="1"/>
              <a:tileRect/>
            </a:gradFill>
            <a:ln>
              <a:noFill/>
            </a:ln>
            <a:effectLst>
              <a:outerShdw blurRad="25400" dist="38100" dir="81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grpSp>
        <p:nvGrpSpPr>
          <p:cNvPr id="12" name="Shape 486"/>
          <p:cNvGrpSpPr/>
          <p:nvPr/>
        </p:nvGrpSpPr>
        <p:grpSpPr>
          <a:xfrm>
            <a:off x="5874882" y="1671176"/>
            <a:ext cx="442234" cy="720927"/>
            <a:chOff x="6730350" y="2315900"/>
            <a:chExt cx="257700" cy="420100"/>
          </a:xfrm>
          <a:solidFill>
            <a:schemeClr val="bg1"/>
          </a:solidFill>
          <a:effectLst>
            <a:outerShdw blurRad="50800" dist="38100" dir="16200000" rotWithShape="0">
              <a:prstClr val="black">
                <a:alpha val="40000"/>
              </a:prstClr>
            </a:outerShdw>
          </a:effectLst>
        </p:grpSpPr>
        <p:sp>
          <p:nvSpPr>
            <p:cNvPr id="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695816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569189" y="1585772"/>
            <a:ext cx="5820931" cy="847999"/>
          </a:xfrm>
        </p:spPr>
        <p:txBody>
          <a:bodyPr>
            <a:normAutofit/>
          </a:bodyPr>
          <a:lstStyle/>
          <a:p>
            <a:r>
              <a:rPr lang="en-US" sz="3600" dirty="0"/>
              <a:t>THIS IS YOUR </a:t>
            </a:r>
            <a:r>
              <a:rPr lang="en-US" sz="3600" b="1" dirty="0">
                <a:solidFill>
                  <a:srgbClr val="FFFF00"/>
                </a:solidFill>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611022" y="2824143"/>
            <a:ext cx="5024268" cy="2400627"/>
          </a:xfrm>
          <a:prstGeom prst="rect">
            <a:avLst/>
          </a:prstGeom>
        </p:spPr>
        <p:txBody>
          <a:bodyPr wrap="square">
            <a:spAutoFit/>
          </a:bodyPr>
          <a:lstStyle/>
          <a:p>
            <a:pPr marL="0" indent="0" algn="just">
              <a:buNone/>
            </a:pPr>
            <a:r>
              <a:rPr lang="en-US" sz="1400" b="1" dirty="0">
                <a:solidFill>
                  <a:schemeClr val="bg2">
                    <a:lumMod val="65000"/>
                  </a:schemeClr>
                </a:solidFill>
              </a:rPr>
              <a:t>Chris Hadfield</a:t>
            </a:r>
            <a:r>
              <a:rPr lang="en-US" sz="1400" dirty="0">
                <a:solidFill>
                  <a:schemeClr val="bg2">
                    <a:lumMod val="65000"/>
                  </a:schemeClr>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a:extLst>
              <a:ext uri="{FF2B5EF4-FFF2-40B4-BE49-F238E27FC236}">
                <a16:creationId xmlns:a16="http://schemas.microsoft.com/office/drawing/2014/main" id="{311E211D-8DCF-42B5-8CBF-0C784EFFE1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553" y="1240346"/>
            <a:ext cx="4499238" cy="4377307"/>
          </a:xfrm>
          <a:prstGeom prst="rect">
            <a:avLst/>
          </a:prstGeom>
        </p:spPr>
      </p:pic>
    </p:spTree>
    <p:extLst>
      <p:ext uri="{BB962C8B-B14F-4D97-AF65-F5344CB8AC3E}">
        <p14:creationId xmlns:p14="http://schemas.microsoft.com/office/powerpoint/2010/main" val="27553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YOU CAN ALSO </a:t>
            </a:r>
            <a:r>
              <a:rPr lang="en-US" b="1" dirty="0">
                <a:solidFill>
                  <a:srgbClr val="FFFF00"/>
                </a:solidFill>
                <a:effectLst>
                  <a:outerShdw blurRad="38100" dist="38100" dir="2700000" algn="tl">
                    <a:srgbClr val="000000">
                      <a:alpha val="43137"/>
                    </a:srgbClr>
                  </a:outerShdw>
                </a:effectLst>
              </a:rPr>
              <a:t>SPLIT</a:t>
            </a:r>
            <a:r>
              <a:rPr lang="en-US" dirty="0"/>
              <a:t> YOUR CONTENT</a:t>
            </a:r>
          </a:p>
        </p:txBody>
      </p:sp>
      <p:sp>
        <p:nvSpPr>
          <p:cNvPr id="6" name="Rectangle 5">
            <a:extLst>
              <a:ext uri="{FF2B5EF4-FFF2-40B4-BE49-F238E27FC236}">
                <a16:creationId xmlns:a16="http://schemas.microsoft.com/office/drawing/2014/main" id="{D18FE4C6-3116-46FB-BDC6-3D6D419688D8}"/>
              </a:ext>
            </a:extLst>
          </p:cNvPr>
          <p:cNvSpPr/>
          <p:nvPr/>
        </p:nvSpPr>
        <p:spPr>
          <a:xfrm>
            <a:off x="480215" y="2726154"/>
            <a:ext cx="3166682" cy="2000548"/>
          </a:xfrm>
          <a:prstGeom prst="rect">
            <a:avLst/>
          </a:prstGeom>
        </p:spPr>
        <p:txBody>
          <a:bodyPr wrap="square">
            <a:spAutoFit/>
          </a:bodyPr>
          <a:lstStyle/>
          <a:p>
            <a:pPr algn="ctr"/>
            <a:r>
              <a:rPr lang="en-US" sz="1400" b="1" dirty="0">
                <a:solidFill>
                  <a:schemeClr val="bg1"/>
                </a:solidFill>
              </a:rPr>
              <a:t>Chris Hadfield</a:t>
            </a:r>
            <a:endParaRPr lang="en-US" sz="1400" dirty="0">
              <a:solidFill>
                <a:schemeClr val="bg1"/>
              </a:solidFill>
            </a:endParaRPr>
          </a:p>
          <a:p>
            <a:pPr algn="ctr"/>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7" name="Rectangle 6">
            <a:extLst>
              <a:ext uri="{FF2B5EF4-FFF2-40B4-BE49-F238E27FC236}">
                <a16:creationId xmlns:a16="http://schemas.microsoft.com/office/drawing/2014/main" id="{5E28E566-3E70-4F93-8CF8-5E466D650FF7}"/>
              </a:ext>
            </a:extLst>
          </p:cNvPr>
          <p:cNvSpPr/>
          <p:nvPr/>
        </p:nvSpPr>
        <p:spPr>
          <a:xfrm>
            <a:off x="8651783" y="2757537"/>
            <a:ext cx="3166682" cy="2185214"/>
          </a:xfrm>
          <a:prstGeom prst="rect">
            <a:avLst/>
          </a:prstGeom>
        </p:spPr>
        <p:txBody>
          <a:bodyPr wrap="square">
            <a:spAutoFit/>
          </a:bodyPr>
          <a:lstStyle/>
          <a:p>
            <a:pPr algn="ctr"/>
            <a:r>
              <a:rPr lang="en-US" sz="1400" b="1" dirty="0">
                <a:solidFill>
                  <a:schemeClr val="bg1"/>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pic>
        <p:nvPicPr>
          <p:cNvPr id="5" name="Picture 4">
            <a:extLst>
              <a:ext uri="{FF2B5EF4-FFF2-40B4-BE49-F238E27FC236}">
                <a16:creationId xmlns:a16="http://schemas.microsoft.com/office/drawing/2014/main" id="{BAB34936-B130-4119-8BCE-3696E9F3E6D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78049" y="1597225"/>
            <a:ext cx="4035902" cy="4535817"/>
          </a:xfrm>
          <a:prstGeom prst="rect">
            <a:avLst/>
          </a:prstGeom>
        </p:spPr>
      </p:pic>
    </p:spTree>
    <p:extLst>
      <p:ext uri="{BB962C8B-B14F-4D97-AF65-F5344CB8AC3E}">
        <p14:creationId xmlns:p14="http://schemas.microsoft.com/office/powerpoint/2010/main" val="3810890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180"/>
          <p:cNvSpPr txBox="1">
            <a:spLocks noGrp="1"/>
          </p:cNvSpPr>
          <p:nvPr>
            <p:ph type="title"/>
          </p:nvPr>
        </p:nvSpPr>
        <p:spPr>
          <a:xfrm>
            <a:off x="5105399" y="710222"/>
            <a:ext cx="7086601" cy="771892"/>
          </a:xfrm>
          <a:prstGeom prst="rect">
            <a:avLst/>
          </a:prstGeom>
        </p:spPr>
        <p:txBody>
          <a:bodyPr lIns="91425" tIns="91425" rIns="91425" bIns="91425" anchor="b" anchorCtr="0">
            <a:noAutofit/>
          </a:bodyPr>
          <a:lstStyle/>
          <a:p>
            <a:pPr lvl="0">
              <a:spcBef>
                <a:spcPts val="0"/>
              </a:spcBef>
              <a:buNone/>
            </a:pPr>
            <a:r>
              <a:rPr lang="en" sz="3600" dirty="0"/>
              <a:t>IN TWO OR </a:t>
            </a:r>
            <a:r>
              <a:rPr lang="en" sz="3600" b="1" dirty="0">
                <a:solidFill>
                  <a:srgbClr val="FFFF00"/>
                </a:solidFill>
                <a:effectLst>
                  <a:outerShdw blurRad="38100" dist="38100" dir="2700000" algn="tl">
                    <a:srgbClr val="000000">
                      <a:alpha val="43137"/>
                    </a:srgbClr>
                  </a:outerShdw>
                </a:effectLst>
              </a:rPr>
              <a:t>THREE</a:t>
            </a:r>
            <a:r>
              <a:rPr lang="en" sz="3600" dirty="0"/>
              <a:t> COLUMNS</a:t>
            </a:r>
          </a:p>
        </p:txBody>
      </p:sp>
      <p:sp>
        <p:nvSpPr>
          <p:cNvPr id="9" name="Rectangle 8">
            <a:extLst>
              <a:ext uri="{FF2B5EF4-FFF2-40B4-BE49-F238E27FC236}">
                <a16:creationId xmlns:a16="http://schemas.microsoft.com/office/drawing/2014/main" id="{31FC0428-E6EC-4DBE-9530-F222B75A5F18}"/>
              </a:ext>
            </a:extLst>
          </p:cNvPr>
          <p:cNvSpPr/>
          <p:nvPr/>
        </p:nvSpPr>
        <p:spPr>
          <a:xfrm>
            <a:off x="5256951" y="4870442"/>
            <a:ext cx="2648549" cy="1446550"/>
          </a:xfrm>
          <a:prstGeom prst="rect">
            <a:avLst/>
          </a:prstGeom>
        </p:spPr>
        <p:txBody>
          <a:bodyPr wrap="square">
            <a:spAutoFit/>
          </a:bodyPr>
          <a:lstStyle/>
          <a:p>
            <a:pPr algn="ctr"/>
            <a:r>
              <a:rPr lang="en-US" sz="1400" b="1" dirty="0">
                <a:solidFill>
                  <a:schemeClr val="tx2">
                    <a:lumMod val="75000"/>
                  </a:schemeClr>
                </a:solidFill>
              </a:rPr>
              <a:t>Helen Keller </a:t>
            </a:r>
          </a:p>
          <a:p>
            <a:r>
              <a:rPr lang="en-US" sz="1400" dirty="0"/>
              <a:t>	</a:t>
            </a:r>
          </a:p>
          <a:p>
            <a:r>
              <a:rPr lang="en-US" sz="1200" dirty="0"/>
              <a:t>Character cannot be developed in ease and quiet. Only through experience of trial and suffering can the soul be strengthened, ambition inspired, and success achieved.</a:t>
            </a:r>
          </a:p>
        </p:txBody>
      </p:sp>
      <p:sp>
        <p:nvSpPr>
          <p:cNvPr id="10" name="Rectangle 9">
            <a:extLst>
              <a:ext uri="{FF2B5EF4-FFF2-40B4-BE49-F238E27FC236}">
                <a16:creationId xmlns:a16="http://schemas.microsoft.com/office/drawing/2014/main" id="{3BCB2097-C847-40BA-8D5E-74F20DE0B44A}"/>
              </a:ext>
            </a:extLst>
          </p:cNvPr>
          <p:cNvSpPr/>
          <p:nvPr/>
        </p:nvSpPr>
        <p:spPr>
          <a:xfrm>
            <a:off x="9119980" y="4870442"/>
            <a:ext cx="2648549" cy="1631216"/>
          </a:xfrm>
          <a:prstGeom prst="rect">
            <a:avLst/>
          </a:prstGeom>
        </p:spPr>
        <p:txBody>
          <a:bodyPr wrap="square">
            <a:spAutoFit/>
          </a:bodyPr>
          <a:lstStyle/>
          <a:p>
            <a:pPr algn="ctr"/>
            <a:r>
              <a:rPr lang="en-US" sz="1400" b="1" dirty="0">
                <a:solidFill>
                  <a:schemeClr val="tx2">
                    <a:lumMod val="75000"/>
                  </a:schemeClr>
                </a:solidFill>
              </a:rPr>
              <a:t>Mario Andretti</a:t>
            </a:r>
          </a:p>
          <a:p>
            <a:endParaRPr lang="en-US" sz="1400" dirty="0">
              <a:solidFill>
                <a:srgbClr val="0070C0"/>
              </a:solidFill>
            </a:endParaRPr>
          </a:p>
          <a:p>
            <a:r>
              <a:rPr lang="en-US" sz="1200" dirty="0"/>
              <a:t>Desire is the key to motivation, but it's determination and commitment to an unrelenting pursuit of your goal - a commitment to excellence - that will enable you to attain the success you seek. </a:t>
            </a:r>
          </a:p>
        </p:txBody>
      </p:sp>
      <p:sp>
        <p:nvSpPr>
          <p:cNvPr id="11" name="Rectangle 10">
            <a:extLst>
              <a:ext uri="{FF2B5EF4-FFF2-40B4-BE49-F238E27FC236}">
                <a16:creationId xmlns:a16="http://schemas.microsoft.com/office/drawing/2014/main" id="{4CB47B4E-BAAC-4198-8C46-7F4000C010E8}"/>
              </a:ext>
            </a:extLst>
          </p:cNvPr>
          <p:cNvSpPr/>
          <p:nvPr/>
        </p:nvSpPr>
        <p:spPr>
          <a:xfrm>
            <a:off x="9119981" y="2425684"/>
            <a:ext cx="2648549" cy="1631216"/>
          </a:xfrm>
          <a:prstGeom prst="rect">
            <a:avLst/>
          </a:prstGeom>
        </p:spPr>
        <p:txBody>
          <a:bodyPr wrap="square">
            <a:spAutoFit/>
          </a:bodyPr>
          <a:lstStyle/>
          <a:p>
            <a:pPr algn="ctr"/>
            <a:r>
              <a:rPr lang="en-US" sz="1400" b="1" dirty="0">
                <a:solidFill>
                  <a:schemeClr val="tx2">
                    <a:lumMod val="75000"/>
                  </a:schemeClr>
                </a:solidFill>
              </a:rPr>
              <a:t>Dwight. Eisenhower</a:t>
            </a:r>
          </a:p>
          <a:p>
            <a:endParaRPr lang="en-US" sz="1400" b="1" dirty="0">
              <a:solidFill>
                <a:srgbClr val="0070C0"/>
              </a:solidFill>
            </a:endParaRPr>
          </a:p>
          <a:p>
            <a:r>
              <a:rPr lang="en-US" sz="1200" dirty="0"/>
              <a:t>The supreme quality for leadership is unquestionably integrity. Without it, no real success is possible, no matter whether it is on a section gang, a football field, in an army, or in an office. </a:t>
            </a:r>
          </a:p>
        </p:txBody>
      </p:sp>
      <p:sp>
        <p:nvSpPr>
          <p:cNvPr id="12" name="Rectangle 11"/>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3" name="Rectangle 12">
            <a:extLst>
              <a:ext uri="{FF2B5EF4-FFF2-40B4-BE49-F238E27FC236}">
                <a16:creationId xmlns:a16="http://schemas.microsoft.com/office/drawing/2014/main" id="{3BCB2097-C847-40BA-8D5E-74F20DE0B44A}"/>
              </a:ext>
            </a:extLst>
          </p:cNvPr>
          <p:cNvSpPr/>
          <p:nvPr/>
        </p:nvSpPr>
        <p:spPr>
          <a:xfrm>
            <a:off x="5256951" y="2425684"/>
            <a:ext cx="2648549" cy="1631216"/>
          </a:xfrm>
          <a:prstGeom prst="rect">
            <a:avLst/>
          </a:prstGeom>
        </p:spPr>
        <p:txBody>
          <a:bodyPr wrap="square">
            <a:spAutoFit/>
          </a:bodyPr>
          <a:lstStyle/>
          <a:p>
            <a:pPr algn="ctr"/>
            <a:r>
              <a:rPr lang="en-US" sz="1400" b="1" dirty="0">
                <a:solidFill>
                  <a:schemeClr val="tx2">
                    <a:lumMod val="75000"/>
                  </a:schemeClr>
                </a:solidFill>
              </a:rPr>
              <a:t>Mario Andretti</a:t>
            </a:r>
          </a:p>
          <a:p>
            <a:endParaRPr lang="en-US" sz="1400" dirty="0">
              <a:solidFill>
                <a:srgbClr val="0070C0"/>
              </a:solidFill>
            </a:endParaRPr>
          </a:p>
          <a:p>
            <a:r>
              <a:rPr lang="en-US" sz="1200" dirty="0"/>
              <a:t>Desire is the key to motivation, but it's determination and commitment to an unrelenting pursuit of your goal - a commitment to excellence - that will enable you to attain the success you seek. </a:t>
            </a:r>
          </a:p>
        </p:txBody>
      </p:sp>
      <p:grpSp>
        <p:nvGrpSpPr>
          <p:cNvPr id="14" name="Shape 453"/>
          <p:cNvGrpSpPr/>
          <p:nvPr/>
        </p:nvGrpSpPr>
        <p:grpSpPr>
          <a:xfrm>
            <a:off x="10215652" y="1797851"/>
            <a:ext cx="457203" cy="487148"/>
            <a:chOff x="5970800" y="1619250"/>
            <a:chExt cx="428650" cy="456725"/>
          </a:xfrm>
          <a:solidFill>
            <a:schemeClr val="accent1">
              <a:lumMod val="75000"/>
            </a:schemeClr>
          </a:solidFill>
          <a:effectLst>
            <a:outerShdw blurRad="63500" sx="102000" sy="102000" algn="ctr" rotWithShape="0">
              <a:prstClr val="black">
                <a:alpha val="40000"/>
              </a:prstClr>
            </a:outerShdw>
          </a:effectLst>
        </p:grpSpPr>
        <p:sp>
          <p:nvSpPr>
            <p:cNvPr id="15"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 name="Shape 504"/>
          <p:cNvGrpSpPr/>
          <p:nvPr/>
        </p:nvGrpSpPr>
        <p:grpSpPr>
          <a:xfrm>
            <a:off x="6294123" y="1797851"/>
            <a:ext cx="545785" cy="403792"/>
            <a:chOff x="5255200" y="3006475"/>
            <a:chExt cx="511700" cy="378575"/>
          </a:xfrm>
          <a:solidFill>
            <a:schemeClr val="accent1">
              <a:lumMod val="75000"/>
            </a:schemeClr>
          </a:solidFill>
          <a:effectLst>
            <a:outerShdw blurRad="63500" sx="102000" sy="102000" algn="ctr" rotWithShape="0">
              <a:prstClr val="black">
                <a:alpha val="40000"/>
              </a:prstClr>
            </a:outerShdw>
          </a:effectLst>
        </p:grpSpPr>
        <p:sp>
          <p:nvSpPr>
            <p:cNvPr id="21"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561"/>
          <p:cNvGrpSpPr/>
          <p:nvPr/>
        </p:nvGrpSpPr>
        <p:grpSpPr>
          <a:xfrm>
            <a:off x="6378355" y="4199245"/>
            <a:ext cx="405739" cy="528852"/>
            <a:chOff x="2624850" y="4296000"/>
            <a:chExt cx="380400" cy="495825"/>
          </a:xfrm>
          <a:solidFill>
            <a:schemeClr val="accent1">
              <a:lumMod val="75000"/>
            </a:schemeClr>
          </a:solidFill>
          <a:effectLst>
            <a:outerShdw blurRad="63500" sx="102000" sy="102000" algn="ctr" rotWithShape="0">
              <a:prstClr val="black">
                <a:alpha val="40000"/>
              </a:prstClr>
            </a:outerShdw>
          </a:effectLst>
        </p:grpSpPr>
        <p:sp>
          <p:nvSpPr>
            <p:cNvPr id="2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7" name="Shape 578"/>
          <p:cNvGrpSpPr/>
          <p:nvPr/>
        </p:nvGrpSpPr>
        <p:grpSpPr>
          <a:xfrm>
            <a:off x="10144670" y="4251393"/>
            <a:ext cx="474134" cy="466322"/>
            <a:chOff x="1244325" y="4999400"/>
            <a:chExt cx="444525" cy="437200"/>
          </a:xfrm>
          <a:solidFill>
            <a:schemeClr val="accent1">
              <a:lumMod val="75000"/>
            </a:schemeClr>
          </a:solidFill>
          <a:effectLst>
            <a:outerShdw blurRad="63500" sx="102000" sy="102000" algn="ctr" rotWithShape="0">
              <a:prstClr val="black">
                <a:alpha val="40000"/>
              </a:prstClr>
            </a:outerShdw>
          </a:effectLst>
        </p:grpSpPr>
        <p:sp>
          <p:nvSpPr>
            <p:cNvPr id="28"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pic>
        <p:nvPicPr>
          <p:cNvPr id="35" name="Picture 34">
            <a:extLst>
              <a:ext uri="{FF2B5EF4-FFF2-40B4-BE49-F238E27FC236}">
                <a16:creationId xmlns:a16="http://schemas.microsoft.com/office/drawing/2014/main" id="{70D16B15-C1AD-488B-B157-278B09D357E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516" y="1183713"/>
            <a:ext cx="4115157" cy="4115157"/>
          </a:xfrm>
          <a:prstGeom prst="rect">
            <a:avLst/>
          </a:prstGeom>
        </p:spPr>
      </p:pic>
    </p:spTree>
    <p:extLst>
      <p:ext uri="{BB962C8B-B14F-4D97-AF65-F5344CB8AC3E}">
        <p14:creationId xmlns:p14="http://schemas.microsoft.com/office/powerpoint/2010/main" val="3901500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8874842" y="183412"/>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dirty="0"/>
              <a:t>BIG PICTURE CREATES BIG IMPACT</a:t>
            </a:r>
            <a:br>
              <a:rPr lang="en-US" sz="2400" dirty="0"/>
            </a:br>
            <a:r>
              <a:rPr lang="en-US" sz="1400" dirty="0"/>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ustom 1">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1338</TotalTime>
  <Words>1218</Words>
  <Application>Microsoft Office PowerPoint</Application>
  <PresentationFormat>Widescreen</PresentationFormat>
  <Paragraphs>131</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Raleway</vt:lpstr>
      <vt:lpstr>Roboto</vt:lpstr>
      <vt:lpstr>Office Theme</vt:lpstr>
      <vt:lpstr>BALLOONS</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Slidehood.com</cp:lastModifiedBy>
  <cp:revision>181</cp:revision>
  <dcterms:created xsi:type="dcterms:W3CDTF">2017-08-02T20:41:11Z</dcterms:created>
  <dcterms:modified xsi:type="dcterms:W3CDTF">2018-03-18T22:15:40Z</dcterms:modified>
</cp:coreProperties>
</file>