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401" r:id="rId3"/>
    <p:sldId id="400" r:id="rId4"/>
    <p:sldId id="429" r:id="rId5"/>
    <p:sldId id="385" r:id="rId6"/>
    <p:sldId id="386" r:id="rId7"/>
    <p:sldId id="418" r:id="rId8"/>
    <p:sldId id="414" r:id="rId9"/>
    <p:sldId id="417" r:id="rId10"/>
    <p:sldId id="415" r:id="rId11"/>
    <p:sldId id="419" r:id="rId12"/>
    <p:sldId id="406" r:id="rId13"/>
    <p:sldId id="416" r:id="rId14"/>
    <p:sldId id="421" r:id="rId15"/>
    <p:sldId id="413" r:id="rId16"/>
    <p:sldId id="424" r:id="rId17"/>
    <p:sldId id="420" r:id="rId18"/>
    <p:sldId id="292" r:id="rId19"/>
    <p:sldId id="287" r:id="rId20"/>
    <p:sldId id="288" r:id="rId21"/>
    <p:sldId id="427" r:id="rId22"/>
    <p:sldId id="428" r:id="rId23"/>
    <p:sldId id="291" r:id="rId24"/>
    <p:sldId id="294" r:id="rId25"/>
    <p:sldId id="293" r:id="rId26"/>
    <p:sldId id="295" r:id="rId27"/>
    <p:sldId id="423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077"/>
    <a:srgbClr val="7700FC"/>
    <a:srgbClr val="000040"/>
    <a:srgbClr val="E1CCF8"/>
    <a:srgbClr val="A86CEB"/>
    <a:srgbClr val="FF4E68"/>
    <a:srgbClr val="40007A"/>
    <a:srgbClr val="FFF2E8"/>
    <a:srgbClr val="B0E7E3"/>
    <a:srgbClr val="FFD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0" autoAdjust="0"/>
    <p:restoredTop sz="94660"/>
  </p:normalViewPr>
  <p:slideViewPr>
    <p:cSldViewPr snapToGrid="0">
      <p:cViewPr>
        <p:scale>
          <a:sx n="50" d="100"/>
          <a:sy n="50" d="100"/>
        </p:scale>
        <p:origin x="1612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2021-09-24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9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9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9.svg"/><Relationship Id="rId5" Type="http://schemas.openxmlformats.org/officeDocument/2006/relationships/image" Target="../media/image1.png"/><Relationship Id="rId10" Type="http://schemas.openxmlformats.org/officeDocument/2006/relationships/image" Target="../media/image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2.sv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2.sv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sv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9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97BFE66-9BF3-48C3-ADD4-B2177C43BE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39068" r="57670"/>
          <a:stretch/>
        </p:blipFill>
        <p:spPr>
          <a:xfrm>
            <a:off x="0" y="0"/>
            <a:ext cx="5227286" cy="584249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1B4A68-E351-47E9-8EE6-5CDA5E4DAB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-1" r="15564" b="66054"/>
          <a:stretch/>
        </p:blipFill>
        <p:spPr>
          <a:xfrm>
            <a:off x="6096000" y="4057105"/>
            <a:ext cx="6096001" cy="2800896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9712680-B589-42D4-97C7-266E585B9C3E}"/>
              </a:ext>
            </a:extLst>
          </p:cNvPr>
          <p:cNvSpPr/>
          <p:nvPr userDrawn="1"/>
        </p:nvSpPr>
        <p:spPr>
          <a:xfrm>
            <a:off x="1900428" y="1082880"/>
            <a:ext cx="8391145" cy="469224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BAEB93EE-153B-4DC2-A92C-2004645B85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75375"/>
          <a:stretch/>
        </p:blipFill>
        <p:spPr>
          <a:xfrm>
            <a:off x="6096000" y="5187950"/>
            <a:ext cx="6096000" cy="167005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F674CCB-B3A8-427D-BD88-162DCBD5E5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85" t="63683" r="5832" b="1"/>
          <a:stretch/>
        </p:blipFill>
        <p:spPr>
          <a:xfrm rot="5400000">
            <a:off x="9004763" y="724367"/>
            <a:ext cx="3911603" cy="246287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7C747B98-E133-4C99-AF77-41B754196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5" t="84216" r="-1"/>
          <a:stretch/>
        </p:blipFill>
        <p:spPr>
          <a:xfrm rot="5400000" flipH="1" flipV="1">
            <a:off x="-1804864" y="2312614"/>
            <a:ext cx="4692241" cy="1082514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47484FA3-D5F3-490A-B2A0-D00C20C92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636" b="49445"/>
          <a:stretch/>
        </p:blipFill>
        <p:spPr>
          <a:xfrm>
            <a:off x="10109188" y="507750"/>
            <a:ext cx="749311" cy="78557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600FC60-EF84-4DA5-A89D-3DE61DBC4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2" t="50556" r="31394"/>
          <a:stretch/>
        </p:blipFill>
        <p:spPr>
          <a:xfrm>
            <a:off x="9811362" y="2992649"/>
            <a:ext cx="1988646" cy="185006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748AA0D-60E3-4671-9C07-32AE6FAF0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1" b="49259"/>
          <a:stretch/>
        </p:blipFill>
        <p:spPr>
          <a:xfrm>
            <a:off x="1802902" y="535099"/>
            <a:ext cx="1496137" cy="128275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80D58E9-8E0A-432C-84B9-D724EE62F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00" b="53825"/>
          <a:stretch/>
        </p:blipFill>
        <p:spPr>
          <a:xfrm>
            <a:off x="7148364" y="5407485"/>
            <a:ext cx="2925881" cy="136929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D4DE6C0E-5B35-426F-94B5-9F15389A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8" r="20658" b="54167"/>
          <a:stretch/>
        </p:blipFill>
        <p:spPr>
          <a:xfrm>
            <a:off x="10012398" y="5042449"/>
            <a:ext cx="1033392" cy="113833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8E1CC72-CEDC-46A6-8E71-17513DF8CDA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0C9DEC16-129B-4B5C-A2CE-11E6E077A5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6" r="63757"/>
          <a:stretch/>
        </p:blipFill>
        <p:spPr>
          <a:xfrm>
            <a:off x="501636" y="4624732"/>
            <a:ext cx="2226990" cy="185006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DA90FE5-B25C-4090-8D2F-C1896F7D5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5" b="49444"/>
          <a:stretch/>
        </p:blipFill>
        <p:spPr>
          <a:xfrm>
            <a:off x="2503601" y="5554308"/>
            <a:ext cx="1162079" cy="1123407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F7DA5C39-4431-4E73-8111-FF0DF17AF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74" b="54947"/>
          <a:stretch/>
        </p:blipFill>
        <p:spPr>
          <a:xfrm>
            <a:off x="633895" y="390467"/>
            <a:ext cx="1127566" cy="53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18" r="83735"/>
          <a:stretch/>
        </p:blipFill>
        <p:spPr>
          <a:xfrm rot="16200000">
            <a:off x="660635" y="-660633"/>
            <a:ext cx="1983019" cy="330428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6" t="8804" r="20198" b="47222"/>
          <a:stretch/>
        </p:blipFill>
        <p:spPr>
          <a:xfrm rot="5400000">
            <a:off x="8433193" y="3099193"/>
            <a:ext cx="4501943" cy="301567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C373FFD-A5A4-4E8D-9261-B82A95774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99" t="-1" b="87940"/>
          <a:stretch/>
        </p:blipFill>
        <p:spPr>
          <a:xfrm>
            <a:off x="0" y="6040053"/>
            <a:ext cx="2487300" cy="81794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2A0588B-F786-49CC-97CC-1F76791544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16" t="86742" r="-1"/>
          <a:stretch/>
        </p:blipFill>
        <p:spPr>
          <a:xfrm rot="5400000">
            <a:off x="10506902" y="775845"/>
            <a:ext cx="2460942" cy="90925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A26FE55-4244-4B41-B02B-16FB85C674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8" r="20658" b="54167"/>
          <a:stretch/>
        </p:blipFill>
        <p:spPr>
          <a:xfrm>
            <a:off x="10731659" y="5224096"/>
            <a:ext cx="1319876" cy="145390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6B21811-D4A5-4C38-BE54-B9201C8530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5" b="49444"/>
          <a:stretch/>
        </p:blipFill>
        <p:spPr>
          <a:xfrm>
            <a:off x="140465" y="180000"/>
            <a:ext cx="1150469" cy="111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805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45691" r="57670" b="-1"/>
          <a:stretch/>
        </p:blipFill>
        <p:spPr>
          <a:xfrm rot="5400000">
            <a:off x="8512468" y="-44977"/>
            <a:ext cx="3634555" cy="37245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4" t="-1" b="53815"/>
          <a:stretch/>
        </p:blipFill>
        <p:spPr>
          <a:xfrm>
            <a:off x="0" y="3690645"/>
            <a:ext cx="4408028" cy="316735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8748503-3C7A-47D5-9A32-E634A396E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7427" b="78184"/>
          <a:stretch/>
        </p:blipFill>
        <p:spPr>
          <a:xfrm>
            <a:off x="8467490" y="5796356"/>
            <a:ext cx="3724510" cy="106164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EAD8A3-6576-41FD-B7BE-350CAE09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4" t="62327" b="18165"/>
          <a:stretch/>
        </p:blipFill>
        <p:spPr>
          <a:xfrm>
            <a:off x="-2" y="1"/>
            <a:ext cx="3171219" cy="95176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BEFD182-9382-4DC0-8E9D-ACDF8EB32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00" b="53825"/>
          <a:stretch/>
        </p:blipFill>
        <p:spPr>
          <a:xfrm>
            <a:off x="0" y="5834456"/>
            <a:ext cx="1935123" cy="90562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5FBF20A-12F0-48B6-B5B5-80E1D61559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636" b="49445"/>
          <a:stretch/>
        </p:blipFill>
        <p:spPr>
          <a:xfrm>
            <a:off x="11163300" y="87323"/>
            <a:ext cx="849000" cy="89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653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t="43102" r="57670"/>
          <a:stretch/>
        </p:blipFill>
        <p:spPr>
          <a:xfrm flipH="1">
            <a:off x="7566985" y="0"/>
            <a:ext cx="4625014" cy="390202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6" t="-1" r="12309" b="53003"/>
          <a:stretch/>
        </p:blipFill>
        <p:spPr>
          <a:xfrm flipH="1">
            <a:off x="-1" y="3634924"/>
            <a:ext cx="5463822" cy="3223076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H="1">
            <a:off x="359399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C373FFD-A5A4-4E8D-9261-B82A95774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4" r="9933" b="82131"/>
          <a:stretch/>
        </p:blipFill>
        <p:spPr>
          <a:xfrm>
            <a:off x="9008686" y="5661499"/>
            <a:ext cx="3183314" cy="11965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E785564-536F-4A35-885E-01A9BA368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6" t="64029" r="65895" b="9058"/>
          <a:stretch/>
        </p:blipFill>
        <p:spPr>
          <a:xfrm>
            <a:off x="-1" y="0"/>
            <a:ext cx="1543556" cy="119730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4CA6447-9ABC-405F-A84F-BE0DAC0BE99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5FE5158-57DB-41D2-9B0A-DD97C20EF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74" b="54947"/>
          <a:stretch/>
        </p:blipFill>
        <p:spPr>
          <a:xfrm>
            <a:off x="218453" y="204371"/>
            <a:ext cx="1811502" cy="85765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A643FD9-213A-4503-8DC6-AE74D0D34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6" r="63757"/>
          <a:stretch/>
        </p:blipFill>
        <p:spPr>
          <a:xfrm>
            <a:off x="10513770" y="5582598"/>
            <a:ext cx="1459775" cy="1212703"/>
          </a:xfrm>
          <a:prstGeom prst="rect">
            <a:avLst/>
          </a:prstGeom>
        </p:spPr>
      </p:pic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90179D00-57A2-4B8B-9288-3EFB89F349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50124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95" r="57670" b="-1"/>
          <a:stretch/>
        </p:blipFill>
        <p:spPr>
          <a:xfrm flipV="1">
            <a:off x="6450144" y="4532771"/>
            <a:ext cx="5160889" cy="232523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8" t="-2" r="1" b="58519"/>
          <a:stretch/>
        </p:blipFill>
        <p:spPr>
          <a:xfrm flipV="1">
            <a:off x="0" y="3"/>
            <a:ext cx="3482181" cy="28448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V="1">
            <a:off x="359400" y="360003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8748503-3C7A-47D5-9A32-E634A396E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8" t="10677" r="43854" b="50750"/>
          <a:stretch/>
        </p:blipFill>
        <p:spPr>
          <a:xfrm flipV="1">
            <a:off x="0" y="4679007"/>
            <a:ext cx="3413993" cy="217899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2A0588B-F786-49CC-97CC-1F76791544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9" t="86074" r="9159"/>
          <a:stretch/>
        </p:blipFill>
        <p:spPr>
          <a:xfrm rot="10800000" flipH="1" flipV="1">
            <a:off x="9108330" y="1"/>
            <a:ext cx="3083670" cy="95508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54325DB-DB32-44B2-BB37-F0A956DB4D7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31A548A-EA74-464B-9624-920E9826C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1" b="49259"/>
          <a:stretch/>
        </p:blipFill>
        <p:spPr>
          <a:xfrm>
            <a:off x="10251178" y="5202922"/>
            <a:ext cx="1877322" cy="16095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751B718-C13C-47E3-92B4-E38468B4B7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2" t="50556" r="31394"/>
          <a:stretch/>
        </p:blipFill>
        <p:spPr>
          <a:xfrm>
            <a:off x="67654" y="45509"/>
            <a:ext cx="1026625" cy="955083"/>
          </a:xfrm>
          <a:prstGeom prst="rect">
            <a:avLst/>
          </a:prstGeom>
        </p:spPr>
      </p:pic>
      <p:sp>
        <p:nvSpPr>
          <p:cNvPr id="22" name="그림 개체 틀 7">
            <a:extLst>
              <a:ext uri="{FF2B5EF4-FFF2-40B4-BE49-F238E27FC236}">
                <a16:creationId xmlns:a16="http://schemas.microsoft.com/office/drawing/2014/main" id="{D807586A-BC9E-4251-BB4A-3EA04852E2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554" y="800554"/>
            <a:ext cx="4302035" cy="2501445"/>
          </a:xfrm>
          <a:prstGeom prst="roundRect">
            <a:avLst>
              <a:gd name="adj" fmla="val 105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7">
            <a:extLst>
              <a:ext uri="{FF2B5EF4-FFF2-40B4-BE49-F238E27FC236}">
                <a16:creationId xmlns:a16="http://schemas.microsoft.com/office/drawing/2014/main" id="{7BD9F82F-D5A0-4D8A-ACCB-2DF890CCC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554" y="3556002"/>
            <a:ext cx="4302035" cy="2501445"/>
          </a:xfrm>
          <a:prstGeom prst="roundRect">
            <a:avLst>
              <a:gd name="adj" fmla="val 105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92002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BC89E56-9217-4E37-9DA2-1B1E0D642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-1" r="30251" b="76905"/>
          <a:stretch/>
        </p:blipFill>
        <p:spPr>
          <a:xfrm rot="10800000" flipH="1" flipV="1">
            <a:off x="8915744" y="5274096"/>
            <a:ext cx="3276255" cy="158390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9" t="-1" b="47222"/>
          <a:stretch/>
        </p:blipFill>
        <p:spPr>
          <a:xfrm rot="16200000" flipH="1">
            <a:off x="181360" y="450059"/>
            <a:ext cx="4519612" cy="36195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H="1"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2EAD8A3-6576-41FD-B7BE-350CAE09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25" t="70827" b="1"/>
          <a:stretch/>
        </p:blipFill>
        <p:spPr>
          <a:xfrm rot="10800000" flipH="1">
            <a:off x="0" y="4879611"/>
            <a:ext cx="4581125" cy="197838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EEE5CF1-57CA-4740-BDFF-26A486F8E7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97" b="81851"/>
          <a:stretch/>
        </p:blipFill>
        <p:spPr>
          <a:xfrm rot="16200000" flipH="1">
            <a:off x="10949803" y="508782"/>
            <a:ext cx="1750979" cy="73341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892F65C-0291-401A-8095-C1B0CC9C5B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EFCEFF6-98AC-4B53-9297-A23413AAF6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r="39664" b="49444"/>
          <a:stretch/>
        </p:blipFill>
        <p:spPr>
          <a:xfrm>
            <a:off x="10858500" y="5501595"/>
            <a:ext cx="1170584" cy="116348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30404B6-3057-4623-981B-74F60CDD6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" t="46182" r="67292"/>
          <a:stretch/>
        </p:blipFill>
        <p:spPr>
          <a:xfrm>
            <a:off x="-1" y="58998"/>
            <a:ext cx="1700209" cy="1707205"/>
          </a:xfrm>
          <a:prstGeom prst="rect">
            <a:avLst/>
          </a:prstGeom>
        </p:spPr>
      </p:pic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3C501545-31EE-41E1-828D-DFEAA40389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96291" y="610584"/>
            <a:ext cx="3993976" cy="5636832"/>
          </a:xfrm>
          <a:prstGeom prst="roundRect">
            <a:avLst>
              <a:gd name="adj" fmla="val 80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0953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7" r="57670" b="25305"/>
          <a:stretch/>
        </p:blipFill>
        <p:spPr>
          <a:xfrm flipV="1">
            <a:off x="2187759" y="0"/>
            <a:ext cx="5160889" cy="346791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12553" b="47222"/>
          <a:stretch/>
        </p:blipFill>
        <p:spPr>
          <a:xfrm flipV="1">
            <a:off x="2755463" y="4099428"/>
            <a:ext cx="6964363" cy="275857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V="1"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8748503-3C7A-47D5-9A32-E634A396E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06" b="76863"/>
          <a:stretch/>
        </p:blipFill>
        <p:spPr>
          <a:xfrm flipH="1" flipV="1">
            <a:off x="0" y="0"/>
            <a:ext cx="2755463" cy="98253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E785564-536F-4A35-885E-01A9BA368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9" t="61901" r="65895" b="9058"/>
          <a:stretch/>
        </p:blipFill>
        <p:spPr>
          <a:xfrm rot="16200000" flipV="1">
            <a:off x="9827980" y="4493976"/>
            <a:ext cx="2758569" cy="196947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1720332-0A89-4EE7-A6FC-662903BD00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FEDB611-4063-41C5-9660-0D9726484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50556"/>
          <a:stretch/>
        </p:blipFill>
        <p:spPr>
          <a:xfrm>
            <a:off x="10630852" y="-89389"/>
            <a:ext cx="1416956" cy="137208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B67CA01-D6B6-4E24-9FEC-5B0F441CC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74" b="54947"/>
          <a:stretch/>
        </p:blipFill>
        <p:spPr>
          <a:xfrm>
            <a:off x="144192" y="5837367"/>
            <a:ext cx="1995680" cy="944857"/>
          </a:xfrm>
          <a:prstGeom prst="rect">
            <a:avLst/>
          </a:prstGeom>
        </p:spPr>
      </p:pic>
      <p:sp>
        <p:nvSpPr>
          <p:cNvPr id="26" name="그림 개체 틀 4">
            <a:extLst>
              <a:ext uri="{FF2B5EF4-FFF2-40B4-BE49-F238E27FC236}">
                <a16:creationId xmlns:a16="http://schemas.microsoft.com/office/drawing/2014/main" id="{994B1277-6717-4CE3-8F16-B06F27BA3F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20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B8038BAD-117A-43DF-8821-127B41DBEBC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4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A7ED3D97-7E31-4926-857A-406BEAF40C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5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59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7" r="69503" b="13349"/>
          <a:stretch/>
        </p:blipFill>
        <p:spPr>
          <a:xfrm flipH="1">
            <a:off x="-1" y="2158183"/>
            <a:ext cx="4075576" cy="469981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7" t="-1" b="47222"/>
          <a:stretch/>
        </p:blipFill>
        <p:spPr>
          <a:xfrm flipH="1">
            <a:off x="7196618" y="0"/>
            <a:ext cx="4995382" cy="36195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H="1"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2EAD8A3-6576-41FD-B7BE-350CAE09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12" t="65440"/>
          <a:stretch/>
        </p:blipFill>
        <p:spPr>
          <a:xfrm rot="16200000" flipH="1">
            <a:off x="-520441" y="520441"/>
            <a:ext cx="3069522" cy="202864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2A0588B-F786-49CC-97CC-1F76791544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2" t="89631" r="-1"/>
          <a:stretch/>
        </p:blipFill>
        <p:spPr>
          <a:xfrm flipH="1" flipV="1">
            <a:off x="9090524" y="6146851"/>
            <a:ext cx="3101476" cy="71114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28A8E88-04BE-45AB-9564-071AD18516B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013758D-DED3-4D09-A98F-6687895325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" t="-1" r="44500" b="53522"/>
          <a:stretch/>
        </p:blipFill>
        <p:spPr>
          <a:xfrm>
            <a:off x="-2" y="5383618"/>
            <a:ext cx="2898431" cy="147438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8BD27FD-5F23-424C-8656-5A8A5E0A9C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8" r="20658" b="54167"/>
          <a:stretch/>
        </p:blipFill>
        <p:spPr>
          <a:xfrm>
            <a:off x="11023542" y="5576228"/>
            <a:ext cx="988758" cy="108916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12650A4-C3F1-4F74-A551-59C91E77CA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636" b="49445"/>
          <a:stretch/>
        </p:blipFill>
        <p:spPr>
          <a:xfrm>
            <a:off x="11224906" y="257038"/>
            <a:ext cx="787394" cy="825501"/>
          </a:xfrm>
          <a:prstGeom prst="rect">
            <a:avLst/>
          </a:prstGeom>
        </p:spPr>
      </p:pic>
      <p:sp>
        <p:nvSpPr>
          <p:cNvPr id="30" name="그림 개체 틀 11">
            <a:extLst>
              <a:ext uri="{FF2B5EF4-FFF2-40B4-BE49-F238E27FC236}">
                <a16:creationId xmlns:a16="http://schemas.microsoft.com/office/drawing/2014/main" id="{FAB28643-F775-4E8D-A932-BD8DC59E6B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3179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18" r="83735"/>
          <a:stretch/>
        </p:blipFill>
        <p:spPr>
          <a:xfrm rot="5400000" flipH="1">
            <a:off x="9548346" y="-660633"/>
            <a:ext cx="1983019" cy="330428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6" t="8804" r="20198" b="47222"/>
          <a:stretch/>
        </p:blipFill>
        <p:spPr>
          <a:xfrm rot="16200000" flipH="1">
            <a:off x="-743136" y="3099193"/>
            <a:ext cx="4501943" cy="301567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H="1"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C373FFD-A5A4-4E8D-9261-B82A95774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99" t="-1" b="87940"/>
          <a:stretch/>
        </p:blipFill>
        <p:spPr>
          <a:xfrm flipH="1">
            <a:off x="9704700" y="6040053"/>
            <a:ext cx="2487300" cy="81794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2A0588B-F786-49CC-97CC-1F76791544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16" t="86742" r="-1"/>
          <a:stretch/>
        </p:blipFill>
        <p:spPr>
          <a:xfrm rot="16200000" flipH="1">
            <a:off x="-775844" y="775845"/>
            <a:ext cx="2460942" cy="90925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4171054-76E8-4542-80DB-41240D8E32C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0A640A1-D734-436D-ACB4-1F17AB96A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1" b="49259"/>
          <a:stretch/>
        </p:blipFill>
        <p:spPr>
          <a:xfrm>
            <a:off x="152895" y="5068425"/>
            <a:ext cx="1877322" cy="160957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BE0A113-F1FA-4314-89B4-B0D1D52464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5" b="49444"/>
          <a:stretch/>
        </p:blipFill>
        <p:spPr>
          <a:xfrm>
            <a:off x="10487430" y="100942"/>
            <a:ext cx="1658906" cy="1603701"/>
          </a:xfrm>
          <a:prstGeom prst="rect">
            <a:avLst/>
          </a:prstGeom>
        </p:spPr>
      </p:pic>
      <p:sp>
        <p:nvSpPr>
          <p:cNvPr id="27" name="그림 개체 틀 5">
            <a:extLst>
              <a:ext uri="{FF2B5EF4-FFF2-40B4-BE49-F238E27FC236}">
                <a16:creationId xmlns:a16="http://schemas.microsoft.com/office/drawing/2014/main" id="{4CEAFCC8-83CB-4C0F-8A16-1A59223B5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8402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45691" r="57670" b="-1"/>
          <a:stretch/>
        </p:blipFill>
        <p:spPr>
          <a:xfrm rot="16200000" flipV="1">
            <a:off x="8512468" y="3178468"/>
            <a:ext cx="3634555" cy="37245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4" t="-1" b="53815"/>
          <a:stretch/>
        </p:blipFill>
        <p:spPr>
          <a:xfrm flipV="1">
            <a:off x="0" y="0"/>
            <a:ext cx="4408028" cy="316735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 flipV="1"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8748503-3C7A-47D5-9A32-E634A396E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7427" b="78184"/>
          <a:stretch/>
        </p:blipFill>
        <p:spPr>
          <a:xfrm flipV="1">
            <a:off x="8467490" y="0"/>
            <a:ext cx="3724510" cy="106164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EAD8A3-6576-41FD-B7BE-350CAE09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4" t="62327" b="18165"/>
          <a:stretch/>
        </p:blipFill>
        <p:spPr>
          <a:xfrm flipV="1">
            <a:off x="-2" y="5906235"/>
            <a:ext cx="3171219" cy="95176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3EF6DF6-5B42-4D34-8E35-CF385AEE2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B969B23-2AD9-4822-8980-FDBEEB52DF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4177" r="33802"/>
          <a:stretch/>
        </p:blipFill>
        <p:spPr>
          <a:xfrm>
            <a:off x="0" y="0"/>
            <a:ext cx="3733158" cy="145357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60C8812-2B3E-42A0-95F1-26D28A794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r="44827" b="49444"/>
          <a:stretch/>
        </p:blipFill>
        <p:spPr>
          <a:xfrm>
            <a:off x="10847462" y="5104384"/>
            <a:ext cx="1344538" cy="1603701"/>
          </a:xfrm>
          <a:prstGeom prst="rect">
            <a:avLst/>
          </a:prstGeom>
        </p:spPr>
      </p:pic>
      <p:sp>
        <p:nvSpPr>
          <p:cNvPr id="25" name="그림 개체 틀 8">
            <a:extLst>
              <a:ext uri="{FF2B5EF4-FFF2-40B4-BE49-F238E27FC236}">
                <a16:creationId xmlns:a16="http://schemas.microsoft.com/office/drawing/2014/main" id="{C7595E27-C92A-4E74-BB2B-F9D4B01627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77810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>
            <a:extLst>
              <a:ext uri="{FF2B5EF4-FFF2-40B4-BE49-F238E27FC236}">
                <a16:creationId xmlns:a16="http://schemas.microsoft.com/office/drawing/2014/main" id="{0BAE460F-973B-4D0E-A361-EBF54B7CDF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95" r="57670" b="-1"/>
          <a:stretch/>
        </p:blipFill>
        <p:spPr>
          <a:xfrm>
            <a:off x="6450144" y="0"/>
            <a:ext cx="5160889" cy="232523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EAD30DC-2EE9-4EA9-8D9E-669FE2AF2C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8" t="-2" r="1" b="58519"/>
          <a:stretch/>
        </p:blipFill>
        <p:spPr>
          <a:xfrm>
            <a:off x="0" y="3234805"/>
            <a:ext cx="4434976" cy="362319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C06F871-4FF9-45B3-8A8B-D237B99542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8" t="10677" r="43854" b="50750"/>
          <a:stretch/>
        </p:blipFill>
        <p:spPr>
          <a:xfrm>
            <a:off x="0" y="0"/>
            <a:ext cx="3413993" cy="217899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37FEC58-6126-418F-9BFA-3668CB8A4D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9" t="86074" r="9159"/>
          <a:stretch/>
        </p:blipFill>
        <p:spPr>
          <a:xfrm rot="5400000">
            <a:off x="10172625" y="4838627"/>
            <a:ext cx="3083670" cy="955081"/>
          </a:xfrm>
          <a:prstGeom prst="rect">
            <a:avLst/>
          </a:prstGeom>
        </p:spPr>
      </p:pic>
      <p:pic>
        <p:nvPicPr>
          <p:cNvPr id="18" name="Graphic 3">
            <a:hlinkClick r:id="rId4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7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3327E66-C0CE-40F0-8F9D-B8B3E4E9ECDE}"/>
              </a:ext>
            </a:extLst>
          </p:cNvPr>
          <p:cNvSpPr/>
          <p:nvPr userDrawn="1"/>
        </p:nvSpPr>
        <p:spPr>
          <a:xfrm>
            <a:off x="1900428" y="1082880"/>
            <a:ext cx="8391145" cy="469224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FD083AF3-AEEF-4CBE-BEE5-8AB037A7D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6" r="63757"/>
          <a:stretch/>
        </p:blipFill>
        <p:spPr>
          <a:xfrm>
            <a:off x="9437960" y="4677164"/>
            <a:ext cx="2173073" cy="1805272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121E750E-A038-419D-9899-DEA01B0EA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5" b="49444"/>
          <a:stretch/>
        </p:blipFill>
        <p:spPr>
          <a:xfrm>
            <a:off x="712462" y="375564"/>
            <a:ext cx="1441526" cy="139355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936AC4FE-BB43-48FC-A087-2520ED04727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755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D1A84F2-E053-4137-9666-C482AF2C6F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2FEF53B-06D9-4537-883E-63706B93F15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39411D0-F452-4F2F-808F-4AA661CD1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8" r="76142" b="13121"/>
          <a:stretch/>
        </p:blipFill>
        <p:spPr>
          <a:xfrm>
            <a:off x="9283111" y="2554607"/>
            <a:ext cx="2908890" cy="430339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0A1DD0E-9838-4070-A8E7-70ADD1803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7" t="-1" b="47222"/>
          <a:stretch/>
        </p:blipFill>
        <p:spPr>
          <a:xfrm>
            <a:off x="0" y="0"/>
            <a:ext cx="4995382" cy="3619500"/>
          </a:xfrm>
          <a:prstGeom prst="rect">
            <a:avLst/>
          </a:prstGeom>
        </p:spPr>
      </p:pic>
      <p:pic>
        <p:nvPicPr>
          <p:cNvPr id="18" name="Graphic 3">
            <a:hlinkClick r:id="rId3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6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3327E66-C0CE-40F0-8F9D-B8B3E4E9ECDE}"/>
              </a:ext>
            </a:extLst>
          </p:cNvPr>
          <p:cNvSpPr/>
          <p:nvPr userDrawn="1"/>
        </p:nvSpPr>
        <p:spPr>
          <a:xfrm>
            <a:off x="1900428" y="1082880"/>
            <a:ext cx="8391145" cy="469224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8E72BB8-D885-40D9-ACD9-B5E5D3404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12" t="65440"/>
          <a:stretch/>
        </p:blipFill>
        <p:spPr>
          <a:xfrm rot="5400000">
            <a:off x="9186191" y="613690"/>
            <a:ext cx="3619500" cy="23921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6D88F60-28C7-41E5-84B1-77FFC5C53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2" t="89631" r="-1"/>
          <a:stretch/>
        </p:blipFill>
        <p:spPr>
          <a:xfrm flipV="1">
            <a:off x="0" y="5775120"/>
            <a:ext cx="4722676" cy="108288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175A886-9818-4111-8AFE-C14F2672D6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50556"/>
          <a:stretch/>
        </p:blipFill>
        <p:spPr>
          <a:xfrm>
            <a:off x="9977819" y="278654"/>
            <a:ext cx="1661048" cy="160845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254409A-1896-4E8B-8467-C86C726146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3" t="46182"/>
          <a:stretch/>
        </p:blipFill>
        <p:spPr>
          <a:xfrm>
            <a:off x="128067" y="4490796"/>
            <a:ext cx="2600267" cy="21568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BEEDEC5-F20F-4F4A-9C40-76E2FDBF215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614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E61974C-A15D-4C4E-89C9-B0B9D84E7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7" r="57670" b="25305"/>
          <a:stretch/>
        </p:blipFill>
        <p:spPr>
          <a:xfrm flipV="1">
            <a:off x="935111" y="0"/>
            <a:ext cx="5160889" cy="346791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7B309B9-E8C3-4F66-A584-39F3DC50D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12553" r="10557" b="47222"/>
          <a:stretch/>
        </p:blipFill>
        <p:spPr>
          <a:xfrm flipV="1">
            <a:off x="6514663" y="4099428"/>
            <a:ext cx="5677337" cy="2758572"/>
          </a:xfrm>
          <a:prstGeom prst="rect">
            <a:avLst/>
          </a:prstGeom>
        </p:spPr>
      </p:pic>
      <p:pic>
        <p:nvPicPr>
          <p:cNvPr id="18" name="Graphic 3">
            <a:hlinkClick r:id="rId3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6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3327E66-C0CE-40F0-8F9D-B8B3E4E9ECDE}"/>
              </a:ext>
            </a:extLst>
          </p:cNvPr>
          <p:cNvSpPr/>
          <p:nvPr userDrawn="1"/>
        </p:nvSpPr>
        <p:spPr>
          <a:xfrm>
            <a:off x="1900428" y="1082880"/>
            <a:ext cx="8391145" cy="469224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FB73FA0-1903-423C-A4D4-2CB5464D35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06" b="76863"/>
          <a:stretch/>
        </p:blipFill>
        <p:spPr>
          <a:xfrm flipH="1" flipV="1">
            <a:off x="0" y="0"/>
            <a:ext cx="2755463" cy="98253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9AA4AB0-4BBF-4A25-BB83-EC72FDF65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9" t="57968" r="65895" b="9058"/>
          <a:stretch/>
        </p:blipFill>
        <p:spPr>
          <a:xfrm rot="16200000" flipV="1">
            <a:off x="9694629" y="4360627"/>
            <a:ext cx="2758569" cy="223617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6CBA248-96A7-41ED-AE54-821E69AB5A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50556"/>
          <a:stretch/>
        </p:blipFill>
        <p:spPr>
          <a:xfrm>
            <a:off x="9719826" y="516286"/>
            <a:ext cx="1416956" cy="137208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194812F-6C11-4B72-92C6-5474D330CA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74" b="54947"/>
          <a:stretch/>
        </p:blipFill>
        <p:spPr>
          <a:xfrm>
            <a:off x="422418" y="5175704"/>
            <a:ext cx="2956018" cy="139953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E0077AD-F7FB-4865-833F-AC7A75A3A6D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483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t="43102" r="57670"/>
          <a:stretch/>
        </p:blipFill>
        <p:spPr>
          <a:xfrm>
            <a:off x="0" y="0"/>
            <a:ext cx="4625014" cy="390202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6" t="-1" r="12309" b="53003"/>
          <a:stretch/>
        </p:blipFill>
        <p:spPr>
          <a:xfrm>
            <a:off x="6728178" y="3634924"/>
            <a:ext cx="5463822" cy="3223076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C373FFD-A5A4-4E8D-9261-B82A95774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4" r="9933" b="82131"/>
          <a:stretch/>
        </p:blipFill>
        <p:spPr>
          <a:xfrm flipH="1">
            <a:off x="-1" y="5661499"/>
            <a:ext cx="3183314" cy="11965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E785564-536F-4A35-885E-01A9BA368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6" t="64029" r="65895" b="9058"/>
          <a:stretch/>
        </p:blipFill>
        <p:spPr>
          <a:xfrm flipH="1">
            <a:off x="10648444" y="0"/>
            <a:ext cx="1543556" cy="119730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71EAC8D-E9D0-404D-B324-52C4DEF67D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r="39664" b="49444"/>
          <a:stretch/>
        </p:blipFill>
        <p:spPr>
          <a:xfrm>
            <a:off x="10932821" y="5606462"/>
            <a:ext cx="1259179" cy="125153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EEA94AD-BD95-4F54-AA3A-53DC853E74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82" r="67292"/>
          <a:stretch/>
        </p:blipFill>
        <p:spPr>
          <a:xfrm>
            <a:off x="260729" y="195977"/>
            <a:ext cx="1844549" cy="17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546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95" r="57670" b="-1"/>
          <a:stretch/>
        </p:blipFill>
        <p:spPr>
          <a:xfrm>
            <a:off x="6450144" y="0"/>
            <a:ext cx="5160889" cy="232523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8" t="-2" r="1" b="58519"/>
          <a:stretch/>
        </p:blipFill>
        <p:spPr>
          <a:xfrm>
            <a:off x="0" y="4013200"/>
            <a:ext cx="3482181" cy="28448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8748503-3C7A-47D5-9A32-E634A396E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8" t="10677" r="43854" b="50750"/>
          <a:stretch/>
        </p:blipFill>
        <p:spPr>
          <a:xfrm>
            <a:off x="0" y="0"/>
            <a:ext cx="3413993" cy="217899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2A0588B-F786-49CC-97CC-1F76791544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9" t="86074" r="9159"/>
          <a:stretch/>
        </p:blipFill>
        <p:spPr>
          <a:xfrm rot="5400000">
            <a:off x="10172625" y="4838627"/>
            <a:ext cx="3083670" cy="95508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0F4CFE9-AB6F-4CAC-AE0B-0A5BF628E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6" r="63757"/>
          <a:stretch/>
        </p:blipFill>
        <p:spPr>
          <a:xfrm>
            <a:off x="85285" y="5503889"/>
            <a:ext cx="1541755" cy="128080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38AAD1D-5CEB-4A94-B7C4-638911A28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5" b="49444"/>
          <a:stretch/>
        </p:blipFill>
        <p:spPr>
          <a:xfrm>
            <a:off x="10788695" y="99681"/>
            <a:ext cx="1368252" cy="132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361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4BC89E56-9217-4E37-9DA2-1B1E0D642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-1" r="30251" b="76905"/>
          <a:stretch/>
        </p:blipFill>
        <p:spPr>
          <a:xfrm rot="5400000">
            <a:off x="-846175" y="4427920"/>
            <a:ext cx="3276255" cy="1583904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9" t="-1" b="47222"/>
          <a:stretch/>
        </p:blipFill>
        <p:spPr>
          <a:xfrm rot="5400000">
            <a:off x="7491028" y="450059"/>
            <a:ext cx="4519612" cy="36195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EAD8A3-6576-41FD-B7BE-350CAE09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25" t="70827" b="1"/>
          <a:stretch/>
        </p:blipFill>
        <p:spPr>
          <a:xfrm rot="10800000">
            <a:off x="7610875" y="4879611"/>
            <a:ext cx="4581125" cy="197838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EEE5CF1-57CA-4740-BDFF-26A486F8E7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97" b="81851"/>
          <a:stretch/>
        </p:blipFill>
        <p:spPr>
          <a:xfrm rot="5400000">
            <a:off x="-508782" y="508782"/>
            <a:ext cx="1750979" cy="73341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EC83D53-51AC-4801-B98F-F7C62FD112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2" t="50556" r="31394"/>
          <a:stretch/>
        </p:blipFill>
        <p:spPr>
          <a:xfrm>
            <a:off x="11040213" y="91263"/>
            <a:ext cx="1103216" cy="1026337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7AE08E1-68CF-4D2E-BA95-C10B36F58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6182" r="36497"/>
          <a:stretch/>
        </p:blipFill>
        <p:spPr>
          <a:xfrm>
            <a:off x="26997" y="5150792"/>
            <a:ext cx="1736608" cy="17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296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7" r="57670" b="25305"/>
          <a:stretch/>
        </p:blipFill>
        <p:spPr>
          <a:xfrm>
            <a:off x="2187759" y="3390089"/>
            <a:ext cx="5160889" cy="346791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7" t="12553" b="47222"/>
          <a:stretch/>
        </p:blipFill>
        <p:spPr>
          <a:xfrm>
            <a:off x="2755463" y="0"/>
            <a:ext cx="6964363" cy="275857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8748503-3C7A-47D5-9A32-E634A396E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06" b="76863"/>
          <a:stretch/>
        </p:blipFill>
        <p:spPr>
          <a:xfrm flipH="1">
            <a:off x="0" y="5875469"/>
            <a:ext cx="2755463" cy="98253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E785564-536F-4A35-885E-01A9BA368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9" t="61901" r="65895" b="9058"/>
          <a:stretch/>
        </p:blipFill>
        <p:spPr>
          <a:xfrm rot="5400000">
            <a:off x="9827980" y="394550"/>
            <a:ext cx="2758569" cy="196947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1B2B6C5-90F2-4692-B9D2-1D8E8D964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636" b="49445"/>
          <a:stretch/>
        </p:blipFill>
        <p:spPr>
          <a:xfrm>
            <a:off x="10954527" y="5569034"/>
            <a:ext cx="1057774" cy="110896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E6F1664-E6FD-43DF-B197-B1A5D7691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4177" r="33802"/>
          <a:stretch/>
        </p:blipFill>
        <p:spPr>
          <a:xfrm>
            <a:off x="0" y="1"/>
            <a:ext cx="2575762" cy="10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953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4DDB75EB-CFE6-49EB-A790-2D27B2BEF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841A211D-F131-42AB-A6D6-5B428ECCECD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75879C4-5222-4440-975B-480C20493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7" r="69503" b="7341"/>
          <a:stretch/>
        </p:blipFill>
        <p:spPr>
          <a:xfrm>
            <a:off x="8473759" y="2158183"/>
            <a:ext cx="3718241" cy="469981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F826156-C096-4214-A53B-4763CC974B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7" t="-1" b="47222"/>
          <a:stretch/>
        </p:blipFill>
        <p:spPr>
          <a:xfrm>
            <a:off x="0" y="0"/>
            <a:ext cx="4995382" cy="36195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98CC5C-A931-4603-8CED-B162EAF62657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E0D4514-31C2-4374-B461-9A667CA9CA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EAD8A3-6576-41FD-B7BE-350CAE09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12" t="65440"/>
          <a:stretch/>
        </p:blipFill>
        <p:spPr>
          <a:xfrm rot="5400000">
            <a:off x="9642919" y="520441"/>
            <a:ext cx="3069522" cy="202864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2A0588B-F786-49CC-97CC-1F76791544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2" t="89631" r="-1"/>
          <a:stretch/>
        </p:blipFill>
        <p:spPr>
          <a:xfrm flipV="1">
            <a:off x="0" y="6146851"/>
            <a:ext cx="3101476" cy="71114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2D1A969-1168-4C93-A80D-29BAE8B9C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50556"/>
          <a:stretch/>
        </p:blipFill>
        <p:spPr>
          <a:xfrm>
            <a:off x="10833099" y="180000"/>
            <a:ext cx="1119521" cy="108407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D07C642-F8CD-4AC1-B3F0-B59FEC7562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3" t="46182"/>
          <a:stretch/>
        </p:blipFill>
        <p:spPr>
          <a:xfrm>
            <a:off x="64567" y="4970795"/>
            <a:ext cx="2058229" cy="17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23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2" r:id="rId2"/>
    <p:sldLayoutId id="2147483703" r:id="rId3"/>
    <p:sldLayoutId id="2147483704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A5D9E3A-1BEE-4352-AFA8-5AACEB4EFE20}"/>
              </a:ext>
            </a:extLst>
          </p:cNvPr>
          <p:cNvSpPr/>
          <p:nvPr/>
        </p:nvSpPr>
        <p:spPr>
          <a:xfrm>
            <a:off x="4626543" y="4075727"/>
            <a:ext cx="2938914" cy="4324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0040"/>
                </a:solidFill>
              </a:rPr>
              <a:t>00. 00. 20XX</a:t>
            </a:r>
            <a:endParaRPr lang="ko-KR" altLang="en-US" dirty="0">
              <a:solidFill>
                <a:srgbClr val="00004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0725E2-0003-4B4F-8C22-9A3C64B13208}"/>
              </a:ext>
            </a:extLst>
          </p:cNvPr>
          <p:cNvSpPr txBox="1"/>
          <p:nvPr/>
        </p:nvSpPr>
        <p:spPr>
          <a:xfrm>
            <a:off x="2990248" y="3417596"/>
            <a:ext cx="621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5B8250-A37B-45D6-94D9-999A2752C186}"/>
              </a:ext>
            </a:extLst>
          </p:cNvPr>
          <p:cNvSpPr txBox="1"/>
          <p:nvPr/>
        </p:nvSpPr>
        <p:spPr>
          <a:xfrm>
            <a:off x="2990248" y="2349867"/>
            <a:ext cx="6211504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Esports Center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타원 48">
            <a:extLst>
              <a:ext uri="{FF2B5EF4-FFF2-40B4-BE49-F238E27FC236}">
                <a16:creationId xmlns:a16="http://schemas.microsoft.com/office/drawing/2014/main" id="{BD348B95-FAEE-4133-A6E2-245074DA75E8}"/>
              </a:ext>
            </a:extLst>
          </p:cNvPr>
          <p:cNvSpPr/>
          <p:nvPr/>
        </p:nvSpPr>
        <p:spPr>
          <a:xfrm>
            <a:off x="1651000" y="1686169"/>
            <a:ext cx="2057400" cy="2057400"/>
          </a:xfrm>
          <a:prstGeom prst="ellipse">
            <a:avLst/>
          </a:prstGeom>
          <a:solidFill>
            <a:schemeClr val="bg1">
              <a:alpha val="15000"/>
            </a:schemeClr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E01C2707-6BAF-471F-AF4D-78E8AABADDA5}"/>
              </a:ext>
            </a:extLst>
          </p:cNvPr>
          <p:cNvSpPr/>
          <p:nvPr/>
        </p:nvSpPr>
        <p:spPr>
          <a:xfrm>
            <a:off x="4902200" y="1521069"/>
            <a:ext cx="2387600" cy="2387600"/>
          </a:xfrm>
          <a:prstGeom prst="ellipse">
            <a:avLst/>
          </a:prstGeom>
          <a:solidFill>
            <a:schemeClr val="bg1">
              <a:alpha val="15000"/>
            </a:schemeClr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96D99C6D-2CDF-4D75-BFEB-509128FCC08C}"/>
              </a:ext>
            </a:extLst>
          </p:cNvPr>
          <p:cNvSpPr/>
          <p:nvPr/>
        </p:nvSpPr>
        <p:spPr>
          <a:xfrm>
            <a:off x="8483600" y="1686169"/>
            <a:ext cx="2057400" cy="2057400"/>
          </a:xfrm>
          <a:prstGeom prst="ellipse">
            <a:avLst/>
          </a:prstGeom>
          <a:solidFill>
            <a:schemeClr val="bg1">
              <a:alpha val="15000"/>
            </a:schemeClr>
          </a:solidFill>
          <a:ln w="57150" cap="flat">
            <a:noFill/>
            <a:prstDash val="solid"/>
            <a:miter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9476BA-C562-4D5F-84FF-2E097B8092BE}"/>
              </a:ext>
            </a:extLst>
          </p:cNvPr>
          <p:cNvSpPr txBox="1"/>
          <p:nvPr/>
        </p:nvSpPr>
        <p:spPr>
          <a:xfrm>
            <a:off x="1651000" y="4598268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7FA2F47E-3518-47E2-93E2-7B3F329932B2}"/>
              </a:ext>
            </a:extLst>
          </p:cNvPr>
          <p:cNvSpPr/>
          <p:nvPr/>
        </p:nvSpPr>
        <p:spPr>
          <a:xfrm>
            <a:off x="1651000" y="4132693"/>
            <a:ext cx="20574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2ECC3E0-CAC5-45B6-A3CB-BA78092AE50A}"/>
              </a:ext>
            </a:extLst>
          </p:cNvPr>
          <p:cNvSpPr txBox="1"/>
          <p:nvPr/>
        </p:nvSpPr>
        <p:spPr>
          <a:xfrm>
            <a:off x="4902200" y="4598268"/>
            <a:ext cx="23876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88DD1FC-E4F1-4A89-93D1-08B84F14DD8C}"/>
              </a:ext>
            </a:extLst>
          </p:cNvPr>
          <p:cNvSpPr/>
          <p:nvPr/>
        </p:nvSpPr>
        <p:spPr>
          <a:xfrm>
            <a:off x="4902200" y="4132693"/>
            <a:ext cx="23876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3932D8E-D188-42CA-84E9-1DFA4E308E91}"/>
              </a:ext>
            </a:extLst>
          </p:cNvPr>
          <p:cNvSpPr txBox="1"/>
          <p:nvPr/>
        </p:nvSpPr>
        <p:spPr>
          <a:xfrm>
            <a:off x="8483600" y="4598268"/>
            <a:ext cx="20574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07DCE09-AAFD-4ADB-87A3-790DAB7C2302}"/>
              </a:ext>
            </a:extLst>
          </p:cNvPr>
          <p:cNvSpPr/>
          <p:nvPr/>
        </p:nvSpPr>
        <p:spPr>
          <a:xfrm>
            <a:off x="8483600" y="4132693"/>
            <a:ext cx="20574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661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A5983BD-1A45-4E42-9C6C-D7CFF604F5B5}"/>
              </a:ext>
            </a:extLst>
          </p:cNvPr>
          <p:cNvSpPr txBox="1"/>
          <p:nvPr/>
        </p:nvSpPr>
        <p:spPr>
          <a:xfrm>
            <a:off x="1790704" y="738243"/>
            <a:ext cx="8610594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Target audience</a:t>
            </a:r>
            <a:endParaRPr lang="ko-KR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A2675051-B8CE-4929-9A27-11FF045527B8}"/>
              </a:ext>
            </a:extLst>
          </p:cNvPr>
          <p:cNvSpPr/>
          <p:nvPr/>
        </p:nvSpPr>
        <p:spPr>
          <a:xfrm>
            <a:off x="1242098" y="2725964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32" name="막힌 원호 31">
            <a:extLst>
              <a:ext uri="{FF2B5EF4-FFF2-40B4-BE49-F238E27FC236}">
                <a16:creationId xmlns:a16="http://schemas.microsoft.com/office/drawing/2014/main" id="{6A7D612E-191F-4053-9E7A-B60B8909E32B}"/>
              </a:ext>
            </a:extLst>
          </p:cNvPr>
          <p:cNvSpPr/>
          <p:nvPr/>
        </p:nvSpPr>
        <p:spPr>
          <a:xfrm>
            <a:off x="1242098" y="2725964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4931B9"/>
              </a:solidFill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1C21F9DC-68E3-4D8C-A65C-48233EEE4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5216"/>
            <a:ext cx="263821" cy="584775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D1138366-7A79-415D-B2AA-4520C59C1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5216"/>
            <a:ext cx="226852" cy="584775"/>
          </a:xfrm>
          <a:prstGeom prst="rect">
            <a:avLst/>
          </a:prstGeom>
        </p:spPr>
      </p:pic>
      <p:sp>
        <p:nvSpPr>
          <p:cNvPr id="35" name="원형: 비어 있음 34">
            <a:extLst>
              <a:ext uri="{FF2B5EF4-FFF2-40B4-BE49-F238E27FC236}">
                <a16:creationId xmlns:a16="http://schemas.microsoft.com/office/drawing/2014/main" id="{30A1EBBD-E255-4272-B0D7-79427FF315B9}"/>
              </a:ext>
            </a:extLst>
          </p:cNvPr>
          <p:cNvSpPr/>
          <p:nvPr/>
        </p:nvSpPr>
        <p:spPr>
          <a:xfrm>
            <a:off x="3477298" y="2725964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36" name="막힌 원호 35">
            <a:extLst>
              <a:ext uri="{FF2B5EF4-FFF2-40B4-BE49-F238E27FC236}">
                <a16:creationId xmlns:a16="http://schemas.microsoft.com/office/drawing/2014/main" id="{D1E1BB1A-4B51-44A5-97D0-A75B1E96E233}"/>
              </a:ext>
            </a:extLst>
          </p:cNvPr>
          <p:cNvSpPr/>
          <p:nvPr/>
        </p:nvSpPr>
        <p:spPr>
          <a:xfrm rot="5400000">
            <a:off x="3477298" y="2725964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0C003E-6A00-4F06-B8AB-66AF2E9F763C}"/>
              </a:ext>
            </a:extLst>
          </p:cNvPr>
          <p:cNvSpPr txBox="1"/>
          <p:nvPr/>
        </p:nvSpPr>
        <p:spPr>
          <a:xfrm>
            <a:off x="1242098" y="5350102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0C34270-70EB-43C9-A467-FAE7D3608B20}"/>
              </a:ext>
            </a:extLst>
          </p:cNvPr>
          <p:cNvSpPr/>
          <p:nvPr/>
        </p:nvSpPr>
        <p:spPr>
          <a:xfrm>
            <a:off x="1242098" y="4846864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37F09F-F88F-42D5-805F-7312623E98E0}"/>
              </a:ext>
            </a:extLst>
          </p:cNvPr>
          <p:cNvSpPr txBox="1"/>
          <p:nvPr/>
        </p:nvSpPr>
        <p:spPr>
          <a:xfrm>
            <a:off x="3477298" y="5350102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2A4DFF1-9E0B-487D-9CF7-2B2453445D1E}"/>
              </a:ext>
            </a:extLst>
          </p:cNvPr>
          <p:cNvSpPr/>
          <p:nvPr/>
        </p:nvSpPr>
        <p:spPr>
          <a:xfrm>
            <a:off x="3477298" y="4846864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883A826-5DC4-4810-ADE8-891258D1F9AE}"/>
              </a:ext>
            </a:extLst>
          </p:cNvPr>
          <p:cNvSpPr/>
          <p:nvPr/>
        </p:nvSpPr>
        <p:spPr>
          <a:xfrm>
            <a:off x="2221248" y="2063565"/>
            <a:ext cx="2236451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40464288-2EB9-48CE-B92C-8AC3C1F04B68}"/>
              </a:ext>
            </a:extLst>
          </p:cNvPr>
          <p:cNvSpPr/>
          <p:nvPr/>
        </p:nvSpPr>
        <p:spPr>
          <a:xfrm>
            <a:off x="6756402" y="2725964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3913A7"/>
              </a:solidFill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DF3D26BF-07D0-4C36-863D-7BC13B658558}"/>
              </a:ext>
            </a:extLst>
          </p:cNvPr>
          <p:cNvSpPr/>
          <p:nvPr/>
        </p:nvSpPr>
        <p:spPr>
          <a:xfrm>
            <a:off x="6756402" y="2725964"/>
            <a:ext cx="2284831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3A7"/>
                </a:solidFill>
              </a:rPr>
              <a:t>15-25</a:t>
            </a:r>
            <a:endParaRPr lang="ko-KR" altLang="en-US" sz="1400" dirty="0">
              <a:solidFill>
                <a:srgbClr val="3913A7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7BEEFC02-AFD0-4154-86A4-F0B92293B017}"/>
              </a:ext>
            </a:extLst>
          </p:cNvPr>
          <p:cNvSpPr/>
          <p:nvPr/>
        </p:nvSpPr>
        <p:spPr>
          <a:xfrm>
            <a:off x="6756402" y="330235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3913A7"/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0BD444BA-03B6-45FE-A5B4-1784CD3483E3}"/>
              </a:ext>
            </a:extLst>
          </p:cNvPr>
          <p:cNvSpPr/>
          <p:nvPr/>
        </p:nvSpPr>
        <p:spPr>
          <a:xfrm>
            <a:off x="6756402" y="3302356"/>
            <a:ext cx="3346124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3A7"/>
                </a:solidFill>
              </a:rPr>
              <a:t>26-35</a:t>
            </a:r>
            <a:endParaRPr lang="ko-KR" altLang="en-US" sz="1400" dirty="0">
              <a:solidFill>
                <a:srgbClr val="3913A7"/>
              </a:solidFill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E9808AC6-C129-471E-A7B4-1D0518A3AD77}"/>
              </a:ext>
            </a:extLst>
          </p:cNvPr>
          <p:cNvSpPr/>
          <p:nvPr/>
        </p:nvSpPr>
        <p:spPr>
          <a:xfrm>
            <a:off x="6756402" y="3878748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3913A7"/>
              </a:solidFill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ABA9676-30BB-4496-AC37-6594052BEC29}"/>
              </a:ext>
            </a:extLst>
          </p:cNvPr>
          <p:cNvSpPr/>
          <p:nvPr/>
        </p:nvSpPr>
        <p:spPr>
          <a:xfrm>
            <a:off x="6756402" y="3878748"/>
            <a:ext cx="2768598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3A7"/>
                </a:solidFill>
              </a:rPr>
              <a:t>36-45</a:t>
            </a:r>
            <a:endParaRPr lang="ko-KR" altLang="en-US" sz="1400" dirty="0">
              <a:solidFill>
                <a:srgbClr val="3913A7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1CB58D6A-296E-4F7E-AECF-BC0AB10D6221}"/>
              </a:ext>
            </a:extLst>
          </p:cNvPr>
          <p:cNvSpPr/>
          <p:nvPr/>
        </p:nvSpPr>
        <p:spPr>
          <a:xfrm>
            <a:off x="6756402" y="445514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3913A7"/>
              </a:solidFill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55EB6827-1C9D-4297-B8FC-75BE7F0AEECF}"/>
              </a:ext>
            </a:extLst>
          </p:cNvPr>
          <p:cNvSpPr/>
          <p:nvPr/>
        </p:nvSpPr>
        <p:spPr>
          <a:xfrm>
            <a:off x="6756402" y="4455140"/>
            <a:ext cx="1311273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3A7"/>
                </a:solidFill>
              </a:rPr>
              <a:t>46-55</a:t>
            </a:r>
            <a:endParaRPr lang="ko-KR" altLang="en-US" sz="1400" dirty="0">
              <a:solidFill>
                <a:srgbClr val="3913A7"/>
              </a:solidFill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1E0FE938-880F-4EB7-A725-EA61785D058C}"/>
              </a:ext>
            </a:extLst>
          </p:cNvPr>
          <p:cNvSpPr/>
          <p:nvPr/>
        </p:nvSpPr>
        <p:spPr>
          <a:xfrm>
            <a:off x="6756402" y="503153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3913A7"/>
              </a:solidFill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B7EABE0D-7554-4920-A5C3-9AE8C4E67348}"/>
              </a:ext>
            </a:extLst>
          </p:cNvPr>
          <p:cNvSpPr/>
          <p:nvPr/>
        </p:nvSpPr>
        <p:spPr>
          <a:xfrm>
            <a:off x="6756403" y="5031530"/>
            <a:ext cx="1673222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3A7"/>
                </a:solidFill>
              </a:rPr>
              <a:t>56-65</a:t>
            </a:r>
            <a:endParaRPr lang="ko-KR" altLang="en-US" sz="1400" dirty="0">
              <a:solidFill>
                <a:srgbClr val="3913A7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92B3CFB-729C-463A-B47C-28676B573469}"/>
              </a:ext>
            </a:extLst>
          </p:cNvPr>
          <p:cNvSpPr/>
          <p:nvPr/>
        </p:nvSpPr>
        <p:spPr>
          <a:xfrm>
            <a:off x="7734301" y="2063565"/>
            <a:ext cx="2236451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997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A156714-DCDB-4606-A987-5718EC6E28B9}"/>
              </a:ext>
            </a:extLst>
          </p:cNvPr>
          <p:cNvSpPr txBox="1"/>
          <p:nvPr/>
        </p:nvSpPr>
        <p:spPr>
          <a:xfrm>
            <a:off x="787346" y="4405720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CC9F0DA-4828-43ED-9441-6D5C41F0792D}"/>
              </a:ext>
            </a:extLst>
          </p:cNvPr>
          <p:cNvSpPr/>
          <p:nvPr/>
        </p:nvSpPr>
        <p:spPr>
          <a:xfrm>
            <a:off x="787345" y="3946911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59E96C-A1E7-42E8-A6CC-480276164F2E}"/>
              </a:ext>
            </a:extLst>
          </p:cNvPr>
          <p:cNvSpPr txBox="1"/>
          <p:nvPr/>
        </p:nvSpPr>
        <p:spPr>
          <a:xfrm>
            <a:off x="4613719" y="440572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0542AC-2301-47EC-9C92-E442DD6AF3F7}"/>
              </a:ext>
            </a:extLst>
          </p:cNvPr>
          <p:cNvSpPr/>
          <p:nvPr/>
        </p:nvSpPr>
        <p:spPr>
          <a:xfrm>
            <a:off x="4613718" y="394691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1D061E-3225-4300-B71D-BC115D1AA440}"/>
              </a:ext>
            </a:extLst>
          </p:cNvPr>
          <p:cNvSpPr txBox="1"/>
          <p:nvPr/>
        </p:nvSpPr>
        <p:spPr>
          <a:xfrm>
            <a:off x="8440092" y="440572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8C940AB-FAE3-4599-B1C2-E7CAC864710C}"/>
              </a:ext>
            </a:extLst>
          </p:cNvPr>
          <p:cNvSpPr/>
          <p:nvPr/>
        </p:nvSpPr>
        <p:spPr>
          <a:xfrm>
            <a:off x="8440092" y="394691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54D1B98-9758-45B2-818D-EB548D00B62C}"/>
              </a:ext>
            </a:extLst>
          </p:cNvPr>
          <p:cNvGrpSpPr/>
          <p:nvPr/>
        </p:nvGrpSpPr>
        <p:grpSpPr>
          <a:xfrm>
            <a:off x="894327" y="3429000"/>
            <a:ext cx="400110" cy="400110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02EB78D-6AD5-43A6-9860-2FF8E4A32F4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0DDC5B5-BFEC-44B6-8B5C-A7E5DA4E27DC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6716FAA-17AC-45FC-83D0-A7F797619B8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5353B4-7572-4DC1-BDDB-9E6BC6AB8B2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2FD16FC-1F29-46DC-B72F-4B94D784909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35BDE48-074F-4D26-B74B-D0533C9702A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3A284A8-E94A-4E89-98CD-30B9CEA01224}"/>
              </a:ext>
            </a:extLst>
          </p:cNvPr>
          <p:cNvSpPr/>
          <p:nvPr/>
        </p:nvSpPr>
        <p:spPr>
          <a:xfrm>
            <a:off x="8536309" y="3429000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F12DB9B-53D3-4EE9-83DB-4B15A0A322FB}"/>
              </a:ext>
            </a:extLst>
          </p:cNvPr>
          <p:cNvGrpSpPr/>
          <p:nvPr/>
        </p:nvGrpSpPr>
        <p:grpSpPr>
          <a:xfrm>
            <a:off x="4715317" y="3429000"/>
            <a:ext cx="400110" cy="400110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D7CFE2E-84C8-48EC-9EFE-B75C4A3388A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25F9ACB-F6B6-48F7-A398-A950444995BB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316B444-5558-470D-A8AC-668E5E8333F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0F68720-E04F-4910-90DF-B0019402BD1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8288893-AF6E-4D85-89D5-30F06C488A7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30356E3-BA8C-46C1-9521-66FD854ACD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A1B496D-B674-4DF0-BCE6-AF6B776C5C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7D44246-B5CD-4535-956F-4E9FADCD92D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4EE1EF5-A6DE-4EAD-AE4A-755A4846FF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3A39EAC-451D-4373-9085-3E5ADF6885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C8AD0C-24A9-46F8-A447-234A4B71671B}"/>
              </a:ext>
            </a:extLst>
          </p:cNvPr>
          <p:cNvSpPr txBox="1"/>
          <p:nvPr/>
        </p:nvSpPr>
        <p:spPr>
          <a:xfrm>
            <a:off x="5511727" y="2244051"/>
            <a:ext cx="5879719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7343047-0AB2-4D57-A3EB-0EAF754BC739}"/>
              </a:ext>
            </a:extLst>
          </p:cNvPr>
          <p:cNvSpPr/>
          <p:nvPr/>
        </p:nvSpPr>
        <p:spPr>
          <a:xfrm>
            <a:off x="5510677" y="1440224"/>
            <a:ext cx="586697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93A948A-0131-48BF-BBCA-AA23F75E2FDB}"/>
              </a:ext>
            </a:extLst>
          </p:cNvPr>
          <p:cNvSpPr txBox="1"/>
          <p:nvPr/>
        </p:nvSpPr>
        <p:spPr>
          <a:xfrm>
            <a:off x="5511727" y="2778779"/>
            <a:ext cx="587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995E29-9E4E-4676-AC21-B8E01F4430D2}"/>
              </a:ext>
            </a:extLst>
          </p:cNvPr>
          <p:cNvSpPr txBox="1"/>
          <p:nvPr/>
        </p:nvSpPr>
        <p:spPr>
          <a:xfrm>
            <a:off x="5511727" y="4999499"/>
            <a:ext cx="5879719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5778A6C-CDEA-4B11-9D10-94D24ADA258B}"/>
              </a:ext>
            </a:extLst>
          </p:cNvPr>
          <p:cNvSpPr/>
          <p:nvPr/>
        </p:nvSpPr>
        <p:spPr>
          <a:xfrm>
            <a:off x="5510677" y="4195672"/>
            <a:ext cx="586697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FB24EA-D6C8-458E-9248-1FC22B973004}"/>
              </a:ext>
            </a:extLst>
          </p:cNvPr>
          <p:cNvSpPr txBox="1"/>
          <p:nvPr/>
        </p:nvSpPr>
        <p:spPr>
          <a:xfrm>
            <a:off x="5511727" y="5534227"/>
            <a:ext cx="587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986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7D60EB40-90E2-46C4-BA79-6C9AEF63BA40}"/>
              </a:ext>
            </a:extLst>
          </p:cNvPr>
          <p:cNvSpPr txBox="1"/>
          <p:nvPr/>
        </p:nvSpPr>
        <p:spPr>
          <a:xfrm>
            <a:off x="1913050" y="1089591"/>
            <a:ext cx="795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Place subtitle text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4FD328-0EB0-4067-8039-171CAB3C7806}"/>
              </a:ext>
            </a:extLst>
          </p:cNvPr>
          <p:cNvSpPr txBox="1"/>
          <p:nvPr/>
        </p:nvSpPr>
        <p:spPr>
          <a:xfrm>
            <a:off x="3361162" y="2804271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DCEF543-D9EF-4CDD-9F76-B1C701ABE7D1}"/>
              </a:ext>
            </a:extLst>
          </p:cNvPr>
          <p:cNvSpPr/>
          <p:nvPr/>
        </p:nvSpPr>
        <p:spPr>
          <a:xfrm>
            <a:off x="3275437" y="2402295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BFBCA35E-24A0-473B-AFA9-0086EAEEC394}"/>
              </a:ext>
            </a:extLst>
          </p:cNvPr>
          <p:cNvSpPr/>
          <p:nvPr/>
        </p:nvSpPr>
        <p:spPr>
          <a:xfrm>
            <a:off x="1757250" y="2296589"/>
            <a:ext cx="1249610" cy="124961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8" name="그래픽 77">
            <a:extLst>
              <a:ext uri="{FF2B5EF4-FFF2-40B4-BE49-F238E27FC236}">
                <a16:creationId xmlns:a16="http://schemas.microsoft.com/office/drawing/2014/main" id="{A6DACA67-9140-43EF-9BC8-B6B39C940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154375" y="2693714"/>
            <a:ext cx="455360" cy="455360"/>
          </a:xfrm>
          <a:prstGeom prst="rect">
            <a:avLst/>
          </a:prstGeom>
          <a:effectLst/>
        </p:spPr>
      </p:pic>
      <p:sp>
        <p:nvSpPr>
          <p:cNvPr id="79" name="타원 78">
            <a:extLst>
              <a:ext uri="{FF2B5EF4-FFF2-40B4-BE49-F238E27FC236}">
                <a16:creationId xmlns:a16="http://schemas.microsoft.com/office/drawing/2014/main" id="{9FD08833-E4FE-4D66-9BEB-0C1EC2F68E61}"/>
              </a:ext>
            </a:extLst>
          </p:cNvPr>
          <p:cNvSpPr/>
          <p:nvPr/>
        </p:nvSpPr>
        <p:spPr>
          <a:xfrm>
            <a:off x="1757250" y="4306621"/>
            <a:ext cx="1249610" cy="124961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0" name="그래픽 79">
            <a:extLst>
              <a:ext uri="{FF2B5EF4-FFF2-40B4-BE49-F238E27FC236}">
                <a16:creationId xmlns:a16="http://schemas.microsoft.com/office/drawing/2014/main" id="{99DBEF7E-1736-4A5C-8914-B42F31D78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1432" y="4678366"/>
            <a:ext cx="455360" cy="432594"/>
          </a:xfrm>
          <a:prstGeom prst="rect">
            <a:avLst/>
          </a:prstGeom>
          <a:effectLst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B6CB3EE-681D-44D6-9A14-5D31BCBB52F8}"/>
              </a:ext>
            </a:extLst>
          </p:cNvPr>
          <p:cNvSpPr txBox="1"/>
          <p:nvPr/>
        </p:nvSpPr>
        <p:spPr>
          <a:xfrm>
            <a:off x="3361162" y="4814303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9FE7F949-C3D6-4527-BE1A-0BBE37F8B8E9}"/>
              </a:ext>
            </a:extLst>
          </p:cNvPr>
          <p:cNvSpPr/>
          <p:nvPr/>
        </p:nvSpPr>
        <p:spPr>
          <a:xfrm>
            <a:off x="3275437" y="4412327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681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C7FAF75-D8F3-4925-A2D5-7B6F82876A0C}"/>
              </a:ext>
            </a:extLst>
          </p:cNvPr>
          <p:cNvSpPr txBox="1"/>
          <p:nvPr/>
        </p:nvSpPr>
        <p:spPr>
          <a:xfrm>
            <a:off x="2891335" y="1512757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Certifications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9D080F-5196-48B7-9C2D-EC8F53E0989A}"/>
              </a:ext>
            </a:extLst>
          </p:cNvPr>
          <p:cNvSpPr txBox="1"/>
          <p:nvPr/>
        </p:nvSpPr>
        <p:spPr>
          <a:xfrm>
            <a:off x="1882504" y="396133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70C3091-238A-4B50-8C3A-3B4EB9A892D4}"/>
              </a:ext>
            </a:extLst>
          </p:cNvPr>
          <p:cNvSpPr/>
          <p:nvPr/>
        </p:nvSpPr>
        <p:spPr>
          <a:xfrm>
            <a:off x="1882504" y="354656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E390D7-4FAA-42B7-AC1E-083B7B7DB02F}"/>
              </a:ext>
            </a:extLst>
          </p:cNvPr>
          <p:cNvSpPr txBox="1"/>
          <p:nvPr/>
        </p:nvSpPr>
        <p:spPr>
          <a:xfrm>
            <a:off x="4984933" y="396133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ACA216-C17D-41F8-AC2E-4AF3FC2158EF}"/>
              </a:ext>
            </a:extLst>
          </p:cNvPr>
          <p:cNvSpPr/>
          <p:nvPr/>
        </p:nvSpPr>
        <p:spPr>
          <a:xfrm>
            <a:off x="4984933" y="354656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30E0AE-7DAA-4E17-A38D-6E473F3F2417}"/>
              </a:ext>
            </a:extLst>
          </p:cNvPr>
          <p:cNvSpPr txBox="1"/>
          <p:nvPr/>
        </p:nvSpPr>
        <p:spPr>
          <a:xfrm>
            <a:off x="8087362" y="396133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7D70199-E7F5-4883-B93A-ABAAB771766E}"/>
              </a:ext>
            </a:extLst>
          </p:cNvPr>
          <p:cNvSpPr/>
          <p:nvPr/>
        </p:nvSpPr>
        <p:spPr>
          <a:xfrm>
            <a:off x="8087362" y="354656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6B8540F-D340-48C5-ADAF-5FC06797829A}"/>
              </a:ext>
            </a:extLst>
          </p:cNvPr>
          <p:cNvSpPr/>
          <p:nvPr/>
        </p:nvSpPr>
        <p:spPr>
          <a:xfrm>
            <a:off x="2796424" y="2889044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97638A6-B9A5-4E62-B349-04DA0CB74230}"/>
              </a:ext>
            </a:extLst>
          </p:cNvPr>
          <p:cNvGrpSpPr/>
          <p:nvPr/>
        </p:nvGrpSpPr>
        <p:grpSpPr>
          <a:xfrm>
            <a:off x="8953489" y="2889043"/>
            <a:ext cx="489880" cy="489880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C9AEE5A-FB98-42D8-B852-9845F09684E5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EF0B686-0086-464C-8631-28E3A8B2E448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2C5153B-CDF9-40B4-8014-18956863846C}"/>
              </a:ext>
            </a:extLst>
          </p:cNvPr>
          <p:cNvGrpSpPr/>
          <p:nvPr/>
        </p:nvGrpSpPr>
        <p:grpSpPr>
          <a:xfrm>
            <a:off x="5916775" y="2889043"/>
            <a:ext cx="358449" cy="489881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E69442-BC53-4B07-AA82-79ACA65115E3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9B25639-AAB0-4B4A-AC75-65FA83D2B2A9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1237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7E5086F-5136-4215-80EC-ECFBFD41DF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7C23FE8-BAFD-449A-B6E6-F28554CC1822}"/>
              </a:ext>
            </a:extLst>
          </p:cNvPr>
          <p:cNvSpPr txBox="1"/>
          <p:nvPr/>
        </p:nvSpPr>
        <p:spPr>
          <a:xfrm>
            <a:off x="7710758" y="1979743"/>
            <a:ext cx="3503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2FAB34C-7D85-4189-AC51-1C2FEFAD5A72}"/>
              </a:ext>
            </a:extLst>
          </p:cNvPr>
          <p:cNvSpPr/>
          <p:nvPr/>
        </p:nvSpPr>
        <p:spPr>
          <a:xfrm>
            <a:off x="7710758" y="1507983"/>
            <a:ext cx="3503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Lorem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5968A3-FE9E-4700-A687-F4A42A295240}"/>
              </a:ext>
            </a:extLst>
          </p:cNvPr>
          <p:cNvSpPr txBox="1"/>
          <p:nvPr/>
        </p:nvSpPr>
        <p:spPr>
          <a:xfrm>
            <a:off x="7710758" y="4346710"/>
            <a:ext cx="3503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6815DA7-06FE-44C7-8F93-C430BD7F874C}"/>
              </a:ext>
            </a:extLst>
          </p:cNvPr>
          <p:cNvSpPr/>
          <p:nvPr/>
        </p:nvSpPr>
        <p:spPr>
          <a:xfrm>
            <a:off x="7710758" y="3874950"/>
            <a:ext cx="3503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Lorem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E1E291B8-A4F7-4F96-9849-6E1A88ECEB76}"/>
              </a:ext>
            </a:extLst>
          </p:cNvPr>
          <p:cNvSpPr/>
          <p:nvPr/>
        </p:nvSpPr>
        <p:spPr>
          <a:xfrm>
            <a:off x="826198" y="3170277"/>
            <a:ext cx="3275902" cy="3077139"/>
          </a:xfrm>
          <a:prstGeom prst="roundRect">
            <a:avLst>
              <a:gd name="adj" fmla="val 7587"/>
            </a:avLst>
          </a:prstGeom>
          <a:solidFill>
            <a:schemeClr val="bg1">
              <a:alpha val="15000"/>
            </a:schemeClr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81CAA5-7C75-4724-8BA9-8B445B10EBF7}"/>
              </a:ext>
            </a:extLst>
          </p:cNvPr>
          <p:cNvSpPr txBox="1"/>
          <p:nvPr/>
        </p:nvSpPr>
        <p:spPr>
          <a:xfrm>
            <a:off x="1014887" y="3693184"/>
            <a:ext cx="28985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6E0166-29A4-416C-B775-2125A59FA5B2}"/>
              </a:ext>
            </a:extLst>
          </p:cNvPr>
          <p:cNvSpPr txBox="1"/>
          <p:nvPr/>
        </p:nvSpPr>
        <p:spPr>
          <a:xfrm>
            <a:off x="1014887" y="4770402"/>
            <a:ext cx="2898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681540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1B187FDD-30E5-4170-83B6-5E60676B950E}"/>
              </a:ext>
            </a:extLst>
          </p:cNvPr>
          <p:cNvGrpSpPr/>
          <p:nvPr/>
        </p:nvGrpSpPr>
        <p:grpSpPr>
          <a:xfrm>
            <a:off x="943502" y="1630695"/>
            <a:ext cx="2935498" cy="3596610"/>
            <a:chOff x="288722" y="1625757"/>
            <a:chExt cx="2935498" cy="3596610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0B0CDA8-79E1-4978-8F65-07759708162C}"/>
                </a:ext>
              </a:extLst>
            </p:cNvPr>
            <p:cNvSpPr/>
            <p:nvPr/>
          </p:nvSpPr>
          <p:spPr>
            <a:xfrm>
              <a:off x="288722" y="1625757"/>
              <a:ext cx="1783080" cy="3593592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6995865-F7EB-42E8-BAD2-CCF530929C92}"/>
                </a:ext>
              </a:extLst>
            </p:cNvPr>
            <p:cNvSpPr/>
            <p:nvPr/>
          </p:nvSpPr>
          <p:spPr>
            <a:xfrm>
              <a:off x="628741" y="1625757"/>
              <a:ext cx="1783080" cy="3593592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2F17B01-D5DA-41C2-B832-7F01586C199A}"/>
                </a:ext>
              </a:extLst>
            </p:cNvPr>
            <p:cNvSpPr/>
            <p:nvPr/>
          </p:nvSpPr>
          <p:spPr>
            <a:xfrm>
              <a:off x="918698" y="2087164"/>
              <a:ext cx="1261872" cy="2674620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C8482DE-4F1B-4E1A-8CD1-F8FDE5B96C99}"/>
                </a:ext>
              </a:extLst>
            </p:cNvPr>
            <p:cNvSpPr/>
            <p:nvPr/>
          </p:nvSpPr>
          <p:spPr>
            <a:xfrm>
              <a:off x="1204951" y="2563795"/>
              <a:ext cx="754380" cy="1728216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736F951-B391-41B3-9763-947D51838A1E}"/>
                </a:ext>
              </a:extLst>
            </p:cNvPr>
            <p:cNvSpPr/>
            <p:nvPr/>
          </p:nvSpPr>
          <p:spPr>
            <a:xfrm>
              <a:off x="1457188" y="3063743"/>
              <a:ext cx="288036" cy="72694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6D5AED6-A4A8-4EF2-9C95-2416862DBBAA}"/>
                </a:ext>
              </a:extLst>
            </p:cNvPr>
            <p:cNvSpPr/>
            <p:nvPr/>
          </p:nvSpPr>
          <p:spPr>
            <a:xfrm>
              <a:off x="848197" y="3384423"/>
              <a:ext cx="754380" cy="1837944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D6407A2F-6F7A-4378-A452-3725690C33FF}"/>
                </a:ext>
              </a:extLst>
            </p:cNvPr>
            <p:cNvSpPr/>
            <p:nvPr/>
          </p:nvSpPr>
          <p:spPr>
            <a:xfrm>
              <a:off x="1591742" y="3186702"/>
              <a:ext cx="1632204" cy="480060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7E5A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9CC4073-CBE7-4815-B8BA-DFB0E02857D2}"/>
                </a:ext>
              </a:extLst>
            </p:cNvPr>
            <p:cNvSpPr/>
            <p:nvPr/>
          </p:nvSpPr>
          <p:spPr>
            <a:xfrm>
              <a:off x="2757876" y="3418713"/>
              <a:ext cx="466344" cy="192024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4000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5C74FE9-BB9E-4940-9AF9-FC15C3B0CC26}"/>
                </a:ext>
              </a:extLst>
            </p:cNvPr>
            <p:cNvSpPr/>
            <p:nvPr/>
          </p:nvSpPr>
          <p:spPr>
            <a:xfrm>
              <a:off x="1638616" y="3407569"/>
              <a:ext cx="123444" cy="13716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ECCDDAA-138F-4162-93FA-9E11F3ECE25E}"/>
                </a:ext>
              </a:extLst>
            </p:cNvPr>
            <p:cNvSpPr/>
            <p:nvPr/>
          </p:nvSpPr>
          <p:spPr>
            <a:xfrm>
              <a:off x="1606932" y="3407569"/>
              <a:ext cx="13716" cy="13716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96CA73D-B6BD-4158-B291-1AB6E8373CCA}"/>
                </a:ext>
              </a:extLst>
            </p:cNvPr>
            <p:cNvSpPr/>
            <p:nvPr/>
          </p:nvSpPr>
          <p:spPr>
            <a:xfrm>
              <a:off x="1578712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4000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461E203-00D6-4BE2-B391-9CB1A76149AF}"/>
                </a:ext>
              </a:extLst>
            </p:cNvPr>
            <p:cNvSpPr/>
            <p:nvPr/>
          </p:nvSpPr>
          <p:spPr>
            <a:xfrm>
              <a:off x="3182523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88F8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95F167F-F404-4F40-82BF-D65F83EFF833}"/>
              </a:ext>
            </a:extLst>
          </p:cNvPr>
          <p:cNvSpPr txBox="1"/>
          <p:nvPr/>
        </p:nvSpPr>
        <p:spPr>
          <a:xfrm>
            <a:off x="4389195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3891B21-9439-406D-B6D8-831EBFDFD575}"/>
              </a:ext>
            </a:extLst>
          </p:cNvPr>
          <p:cNvSpPr/>
          <p:nvPr/>
        </p:nvSpPr>
        <p:spPr>
          <a:xfrm>
            <a:off x="4387842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6F6D79A-C0F5-4D0F-A047-AB4CCCE0F131}"/>
              </a:ext>
            </a:extLst>
          </p:cNvPr>
          <p:cNvSpPr txBox="1"/>
          <p:nvPr/>
        </p:nvSpPr>
        <p:spPr>
          <a:xfrm>
            <a:off x="7966490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FAE4939-52B9-4265-B84F-3446B6657E74}"/>
              </a:ext>
            </a:extLst>
          </p:cNvPr>
          <p:cNvSpPr/>
          <p:nvPr/>
        </p:nvSpPr>
        <p:spPr>
          <a:xfrm>
            <a:off x="7965137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11647D-14FC-43A4-8BE1-DF8A037427CE}"/>
              </a:ext>
            </a:extLst>
          </p:cNvPr>
          <p:cNvSpPr txBox="1"/>
          <p:nvPr/>
        </p:nvSpPr>
        <p:spPr>
          <a:xfrm>
            <a:off x="4389195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2487CA3-8249-45D0-82AE-D9FBF96F1E2F}"/>
              </a:ext>
            </a:extLst>
          </p:cNvPr>
          <p:cNvSpPr/>
          <p:nvPr/>
        </p:nvSpPr>
        <p:spPr>
          <a:xfrm>
            <a:off x="4387842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9393BD-1E6B-4B43-AF0F-4D72E1E26409}"/>
              </a:ext>
            </a:extLst>
          </p:cNvPr>
          <p:cNvSpPr txBox="1"/>
          <p:nvPr/>
        </p:nvSpPr>
        <p:spPr>
          <a:xfrm>
            <a:off x="7966490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3665F75-BF9E-413C-88F0-CF9D961989E5}"/>
              </a:ext>
            </a:extLst>
          </p:cNvPr>
          <p:cNvSpPr/>
          <p:nvPr/>
        </p:nvSpPr>
        <p:spPr>
          <a:xfrm>
            <a:off x="7965137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141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8BFE3B-C5C8-4CC4-A4BD-B0140D2C4EA3}"/>
              </a:ext>
            </a:extLst>
          </p:cNvPr>
          <p:cNvSpPr txBox="1"/>
          <p:nvPr/>
        </p:nvSpPr>
        <p:spPr>
          <a:xfrm>
            <a:off x="3681946" y="3429000"/>
            <a:ext cx="477625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>
                <a:solidFill>
                  <a:schemeClr val="bg1"/>
                </a:solidFill>
              </a:rPr>
              <a:t>Break Section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ADD1C9-D3A4-40EE-AB59-6B18FF99E793}"/>
              </a:ext>
            </a:extLst>
          </p:cNvPr>
          <p:cNvSpPr txBox="1"/>
          <p:nvPr/>
        </p:nvSpPr>
        <p:spPr>
          <a:xfrm>
            <a:off x="3716291" y="407508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173F01C-0F5A-4702-B7F2-7B2158513E89}"/>
              </a:ext>
            </a:extLst>
          </p:cNvPr>
          <p:cNvGrpSpPr/>
          <p:nvPr/>
        </p:nvGrpSpPr>
        <p:grpSpPr>
          <a:xfrm>
            <a:off x="5556381" y="208211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5793F7A-DD2A-4258-A964-BEBECBAD294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7C34B0A-BEC7-416B-B772-CC1C826F2FD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B541DAC9-687A-40D1-8BA7-88E9A39B662D}"/>
              </a:ext>
            </a:extLst>
          </p:cNvPr>
          <p:cNvGrpSpPr/>
          <p:nvPr/>
        </p:nvGrpSpPr>
        <p:grpSpPr>
          <a:xfrm>
            <a:off x="705014" y="1145009"/>
            <a:ext cx="10558072" cy="5214682"/>
            <a:chOff x="1311073" y="1527797"/>
            <a:chExt cx="9551982" cy="4717770"/>
          </a:xfrm>
          <a:solidFill>
            <a:schemeClr val="bg1">
              <a:alpha val="15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0C6A7BD5-E4CB-4DD2-95E9-76EEEB97DE32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6E443B8E-552C-4390-B80C-BE79EF3B4F2E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68011AF0-B8D1-47DD-A879-E24ED9913B4A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ABA2E42D-90AB-4B45-BAD6-754E4B5727D8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82C5664-3E62-48CD-AC52-C47E0608CC7A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6BCF0381-26E0-4D0C-9461-3E09A652C1C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C14BD322-A994-49DE-AEA8-27FE4846BDE2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387B948F-7CB4-436A-88F7-2E0E9E43C80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FD46C087-FE20-4AEB-9642-24C6E621409D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64B51A0B-DF8F-44DA-AE10-9D1D6C424755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98CDA8F0-939A-4F08-9908-6EF526D78B07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776AE5A7-3044-438B-B3CE-3AE314CF944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CDF3674-9FE7-40D6-AF08-CE5DFAA40555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F07CC6D9-127F-4995-ACA3-C5C8D1266BA2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17438E2C-2182-4F54-9ED1-8C75B6DBF89A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C348D0FB-F15A-4C71-BED3-4D72333FC5A1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2E10510A-F721-4266-BAED-F699EAEA4255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C700E165-C6B2-4FA8-9613-9E02D0BB525F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2816F982-311B-48FD-888C-AC980421B584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695AAFA-0BAA-431E-8AED-5F69436685FE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57DF20EA-4808-4489-AB23-F4BC58B39E5A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35A0A2E-FD44-4BD0-9947-7B534FB6C611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19AC3CC3-B66A-47F4-992E-FB485C7D5A9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3EA5D90E-63E2-4457-9CAA-B6430B45D1CD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165A2220-A7EB-433D-8D10-32C32E13F4C0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943DC6B7-A1EF-403E-B645-1183D1D11E6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F433622B-847F-4410-9C0E-61CA9871EFFE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E059FAD5-B602-47CE-B40C-BD192368EB49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D0A0587-B3CA-419D-850E-9605B5D6E1E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B76AFAAA-6801-43C3-A67C-0A2B566563E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B2D16C39-3F1D-4F41-A724-1DE50CB60EA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64074BEB-7EB5-475B-B093-3F7FE598AAF8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4E2F06AB-D0B7-49B8-A1BA-2225982719A6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8E361ED1-7992-4376-B44B-F742C6E5B5C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15F7E3A2-3193-4AD2-8B6B-584947F5847C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668BACE8-79AD-4D53-A13B-C0A0957AB9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C94A174D-40B0-48B7-B230-DDDFCFE2A998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71125BD-DADD-4B4A-92B5-7C364155FB4A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B2F6D6DB-8BA5-4835-B596-2E056D02EAE3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C335099F-AA4E-4DBA-AD06-8CB4A7F8850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7D8F98D-209E-4C60-8E8C-DCB07FF786A6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D9157411-D37C-4036-8EED-A1A012FB0F2D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91772CAF-2F80-41DD-AD18-B13834D67E7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BB59F3B4-826A-49DF-9B86-3F2B39FE58CF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EB5C263B-69D1-4857-BED0-F8D11A9EB65C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3B1EB95-49E3-4E4E-8570-E17C884CE78D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0B5EBE7-2F47-4973-9F87-3D36F65F3E78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DBB5CF23-671C-4E6C-B291-D630812B464B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FCF4C7C4-C291-47D5-9C48-87DBD03161DA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5CC60EC4-88E6-4CDE-BA35-724E8E985726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20134515-FF2C-40DB-A8F2-D670B52683F2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08DE4A83-34C4-4723-BDB8-8234CD05E322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840F61F1-348F-4564-9D6C-B6D8207D2E0C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62FA397-E9F7-4ADB-8C89-9DE3148AB94A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32C29DE-5082-4A37-A8DB-A05B24B60F8F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A3C68E61-30B1-4915-8C70-C1E42B64736F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A47C7158-CD76-4F58-9357-11C3DDD1AB1C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4B609A20-2E3F-4941-A3C2-58188FA52C52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F6FC185D-2838-4D20-BEE5-D2900A4FC735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72259762-3240-470E-969B-6AC72309F12E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8F5BFC7E-9EEF-4427-BD75-3593ECC05F1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870B8BAE-8B51-479E-BBF0-784D37297B08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351186F7-4905-4A3B-9B49-CA5085A42210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8DE57F55-5C93-43C9-92DD-F5340D2CF341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2E329383-2AD0-4BE1-B2B7-7A74C9E2BABF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1ED59EE6-AB7B-43E5-BD8B-1DE0B6DBB641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A9C19D88-8393-4F4D-B816-50CB3270337A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C6C1221B-5341-4C48-930F-4B497D95DC8F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166F88F-4E25-41F3-A793-59034668C4C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5A1DC72-BEBA-4B23-95B4-6DBA028E9D1A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1B275FA4-0D06-440D-AE96-B2F602DB651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5170BCD-E50E-4B18-B6E3-ED5DB786EE99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34CFDC1-CBE3-40F8-AB2A-BA45B32B4A2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98892677-C4F6-4B2B-9C53-8B3FD5288CE6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103D3FB-2F7D-40C6-9CB6-564F4F9F55F8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42A7E751-18C6-457E-AFBF-6DB00437408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422B329-8946-4A8F-8573-DBFF4CEA6EE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94C6E34B-812D-4CF0-A637-31666F70EDFF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A54ECDD1-28FA-4F29-9EB5-1981347A3B7C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6DF6A2F0-DA5E-404B-87E8-FA070C370FA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92ADE37A-6BF3-445B-ADE3-7A4C960499EF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777A64E6-F903-4134-A4E7-AD3450DA7D64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EB1C68E-DF5F-4091-85D9-888040DB2AEE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A09AA5B5-BD6A-4E9F-91FE-EAC647C6A043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6711DD-2CC6-4958-B772-AEDD126B4A0F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10BFE29B-19CB-46E4-8549-AE4994455898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8C7EA0C1-E8DF-4280-8A55-A33CE9487A9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A2B0D833-4B49-4ECF-9237-75984D307418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D2959618-B275-467B-BB25-7B3846C1150E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5AB5AB0-5BD4-49B0-AAB6-5259D90E40B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72E1747C-FFD2-40D9-A8B4-A95FEA43009D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931B392-3F21-453F-9E1E-DFE0D5AD5029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072962E-644F-48BC-8300-1E1A15C9819C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48124F24-AF75-45B0-838A-FFE6ACF6B440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B2BC3910-A14F-49BF-BFB8-D239DFD2BC55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EB57AD4D-BC4F-48FD-8FF9-22AB686763A5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F55E897A-4502-4B33-B9AC-3D9ABF5F488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48D01EBC-9EEB-4DFB-9ED1-B381084787BA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DE4C1862-B05D-4852-B852-6C4F364A4F53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765FBAF-CFC0-444E-BD42-ACA282BD04B7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97251686-98DA-4083-B170-BDB10D4B0A74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8CDBFDF7-C030-4C8D-888F-6EE226C62AA3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3E0E282B-40C6-4030-B80A-DDF12622717F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EEAEEB1B-59BC-407A-94B7-B9E085643C2A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750A1B9C-3A02-4C53-944D-A44B522F0B36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E35F2B3-A2CD-44C1-9AF4-E9676EFA6554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BA5F9CDD-0504-490B-8181-2D9831E53FAB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1FA4A37B-6FBF-4731-88BD-2E86CED3B76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B46365A-0E0A-4F6B-9C79-465D2E2760C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DA19DBC5-79D8-4953-B0C4-D7FD8CB53DCD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F7BF5959-153D-4F08-BC89-047283B075C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EEBB778B-77F7-40D7-BC51-AC9A5A8FA85F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1CE740-33C5-4C38-8452-25A4469A8E74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BCED7942-303B-4577-8131-3466BAA7015E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D7A32878-6AAE-4620-93A9-D2203E21E44C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B80E1947-24CE-4C0E-B888-919360314DA9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E439C6A7-4EE9-4E40-8CA4-7A73B5BB16A0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37FC6241-A04D-4B1E-B611-A22487EF8872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8ACA233F-2FAC-4674-821B-550A7B175054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70B98846-5AC5-4F45-A997-EEED1E7ECE44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9A0CF71B-0E71-484C-9056-A132CDBA0D9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18569537-1AED-4C7B-8B47-603057A18FA5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710DAB5F-5497-4723-86D6-07D48BD1AC42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B5EB4E49-C279-4EE2-9D05-CBFDC6A4DCF2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D225383E-EAAF-432A-96D1-7DA3F9ED8026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A2E1BC34-66CB-43B2-9DC1-761B11C988A5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F096DFB7-FFF6-479E-B51F-68472E797DF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47F999C0-8163-40AC-841A-2E0E73196B98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74BD9767-A92A-4BEF-86B3-CB83AA1475F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BD6932D5-9833-404D-B87F-7E50DBF36C2D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37B63658-C4F9-4E44-9881-86A3A736C37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D92DCD04-4962-4FE2-A089-4E1772F80F2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C551D115-8B98-4F26-A541-CFB9336D38E6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141A4014-28DD-44B9-A1F8-0774DD775A3D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95F46B-105D-409B-B689-9B236D0D8F71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12E6B492-1310-4FD2-BA9F-850FC2B86043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50A484D9-91EF-4281-ADBB-CDD2A8239A93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C9CE7C63-51AE-4180-8346-0F742C95FAAD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BA5AE84-745C-45FB-9DF0-C9083903146C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BEBBEFC-3DD2-4981-BC8E-81A3FC8AD27D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7CC71BAF-7A50-4B47-9CFD-43C9ECA75FC9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4E10DEFD-E0A5-4605-9B6B-EAA558C5F3C1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CD815187-0E38-412D-A5EA-BD0CB9AA5C41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E669C5BE-BFA6-4092-BB03-347586AFC2AC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2B684A0-5DEE-4C71-81AC-C53A1EEF7BDE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50655FED-38B3-4842-820F-8F3AB8238CA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48A564D5-F5BC-4DE5-B9C2-03926FDDE702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F5973A17-6DFA-46C2-AF04-69C85F93DFB4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37586245-A653-4F63-9AFE-2D6C887A440F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721CF528-C4AF-4020-BE3C-908E9449CF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2AF6744E-CE34-4A18-8BBA-043E4F87C89F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83DF4155-363C-4986-8DF1-6C903CCC7AE2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9B34A4ED-C531-4279-BD80-A97646E6E7F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CF184E2D-C0D8-4EBC-B5A9-F2999101AE9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1FCBB37A-AE56-4FB2-8F6D-D7C143DEB648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264BD429-B6AE-4169-8863-F310CA40A050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C8EE4181-5B9F-40CC-8308-60B11BDA34CA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BA540AC-9CFE-4B27-8F35-1C3318E436D5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7DAE9A85-CB36-45AE-BBFD-E98B774E330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FADBB97-E255-4A1F-90B2-03F6ED945683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23381DD3-D760-459E-B9B1-A4173D8AE539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AD993DCE-E266-48C1-AEF9-95A886BB5D52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F1D2BDB6-C1B5-48D5-941E-25BEB8C605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05C0D2D9-F04E-4108-953B-D7B4DB56E16C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3E86766-D7AC-4A76-9901-254AF7DF41E9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D6856EC4-884A-4570-BFAC-F774826563E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8A37A35-6C76-4942-8B33-F1F22EA9BE1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5FA1544D-50D4-4921-B424-86C78223DA97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8E187A94-AB50-4B5D-A462-9B1FE0400C90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3E36E305-F64C-48E6-A9BB-A465AFBF739A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985700E1-26C1-419F-9B97-0648A1DA59AB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8F09DAA5-6C06-430F-B102-71A80355B65B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BAECF7A5-F92C-427F-8A6E-DAB36D1ED05E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DA3BD44A-A4A1-4D12-865A-F745FB0B1C70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C2F96F0E-D509-4A3F-A9F1-E6CD412CF13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2900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267F34D3-31A1-43D8-BE7D-20E3F8215302}"/>
              </a:ext>
            </a:extLst>
          </p:cNvPr>
          <p:cNvSpPr/>
          <p:nvPr/>
        </p:nvSpPr>
        <p:spPr>
          <a:xfrm>
            <a:off x="2598933" y="272812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ABDCA6DF-321C-47D4-8C6D-A9DAA95599D9}"/>
              </a:ext>
            </a:extLst>
          </p:cNvPr>
          <p:cNvSpPr/>
          <p:nvPr/>
        </p:nvSpPr>
        <p:spPr>
          <a:xfrm>
            <a:off x="9556320" y="479187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DA8B2CBD-74C2-4A25-AC75-83775B0F28CA}"/>
              </a:ext>
            </a:extLst>
          </p:cNvPr>
          <p:cNvSpPr/>
          <p:nvPr/>
        </p:nvSpPr>
        <p:spPr>
          <a:xfrm>
            <a:off x="5495055" y="2366455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4E366658-DAB6-4AC3-B800-A96996D96C86}"/>
              </a:ext>
            </a:extLst>
          </p:cNvPr>
          <p:cNvSpPr txBox="1"/>
          <p:nvPr/>
        </p:nvSpPr>
        <p:spPr>
          <a:xfrm>
            <a:off x="1828800" y="561597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n-lt"/>
              </a:rPr>
              <a:t>World map slide</a:t>
            </a:r>
            <a:endParaRPr lang="ko-KR" altLang="en-US" sz="2800" b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3513287" y="1072259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544061" y="2964734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857709" y="254997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524067" y="2549973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544061" y="4831634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857709" y="441687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524067" y="4416873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350895" y="2964734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664543" y="254997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330901" y="2549973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350895" y="4831634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664543" y="441687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330901" y="4416873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740C5E64-6DD4-49C1-A302-BDDD099D4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89" y="904873"/>
            <a:ext cx="3200912" cy="52047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110EA4-B82E-415E-B312-E49E228B6863}"/>
              </a:ext>
            </a:extLst>
          </p:cNvPr>
          <p:cNvSpPr txBox="1"/>
          <p:nvPr/>
        </p:nvSpPr>
        <p:spPr>
          <a:xfrm>
            <a:off x="1638311" y="3101741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19DC36-723B-4396-AC4D-BBD48ACF8057}"/>
              </a:ext>
            </a:extLst>
          </p:cNvPr>
          <p:cNvSpPr txBox="1"/>
          <p:nvPr/>
        </p:nvSpPr>
        <p:spPr>
          <a:xfrm>
            <a:off x="1638311" y="1784354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BE9F756-D1EA-4372-9804-CFFF6F680C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C758A92-2AAC-4029-80CB-99EA8A455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6" y="1017501"/>
            <a:ext cx="1418038" cy="1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6D9DA78-1C4F-4C61-888F-6C823EF26B59}"/>
              </a:ext>
            </a:extLst>
          </p:cNvPr>
          <p:cNvSpPr txBox="1"/>
          <p:nvPr/>
        </p:nvSpPr>
        <p:spPr>
          <a:xfrm>
            <a:off x="1399329" y="3024739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46A0EA-8B8B-4B6F-BC71-C2C46BBCBED9}"/>
              </a:ext>
            </a:extLst>
          </p:cNvPr>
          <p:cNvSpPr txBox="1"/>
          <p:nvPr/>
        </p:nvSpPr>
        <p:spPr>
          <a:xfrm>
            <a:off x="1399329" y="1707352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7F59CF8-0DA3-4A6E-B46D-AA669E77B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300705A-E0EF-40CF-A92D-214ECE870E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95724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C03A856-8FBE-4CF4-8902-6BF6E2A8D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76" y="775049"/>
            <a:ext cx="8920843" cy="53079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CCF049-ED54-4310-9C23-E59943F42FE2}"/>
              </a:ext>
            </a:extLst>
          </p:cNvPr>
          <p:cNvSpPr txBox="1"/>
          <p:nvPr/>
        </p:nvSpPr>
        <p:spPr>
          <a:xfrm>
            <a:off x="796414" y="3604972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E8010E-526C-47D6-88EC-A69277B155EF}"/>
              </a:ext>
            </a:extLst>
          </p:cNvPr>
          <p:cNvSpPr txBox="1"/>
          <p:nvPr/>
        </p:nvSpPr>
        <p:spPr>
          <a:xfrm>
            <a:off x="796414" y="2656341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4B887D-05DE-4714-A69B-ABF5B5E7E4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48569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40"/>
            </a:gs>
            <a:gs pos="100000">
              <a:srgbClr val="29007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40"/>
            </a:gs>
            <a:gs pos="100000">
              <a:srgbClr val="29007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F983041-3CA3-481C-94F4-175969B3EA9A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042285E-D78C-4692-8944-B498C738C547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153878" y="2767281"/>
            <a:ext cx="5884244" cy="132343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6D198BD2-D213-4DC4-9B35-5736BDFFA0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9763309-031A-4B83-B226-EE7FA0C66AFD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389EDB-C771-4203-B8EC-F24FB57765B0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D0256C0-FC9A-4A9E-9F0D-649246EF2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F203F5B-ABE5-49FB-88BC-9B8A4665C606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A15A1B3-8B7C-42FB-B398-08BA00AEA471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32325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4E21B0C-9E61-4958-8728-5D201BC17953}"/>
              </a:ext>
            </a:extLst>
          </p:cNvPr>
          <p:cNvSpPr txBox="1"/>
          <p:nvPr/>
        </p:nvSpPr>
        <p:spPr>
          <a:xfrm>
            <a:off x="1641615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6E604E-869C-488B-B143-647AA98EDB8A}"/>
              </a:ext>
            </a:extLst>
          </p:cNvPr>
          <p:cNvSpPr txBox="1"/>
          <p:nvPr/>
        </p:nvSpPr>
        <p:spPr>
          <a:xfrm>
            <a:off x="1641615" y="45777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E45DB9-167F-41CD-9F11-D455159B5743}"/>
              </a:ext>
            </a:extLst>
          </p:cNvPr>
          <p:cNvSpPr/>
          <p:nvPr/>
        </p:nvSpPr>
        <p:spPr>
          <a:xfrm>
            <a:off x="1641616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81D6B22-50E3-4E58-8821-29DDA717F11D}"/>
              </a:ext>
            </a:extLst>
          </p:cNvPr>
          <p:cNvSpPr/>
          <p:nvPr/>
        </p:nvSpPr>
        <p:spPr>
          <a:xfrm>
            <a:off x="1641615" y="2714757"/>
            <a:ext cx="1125000" cy="1125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290077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FDC736F-8106-4603-8BAB-2867B9D0B8DC}"/>
              </a:ext>
            </a:extLst>
          </p:cNvPr>
          <p:cNvGrpSpPr/>
          <p:nvPr/>
        </p:nvGrpSpPr>
        <p:grpSpPr>
          <a:xfrm>
            <a:off x="2033019" y="3048706"/>
            <a:ext cx="409596" cy="409096"/>
            <a:chOff x="2090919" y="902017"/>
            <a:chExt cx="388715" cy="388239"/>
          </a:xfr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17D0121-3646-4A65-AA23-45A1FD7B8D6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45935FB-A7E3-40A3-B182-04A033C2FDC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F304BF-F261-4B29-973D-E4CF814DC06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65CFE8D-7191-4290-AAAA-2831692178D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59E919B-874E-4793-B01A-F468E784F0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91F57E2-DC97-486F-AA5C-822F9E8C88D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4E620C1-2AAE-471E-AA54-36C187210CC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3778072E-878F-46BB-8E1B-6818C88D740C}"/>
              </a:ext>
            </a:extLst>
          </p:cNvPr>
          <p:cNvSpPr/>
          <p:nvPr/>
        </p:nvSpPr>
        <p:spPr>
          <a:xfrm>
            <a:off x="7997109" y="2714757"/>
            <a:ext cx="1125000" cy="1125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290077"/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B9D8B00-4A50-422B-97A0-612FFFA9FAF2}"/>
              </a:ext>
            </a:extLst>
          </p:cNvPr>
          <p:cNvGrpSpPr/>
          <p:nvPr/>
        </p:nvGrpSpPr>
        <p:grpSpPr>
          <a:xfrm>
            <a:off x="8353855" y="3041139"/>
            <a:ext cx="411504" cy="411504"/>
            <a:chOff x="752656" y="1562597"/>
            <a:chExt cx="390525" cy="390525"/>
          </a:xfr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F5A77F4-0AB7-49E4-A6C1-BB2BB158BC4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2D729AB-43B5-475F-8E71-D529638B808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368EC105-3966-4B06-BA3B-E7543569315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5BD4856-9CED-459C-995A-96195EC152A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4A50C5A-1FAC-4967-AE37-AEE10F94B4A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타원 84">
            <a:extLst>
              <a:ext uri="{FF2B5EF4-FFF2-40B4-BE49-F238E27FC236}">
                <a16:creationId xmlns:a16="http://schemas.microsoft.com/office/drawing/2014/main" id="{14593B38-0825-4D6E-9838-6993BC2CCA43}"/>
              </a:ext>
            </a:extLst>
          </p:cNvPr>
          <p:cNvSpPr/>
          <p:nvPr/>
        </p:nvSpPr>
        <p:spPr>
          <a:xfrm>
            <a:off x="4819362" y="2714757"/>
            <a:ext cx="1125000" cy="1125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290077"/>
              </a:solidFill>
              <a:latin typeface="+mj-lt"/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051D14A-65E1-4A98-8D2D-11053A3A1386}"/>
              </a:ext>
            </a:extLst>
          </p:cNvPr>
          <p:cNvGrpSpPr/>
          <p:nvPr/>
        </p:nvGrpSpPr>
        <p:grpSpPr>
          <a:xfrm>
            <a:off x="5194673" y="3080186"/>
            <a:ext cx="411204" cy="394142"/>
            <a:chOff x="6793030" y="2235612"/>
            <a:chExt cx="390240" cy="374047"/>
          </a:xfrm>
          <a:gradFill>
            <a:gsLst>
              <a:gs pos="0">
                <a:srgbClr val="000040"/>
              </a:gs>
              <a:gs pos="100000">
                <a:srgbClr val="290077"/>
              </a:gs>
            </a:gsLst>
            <a:lin ang="5400000" scaled="1"/>
          </a:gra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EF32114A-9A44-4695-ABC7-240681B2720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438D425-9F26-47CB-AA66-0C34403AD1D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309E66B0-8A93-4C34-9C8D-DCAD50486E0A}"/>
              </a:ext>
            </a:extLst>
          </p:cNvPr>
          <p:cNvSpPr txBox="1"/>
          <p:nvPr/>
        </p:nvSpPr>
        <p:spPr>
          <a:xfrm>
            <a:off x="4819362" y="45777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A8E3DDEC-B99A-4B89-BC66-7B1547B92847}"/>
              </a:ext>
            </a:extLst>
          </p:cNvPr>
          <p:cNvSpPr/>
          <p:nvPr/>
        </p:nvSpPr>
        <p:spPr>
          <a:xfrm>
            <a:off x="4819363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514A44E-C6CB-4524-9B26-94DDB56B4CFC}"/>
              </a:ext>
            </a:extLst>
          </p:cNvPr>
          <p:cNvSpPr txBox="1"/>
          <p:nvPr/>
        </p:nvSpPr>
        <p:spPr>
          <a:xfrm>
            <a:off x="7997109" y="45777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15EF8C3-8C28-4F43-9CA4-0628BA60D748}"/>
              </a:ext>
            </a:extLst>
          </p:cNvPr>
          <p:cNvSpPr/>
          <p:nvPr/>
        </p:nvSpPr>
        <p:spPr>
          <a:xfrm>
            <a:off x="7997110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B24888EB-1974-4F28-A09C-B24EC6DB0587}"/>
              </a:ext>
            </a:extLst>
          </p:cNvPr>
          <p:cNvSpPr txBox="1"/>
          <p:nvPr/>
        </p:nvSpPr>
        <p:spPr>
          <a:xfrm>
            <a:off x="2999874" y="2551837"/>
            <a:ext cx="6192252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8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EF7FAAE-C463-42D7-B343-950CF52A1346}"/>
              </a:ext>
            </a:extLst>
          </p:cNvPr>
          <p:cNvSpPr txBox="1"/>
          <p:nvPr/>
        </p:nvSpPr>
        <p:spPr>
          <a:xfrm>
            <a:off x="1938795" y="1618665"/>
            <a:ext cx="831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340D9-7B05-426D-87D8-69A3BE72B516}"/>
              </a:ext>
            </a:extLst>
          </p:cNvPr>
          <p:cNvSpPr txBox="1"/>
          <p:nvPr/>
        </p:nvSpPr>
        <p:spPr>
          <a:xfrm>
            <a:off x="117827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F9F09D7-5881-40DA-8853-2FF808432190}"/>
              </a:ext>
            </a:extLst>
          </p:cNvPr>
          <p:cNvSpPr/>
          <p:nvPr/>
        </p:nvSpPr>
        <p:spPr>
          <a:xfrm>
            <a:off x="117826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753683D-C737-4F28-AC45-FB008DC8D0C5}"/>
              </a:ext>
            </a:extLst>
          </p:cNvPr>
          <p:cNvSpPr/>
          <p:nvPr/>
        </p:nvSpPr>
        <p:spPr>
          <a:xfrm>
            <a:off x="117832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2C77E4-A466-42D9-85D7-BE70AF54637B}"/>
              </a:ext>
            </a:extLst>
          </p:cNvPr>
          <p:cNvSpPr txBox="1"/>
          <p:nvPr/>
        </p:nvSpPr>
        <p:spPr>
          <a:xfrm>
            <a:off x="376142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93F8F5B-6D4D-4B14-8930-49086864DCDE}"/>
              </a:ext>
            </a:extLst>
          </p:cNvPr>
          <p:cNvSpPr/>
          <p:nvPr/>
        </p:nvSpPr>
        <p:spPr>
          <a:xfrm>
            <a:off x="376141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Consectetur adipisicing elit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8FE3A87-2D6E-4C4F-84B2-01FA1C9AA754}"/>
              </a:ext>
            </a:extLst>
          </p:cNvPr>
          <p:cNvSpPr/>
          <p:nvPr/>
        </p:nvSpPr>
        <p:spPr>
          <a:xfrm>
            <a:off x="376147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08D3D-EC2B-412D-A723-01AA14032FD6}"/>
              </a:ext>
            </a:extLst>
          </p:cNvPr>
          <p:cNvSpPr txBox="1"/>
          <p:nvPr/>
        </p:nvSpPr>
        <p:spPr>
          <a:xfrm>
            <a:off x="6373491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CF9F205-7BF0-4453-80EA-19B8AA05163B}"/>
              </a:ext>
            </a:extLst>
          </p:cNvPr>
          <p:cNvSpPr/>
          <p:nvPr/>
        </p:nvSpPr>
        <p:spPr>
          <a:xfrm>
            <a:off x="6373490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Sed </a:t>
            </a:r>
            <a:r>
              <a:rPr lang="en-US" altLang="ko-KR">
                <a:solidFill>
                  <a:schemeClr val="bg1"/>
                </a:solidFill>
                <a:latin typeface="+mj-lt"/>
              </a:rPr>
              <a:t>do eiusmod tempor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296D172-CCBC-4CE2-A87C-11C4779B546F}"/>
              </a:ext>
            </a:extLst>
          </p:cNvPr>
          <p:cNvSpPr/>
          <p:nvPr/>
        </p:nvSpPr>
        <p:spPr>
          <a:xfrm>
            <a:off x="6373546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88D5C8-A259-4CCC-8632-036BB8DCC8F0}"/>
              </a:ext>
            </a:extLst>
          </p:cNvPr>
          <p:cNvSpPr txBox="1"/>
          <p:nvPr/>
        </p:nvSpPr>
        <p:spPr>
          <a:xfrm>
            <a:off x="8952359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1860B1E-EB21-49B7-AA23-597B4E792752}"/>
              </a:ext>
            </a:extLst>
          </p:cNvPr>
          <p:cNvSpPr/>
          <p:nvPr/>
        </p:nvSpPr>
        <p:spPr>
          <a:xfrm>
            <a:off x="8952358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Incididunt ut labore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et dolore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F6A4C86-AFBC-4BDE-8406-920220AC1454}"/>
              </a:ext>
            </a:extLst>
          </p:cNvPr>
          <p:cNvSpPr/>
          <p:nvPr/>
        </p:nvSpPr>
        <p:spPr>
          <a:xfrm>
            <a:off x="8952414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1386087" y="3669215"/>
            <a:ext cx="4698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1386087" y="4104170"/>
            <a:ext cx="46989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1384697" y="1368835"/>
            <a:ext cx="471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1386087" y="1985766"/>
            <a:ext cx="46989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2921A94-55F3-4902-BD61-4AC468A0FE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2E144B1D-A869-462E-B7C7-808480259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7196" y="2018405"/>
            <a:ext cx="392560" cy="28500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9D67D9B-C462-4BD1-9A03-39FCC835F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2245" y="2018404"/>
            <a:ext cx="392560" cy="2850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29669B-1B37-45AA-9B92-BFF54CA9B0B7}"/>
              </a:ext>
            </a:extLst>
          </p:cNvPr>
          <p:cNvSpPr txBox="1"/>
          <p:nvPr/>
        </p:nvSpPr>
        <p:spPr>
          <a:xfrm>
            <a:off x="2939467" y="2142122"/>
            <a:ext cx="63130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 magna </a:t>
            </a:r>
            <a:r>
              <a:rPr lang="en-US" altLang="ko-KR" sz="2800" dirty="0" err="1">
                <a:solidFill>
                  <a:schemeClr val="bg1"/>
                </a:solidFill>
              </a:rPr>
              <a:t>aliqua</a:t>
            </a:r>
            <a:r>
              <a:rPr lang="en-US" altLang="ko-KR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85E643-613B-4ADB-9138-3F0BB1AB4244}"/>
              </a:ext>
            </a:extLst>
          </p:cNvPr>
          <p:cNvSpPr txBox="1"/>
          <p:nvPr/>
        </p:nvSpPr>
        <p:spPr>
          <a:xfrm>
            <a:off x="2939467" y="4377931"/>
            <a:ext cx="631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64588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F8EA6D6B-0428-4107-95F8-6313C1800889}"/>
              </a:ext>
            </a:extLst>
          </p:cNvPr>
          <p:cNvSpPr/>
          <p:nvPr/>
        </p:nvSpPr>
        <p:spPr>
          <a:xfrm>
            <a:off x="6853468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1260000" tIns="36000" rIns="72000" bIns="36000" rtlCol="0" anchor="ctr"/>
          <a:lstStyle/>
          <a:p>
            <a:r>
              <a:rPr lang="en-US" altLang="ko-KR" sz="2400">
                <a:solidFill>
                  <a:srgbClr val="0A0D7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052D46FA-5DE3-4E23-97D1-21F6D8D15C56}"/>
              </a:ext>
            </a:extLst>
          </p:cNvPr>
          <p:cNvSpPr/>
          <p:nvPr/>
        </p:nvSpPr>
        <p:spPr>
          <a:xfrm>
            <a:off x="2911933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7700FC"/>
          </a:solidFill>
          <a:ln w="9525" cap="flat">
            <a:noFill/>
            <a:prstDash val="solid"/>
            <a:miter/>
          </a:ln>
        </p:spPr>
        <p:txBody>
          <a:bodyPr lIns="1332000" tIns="36000" rIns="72000" bIns="36000" rtlCol="0" anchor="ctr"/>
          <a:lstStyle/>
          <a:p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765F4B39-1ED8-4CAD-9F03-356A6EF96865}"/>
              </a:ext>
            </a:extLst>
          </p:cNvPr>
          <p:cNvSpPr/>
          <p:nvPr/>
        </p:nvSpPr>
        <p:spPr>
          <a:xfrm>
            <a:off x="342901" y="180340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972000" tIns="36000" rIns="72000" bIns="36000" rtlCol="0" anchor="ctr"/>
          <a:lstStyle/>
          <a:p>
            <a:r>
              <a:rPr lang="en-US" altLang="ko-KR" sz="2400" dirty="0">
                <a:solidFill>
                  <a:srgbClr val="0A0D7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A0D78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E760AD-EC20-40F0-BCF9-4AEC5DF2FE03}"/>
              </a:ext>
            </a:extLst>
          </p:cNvPr>
          <p:cNvSpPr txBox="1"/>
          <p:nvPr/>
        </p:nvSpPr>
        <p:spPr>
          <a:xfrm>
            <a:off x="1354825" y="4770543"/>
            <a:ext cx="250779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B03DD92-E9D2-4FFD-BF99-BDDB39D9320B}"/>
              </a:ext>
            </a:extLst>
          </p:cNvPr>
          <p:cNvSpPr/>
          <p:nvPr/>
        </p:nvSpPr>
        <p:spPr>
          <a:xfrm>
            <a:off x="1354825" y="4392403"/>
            <a:ext cx="25077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A55C3CC-7FEA-491A-9D8D-E4689D796220}"/>
              </a:ext>
            </a:extLst>
          </p:cNvPr>
          <p:cNvSpPr/>
          <p:nvPr/>
        </p:nvSpPr>
        <p:spPr>
          <a:xfrm>
            <a:off x="1354825" y="4011386"/>
            <a:ext cx="248989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6E655D-2A9B-40EB-A8C9-D49A63BA1115}"/>
              </a:ext>
            </a:extLst>
          </p:cNvPr>
          <p:cNvSpPr txBox="1"/>
          <p:nvPr/>
        </p:nvSpPr>
        <p:spPr>
          <a:xfrm>
            <a:off x="4252516" y="4770543"/>
            <a:ext cx="250779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2FEDB64-4536-490F-9B4B-BFEAB62CBA5C}"/>
              </a:ext>
            </a:extLst>
          </p:cNvPr>
          <p:cNvSpPr/>
          <p:nvPr/>
        </p:nvSpPr>
        <p:spPr>
          <a:xfrm>
            <a:off x="4252516" y="4392403"/>
            <a:ext cx="25077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A1ED40A-C239-4DE8-A48D-3366819E99D7}"/>
              </a:ext>
            </a:extLst>
          </p:cNvPr>
          <p:cNvSpPr/>
          <p:nvPr/>
        </p:nvSpPr>
        <p:spPr>
          <a:xfrm>
            <a:off x="4252516" y="4011386"/>
            <a:ext cx="248989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375887-EDCC-4898-A159-35644208EA68}"/>
              </a:ext>
            </a:extLst>
          </p:cNvPr>
          <p:cNvSpPr txBox="1"/>
          <p:nvPr/>
        </p:nvSpPr>
        <p:spPr>
          <a:xfrm>
            <a:off x="8135415" y="4770543"/>
            <a:ext cx="250779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00D127A-3EC1-4D6E-BA2A-E8148423A1C8}"/>
              </a:ext>
            </a:extLst>
          </p:cNvPr>
          <p:cNvSpPr/>
          <p:nvPr/>
        </p:nvSpPr>
        <p:spPr>
          <a:xfrm>
            <a:off x="8135415" y="4392403"/>
            <a:ext cx="25077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6D1B952-9305-4E78-BD98-C67CCF1307FF}"/>
              </a:ext>
            </a:extLst>
          </p:cNvPr>
          <p:cNvSpPr/>
          <p:nvPr/>
        </p:nvSpPr>
        <p:spPr>
          <a:xfrm>
            <a:off x="8135415" y="4011386"/>
            <a:ext cx="248989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89911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77266B0-E903-4EA2-8D39-9AEBB3CDC942}"/>
              </a:ext>
            </a:extLst>
          </p:cNvPr>
          <p:cNvSpPr/>
          <p:nvPr/>
        </p:nvSpPr>
        <p:spPr>
          <a:xfrm>
            <a:off x="6742299" y="2226914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7700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ED9D569-56C8-41E9-BD3F-FDF543F1E27F}"/>
              </a:ext>
            </a:extLst>
          </p:cNvPr>
          <p:cNvSpPr/>
          <p:nvPr/>
        </p:nvSpPr>
        <p:spPr>
          <a:xfrm>
            <a:off x="4440677" y="2226914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7700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7352C9D8-B289-4915-B1F1-D5D9D85C43A9}"/>
              </a:ext>
            </a:extLst>
          </p:cNvPr>
          <p:cNvSpPr/>
          <p:nvPr/>
        </p:nvSpPr>
        <p:spPr>
          <a:xfrm>
            <a:off x="5017411" y="3951823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290077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290077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349E3639-33E2-4B0E-954C-E4BBB6B604AE}"/>
              </a:ext>
            </a:extLst>
          </p:cNvPr>
          <p:cNvSpPr/>
          <p:nvPr/>
        </p:nvSpPr>
        <p:spPr>
          <a:xfrm>
            <a:off x="5017411" y="1650181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290077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290077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03416-0A82-4BA8-BE4E-3107435DE223}"/>
              </a:ext>
            </a:extLst>
          </p:cNvPr>
          <p:cNvSpPr txBox="1"/>
          <p:nvPr/>
        </p:nvSpPr>
        <p:spPr>
          <a:xfrm>
            <a:off x="8050452" y="1704936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7713464-45A9-4647-93BB-DFC3DA53BF26}"/>
              </a:ext>
            </a:extLst>
          </p:cNvPr>
          <p:cNvSpPr/>
          <p:nvPr/>
        </p:nvSpPr>
        <p:spPr>
          <a:xfrm>
            <a:off x="8050452" y="1330023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276302-88C1-40C6-BFEF-62320E110395}"/>
              </a:ext>
            </a:extLst>
          </p:cNvPr>
          <p:cNvSpPr txBox="1"/>
          <p:nvPr/>
        </p:nvSpPr>
        <p:spPr>
          <a:xfrm>
            <a:off x="8050452" y="4450759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DBAC93D-96BA-427E-8090-32441810E9AD}"/>
              </a:ext>
            </a:extLst>
          </p:cNvPr>
          <p:cNvSpPr/>
          <p:nvPr/>
        </p:nvSpPr>
        <p:spPr>
          <a:xfrm>
            <a:off x="8050452" y="4075846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B843F2-3982-466D-BA76-4B3E7C99C9A1}"/>
              </a:ext>
            </a:extLst>
          </p:cNvPr>
          <p:cNvSpPr txBox="1"/>
          <p:nvPr/>
        </p:nvSpPr>
        <p:spPr>
          <a:xfrm>
            <a:off x="1422401" y="1704936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7AE414-F9B4-42D3-8406-265E9678D7C5}"/>
              </a:ext>
            </a:extLst>
          </p:cNvPr>
          <p:cNvSpPr/>
          <p:nvPr/>
        </p:nvSpPr>
        <p:spPr>
          <a:xfrm>
            <a:off x="1422401" y="1330023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DAA707-1501-4869-A2C5-A5A72C469AC0}"/>
              </a:ext>
            </a:extLst>
          </p:cNvPr>
          <p:cNvSpPr txBox="1"/>
          <p:nvPr/>
        </p:nvSpPr>
        <p:spPr>
          <a:xfrm>
            <a:off x="1422401" y="4450759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F58A905-D3CE-4FD8-AE33-12B10CF5462D}"/>
              </a:ext>
            </a:extLst>
          </p:cNvPr>
          <p:cNvSpPr/>
          <p:nvPr/>
        </p:nvSpPr>
        <p:spPr>
          <a:xfrm>
            <a:off x="1422401" y="4075846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6657B3-D78A-4618-A946-7B44E28056B9}"/>
              </a:ext>
            </a:extLst>
          </p:cNvPr>
          <p:cNvSpPr/>
          <p:nvPr/>
        </p:nvSpPr>
        <p:spPr>
          <a:xfrm>
            <a:off x="5256336" y="2948837"/>
            <a:ext cx="16591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69095348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 sz="2400" dirty="0" smtClean="0">
            <a:solidFill>
              <a:srgbClr val="290077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3411</TotalTime>
  <Words>1218</Words>
  <Application>Microsoft Office PowerPoint</Application>
  <PresentationFormat>와이드스크린</PresentationFormat>
  <Paragraphs>167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Arial Unicode MS</vt:lpstr>
      <vt:lpstr>Montserrat Black</vt:lpstr>
      <vt:lpstr>맑은 고딕</vt:lpstr>
      <vt:lpstr>Arial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254</cp:revision>
  <dcterms:created xsi:type="dcterms:W3CDTF">2019-04-06T05:20:47Z</dcterms:created>
  <dcterms:modified xsi:type="dcterms:W3CDTF">2021-09-24T09:05:09Z</dcterms:modified>
</cp:coreProperties>
</file>