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0"/>
  </p:notesMasterIdLst>
  <p:sldIdLst>
    <p:sldId id="258" r:id="rId2"/>
    <p:sldId id="314" r:id="rId3"/>
    <p:sldId id="385" r:id="rId4"/>
    <p:sldId id="372" r:id="rId5"/>
    <p:sldId id="317" r:id="rId6"/>
    <p:sldId id="361" r:id="rId7"/>
    <p:sldId id="379" r:id="rId8"/>
    <p:sldId id="386" r:id="rId9"/>
    <p:sldId id="378" r:id="rId10"/>
    <p:sldId id="381" r:id="rId11"/>
    <p:sldId id="377" r:id="rId12"/>
    <p:sldId id="374" r:id="rId13"/>
    <p:sldId id="383" r:id="rId14"/>
    <p:sldId id="375" r:id="rId15"/>
    <p:sldId id="373" r:id="rId16"/>
    <p:sldId id="376" r:id="rId17"/>
    <p:sldId id="382" r:id="rId18"/>
    <p:sldId id="292" r:id="rId19"/>
    <p:sldId id="287" r:id="rId20"/>
    <p:sldId id="288" r:id="rId21"/>
    <p:sldId id="387" r:id="rId22"/>
    <p:sldId id="388" r:id="rId23"/>
    <p:sldId id="291" r:id="rId24"/>
    <p:sldId id="294" r:id="rId25"/>
    <p:sldId id="293" r:id="rId26"/>
    <p:sldId id="488" r:id="rId27"/>
    <p:sldId id="295" r:id="rId28"/>
    <p:sldId id="384" r:id="rId29"/>
  </p:sldIdLst>
  <p:sldSz cx="12192000" cy="6858000"/>
  <p:notesSz cx="6858000" cy="9144000"/>
  <p:embeddedFontLst>
    <p:embeddedFont>
      <p:font typeface="Caveat Brush" pitchFamily="2" charset="0"/>
      <p:regular r:id="rId31"/>
    </p:embeddedFont>
    <p:embeddedFont>
      <p:font typeface="Montserrat Light" panose="00000400000000000000" pitchFamily="2" charset="0"/>
      <p:regular r:id="rId32"/>
      <p:italic r:id="rId33"/>
    </p:embeddedFont>
    <p:embeddedFont>
      <p:font typeface="맑은 고딕" panose="020B0503020000020004" pitchFamily="50" charset="-127"/>
      <p:regular r:id="rId34"/>
      <p:bold r:id="rId3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D2C13"/>
    <a:srgbClr val="94380A"/>
    <a:srgbClr val="AC410C"/>
    <a:srgbClr val="FFDEB9"/>
    <a:srgbClr val="7C3008"/>
    <a:srgbClr val="44200E"/>
    <a:srgbClr val="FF7B1D"/>
    <a:srgbClr val="D63700"/>
    <a:srgbClr val="922600"/>
    <a:srgbClr val="FFB4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5" d="100"/>
          <a:sy n="95" d="100"/>
        </p:scale>
        <p:origin x="61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2022-01-10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Relationship Id="rId9" Type="http://schemas.openxmlformats.org/officeDocument/2006/relationships/image" Target="../media/image12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4.sv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Relationship Id="rId9" Type="http://schemas.openxmlformats.org/officeDocument/2006/relationships/image" Target="../media/image10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Relationship Id="rId9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2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Relationship Id="rId9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1.png"/><Relationship Id="rId4" Type="http://schemas.openxmlformats.org/officeDocument/2006/relationships/image" Target="../media/image4.svg"/><Relationship Id="rId9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Relationship Id="rId9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Relationship Id="rId9" Type="http://schemas.openxmlformats.org/officeDocument/2006/relationships/image" Target="../media/image11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.png"/><Relationship Id="rId4" Type="http://schemas.openxmlformats.org/officeDocument/2006/relationships/image" Target="../media/image4.svg"/><Relationship Id="rId9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0A223530-BCA8-4ADC-B120-49BAD879EDCF}"/>
              </a:ext>
            </a:extLst>
          </p:cNvPr>
          <p:cNvSpPr/>
          <p:nvPr userDrawn="1"/>
        </p:nvSpPr>
        <p:spPr>
          <a:xfrm>
            <a:off x="10287000" y="0"/>
            <a:ext cx="1905000" cy="6858000"/>
          </a:xfrm>
          <a:prstGeom prst="rect">
            <a:avLst/>
          </a:prstGeom>
          <a:solidFill>
            <a:srgbClr val="44200E"/>
          </a:solidFill>
          <a:ln w="1587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ctr"/>
            <a:endParaRPr lang="ko-KR" altLang="en-US" sz="2800" dirty="0">
              <a:solidFill>
                <a:srgbClr val="922600"/>
              </a:solidFill>
              <a:latin typeface="+mj-lt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463E1D57-3E34-43C6-9127-E2413AA1C6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26856" y="458740"/>
            <a:ext cx="6858000" cy="5940520"/>
          </a:xfrm>
          <a:prstGeom prst="rect">
            <a:avLst/>
          </a:prstGeom>
        </p:spPr>
      </p:pic>
      <p:pic>
        <p:nvPicPr>
          <p:cNvPr id="57" name="그림 56">
            <a:extLst>
              <a:ext uri="{FF2B5EF4-FFF2-40B4-BE49-F238E27FC236}">
                <a16:creationId xmlns:a16="http://schemas.microsoft.com/office/drawing/2014/main" id="{E87E9F91-27F2-4934-8B55-6C91CB62C5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97214" y="2429981"/>
            <a:ext cx="1061443" cy="1245975"/>
          </a:xfrm>
          <a:prstGeom prst="rect">
            <a:avLst/>
          </a:prstGeom>
        </p:spPr>
      </p:pic>
      <p:pic>
        <p:nvPicPr>
          <p:cNvPr id="54" name="그림 53">
            <a:extLst>
              <a:ext uri="{FF2B5EF4-FFF2-40B4-BE49-F238E27FC236}">
                <a16:creationId xmlns:a16="http://schemas.microsoft.com/office/drawing/2014/main" id="{53174398-0611-4260-B02E-25616CE6C9B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0561" y="4636239"/>
            <a:ext cx="1061443" cy="1245975"/>
          </a:xfrm>
          <a:prstGeom prst="rect">
            <a:avLst/>
          </a:prstGeom>
        </p:spPr>
      </p:pic>
      <p:pic>
        <p:nvPicPr>
          <p:cNvPr id="10" name="Graphic 3">
            <a:hlinkClick r:id="rId4"/>
            <a:extLst>
              <a:ext uri="{FF2B5EF4-FFF2-40B4-BE49-F238E27FC236}">
                <a16:creationId xmlns:a16="http://schemas.microsoft.com/office/drawing/2014/main" id="{388E500B-B190-4EA3-8684-2848A62D76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7"/>
            <a:extLst>
              <a:ext uri="{FF2B5EF4-FFF2-40B4-BE49-F238E27FC236}">
                <a16:creationId xmlns:a16="http://schemas.microsoft.com/office/drawing/2014/main" id="{F208DA1F-3DED-4CD5-9F96-F0260FFFBDA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그림 개체 틀 12">
            <a:extLst>
              <a:ext uri="{FF2B5EF4-FFF2-40B4-BE49-F238E27FC236}">
                <a16:creationId xmlns:a16="http://schemas.microsoft.com/office/drawing/2014/main" id="{E3A0CB55-9A70-426F-A48B-F3F4E9A50CC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25607" y="1428751"/>
            <a:ext cx="4000509" cy="400049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effectLst>
            <a:outerShdw dist="190500" dir="2700000" algn="tl" rotWithShape="0">
              <a:srgbClr val="7C3008"/>
            </a:outerShdw>
          </a:effectLst>
        </p:spPr>
        <p:txBody>
          <a:bodyPr tIns="828000" anchor="ctr" anchorCtr="1"/>
          <a:lstStyle>
            <a:lvl1pPr marL="0" marR="0" indent="0" algn="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48" name="그림 47">
            <a:extLst>
              <a:ext uri="{FF2B5EF4-FFF2-40B4-BE49-F238E27FC236}">
                <a16:creationId xmlns:a16="http://schemas.microsoft.com/office/drawing/2014/main" id="{6410F474-AA06-4CDC-B211-4458C93D7E2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56" y="737124"/>
            <a:ext cx="1141055" cy="864954"/>
          </a:xfrm>
          <a:prstGeom prst="rect">
            <a:avLst/>
          </a:prstGeom>
        </p:spPr>
      </p:pic>
      <p:pic>
        <p:nvPicPr>
          <p:cNvPr id="49" name="그림 48">
            <a:extLst>
              <a:ext uri="{FF2B5EF4-FFF2-40B4-BE49-F238E27FC236}">
                <a16:creationId xmlns:a16="http://schemas.microsoft.com/office/drawing/2014/main" id="{FB9F430D-CF69-4289-BAAA-EBF9427A08F6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4907" y="5384501"/>
            <a:ext cx="1547086" cy="1033122"/>
          </a:xfrm>
          <a:prstGeom prst="rect">
            <a:avLst/>
          </a:prstGeom>
        </p:spPr>
      </p:pic>
      <p:pic>
        <p:nvPicPr>
          <p:cNvPr id="50" name="그림 49">
            <a:extLst>
              <a:ext uri="{FF2B5EF4-FFF2-40B4-BE49-F238E27FC236}">
                <a16:creationId xmlns:a16="http://schemas.microsoft.com/office/drawing/2014/main" id="{67A04DF3-F18E-4F2F-A6CA-E039B5FD8A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299"/>
          <a:stretch/>
        </p:blipFill>
        <p:spPr>
          <a:xfrm>
            <a:off x="3937070" y="6131244"/>
            <a:ext cx="1292700" cy="726756"/>
          </a:xfrm>
          <a:prstGeom prst="rect">
            <a:avLst/>
          </a:prstGeom>
        </p:spPr>
      </p:pic>
      <p:pic>
        <p:nvPicPr>
          <p:cNvPr id="51" name="그림 50">
            <a:extLst>
              <a:ext uri="{FF2B5EF4-FFF2-40B4-BE49-F238E27FC236}">
                <a16:creationId xmlns:a16="http://schemas.microsoft.com/office/drawing/2014/main" id="{791E9FB5-2951-454E-B980-E60ED87127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090"/>
          <a:stretch/>
        </p:blipFill>
        <p:spPr>
          <a:xfrm>
            <a:off x="755922" y="5874807"/>
            <a:ext cx="880489" cy="983194"/>
          </a:xfrm>
          <a:prstGeom prst="rect">
            <a:avLst/>
          </a:prstGeom>
        </p:spPr>
      </p:pic>
      <p:pic>
        <p:nvPicPr>
          <p:cNvPr id="52" name="그림 51">
            <a:extLst>
              <a:ext uri="{FF2B5EF4-FFF2-40B4-BE49-F238E27FC236}">
                <a16:creationId xmlns:a16="http://schemas.microsoft.com/office/drawing/2014/main" id="{FB8E97BE-5A20-42BA-8E72-9FE0DEF29EE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74660" y="203542"/>
            <a:ext cx="1113222" cy="1245977"/>
          </a:xfrm>
          <a:prstGeom prst="rect">
            <a:avLst/>
          </a:prstGeom>
        </p:spPr>
      </p:pic>
      <p:pic>
        <p:nvPicPr>
          <p:cNvPr id="55" name="그림 54">
            <a:extLst>
              <a:ext uri="{FF2B5EF4-FFF2-40B4-BE49-F238E27FC236}">
                <a16:creationId xmlns:a16="http://schemas.microsoft.com/office/drawing/2014/main" id="{45CEA35D-320B-455F-BF1E-F9C9F730783A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9893" y="482104"/>
            <a:ext cx="1330097" cy="1599657"/>
          </a:xfrm>
          <a:prstGeom prst="rect">
            <a:avLst/>
          </a:prstGeom>
        </p:spPr>
      </p:pic>
      <p:pic>
        <p:nvPicPr>
          <p:cNvPr id="56" name="그림 55">
            <a:extLst>
              <a:ext uri="{FF2B5EF4-FFF2-40B4-BE49-F238E27FC236}">
                <a16:creationId xmlns:a16="http://schemas.microsoft.com/office/drawing/2014/main" id="{BE03AF2F-D597-4EED-B7EE-787FFD7A0B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69"/>
          <a:stretch/>
        </p:blipFill>
        <p:spPr>
          <a:xfrm flipH="1">
            <a:off x="3111112" y="0"/>
            <a:ext cx="1612846" cy="737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bg>
      <p:bgPr>
        <a:solidFill>
          <a:srgbClr val="5D2C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4A0C2872-F611-494C-BE9C-040F74C709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00" t="3181"/>
          <a:stretch/>
        </p:blipFill>
        <p:spPr>
          <a:xfrm>
            <a:off x="0" y="0"/>
            <a:ext cx="4114802" cy="575156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838D88EB-205B-41F0-94A9-DF562A72E3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1"/>
          <a:stretch/>
        </p:blipFill>
        <p:spPr>
          <a:xfrm>
            <a:off x="4114802" y="0"/>
            <a:ext cx="6858000" cy="575156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D32F0D48-B836-4992-ADFC-B4518E69C5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1" r="82222"/>
          <a:stretch/>
        </p:blipFill>
        <p:spPr>
          <a:xfrm>
            <a:off x="10972802" y="0"/>
            <a:ext cx="1219198" cy="5751560"/>
          </a:xfrm>
          <a:prstGeom prst="rect">
            <a:avLst/>
          </a:prstGeom>
        </p:spPr>
      </p:pic>
      <p:pic>
        <p:nvPicPr>
          <p:cNvPr id="7" name="Graphic 3">
            <a:hlinkClick r:id="rId3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6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2F700D79-D0E3-4DF4-9727-DDDC2B2C935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98502" y="698501"/>
            <a:ext cx="10794996" cy="2935509"/>
          </a:xfrm>
          <a:prstGeom prst="roundRect">
            <a:avLst>
              <a:gd name="adj" fmla="val 3879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effectLst>
            <a:outerShdw dist="190500" dir="2700000" algn="tl" rotWithShape="0">
              <a:srgbClr val="7C3008"/>
            </a:outerShdw>
          </a:effectLst>
        </p:spPr>
        <p:txBody>
          <a:bodyPr tIns="828000" anchor="ctr" anchorCtr="1"/>
          <a:lstStyle>
            <a:lvl1pPr>
              <a:defRPr lang="ko-KR" altLang="en-US" sz="1600" dirty="0"/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None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6632969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bg>
      <p:bgPr>
        <a:solidFill>
          <a:srgbClr val="AC41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CFAB6CA6-1712-4A43-A33D-BD95032BF2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28"/>
          <a:stretch/>
        </p:blipFill>
        <p:spPr>
          <a:xfrm rot="5400000">
            <a:off x="7748001" y="2414000"/>
            <a:ext cx="6858000" cy="2029999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A434A137-4825-4CC2-959F-0D979E042E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08"/>
          <a:stretch/>
        </p:blipFill>
        <p:spPr>
          <a:xfrm rot="16200000" flipH="1">
            <a:off x="-2457988" y="2457990"/>
            <a:ext cx="6858000" cy="1942019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CD76FBE8-109B-4CE3-A493-BF5ADB5B58E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58380" y="0"/>
            <a:ext cx="1113222" cy="1245977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96DB0543-D3A8-4031-8BC4-A9E36EA26A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04"/>
          <a:stretch/>
        </p:blipFill>
        <p:spPr>
          <a:xfrm>
            <a:off x="0" y="5427553"/>
            <a:ext cx="918589" cy="124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87194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bg>
      <p:bgPr>
        <a:solidFill>
          <a:srgbClr val="AC41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A4D2D66C-6436-432B-9EF9-7A58657425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92740" y="458740"/>
            <a:ext cx="6858000" cy="5940520"/>
          </a:xfrm>
          <a:prstGeom prst="rect">
            <a:avLst/>
          </a:prstGeom>
        </p:spPr>
      </p:pic>
      <p:pic>
        <p:nvPicPr>
          <p:cNvPr id="7" name="Graphic 3">
            <a:hlinkClick r:id="rId3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6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그림 개체 틀 2">
            <a:extLst>
              <a:ext uri="{FF2B5EF4-FFF2-40B4-BE49-F238E27FC236}">
                <a16:creationId xmlns:a16="http://schemas.microsoft.com/office/drawing/2014/main" id="{2F0E01A2-5DD7-4C07-8FCA-D60DDE5A36C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86529" y="1729473"/>
            <a:ext cx="4065962" cy="4068286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7" name="그림 개체 틀 10">
            <a:extLst>
              <a:ext uri="{FF2B5EF4-FFF2-40B4-BE49-F238E27FC236}">
                <a16:creationId xmlns:a16="http://schemas.microsoft.com/office/drawing/2014/main" id="{3943C1C2-BA3E-4B8F-A8E1-04B59471FA8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159020" y="1729473"/>
            <a:ext cx="2032981" cy="4068286"/>
          </a:xfrm>
          <a:custGeom>
            <a:avLst/>
            <a:gdLst>
              <a:gd name="connsiteX0" fmla="*/ 2032981 w 2032981"/>
              <a:gd name="connsiteY0" fmla="*/ 0 h 4068286"/>
              <a:gd name="connsiteX1" fmla="*/ 2032981 w 2032981"/>
              <a:gd name="connsiteY1" fmla="*/ 4068286 h 4068286"/>
              <a:gd name="connsiteX2" fmla="*/ 0 w 2032981"/>
              <a:gd name="connsiteY2" fmla="*/ 2034143 h 4068286"/>
              <a:gd name="connsiteX3" fmla="*/ 2032981 w 2032981"/>
              <a:gd name="connsiteY3" fmla="*/ 0 h 406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32981" h="4068286">
                <a:moveTo>
                  <a:pt x="2032981" y="0"/>
                </a:moveTo>
                <a:lnTo>
                  <a:pt x="2032981" y="4068286"/>
                </a:lnTo>
                <a:cubicBezTo>
                  <a:pt x="910197" y="4068286"/>
                  <a:pt x="0" y="3157569"/>
                  <a:pt x="0" y="2034143"/>
                </a:cubicBezTo>
                <a:cubicBezTo>
                  <a:pt x="0" y="910717"/>
                  <a:pt x="910197" y="0"/>
                  <a:pt x="2032981" y="0"/>
                </a:cubicBezTo>
                <a:close/>
              </a:path>
            </a:pathLst>
          </a:cu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tIns="720000" anchor="ctr" anchorCtr="1">
            <a:noAutofit/>
          </a:bodyPr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A6DEC35C-1062-4206-96B3-BB537C2D2CC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" y="252625"/>
            <a:ext cx="880489" cy="1245975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5DE40119-A35D-4B81-9A99-029A8625B6F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800" y="5413322"/>
            <a:ext cx="1061443" cy="1245975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B0170BB7-4D98-4B7D-8C56-29298C1FD85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0705" y="486957"/>
            <a:ext cx="1612846" cy="113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567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bg>
      <p:bgPr>
        <a:solidFill>
          <a:srgbClr val="AC41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>
            <a:extLst>
              <a:ext uri="{FF2B5EF4-FFF2-40B4-BE49-F238E27FC236}">
                <a16:creationId xmlns:a16="http://schemas.microsoft.com/office/drawing/2014/main" id="{4E0781CC-341A-4F38-9F5B-480226249D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49"/>
          <a:stretch/>
        </p:blipFill>
        <p:spPr>
          <a:xfrm rot="16200000" flipH="1">
            <a:off x="-1779000" y="1779000"/>
            <a:ext cx="6858000" cy="3299999"/>
          </a:xfrm>
          <a:prstGeom prst="rect">
            <a:avLst/>
          </a:prstGeom>
        </p:spPr>
      </p:pic>
      <p:pic>
        <p:nvPicPr>
          <p:cNvPr id="7" name="Graphic 3">
            <a:hlinkClick r:id="rId3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6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98DD410C-B90D-4423-9244-DD9866F11B2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65371" y="1106905"/>
            <a:ext cx="3066260" cy="4644190"/>
          </a:xfrm>
          <a:prstGeom prst="roundRect">
            <a:avLst>
              <a:gd name="adj" fmla="val 356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effectLst>
            <a:outerShdw dist="190500" dir="2700000" algn="tl" rotWithShape="0">
              <a:srgbClr val="7C3008"/>
            </a:outerShdw>
          </a:effectLst>
        </p:spPr>
        <p:txBody>
          <a:bodyPr tIns="828000" anchor="ctr" anchorCtr="1"/>
          <a:lstStyle>
            <a:lvl1pPr>
              <a:defRPr lang="ko-KR" altLang="en-US" sz="1600" dirty="0"/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None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7DBA6060-264E-4942-BD12-C56CF40DAF5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90764" y="1106905"/>
            <a:ext cx="3066260" cy="4644190"/>
          </a:xfrm>
          <a:prstGeom prst="roundRect">
            <a:avLst>
              <a:gd name="adj" fmla="val 356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effectLst>
            <a:outerShdw dist="190500" dir="2700000" algn="tl" rotWithShape="0">
              <a:srgbClr val="7C3008"/>
            </a:outerShdw>
          </a:effectLst>
        </p:spPr>
        <p:txBody>
          <a:bodyPr tIns="828000" anchor="ctr" anchorCtr="1"/>
          <a:lstStyle>
            <a:lvl1pPr>
              <a:defRPr lang="ko-KR" altLang="en-US" sz="1600" dirty="0"/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None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779E9AB0-1D13-4C37-AE2D-1232ACD1FC9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090" y="-1"/>
            <a:ext cx="1547086" cy="1033122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B9FD876E-CDDA-4D50-A9B6-9545470B3A6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7024" y="5740390"/>
            <a:ext cx="1292700" cy="1027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6662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bg>
      <p:bgPr>
        <a:solidFill>
          <a:srgbClr val="AC41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15E2DB86-D951-4F89-BDB6-F42C49C4FB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352" r="62592"/>
          <a:stretch/>
        </p:blipFill>
        <p:spPr>
          <a:xfrm rot="5400000">
            <a:off x="9583151" y="-43450"/>
            <a:ext cx="2565400" cy="2652299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1445E0AB-25FD-47FA-BA1A-64F55C0F5E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30" t="52771"/>
          <a:stretch/>
        </p:blipFill>
        <p:spPr>
          <a:xfrm rot="16200000" flipH="1">
            <a:off x="-667290" y="3385089"/>
            <a:ext cx="4140200" cy="2805621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E05759A5-A501-44A9-BCCC-6A49F483827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720" y="5313253"/>
            <a:ext cx="1064463" cy="1245975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A99CA8BA-5399-4AFE-8D56-28327D78034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5544" y="36724"/>
            <a:ext cx="1036014" cy="124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88001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bg>
      <p:bgPr>
        <a:solidFill>
          <a:srgbClr val="AC41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11">
            <a:extLst>
              <a:ext uri="{FF2B5EF4-FFF2-40B4-BE49-F238E27FC236}">
                <a16:creationId xmlns:a16="http://schemas.microsoft.com/office/drawing/2014/main" id="{2B1F6704-853F-4673-87B1-DF603C69226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48152" y="7488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10146DEC-6197-4A4D-9604-DC79A00482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511"/>
          <a:stretch/>
        </p:blipFill>
        <p:spPr>
          <a:xfrm rot="5400000">
            <a:off x="7233651" y="1899650"/>
            <a:ext cx="6858000" cy="3058699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0E7B379A-D8C1-46C3-A583-41698860F4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08"/>
          <a:stretch/>
        </p:blipFill>
        <p:spPr>
          <a:xfrm rot="16200000" flipH="1">
            <a:off x="-2457988" y="2457990"/>
            <a:ext cx="6858000" cy="1942019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749AD612-4FC0-4871-B5BD-7D2659E3A1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441"/>
          <a:stretch/>
        </p:blipFill>
        <p:spPr>
          <a:xfrm>
            <a:off x="197469" y="6056715"/>
            <a:ext cx="1547086" cy="801285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306E8160-7BC2-4D60-A502-93CB870F633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0078" y="125854"/>
            <a:ext cx="1061443" cy="124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1852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bg>
      <p:bgPr>
        <a:solidFill>
          <a:srgbClr val="7C30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2B378BFF-BFD4-41CF-9B8D-E9734AB502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352" r="62592"/>
          <a:stretch/>
        </p:blipFill>
        <p:spPr>
          <a:xfrm rot="16200000" flipV="1">
            <a:off x="9583151" y="4249151"/>
            <a:ext cx="2565400" cy="2652299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F2DD931E-9377-4F58-8F81-2E2A8F3028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30" t="52771"/>
          <a:stretch/>
        </p:blipFill>
        <p:spPr>
          <a:xfrm rot="5400000" flipH="1" flipV="1">
            <a:off x="-667290" y="667290"/>
            <a:ext cx="4140200" cy="2805621"/>
          </a:xfrm>
          <a:prstGeom prst="rect">
            <a:avLst/>
          </a:prstGeom>
        </p:spPr>
      </p:pic>
      <p:pic>
        <p:nvPicPr>
          <p:cNvPr id="7" name="Graphic 3">
            <a:hlinkClick r:id="rId3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6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그림 개체 틀 5">
            <a:extLst>
              <a:ext uri="{FF2B5EF4-FFF2-40B4-BE49-F238E27FC236}">
                <a16:creationId xmlns:a16="http://schemas.microsoft.com/office/drawing/2014/main" id="{83E222B6-8BD4-4430-A18A-A5A1C9979069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1388257" y="7159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BE4F65FA-986A-4241-AC85-E1DF6985AA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02"/>
          <a:stretch/>
        </p:blipFill>
        <p:spPr>
          <a:xfrm>
            <a:off x="10719583" y="88211"/>
            <a:ext cx="1472418" cy="1225209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9376A2AE-68D6-4029-8232-0E6E370B815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1412" y="5425387"/>
            <a:ext cx="1064463" cy="124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42603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bg>
      <p:bgPr>
        <a:solidFill>
          <a:srgbClr val="5D2C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D5507083-3266-4DDD-B19B-975C1ED5C8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00" t="3181"/>
          <a:stretch/>
        </p:blipFill>
        <p:spPr>
          <a:xfrm>
            <a:off x="0" y="0"/>
            <a:ext cx="4114802" cy="575156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2D93ABDF-E7FE-416E-9393-C4D87390DD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1"/>
          <a:stretch/>
        </p:blipFill>
        <p:spPr>
          <a:xfrm>
            <a:off x="4114802" y="0"/>
            <a:ext cx="6858000" cy="575156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EBC13016-44A5-449A-A41A-48906EBA71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1" r="82222"/>
          <a:stretch/>
        </p:blipFill>
        <p:spPr>
          <a:xfrm>
            <a:off x="10972802" y="0"/>
            <a:ext cx="1219198" cy="5751560"/>
          </a:xfrm>
          <a:prstGeom prst="rect">
            <a:avLst/>
          </a:prstGeom>
        </p:spPr>
      </p:pic>
      <p:pic>
        <p:nvPicPr>
          <p:cNvPr id="7" name="Graphic 3">
            <a:hlinkClick r:id="rId3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6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8">
            <a:extLst>
              <a:ext uri="{FF2B5EF4-FFF2-40B4-BE49-F238E27FC236}">
                <a16:creationId xmlns:a16="http://schemas.microsoft.com/office/drawing/2014/main" id="{E998CEC6-83EB-41A0-A5EE-0DF27423327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3F9A24D7-5282-4638-8044-63B402FDB64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76" y="79467"/>
            <a:ext cx="1113222" cy="1245977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FBF817EE-AE17-4C9C-8BCC-98DD42FACB9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3654" y="5535759"/>
            <a:ext cx="1612846" cy="113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0784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bg>
      <p:bgPr>
        <a:solidFill>
          <a:srgbClr val="AC41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317DAA85-B057-46C6-9881-C0D3950271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08"/>
          <a:stretch/>
        </p:blipFill>
        <p:spPr>
          <a:xfrm rot="5400000">
            <a:off x="7791990" y="2457990"/>
            <a:ext cx="6858000" cy="1942019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A922E585-B64D-4FCD-B479-383045027324}"/>
              </a:ext>
            </a:extLst>
          </p:cNvPr>
          <p:cNvSpPr/>
          <p:nvPr userDrawn="1"/>
        </p:nvSpPr>
        <p:spPr>
          <a:xfrm>
            <a:off x="0" y="0"/>
            <a:ext cx="1905000" cy="6858000"/>
          </a:xfrm>
          <a:prstGeom prst="rect">
            <a:avLst/>
          </a:prstGeom>
          <a:solidFill>
            <a:srgbClr val="44200E"/>
          </a:solidFill>
          <a:ln w="1587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ctr"/>
            <a:endParaRPr lang="ko-KR" altLang="en-US" sz="2800" dirty="0">
              <a:solidFill>
                <a:srgbClr val="922600"/>
              </a:solidFill>
              <a:latin typeface="+mj-lt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CC226893-988C-49A0-ADE0-BF10EA2D0C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-95249" y="458740"/>
            <a:ext cx="6858000" cy="5940520"/>
          </a:xfrm>
          <a:prstGeom prst="rect">
            <a:avLst/>
          </a:prstGeom>
        </p:spPr>
      </p:pic>
      <p:pic>
        <p:nvPicPr>
          <p:cNvPr id="7" name="Graphic 3">
            <a:hlinkClick r:id="rId3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6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4424DAAE-32D3-4C2B-9F83-942A46F9DE3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8501" y="698500"/>
            <a:ext cx="4064000" cy="5461000"/>
          </a:xfrm>
          <a:prstGeom prst="roundRect">
            <a:avLst>
              <a:gd name="adj" fmla="val 245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339D3E2E-5859-490F-9AD4-3738AFA342F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172699" y="698500"/>
            <a:ext cx="1320801" cy="5461000"/>
          </a:xfrm>
          <a:prstGeom prst="roundRect">
            <a:avLst>
              <a:gd name="adj" fmla="val 646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4D8450F0-B74F-4B64-9615-47C62D9439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33"/>
          <a:stretch/>
        </p:blipFill>
        <p:spPr>
          <a:xfrm>
            <a:off x="4612524" y="6035994"/>
            <a:ext cx="1292700" cy="82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79316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7084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그림 39">
            <a:extLst>
              <a:ext uri="{FF2B5EF4-FFF2-40B4-BE49-F238E27FC236}">
                <a16:creationId xmlns:a16="http://schemas.microsoft.com/office/drawing/2014/main" id="{FCF2523B-E598-4AA1-86CD-065C658B0E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511"/>
          <a:stretch/>
        </p:blipFill>
        <p:spPr>
          <a:xfrm rot="5400000">
            <a:off x="7233651" y="1899650"/>
            <a:ext cx="6858000" cy="3058699"/>
          </a:xfrm>
          <a:prstGeom prst="rect">
            <a:avLst/>
          </a:prstGeom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DA70F197-EC12-487F-AFF8-BDF289E252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511"/>
          <a:stretch/>
        </p:blipFill>
        <p:spPr>
          <a:xfrm rot="5400000" flipH="1" flipV="1">
            <a:off x="-1899650" y="1899650"/>
            <a:ext cx="6858000" cy="3058699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9B64F22E-1E2C-4DFF-B6F3-CDB8F66FC5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7" b="15253"/>
          <a:stretch/>
        </p:blipFill>
        <p:spPr>
          <a:xfrm>
            <a:off x="0" y="5819665"/>
            <a:ext cx="1491250" cy="1038335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29901EB6-1737-47F4-B4B5-DDA6E17B46C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732" y="227391"/>
            <a:ext cx="1113222" cy="1245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4220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59905A-AE46-4FC3-A32A-844A2580E0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663CACB-1832-4824-BC7D-2DBF63C876D2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08B81AF2-3A8E-49CB-BF06-472855336B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29"/>
          <a:stretch/>
        </p:blipFill>
        <p:spPr>
          <a:xfrm>
            <a:off x="0" y="0"/>
            <a:ext cx="12192000" cy="5541452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B744DBA7-2269-4C1B-8BA8-D155A4514C8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8335" y="5436429"/>
            <a:ext cx="1064463" cy="1245975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819EA14B-A7D9-48D6-B553-7C8AC3F3C94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72" y="109024"/>
            <a:ext cx="1036014" cy="124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2674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EE3A5935-D07E-42A4-9771-505DDECB93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924" r="62407"/>
          <a:stretch/>
        </p:blipFill>
        <p:spPr>
          <a:xfrm rot="5400000">
            <a:off x="9623466" y="9566"/>
            <a:ext cx="2578100" cy="2558968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71A96336-294B-437D-A8F8-4F48838AE9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04" t="59407"/>
          <a:stretch/>
        </p:blipFill>
        <p:spPr>
          <a:xfrm rot="16200000" flipH="1">
            <a:off x="475480" y="4922020"/>
            <a:ext cx="1460500" cy="241146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051AFBDC-44D9-47B5-A39C-B01B4281A0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65"/>
          <a:stretch/>
        </p:blipFill>
        <p:spPr>
          <a:xfrm>
            <a:off x="0" y="4468026"/>
            <a:ext cx="1205730" cy="1033122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F665F17B-148B-49AE-9499-B6AFBD87D73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369" y="5556586"/>
            <a:ext cx="1061443" cy="1245975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A1C62067-786C-47DE-84D5-4246C9A149BA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9976" y="155558"/>
            <a:ext cx="1612846" cy="113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94955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그림 개체 틀 17">
            <a:extLst>
              <a:ext uri="{FF2B5EF4-FFF2-40B4-BE49-F238E27FC236}">
                <a16:creationId xmlns:a16="http://schemas.microsoft.com/office/drawing/2014/main" id="{4CFB4CF8-CDA7-4AF7-AB19-928ECF44AF9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03130" y="1155123"/>
            <a:ext cx="1976212" cy="1976210"/>
          </a:xfrm>
          <a:prstGeom prst="roundRect">
            <a:avLst>
              <a:gd name="adj" fmla="val 546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effectLst>
            <a:outerShdw dist="190500" dir="2700000" algn="tl" rotWithShape="0">
              <a:srgbClr val="5D2C13"/>
            </a:outerShdw>
          </a:effectLst>
        </p:spPr>
        <p:txBody>
          <a:bodyPr tIns="828000" anchor="ctr" anchorCtr="1"/>
          <a:lstStyle>
            <a:lvl1pPr>
              <a:defRPr lang="ko-KR" altLang="en-US" sz="1600" dirty="0"/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None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17">
            <a:extLst>
              <a:ext uri="{FF2B5EF4-FFF2-40B4-BE49-F238E27FC236}">
                <a16:creationId xmlns:a16="http://schemas.microsoft.com/office/drawing/2014/main" id="{B5A91FB7-85DA-47D0-8B06-EB4E241A830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46630" y="1155123"/>
            <a:ext cx="1976212" cy="1976210"/>
          </a:xfrm>
          <a:prstGeom prst="roundRect">
            <a:avLst>
              <a:gd name="adj" fmla="val 546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effectLst>
            <a:outerShdw dist="190500" dir="2700000" algn="tl" rotWithShape="0">
              <a:srgbClr val="5D2C13"/>
            </a:outerShdw>
          </a:effectLst>
        </p:spPr>
        <p:txBody>
          <a:bodyPr tIns="828000" anchor="ctr" anchorCtr="1"/>
          <a:lstStyle>
            <a:lvl1pPr>
              <a:defRPr lang="ko-KR" altLang="en-US" sz="1600" dirty="0"/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None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17">
            <a:extLst>
              <a:ext uri="{FF2B5EF4-FFF2-40B4-BE49-F238E27FC236}">
                <a16:creationId xmlns:a16="http://schemas.microsoft.com/office/drawing/2014/main" id="{5840E7CC-F2A4-4973-B115-E6243D185D9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103130" y="3726667"/>
            <a:ext cx="1976212" cy="1976210"/>
          </a:xfrm>
          <a:prstGeom prst="roundRect">
            <a:avLst>
              <a:gd name="adj" fmla="val 546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effectLst>
            <a:outerShdw dist="190500" dir="2700000" algn="tl" rotWithShape="0">
              <a:srgbClr val="5D2C13"/>
            </a:outerShdw>
          </a:effectLst>
        </p:spPr>
        <p:txBody>
          <a:bodyPr tIns="828000" anchor="ctr" anchorCtr="1"/>
          <a:lstStyle>
            <a:lvl1pPr>
              <a:defRPr lang="ko-KR" altLang="en-US" sz="1600" dirty="0"/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None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그림 개체 틀 17">
            <a:extLst>
              <a:ext uri="{FF2B5EF4-FFF2-40B4-BE49-F238E27FC236}">
                <a16:creationId xmlns:a16="http://schemas.microsoft.com/office/drawing/2014/main" id="{957CF400-A8FD-49B4-9BDC-166AC28A099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246630" y="3726667"/>
            <a:ext cx="1976212" cy="1976210"/>
          </a:xfrm>
          <a:prstGeom prst="roundRect">
            <a:avLst>
              <a:gd name="adj" fmla="val 546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effectLst>
            <a:outerShdw dist="190500" dir="2700000" algn="tl" rotWithShape="0">
              <a:srgbClr val="5D2C13"/>
            </a:outerShdw>
          </a:effectLst>
        </p:spPr>
        <p:txBody>
          <a:bodyPr tIns="828000" anchor="ctr" anchorCtr="1"/>
          <a:lstStyle>
            <a:lvl1pPr>
              <a:defRPr lang="ko-KR" altLang="en-US" sz="1600" dirty="0"/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None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708B1D44-461F-4DE6-8E6B-A202B0A4420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332" y="5830070"/>
            <a:ext cx="1292700" cy="1027930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ADA3276B-FA3F-4FB3-AE95-2336716A1D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13" t="51924"/>
          <a:stretch/>
        </p:blipFill>
        <p:spPr>
          <a:xfrm>
            <a:off x="0" y="0"/>
            <a:ext cx="1377542" cy="2855960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2B14A33A-353A-49DA-80A3-575BB914E6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454" r="63493"/>
          <a:stretch/>
        </p:blipFill>
        <p:spPr>
          <a:xfrm>
            <a:off x="9688330" y="0"/>
            <a:ext cx="2503670" cy="1814560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EC658B5D-5FAA-4E0A-9FE0-B5FFD067FD0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21" y="2668326"/>
            <a:ext cx="880489" cy="124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44647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B392566D-5DE0-435A-8943-D2FB4FE772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63" t="57111"/>
          <a:stretch/>
        </p:blipFill>
        <p:spPr>
          <a:xfrm rot="5400000">
            <a:off x="9648099" y="4314099"/>
            <a:ext cx="2540000" cy="2547802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CBBE2F6F-67A4-402D-9290-103EA82D36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15" t="57166" r="22963"/>
          <a:stretch/>
        </p:blipFill>
        <p:spPr>
          <a:xfrm rot="16200000" flipH="1">
            <a:off x="-4079" y="4079"/>
            <a:ext cx="2552704" cy="2544546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AA72C094-1A41-4243-BE2E-D92793B6923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100" y="201825"/>
            <a:ext cx="880489" cy="1245975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A23A0195-A321-4694-BCE0-5FA749B96F7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782180" y="5339817"/>
            <a:ext cx="1113222" cy="1245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5817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bg>
      <p:bgPr>
        <a:solidFill>
          <a:srgbClr val="5D2C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>
            <a:extLst>
              <a:ext uri="{FF2B5EF4-FFF2-40B4-BE49-F238E27FC236}">
                <a16:creationId xmlns:a16="http://schemas.microsoft.com/office/drawing/2014/main" id="{1BA7D1A8-FD67-441E-907D-67E0B8B227F4}"/>
              </a:ext>
            </a:extLst>
          </p:cNvPr>
          <p:cNvSpPr/>
          <p:nvPr userDrawn="1"/>
        </p:nvSpPr>
        <p:spPr>
          <a:xfrm>
            <a:off x="0" y="0"/>
            <a:ext cx="1905000" cy="6858000"/>
          </a:xfrm>
          <a:prstGeom prst="rect">
            <a:avLst/>
          </a:prstGeom>
          <a:solidFill>
            <a:srgbClr val="44200E"/>
          </a:solidFill>
          <a:ln w="1587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ctr"/>
            <a:endParaRPr lang="ko-KR" altLang="en-US" sz="2800" dirty="0">
              <a:solidFill>
                <a:srgbClr val="922600"/>
              </a:solidFill>
              <a:latin typeface="+mj-lt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06187457-2B99-4914-BC40-86D3BF65E0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726347" y="458740"/>
            <a:ext cx="6858000" cy="5940520"/>
          </a:xfrm>
          <a:prstGeom prst="rect">
            <a:avLst/>
          </a:prstGeom>
        </p:spPr>
      </p:pic>
      <p:pic>
        <p:nvPicPr>
          <p:cNvPr id="7" name="Graphic 3">
            <a:hlinkClick r:id="rId3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6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그림 개체 틀 12">
            <a:extLst>
              <a:ext uri="{FF2B5EF4-FFF2-40B4-BE49-F238E27FC236}">
                <a16:creationId xmlns:a16="http://schemas.microsoft.com/office/drawing/2014/main" id="{089BB3C9-9425-4934-8523-5A03ABE52AA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15893" y="689690"/>
            <a:ext cx="4441037" cy="5478620"/>
          </a:xfrm>
          <a:prstGeom prst="roundRect">
            <a:avLst>
              <a:gd name="adj" fmla="val 2501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effectLst>
            <a:outerShdw dist="190500" dir="2700000" algn="tl" rotWithShape="0">
              <a:srgbClr val="AC410C"/>
            </a:outerShdw>
          </a:effectLst>
        </p:spPr>
        <p:txBody>
          <a:bodyPr tIns="828000" anchor="ctr" anchorCtr="1"/>
          <a:lstStyle>
            <a:lvl1pPr>
              <a:defRPr lang="ko-KR" altLang="en-US" sz="1600" dirty="0"/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None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26F75C8A-5614-49EF-B732-F0E857C6329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6914" y="303424"/>
            <a:ext cx="1036014" cy="124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46781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bg>
      <p:bgPr>
        <a:solidFill>
          <a:srgbClr val="5D2C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8F9F361F-6412-45F2-8A3F-4FC7CCE979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4" t="58399" r="62697"/>
          <a:stretch/>
        </p:blipFill>
        <p:spPr>
          <a:xfrm>
            <a:off x="-1" y="0"/>
            <a:ext cx="2006601" cy="2471334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9C63B892-3231-4B6B-A370-E5EB04ABE8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56" t="58399" r="23367"/>
          <a:stretch/>
        </p:blipFill>
        <p:spPr>
          <a:xfrm>
            <a:off x="9601200" y="0"/>
            <a:ext cx="2590800" cy="2471334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FA2C20D3-AEDB-47B6-9F6E-237723FAF2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41" t="58399"/>
          <a:stretch/>
        </p:blipFill>
        <p:spPr>
          <a:xfrm>
            <a:off x="2203987" y="0"/>
            <a:ext cx="2568986" cy="2471334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65E49E6A-A3E0-4159-A856-28AA732A4D4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2424" y="522532"/>
            <a:ext cx="1292700" cy="102793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CF3040FB-FF12-417A-82C6-A5CA37AB1EC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76" y="379559"/>
            <a:ext cx="1612846" cy="113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80358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bg>
      <p:bgPr>
        <a:solidFill>
          <a:srgbClr val="5D2C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A50506DB-822B-43BF-AB30-27CDBBF78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4CD89EA3-36E2-429D-BA5A-373BCDC41D9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9A0827F8-F2FF-46EB-8FD7-E9B128D9BE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399" r="63512"/>
          <a:stretch/>
        </p:blipFill>
        <p:spPr>
          <a:xfrm flipH="1">
            <a:off x="-1" y="0"/>
            <a:ext cx="2502361" cy="2471334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A3F5ED7A-CEE8-4459-B746-E0781EDEFC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33" t="58399"/>
          <a:stretch/>
        </p:blipFill>
        <p:spPr>
          <a:xfrm flipH="1">
            <a:off x="9169861" y="0"/>
            <a:ext cx="3022139" cy="2471334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DD6AE6DB-BD7A-47B7-9056-D1465EA889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71"/>
          <a:stretch/>
        </p:blipFill>
        <p:spPr>
          <a:xfrm>
            <a:off x="1251179" y="6221302"/>
            <a:ext cx="1547086" cy="636698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1D726B62-1083-43E6-84B2-5DF2B683994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62142" y="144353"/>
            <a:ext cx="1064463" cy="1245975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43101393-F75E-49C5-AD1B-9C349425AAC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35452"/>
            <a:ext cx="1061443" cy="124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3260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C30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5" r:id="rId15"/>
    <p:sldLayoutId id="2147483693" r:id="rId16"/>
    <p:sldLayoutId id="2147483694" r:id="rId17"/>
    <p:sldLayoutId id="2147483696" r:id="rId18"/>
    <p:sldLayoutId id="2147483679" r:id="rId19"/>
    <p:sldLayoutId id="2147483664" r:id="rId20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2.svg"/><Relationship Id="rId7" Type="http://schemas.openxmlformats.org/officeDocument/2006/relationships/image" Target="../media/image36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5.png"/><Relationship Id="rId5" Type="http://schemas.openxmlformats.org/officeDocument/2006/relationships/image" Target="../media/image34.svg"/><Relationship Id="rId4" Type="http://schemas.openxmlformats.org/officeDocument/2006/relationships/image" Target="../media/image33.png"/><Relationship Id="rId9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56.svg"/><Relationship Id="rId21" Type="http://schemas.openxmlformats.org/officeDocument/2006/relationships/image" Target="../media/image60.svg"/><Relationship Id="rId42" Type="http://schemas.openxmlformats.org/officeDocument/2006/relationships/image" Target="../media/image81.png"/><Relationship Id="rId47" Type="http://schemas.openxmlformats.org/officeDocument/2006/relationships/image" Target="../media/image86.svg"/><Relationship Id="rId63" Type="http://schemas.openxmlformats.org/officeDocument/2006/relationships/image" Target="../media/image102.svg"/><Relationship Id="rId68" Type="http://schemas.openxmlformats.org/officeDocument/2006/relationships/image" Target="../media/image107.png"/><Relationship Id="rId84" Type="http://schemas.openxmlformats.org/officeDocument/2006/relationships/image" Target="../media/image123.png"/><Relationship Id="rId89" Type="http://schemas.openxmlformats.org/officeDocument/2006/relationships/image" Target="../media/image128.svg"/><Relationship Id="rId112" Type="http://schemas.openxmlformats.org/officeDocument/2006/relationships/image" Target="../media/image151.png"/><Relationship Id="rId133" Type="http://schemas.openxmlformats.org/officeDocument/2006/relationships/image" Target="../media/image172.svg"/><Relationship Id="rId138" Type="http://schemas.openxmlformats.org/officeDocument/2006/relationships/image" Target="../media/image177.png"/><Relationship Id="rId154" Type="http://schemas.openxmlformats.org/officeDocument/2006/relationships/image" Target="../media/image193.png"/><Relationship Id="rId159" Type="http://schemas.openxmlformats.org/officeDocument/2006/relationships/image" Target="../media/image198.svg"/><Relationship Id="rId175" Type="http://schemas.openxmlformats.org/officeDocument/2006/relationships/image" Target="../media/image214.svg"/><Relationship Id="rId170" Type="http://schemas.openxmlformats.org/officeDocument/2006/relationships/image" Target="../media/image209.png"/><Relationship Id="rId191" Type="http://schemas.openxmlformats.org/officeDocument/2006/relationships/image" Target="../media/image230.svg"/><Relationship Id="rId16" Type="http://schemas.openxmlformats.org/officeDocument/2006/relationships/image" Target="../media/image55.png"/><Relationship Id="rId107" Type="http://schemas.openxmlformats.org/officeDocument/2006/relationships/image" Target="../media/image146.svg"/><Relationship Id="rId11" Type="http://schemas.openxmlformats.org/officeDocument/2006/relationships/image" Target="../media/image50.svg"/><Relationship Id="rId32" Type="http://schemas.openxmlformats.org/officeDocument/2006/relationships/image" Target="../media/image71.png"/><Relationship Id="rId37" Type="http://schemas.openxmlformats.org/officeDocument/2006/relationships/image" Target="../media/image76.svg"/><Relationship Id="rId53" Type="http://schemas.openxmlformats.org/officeDocument/2006/relationships/image" Target="../media/image92.svg"/><Relationship Id="rId58" Type="http://schemas.openxmlformats.org/officeDocument/2006/relationships/image" Target="../media/image97.png"/><Relationship Id="rId74" Type="http://schemas.openxmlformats.org/officeDocument/2006/relationships/image" Target="../media/image113.png"/><Relationship Id="rId79" Type="http://schemas.openxmlformats.org/officeDocument/2006/relationships/image" Target="../media/image118.svg"/><Relationship Id="rId102" Type="http://schemas.openxmlformats.org/officeDocument/2006/relationships/image" Target="../media/image141.png"/><Relationship Id="rId123" Type="http://schemas.openxmlformats.org/officeDocument/2006/relationships/image" Target="../media/image162.svg"/><Relationship Id="rId128" Type="http://schemas.openxmlformats.org/officeDocument/2006/relationships/image" Target="../media/image167.png"/><Relationship Id="rId144" Type="http://schemas.openxmlformats.org/officeDocument/2006/relationships/image" Target="../media/image183.png"/><Relationship Id="rId149" Type="http://schemas.openxmlformats.org/officeDocument/2006/relationships/image" Target="../media/image188.svg"/><Relationship Id="rId5" Type="http://schemas.openxmlformats.org/officeDocument/2006/relationships/image" Target="../media/image44.svg"/><Relationship Id="rId90" Type="http://schemas.openxmlformats.org/officeDocument/2006/relationships/image" Target="../media/image129.png"/><Relationship Id="rId95" Type="http://schemas.openxmlformats.org/officeDocument/2006/relationships/image" Target="../media/image134.svg"/><Relationship Id="rId160" Type="http://schemas.openxmlformats.org/officeDocument/2006/relationships/image" Target="../media/image199.png"/><Relationship Id="rId165" Type="http://schemas.openxmlformats.org/officeDocument/2006/relationships/image" Target="../media/image204.svg"/><Relationship Id="rId181" Type="http://schemas.openxmlformats.org/officeDocument/2006/relationships/image" Target="../media/image220.svg"/><Relationship Id="rId186" Type="http://schemas.openxmlformats.org/officeDocument/2006/relationships/image" Target="../media/image225.png"/><Relationship Id="rId22" Type="http://schemas.openxmlformats.org/officeDocument/2006/relationships/image" Target="../media/image61.png"/><Relationship Id="rId27" Type="http://schemas.openxmlformats.org/officeDocument/2006/relationships/image" Target="../media/image66.svg"/><Relationship Id="rId43" Type="http://schemas.openxmlformats.org/officeDocument/2006/relationships/image" Target="../media/image82.svg"/><Relationship Id="rId48" Type="http://schemas.openxmlformats.org/officeDocument/2006/relationships/image" Target="../media/image87.png"/><Relationship Id="rId64" Type="http://schemas.openxmlformats.org/officeDocument/2006/relationships/image" Target="../media/image103.png"/><Relationship Id="rId69" Type="http://schemas.openxmlformats.org/officeDocument/2006/relationships/image" Target="../media/image108.svg"/><Relationship Id="rId113" Type="http://schemas.openxmlformats.org/officeDocument/2006/relationships/image" Target="../media/image152.svg"/><Relationship Id="rId118" Type="http://schemas.openxmlformats.org/officeDocument/2006/relationships/image" Target="../media/image157.png"/><Relationship Id="rId134" Type="http://schemas.openxmlformats.org/officeDocument/2006/relationships/image" Target="../media/image173.png"/><Relationship Id="rId139" Type="http://schemas.openxmlformats.org/officeDocument/2006/relationships/image" Target="../media/image178.svg"/><Relationship Id="rId80" Type="http://schemas.openxmlformats.org/officeDocument/2006/relationships/image" Target="../media/image119.png"/><Relationship Id="rId85" Type="http://schemas.openxmlformats.org/officeDocument/2006/relationships/image" Target="../media/image124.svg"/><Relationship Id="rId150" Type="http://schemas.openxmlformats.org/officeDocument/2006/relationships/image" Target="../media/image189.png"/><Relationship Id="rId155" Type="http://schemas.openxmlformats.org/officeDocument/2006/relationships/image" Target="../media/image194.svg"/><Relationship Id="rId171" Type="http://schemas.openxmlformats.org/officeDocument/2006/relationships/image" Target="../media/image210.svg"/><Relationship Id="rId176" Type="http://schemas.openxmlformats.org/officeDocument/2006/relationships/image" Target="../media/image215.png"/><Relationship Id="rId192" Type="http://schemas.openxmlformats.org/officeDocument/2006/relationships/image" Target="../media/image231.png"/><Relationship Id="rId12" Type="http://schemas.openxmlformats.org/officeDocument/2006/relationships/image" Target="../media/image51.png"/><Relationship Id="rId17" Type="http://schemas.openxmlformats.org/officeDocument/2006/relationships/image" Target="../media/image56.svg"/><Relationship Id="rId33" Type="http://schemas.openxmlformats.org/officeDocument/2006/relationships/image" Target="../media/image72.svg"/><Relationship Id="rId38" Type="http://schemas.openxmlformats.org/officeDocument/2006/relationships/image" Target="../media/image77.png"/><Relationship Id="rId59" Type="http://schemas.openxmlformats.org/officeDocument/2006/relationships/image" Target="../media/image98.svg"/><Relationship Id="rId103" Type="http://schemas.openxmlformats.org/officeDocument/2006/relationships/image" Target="../media/image142.svg"/><Relationship Id="rId108" Type="http://schemas.openxmlformats.org/officeDocument/2006/relationships/image" Target="../media/image147.png"/><Relationship Id="rId124" Type="http://schemas.openxmlformats.org/officeDocument/2006/relationships/image" Target="../media/image163.png"/><Relationship Id="rId129" Type="http://schemas.openxmlformats.org/officeDocument/2006/relationships/image" Target="../media/image168.svg"/><Relationship Id="rId54" Type="http://schemas.openxmlformats.org/officeDocument/2006/relationships/image" Target="../media/image93.png"/><Relationship Id="rId70" Type="http://schemas.openxmlformats.org/officeDocument/2006/relationships/image" Target="../media/image109.png"/><Relationship Id="rId75" Type="http://schemas.openxmlformats.org/officeDocument/2006/relationships/image" Target="../media/image114.svg"/><Relationship Id="rId91" Type="http://schemas.openxmlformats.org/officeDocument/2006/relationships/image" Target="../media/image130.svg"/><Relationship Id="rId96" Type="http://schemas.openxmlformats.org/officeDocument/2006/relationships/image" Target="../media/image135.png"/><Relationship Id="rId140" Type="http://schemas.openxmlformats.org/officeDocument/2006/relationships/image" Target="../media/image179.png"/><Relationship Id="rId145" Type="http://schemas.openxmlformats.org/officeDocument/2006/relationships/image" Target="../media/image184.svg"/><Relationship Id="rId161" Type="http://schemas.openxmlformats.org/officeDocument/2006/relationships/image" Target="../media/image200.svg"/><Relationship Id="rId166" Type="http://schemas.openxmlformats.org/officeDocument/2006/relationships/image" Target="../media/image205.png"/><Relationship Id="rId182" Type="http://schemas.openxmlformats.org/officeDocument/2006/relationships/image" Target="../media/image221.png"/><Relationship Id="rId187" Type="http://schemas.openxmlformats.org/officeDocument/2006/relationships/image" Target="../media/image226.sv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5.png"/><Relationship Id="rId23" Type="http://schemas.openxmlformats.org/officeDocument/2006/relationships/image" Target="../media/image62.svg"/><Relationship Id="rId28" Type="http://schemas.openxmlformats.org/officeDocument/2006/relationships/image" Target="../media/image67.png"/><Relationship Id="rId49" Type="http://schemas.openxmlformats.org/officeDocument/2006/relationships/image" Target="../media/image88.svg"/><Relationship Id="rId114" Type="http://schemas.openxmlformats.org/officeDocument/2006/relationships/image" Target="../media/image153.png"/><Relationship Id="rId119" Type="http://schemas.openxmlformats.org/officeDocument/2006/relationships/image" Target="../media/image158.svg"/><Relationship Id="rId44" Type="http://schemas.openxmlformats.org/officeDocument/2006/relationships/image" Target="../media/image83.png"/><Relationship Id="rId60" Type="http://schemas.openxmlformats.org/officeDocument/2006/relationships/image" Target="../media/image99.png"/><Relationship Id="rId65" Type="http://schemas.openxmlformats.org/officeDocument/2006/relationships/image" Target="../media/image104.svg"/><Relationship Id="rId81" Type="http://schemas.openxmlformats.org/officeDocument/2006/relationships/image" Target="../media/image120.svg"/><Relationship Id="rId86" Type="http://schemas.openxmlformats.org/officeDocument/2006/relationships/image" Target="../media/image125.png"/><Relationship Id="rId130" Type="http://schemas.openxmlformats.org/officeDocument/2006/relationships/image" Target="../media/image169.png"/><Relationship Id="rId135" Type="http://schemas.openxmlformats.org/officeDocument/2006/relationships/image" Target="../media/image174.svg"/><Relationship Id="rId151" Type="http://schemas.openxmlformats.org/officeDocument/2006/relationships/image" Target="../media/image190.svg"/><Relationship Id="rId156" Type="http://schemas.openxmlformats.org/officeDocument/2006/relationships/image" Target="../media/image195.png"/><Relationship Id="rId177" Type="http://schemas.openxmlformats.org/officeDocument/2006/relationships/image" Target="../media/image216.svg"/><Relationship Id="rId172" Type="http://schemas.openxmlformats.org/officeDocument/2006/relationships/image" Target="../media/image211.png"/><Relationship Id="rId193" Type="http://schemas.openxmlformats.org/officeDocument/2006/relationships/image" Target="../media/image232.svg"/><Relationship Id="rId13" Type="http://schemas.openxmlformats.org/officeDocument/2006/relationships/image" Target="../media/image52.svg"/><Relationship Id="rId18" Type="http://schemas.openxmlformats.org/officeDocument/2006/relationships/image" Target="../media/image57.png"/><Relationship Id="rId39" Type="http://schemas.openxmlformats.org/officeDocument/2006/relationships/image" Target="../media/image78.svg"/><Relationship Id="rId109" Type="http://schemas.openxmlformats.org/officeDocument/2006/relationships/image" Target="../media/image148.svg"/><Relationship Id="rId34" Type="http://schemas.openxmlformats.org/officeDocument/2006/relationships/image" Target="../media/image73.png"/><Relationship Id="rId50" Type="http://schemas.openxmlformats.org/officeDocument/2006/relationships/image" Target="../media/image89.png"/><Relationship Id="rId55" Type="http://schemas.openxmlformats.org/officeDocument/2006/relationships/image" Target="../media/image94.svg"/><Relationship Id="rId76" Type="http://schemas.openxmlformats.org/officeDocument/2006/relationships/image" Target="../media/image115.png"/><Relationship Id="rId97" Type="http://schemas.openxmlformats.org/officeDocument/2006/relationships/image" Target="../media/image136.svg"/><Relationship Id="rId104" Type="http://schemas.openxmlformats.org/officeDocument/2006/relationships/image" Target="../media/image143.png"/><Relationship Id="rId120" Type="http://schemas.openxmlformats.org/officeDocument/2006/relationships/image" Target="../media/image159.png"/><Relationship Id="rId125" Type="http://schemas.openxmlformats.org/officeDocument/2006/relationships/image" Target="../media/image164.svg"/><Relationship Id="rId141" Type="http://schemas.openxmlformats.org/officeDocument/2006/relationships/image" Target="../media/image180.svg"/><Relationship Id="rId146" Type="http://schemas.openxmlformats.org/officeDocument/2006/relationships/image" Target="../media/image185.png"/><Relationship Id="rId167" Type="http://schemas.openxmlformats.org/officeDocument/2006/relationships/image" Target="../media/image206.svg"/><Relationship Id="rId188" Type="http://schemas.openxmlformats.org/officeDocument/2006/relationships/image" Target="../media/image227.png"/><Relationship Id="rId7" Type="http://schemas.openxmlformats.org/officeDocument/2006/relationships/image" Target="../media/image46.svg"/><Relationship Id="rId71" Type="http://schemas.openxmlformats.org/officeDocument/2006/relationships/image" Target="../media/image110.svg"/><Relationship Id="rId92" Type="http://schemas.openxmlformats.org/officeDocument/2006/relationships/image" Target="../media/image131.png"/><Relationship Id="rId162" Type="http://schemas.openxmlformats.org/officeDocument/2006/relationships/image" Target="../media/image201.png"/><Relationship Id="rId183" Type="http://schemas.openxmlformats.org/officeDocument/2006/relationships/image" Target="../media/image222.svg"/><Relationship Id="rId2" Type="http://schemas.openxmlformats.org/officeDocument/2006/relationships/image" Target="../media/image41.png"/><Relationship Id="rId29" Type="http://schemas.openxmlformats.org/officeDocument/2006/relationships/image" Target="../media/image68.svg"/><Relationship Id="rId24" Type="http://schemas.openxmlformats.org/officeDocument/2006/relationships/image" Target="../media/image63.png"/><Relationship Id="rId40" Type="http://schemas.openxmlformats.org/officeDocument/2006/relationships/image" Target="../media/image79.png"/><Relationship Id="rId45" Type="http://schemas.openxmlformats.org/officeDocument/2006/relationships/image" Target="../media/image84.svg"/><Relationship Id="rId66" Type="http://schemas.openxmlformats.org/officeDocument/2006/relationships/image" Target="../media/image105.png"/><Relationship Id="rId87" Type="http://schemas.openxmlformats.org/officeDocument/2006/relationships/image" Target="../media/image126.svg"/><Relationship Id="rId110" Type="http://schemas.openxmlformats.org/officeDocument/2006/relationships/image" Target="../media/image149.png"/><Relationship Id="rId115" Type="http://schemas.openxmlformats.org/officeDocument/2006/relationships/image" Target="../media/image154.svg"/><Relationship Id="rId131" Type="http://schemas.openxmlformats.org/officeDocument/2006/relationships/image" Target="../media/image170.svg"/><Relationship Id="rId136" Type="http://schemas.openxmlformats.org/officeDocument/2006/relationships/image" Target="../media/image175.png"/><Relationship Id="rId157" Type="http://schemas.openxmlformats.org/officeDocument/2006/relationships/image" Target="../media/image196.svg"/><Relationship Id="rId178" Type="http://schemas.openxmlformats.org/officeDocument/2006/relationships/image" Target="../media/image217.png"/><Relationship Id="rId61" Type="http://schemas.openxmlformats.org/officeDocument/2006/relationships/image" Target="../media/image100.svg"/><Relationship Id="rId82" Type="http://schemas.openxmlformats.org/officeDocument/2006/relationships/image" Target="../media/image121.png"/><Relationship Id="rId152" Type="http://schemas.openxmlformats.org/officeDocument/2006/relationships/image" Target="../media/image191.png"/><Relationship Id="rId173" Type="http://schemas.openxmlformats.org/officeDocument/2006/relationships/image" Target="../media/image212.svg"/><Relationship Id="rId19" Type="http://schemas.openxmlformats.org/officeDocument/2006/relationships/image" Target="../media/image58.svg"/><Relationship Id="rId14" Type="http://schemas.openxmlformats.org/officeDocument/2006/relationships/image" Target="../media/image53.png"/><Relationship Id="rId30" Type="http://schemas.openxmlformats.org/officeDocument/2006/relationships/image" Target="../media/image69.png"/><Relationship Id="rId35" Type="http://schemas.openxmlformats.org/officeDocument/2006/relationships/image" Target="../media/image74.svg"/><Relationship Id="rId56" Type="http://schemas.openxmlformats.org/officeDocument/2006/relationships/image" Target="../media/image95.png"/><Relationship Id="rId77" Type="http://schemas.openxmlformats.org/officeDocument/2006/relationships/image" Target="../media/image116.svg"/><Relationship Id="rId100" Type="http://schemas.openxmlformats.org/officeDocument/2006/relationships/image" Target="../media/image139.png"/><Relationship Id="rId105" Type="http://schemas.openxmlformats.org/officeDocument/2006/relationships/image" Target="../media/image144.svg"/><Relationship Id="rId126" Type="http://schemas.openxmlformats.org/officeDocument/2006/relationships/image" Target="../media/image165.png"/><Relationship Id="rId147" Type="http://schemas.openxmlformats.org/officeDocument/2006/relationships/image" Target="../media/image186.svg"/><Relationship Id="rId168" Type="http://schemas.openxmlformats.org/officeDocument/2006/relationships/image" Target="../media/image207.png"/><Relationship Id="rId8" Type="http://schemas.openxmlformats.org/officeDocument/2006/relationships/image" Target="../media/image47.png"/><Relationship Id="rId51" Type="http://schemas.openxmlformats.org/officeDocument/2006/relationships/image" Target="../media/image90.svg"/><Relationship Id="rId72" Type="http://schemas.openxmlformats.org/officeDocument/2006/relationships/image" Target="../media/image111.png"/><Relationship Id="rId93" Type="http://schemas.openxmlformats.org/officeDocument/2006/relationships/image" Target="../media/image132.svg"/><Relationship Id="rId98" Type="http://schemas.openxmlformats.org/officeDocument/2006/relationships/image" Target="../media/image137.png"/><Relationship Id="rId121" Type="http://schemas.openxmlformats.org/officeDocument/2006/relationships/image" Target="../media/image160.svg"/><Relationship Id="rId142" Type="http://schemas.openxmlformats.org/officeDocument/2006/relationships/image" Target="../media/image181.png"/><Relationship Id="rId163" Type="http://schemas.openxmlformats.org/officeDocument/2006/relationships/image" Target="../media/image202.svg"/><Relationship Id="rId184" Type="http://schemas.openxmlformats.org/officeDocument/2006/relationships/image" Target="../media/image223.png"/><Relationship Id="rId189" Type="http://schemas.openxmlformats.org/officeDocument/2006/relationships/image" Target="../media/image228.svg"/><Relationship Id="rId3" Type="http://schemas.openxmlformats.org/officeDocument/2006/relationships/image" Target="../media/image42.svg"/><Relationship Id="rId25" Type="http://schemas.openxmlformats.org/officeDocument/2006/relationships/image" Target="../media/image64.svg"/><Relationship Id="rId46" Type="http://schemas.openxmlformats.org/officeDocument/2006/relationships/image" Target="../media/image85.png"/><Relationship Id="rId67" Type="http://schemas.openxmlformats.org/officeDocument/2006/relationships/image" Target="../media/image106.svg"/><Relationship Id="rId116" Type="http://schemas.openxmlformats.org/officeDocument/2006/relationships/image" Target="../media/image155.png"/><Relationship Id="rId137" Type="http://schemas.openxmlformats.org/officeDocument/2006/relationships/image" Target="../media/image176.svg"/><Relationship Id="rId158" Type="http://schemas.openxmlformats.org/officeDocument/2006/relationships/image" Target="../media/image197.png"/><Relationship Id="rId20" Type="http://schemas.openxmlformats.org/officeDocument/2006/relationships/image" Target="../media/image59.png"/><Relationship Id="rId41" Type="http://schemas.openxmlformats.org/officeDocument/2006/relationships/image" Target="../media/image80.svg"/><Relationship Id="rId62" Type="http://schemas.openxmlformats.org/officeDocument/2006/relationships/image" Target="../media/image101.png"/><Relationship Id="rId83" Type="http://schemas.openxmlformats.org/officeDocument/2006/relationships/image" Target="../media/image122.svg"/><Relationship Id="rId88" Type="http://schemas.openxmlformats.org/officeDocument/2006/relationships/image" Target="../media/image127.png"/><Relationship Id="rId111" Type="http://schemas.openxmlformats.org/officeDocument/2006/relationships/image" Target="../media/image150.svg"/><Relationship Id="rId132" Type="http://schemas.openxmlformats.org/officeDocument/2006/relationships/image" Target="../media/image171.png"/><Relationship Id="rId153" Type="http://schemas.openxmlformats.org/officeDocument/2006/relationships/image" Target="../media/image192.svg"/><Relationship Id="rId174" Type="http://schemas.openxmlformats.org/officeDocument/2006/relationships/image" Target="../media/image213.png"/><Relationship Id="rId179" Type="http://schemas.openxmlformats.org/officeDocument/2006/relationships/image" Target="../media/image218.svg"/><Relationship Id="rId190" Type="http://schemas.openxmlformats.org/officeDocument/2006/relationships/image" Target="../media/image229.png"/><Relationship Id="rId15" Type="http://schemas.openxmlformats.org/officeDocument/2006/relationships/image" Target="../media/image54.svg"/><Relationship Id="rId36" Type="http://schemas.openxmlformats.org/officeDocument/2006/relationships/image" Target="../media/image75.png"/><Relationship Id="rId57" Type="http://schemas.openxmlformats.org/officeDocument/2006/relationships/image" Target="../media/image96.svg"/><Relationship Id="rId106" Type="http://schemas.openxmlformats.org/officeDocument/2006/relationships/image" Target="../media/image145.png"/><Relationship Id="rId127" Type="http://schemas.openxmlformats.org/officeDocument/2006/relationships/image" Target="../media/image166.svg"/><Relationship Id="rId10" Type="http://schemas.openxmlformats.org/officeDocument/2006/relationships/image" Target="../media/image49.png"/><Relationship Id="rId31" Type="http://schemas.openxmlformats.org/officeDocument/2006/relationships/image" Target="../media/image70.svg"/><Relationship Id="rId52" Type="http://schemas.openxmlformats.org/officeDocument/2006/relationships/image" Target="../media/image91.png"/><Relationship Id="rId73" Type="http://schemas.openxmlformats.org/officeDocument/2006/relationships/image" Target="../media/image112.svg"/><Relationship Id="rId78" Type="http://schemas.openxmlformats.org/officeDocument/2006/relationships/image" Target="../media/image117.png"/><Relationship Id="rId94" Type="http://schemas.openxmlformats.org/officeDocument/2006/relationships/image" Target="../media/image133.png"/><Relationship Id="rId99" Type="http://schemas.openxmlformats.org/officeDocument/2006/relationships/image" Target="../media/image138.svg"/><Relationship Id="rId101" Type="http://schemas.openxmlformats.org/officeDocument/2006/relationships/image" Target="../media/image140.svg"/><Relationship Id="rId122" Type="http://schemas.openxmlformats.org/officeDocument/2006/relationships/image" Target="../media/image161.png"/><Relationship Id="rId143" Type="http://schemas.openxmlformats.org/officeDocument/2006/relationships/image" Target="../media/image182.svg"/><Relationship Id="rId148" Type="http://schemas.openxmlformats.org/officeDocument/2006/relationships/image" Target="../media/image187.png"/><Relationship Id="rId164" Type="http://schemas.openxmlformats.org/officeDocument/2006/relationships/image" Target="../media/image203.png"/><Relationship Id="rId169" Type="http://schemas.openxmlformats.org/officeDocument/2006/relationships/image" Target="../media/image208.svg"/><Relationship Id="rId185" Type="http://schemas.openxmlformats.org/officeDocument/2006/relationships/image" Target="../media/image224.svg"/><Relationship Id="rId4" Type="http://schemas.openxmlformats.org/officeDocument/2006/relationships/image" Target="../media/image43.png"/><Relationship Id="rId9" Type="http://schemas.openxmlformats.org/officeDocument/2006/relationships/image" Target="../media/image48.svg"/><Relationship Id="rId180" Type="http://schemas.openxmlformats.org/officeDocument/2006/relationships/image" Target="../media/image219.png"/><Relationship Id="rId26" Type="http://schemas.openxmlformats.org/officeDocument/2006/relationships/image" Target="../media/image65.png"/></Relationships>
</file>

<file path=ppt/slides/_rels/slide2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41.svg"/><Relationship Id="rId21" Type="http://schemas.openxmlformats.org/officeDocument/2006/relationships/image" Target="../media/image250.svg"/><Relationship Id="rId42" Type="http://schemas.openxmlformats.org/officeDocument/2006/relationships/image" Target="../media/image271.png"/><Relationship Id="rId47" Type="http://schemas.openxmlformats.org/officeDocument/2006/relationships/image" Target="../media/image276.svg"/><Relationship Id="rId63" Type="http://schemas.openxmlformats.org/officeDocument/2006/relationships/image" Target="../media/image288.svg"/><Relationship Id="rId68" Type="http://schemas.openxmlformats.org/officeDocument/2006/relationships/image" Target="../media/image293.png"/><Relationship Id="rId84" Type="http://schemas.openxmlformats.org/officeDocument/2006/relationships/image" Target="../media/image309.png"/><Relationship Id="rId89" Type="http://schemas.openxmlformats.org/officeDocument/2006/relationships/image" Target="../media/image314.svg"/><Relationship Id="rId112" Type="http://schemas.openxmlformats.org/officeDocument/2006/relationships/image" Target="../media/image337.png"/><Relationship Id="rId133" Type="http://schemas.openxmlformats.org/officeDocument/2006/relationships/image" Target="../media/image357.svg"/><Relationship Id="rId138" Type="http://schemas.openxmlformats.org/officeDocument/2006/relationships/image" Target="../media/image362.png"/><Relationship Id="rId154" Type="http://schemas.openxmlformats.org/officeDocument/2006/relationships/image" Target="../media/image378.png"/><Relationship Id="rId159" Type="http://schemas.openxmlformats.org/officeDocument/2006/relationships/image" Target="../media/image383.svg"/><Relationship Id="rId175" Type="http://schemas.openxmlformats.org/officeDocument/2006/relationships/image" Target="../media/image395.svg"/><Relationship Id="rId170" Type="http://schemas.openxmlformats.org/officeDocument/2006/relationships/image" Target="../media/image33.png"/><Relationship Id="rId191" Type="http://schemas.openxmlformats.org/officeDocument/2006/relationships/image" Target="../media/image409.svg"/><Relationship Id="rId16" Type="http://schemas.openxmlformats.org/officeDocument/2006/relationships/image" Target="../media/image245.png"/><Relationship Id="rId107" Type="http://schemas.openxmlformats.org/officeDocument/2006/relationships/image" Target="../media/image332.svg"/><Relationship Id="rId11" Type="http://schemas.openxmlformats.org/officeDocument/2006/relationships/image" Target="../media/image240.svg"/><Relationship Id="rId32" Type="http://schemas.openxmlformats.org/officeDocument/2006/relationships/image" Target="../media/image261.png"/><Relationship Id="rId37" Type="http://schemas.openxmlformats.org/officeDocument/2006/relationships/image" Target="../media/image266.svg"/><Relationship Id="rId53" Type="http://schemas.openxmlformats.org/officeDocument/2006/relationships/image" Target="../media/image282.svg"/><Relationship Id="rId58" Type="http://schemas.openxmlformats.org/officeDocument/2006/relationships/image" Target="../media/image23.png"/><Relationship Id="rId74" Type="http://schemas.openxmlformats.org/officeDocument/2006/relationships/image" Target="../media/image299.png"/><Relationship Id="rId79" Type="http://schemas.openxmlformats.org/officeDocument/2006/relationships/image" Target="../media/image304.svg"/><Relationship Id="rId102" Type="http://schemas.openxmlformats.org/officeDocument/2006/relationships/image" Target="../media/image327.png"/><Relationship Id="rId123" Type="http://schemas.openxmlformats.org/officeDocument/2006/relationships/image" Target="../media/image347.svg"/><Relationship Id="rId128" Type="http://schemas.openxmlformats.org/officeDocument/2006/relationships/image" Target="../media/image352.png"/><Relationship Id="rId144" Type="http://schemas.openxmlformats.org/officeDocument/2006/relationships/image" Target="../media/image368.png"/><Relationship Id="rId149" Type="http://schemas.openxmlformats.org/officeDocument/2006/relationships/image" Target="../media/image373.svg"/><Relationship Id="rId5" Type="http://schemas.openxmlformats.org/officeDocument/2006/relationships/image" Target="../media/image234.svg"/><Relationship Id="rId90" Type="http://schemas.openxmlformats.org/officeDocument/2006/relationships/image" Target="../media/image315.png"/><Relationship Id="rId95" Type="http://schemas.openxmlformats.org/officeDocument/2006/relationships/image" Target="../media/image320.svg"/><Relationship Id="rId160" Type="http://schemas.openxmlformats.org/officeDocument/2006/relationships/image" Target="../media/image384.png"/><Relationship Id="rId165" Type="http://schemas.openxmlformats.org/officeDocument/2006/relationships/image" Target="../media/image389.svg"/><Relationship Id="rId181" Type="http://schemas.openxmlformats.org/officeDocument/2006/relationships/image" Target="../media/image401.svg"/><Relationship Id="rId186" Type="http://schemas.openxmlformats.org/officeDocument/2006/relationships/image" Target="../media/image404.png"/><Relationship Id="rId22" Type="http://schemas.openxmlformats.org/officeDocument/2006/relationships/image" Target="../media/image251.png"/><Relationship Id="rId27" Type="http://schemas.openxmlformats.org/officeDocument/2006/relationships/image" Target="../media/image256.svg"/><Relationship Id="rId43" Type="http://schemas.openxmlformats.org/officeDocument/2006/relationships/image" Target="../media/image272.svg"/><Relationship Id="rId48" Type="http://schemas.openxmlformats.org/officeDocument/2006/relationships/image" Target="../media/image277.png"/><Relationship Id="rId64" Type="http://schemas.openxmlformats.org/officeDocument/2006/relationships/image" Target="../media/image289.png"/><Relationship Id="rId69" Type="http://schemas.openxmlformats.org/officeDocument/2006/relationships/image" Target="../media/image294.svg"/><Relationship Id="rId113" Type="http://schemas.openxmlformats.org/officeDocument/2006/relationships/image" Target="../media/image338.svg"/><Relationship Id="rId118" Type="http://schemas.openxmlformats.org/officeDocument/2006/relationships/image" Target="../media/image342.png"/><Relationship Id="rId134" Type="http://schemas.openxmlformats.org/officeDocument/2006/relationships/image" Target="../media/image358.png"/><Relationship Id="rId139" Type="http://schemas.openxmlformats.org/officeDocument/2006/relationships/image" Target="../media/image363.svg"/><Relationship Id="rId80" Type="http://schemas.openxmlformats.org/officeDocument/2006/relationships/image" Target="../media/image305.png"/><Relationship Id="rId85" Type="http://schemas.openxmlformats.org/officeDocument/2006/relationships/image" Target="../media/image310.svg"/><Relationship Id="rId150" Type="http://schemas.openxmlformats.org/officeDocument/2006/relationships/image" Target="../media/image374.png"/><Relationship Id="rId155" Type="http://schemas.openxmlformats.org/officeDocument/2006/relationships/image" Target="../media/image379.svg"/><Relationship Id="rId171" Type="http://schemas.openxmlformats.org/officeDocument/2006/relationships/image" Target="../media/image34.svg"/><Relationship Id="rId176" Type="http://schemas.openxmlformats.org/officeDocument/2006/relationships/image" Target="../media/image396.png"/><Relationship Id="rId192" Type="http://schemas.openxmlformats.org/officeDocument/2006/relationships/image" Target="../media/image410.png"/><Relationship Id="rId12" Type="http://schemas.openxmlformats.org/officeDocument/2006/relationships/image" Target="../media/image241.png"/><Relationship Id="rId17" Type="http://schemas.openxmlformats.org/officeDocument/2006/relationships/image" Target="../media/image246.svg"/><Relationship Id="rId33" Type="http://schemas.openxmlformats.org/officeDocument/2006/relationships/image" Target="../media/image262.svg"/><Relationship Id="rId38" Type="http://schemas.openxmlformats.org/officeDocument/2006/relationships/image" Target="../media/image267.png"/><Relationship Id="rId59" Type="http://schemas.openxmlformats.org/officeDocument/2006/relationships/image" Target="../media/image24.svg"/><Relationship Id="rId103" Type="http://schemas.openxmlformats.org/officeDocument/2006/relationships/image" Target="../media/image328.svg"/><Relationship Id="rId108" Type="http://schemas.openxmlformats.org/officeDocument/2006/relationships/image" Target="../media/image333.png"/><Relationship Id="rId124" Type="http://schemas.openxmlformats.org/officeDocument/2006/relationships/image" Target="../media/image348.png"/><Relationship Id="rId129" Type="http://schemas.openxmlformats.org/officeDocument/2006/relationships/image" Target="../media/image353.svg"/><Relationship Id="rId54" Type="http://schemas.openxmlformats.org/officeDocument/2006/relationships/image" Target="../media/image29.png"/><Relationship Id="rId70" Type="http://schemas.openxmlformats.org/officeDocument/2006/relationships/image" Target="../media/image295.png"/><Relationship Id="rId75" Type="http://schemas.openxmlformats.org/officeDocument/2006/relationships/image" Target="../media/image300.svg"/><Relationship Id="rId91" Type="http://schemas.openxmlformats.org/officeDocument/2006/relationships/image" Target="../media/image316.svg"/><Relationship Id="rId96" Type="http://schemas.openxmlformats.org/officeDocument/2006/relationships/image" Target="../media/image321.png"/><Relationship Id="rId140" Type="http://schemas.openxmlformats.org/officeDocument/2006/relationships/image" Target="../media/image364.png"/><Relationship Id="rId145" Type="http://schemas.openxmlformats.org/officeDocument/2006/relationships/image" Target="../media/image369.svg"/><Relationship Id="rId161" Type="http://schemas.openxmlformats.org/officeDocument/2006/relationships/image" Target="../media/image385.svg"/><Relationship Id="rId166" Type="http://schemas.openxmlformats.org/officeDocument/2006/relationships/image" Target="../media/image390.png"/><Relationship Id="rId182" Type="http://schemas.openxmlformats.org/officeDocument/2006/relationships/image" Target="../media/image402.png"/><Relationship Id="rId187" Type="http://schemas.openxmlformats.org/officeDocument/2006/relationships/image" Target="../media/image405.sv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35.png"/><Relationship Id="rId23" Type="http://schemas.openxmlformats.org/officeDocument/2006/relationships/image" Target="../media/image252.svg"/><Relationship Id="rId28" Type="http://schemas.openxmlformats.org/officeDocument/2006/relationships/image" Target="../media/image257.png"/><Relationship Id="rId49" Type="http://schemas.openxmlformats.org/officeDocument/2006/relationships/image" Target="../media/image278.svg"/><Relationship Id="rId114" Type="http://schemas.openxmlformats.org/officeDocument/2006/relationships/image" Target="../media/image339.png"/><Relationship Id="rId119" Type="http://schemas.openxmlformats.org/officeDocument/2006/relationships/image" Target="../media/image343.svg"/><Relationship Id="rId44" Type="http://schemas.openxmlformats.org/officeDocument/2006/relationships/image" Target="../media/image273.png"/><Relationship Id="rId60" Type="http://schemas.openxmlformats.org/officeDocument/2006/relationships/image" Target="../media/image285.png"/><Relationship Id="rId65" Type="http://schemas.openxmlformats.org/officeDocument/2006/relationships/image" Target="../media/image290.svg"/><Relationship Id="rId81" Type="http://schemas.openxmlformats.org/officeDocument/2006/relationships/image" Target="../media/image306.svg"/><Relationship Id="rId86" Type="http://schemas.openxmlformats.org/officeDocument/2006/relationships/image" Target="../media/image311.png"/><Relationship Id="rId130" Type="http://schemas.openxmlformats.org/officeDocument/2006/relationships/image" Target="../media/image354.png"/><Relationship Id="rId135" Type="http://schemas.openxmlformats.org/officeDocument/2006/relationships/image" Target="../media/image359.svg"/><Relationship Id="rId151" Type="http://schemas.openxmlformats.org/officeDocument/2006/relationships/image" Target="../media/image375.svg"/><Relationship Id="rId156" Type="http://schemas.openxmlformats.org/officeDocument/2006/relationships/image" Target="../media/image380.png"/><Relationship Id="rId177" Type="http://schemas.openxmlformats.org/officeDocument/2006/relationships/image" Target="../media/image397.svg"/><Relationship Id="rId172" Type="http://schemas.openxmlformats.org/officeDocument/2006/relationships/image" Target="../media/image392.png"/><Relationship Id="rId193" Type="http://schemas.openxmlformats.org/officeDocument/2006/relationships/image" Target="../media/image411.svg"/><Relationship Id="rId13" Type="http://schemas.openxmlformats.org/officeDocument/2006/relationships/image" Target="../media/image242.svg"/><Relationship Id="rId18" Type="http://schemas.openxmlformats.org/officeDocument/2006/relationships/image" Target="../media/image247.png"/><Relationship Id="rId39" Type="http://schemas.openxmlformats.org/officeDocument/2006/relationships/image" Target="../media/image268.svg"/><Relationship Id="rId109" Type="http://schemas.openxmlformats.org/officeDocument/2006/relationships/image" Target="../media/image334.svg"/><Relationship Id="rId34" Type="http://schemas.openxmlformats.org/officeDocument/2006/relationships/image" Target="../media/image263.png"/><Relationship Id="rId50" Type="http://schemas.openxmlformats.org/officeDocument/2006/relationships/image" Target="../media/image279.png"/><Relationship Id="rId55" Type="http://schemas.openxmlformats.org/officeDocument/2006/relationships/image" Target="../media/image30.svg"/><Relationship Id="rId76" Type="http://schemas.openxmlformats.org/officeDocument/2006/relationships/image" Target="../media/image301.png"/><Relationship Id="rId97" Type="http://schemas.openxmlformats.org/officeDocument/2006/relationships/image" Target="../media/image322.svg"/><Relationship Id="rId104" Type="http://schemas.openxmlformats.org/officeDocument/2006/relationships/image" Target="../media/image329.png"/><Relationship Id="rId120" Type="http://schemas.openxmlformats.org/officeDocument/2006/relationships/image" Target="../media/image344.png"/><Relationship Id="rId125" Type="http://schemas.openxmlformats.org/officeDocument/2006/relationships/image" Target="../media/image349.svg"/><Relationship Id="rId141" Type="http://schemas.openxmlformats.org/officeDocument/2006/relationships/image" Target="../media/image365.svg"/><Relationship Id="rId146" Type="http://schemas.openxmlformats.org/officeDocument/2006/relationships/image" Target="../media/image370.png"/><Relationship Id="rId167" Type="http://schemas.openxmlformats.org/officeDocument/2006/relationships/image" Target="../media/image391.svg"/><Relationship Id="rId188" Type="http://schemas.openxmlformats.org/officeDocument/2006/relationships/image" Target="../media/image406.png"/><Relationship Id="rId7" Type="http://schemas.openxmlformats.org/officeDocument/2006/relationships/image" Target="../media/image236.svg"/><Relationship Id="rId71" Type="http://schemas.openxmlformats.org/officeDocument/2006/relationships/image" Target="../media/image296.svg"/><Relationship Id="rId92" Type="http://schemas.openxmlformats.org/officeDocument/2006/relationships/image" Target="../media/image317.png"/><Relationship Id="rId162" Type="http://schemas.openxmlformats.org/officeDocument/2006/relationships/image" Target="../media/image386.png"/><Relationship Id="rId183" Type="http://schemas.openxmlformats.org/officeDocument/2006/relationships/image" Target="../media/image403.svg"/><Relationship Id="rId2" Type="http://schemas.openxmlformats.org/officeDocument/2006/relationships/image" Target="../media/image21.png"/><Relationship Id="rId29" Type="http://schemas.openxmlformats.org/officeDocument/2006/relationships/image" Target="../media/image258.svg"/><Relationship Id="rId24" Type="http://schemas.openxmlformats.org/officeDocument/2006/relationships/image" Target="../media/image253.png"/><Relationship Id="rId40" Type="http://schemas.openxmlformats.org/officeDocument/2006/relationships/image" Target="../media/image269.png"/><Relationship Id="rId45" Type="http://schemas.openxmlformats.org/officeDocument/2006/relationships/image" Target="../media/image274.svg"/><Relationship Id="rId66" Type="http://schemas.openxmlformats.org/officeDocument/2006/relationships/image" Target="../media/image291.png"/><Relationship Id="rId87" Type="http://schemas.openxmlformats.org/officeDocument/2006/relationships/image" Target="../media/image312.svg"/><Relationship Id="rId110" Type="http://schemas.openxmlformats.org/officeDocument/2006/relationships/image" Target="../media/image335.png"/><Relationship Id="rId115" Type="http://schemas.openxmlformats.org/officeDocument/2006/relationships/image" Target="../media/image340.svg"/><Relationship Id="rId131" Type="http://schemas.openxmlformats.org/officeDocument/2006/relationships/image" Target="../media/image355.svg"/><Relationship Id="rId136" Type="http://schemas.openxmlformats.org/officeDocument/2006/relationships/image" Target="../media/image360.png"/><Relationship Id="rId157" Type="http://schemas.openxmlformats.org/officeDocument/2006/relationships/image" Target="../media/image381.svg"/><Relationship Id="rId178" Type="http://schemas.openxmlformats.org/officeDocument/2006/relationships/image" Target="../media/image398.png"/><Relationship Id="rId61" Type="http://schemas.openxmlformats.org/officeDocument/2006/relationships/image" Target="../media/image286.svg"/><Relationship Id="rId82" Type="http://schemas.openxmlformats.org/officeDocument/2006/relationships/image" Target="../media/image307.png"/><Relationship Id="rId152" Type="http://schemas.openxmlformats.org/officeDocument/2006/relationships/image" Target="../media/image376.png"/><Relationship Id="rId173" Type="http://schemas.openxmlformats.org/officeDocument/2006/relationships/image" Target="../media/image393.svg"/><Relationship Id="rId19" Type="http://schemas.openxmlformats.org/officeDocument/2006/relationships/image" Target="../media/image248.svg"/><Relationship Id="rId14" Type="http://schemas.openxmlformats.org/officeDocument/2006/relationships/image" Target="../media/image243.png"/><Relationship Id="rId30" Type="http://schemas.openxmlformats.org/officeDocument/2006/relationships/image" Target="../media/image259.png"/><Relationship Id="rId35" Type="http://schemas.openxmlformats.org/officeDocument/2006/relationships/image" Target="../media/image264.svg"/><Relationship Id="rId56" Type="http://schemas.openxmlformats.org/officeDocument/2006/relationships/image" Target="../media/image283.png"/><Relationship Id="rId77" Type="http://schemas.openxmlformats.org/officeDocument/2006/relationships/image" Target="../media/image302.svg"/><Relationship Id="rId100" Type="http://schemas.openxmlformats.org/officeDocument/2006/relationships/image" Target="../media/image325.png"/><Relationship Id="rId105" Type="http://schemas.openxmlformats.org/officeDocument/2006/relationships/image" Target="../media/image330.svg"/><Relationship Id="rId126" Type="http://schemas.openxmlformats.org/officeDocument/2006/relationships/image" Target="../media/image350.png"/><Relationship Id="rId147" Type="http://schemas.openxmlformats.org/officeDocument/2006/relationships/image" Target="../media/image371.svg"/><Relationship Id="rId168" Type="http://schemas.openxmlformats.org/officeDocument/2006/relationships/image" Target="../media/image31.png"/><Relationship Id="rId8" Type="http://schemas.openxmlformats.org/officeDocument/2006/relationships/image" Target="../media/image237.png"/><Relationship Id="rId51" Type="http://schemas.openxmlformats.org/officeDocument/2006/relationships/image" Target="../media/image280.svg"/><Relationship Id="rId72" Type="http://schemas.openxmlformats.org/officeDocument/2006/relationships/image" Target="../media/image297.png"/><Relationship Id="rId93" Type="http://schemas.openxmlformats.org/officeDocument/2006/relationships/image" Target="../media/image318.svg"/><Relationship Id="rId98" Type="http://schemas.openxmlformats.org/officeDocument/2006/relationships/image" Target="../media/image323.png"/><Relationship Id="rId121" Type="http://schemas.openxmlformats.org/officeDocument/2006/relationships/image" Target="../media/image345.svg"/><Relationship Id="rId142" Type="http://schemas.openxmlformats.org/officeDocument/2006/relationships/image" Target="../media/image366.png"/><Relationship Id="rId163" Type="http://schemas.openxmlformats.org/officeDocument/2006/relationships/image" Target="../media/image387.svg"/><Relationship Id="rId184" Type="http://schemas.openxmlformats.org/officeDocument/2006/relationships/image" Target="../media/image35.png"/><Relationship Id="rId189" Type="http://schemas.openxmlformats.org/officeDocument/2006/relationships/image" Target="../media/image407.svg"/><Relationship Id="rId3" Type="http://schemas.openxmlformats.org/officeDocument/2006/relationships/image" Target="../media/image22.svg"/><Relationship Id="rId25" Type="http://schemas.openxmlformats.org/officeDocument/2006/relationships/image" Target="../media/image254.svg"/><Relationship Id="rId46" Type="http://schemas.openxmlformats.org/officeDocument/2006/relationships/image" Target="../media/image275.png"/><Relationship Id="rId67" Type="http://schemas.openxmlformats.org/officeDocument/2006/relationships/image" Target="../media/image292.svg"/><Relationship Id="rId116" Type="http://schemas.openxmlformats.org/officeDocument/2006/relationships/image" Target="../media/image179.png"/><Relationship Id="rId137" Type="http://schemas.openxmlformats.org/officeDocument/2006/relationships/image" Target="../media/image361.svg"/><Relationship Id="rId158" Type="http://schemas.openxmlformats.org/officeDocument/2006/relationships/image" Target="../media/image382.png"/><Relationship Id="rId20" Type="http://schemas.openxmlformats.org/officeDocument/2006/relationships/image" Target="../media/image249.png"/><Relationship Id="rId41" Type="http://schemas.openxmlformats.org/officeDocument/2006/relationships/image" Target="../media/image270.svg"/><Relationship Id="rId62" Type="http://schemas.openxmlformats.org/officeDocument/2006/relationships/image" Target="../media/image287.png"/><Relationship Id="rId83" Type="http://schemas.openxmlformats.org/officeDocument/2006/relationships/image" Target="../media/image308.svg"/><Relationship Id="rId88" Type="http://schemas.openxmlformats.org/officeDocument/2006/relationships/image" Target="../media/image313.png"/><Relationship Id="rId111" Type="http://schemas.openxmlformats.org/officeDocument/2006/relationships/image" Target="../media/image336.svg"/><Relationship Id="rId132" Type="http://schemas.openxmlformats.org/officeDocument/2006/relationships/image" Target="../media/image356.png"/><Relationship Id="rId153" Type="http://schemas.openxmlformats.org/officeDocument/2006/relationships/image" Target="../media/image377.svg"/><Relationship Id="rId174" Type="http://schemas.openxmlformats.org/officeDocument/2006/relationships/image" Target="../media/image394.png"/><Relationship Id="rId179" Type="http://schemas.openxmlformats.org/officeDocument/2006/relationships/image" Target="../media/image399.svg"/><Relationship Id="rId190" Type="http://schemas.openxmlformats.org/officeDocument/2006/relationships/image" Target="../media/image408.png"/><Relationship Id="rId15" Type="http://schemas.openxmlformats.org/officeDocument/2006/relationships/image" Target="../media/image244.svg"/><Relationship Id="rId36" Type="http://schemas.openxmlformats.org/officeDocument/2006/relationships/image" Target="../media/image265.png"/><Relationship Id="rId57" Type="http://schemas.openxmlformats.org/officeDocument/2006/relationships/image" Target="../media/image284.svg"/><Relationship Id="rId106" Type="http://schemas.openxmlformats.org/officeDocument/2006/relationships/image" Target="../media/image331.png"/><Relationship Id="rId127" Type="http://schemas.openxmlformats.org/officeDocument/2006/relationships/image" Target="../media/image351.svg"/><Relationship Id="rId10" Type="http://schemas.openxmlformats.org/officeDocument/2006/relationships/image" Target="../media/image239.png"/><Relationship Id="rId31" Type="http://schemas.openxmlformats.org/officeDocument/2006/relationships/image" Target="../media/image260.svg"/><Relationship Id="rId52" Type="http://schemas.openxmlformats.org/officeDocument/2006/relationships/image" Target="../media/image281.png"/><Relationship Id="rId73" Type="http://schemas.openxmlformats.org/officeDocument/2006/relationships/image" Target="../media/image298.svg"/><Relationship Id="rId78" Type="http://schemas.openxmlformats.org/officeDocument/2006/relationships/image" Target="../media/image303.png"/><Relationship Id="rId94" Type="http://schemas.openxmlformats.org/officeDocument/2006/relationships/image" Target="../media/image319.png"/><Relationship Id="rId99" Type="http://schemas.openxmlformats.org/officeDocument/2006/relationships/image" Target="../media/image324.svg"/><Relationship Id="rId101" Type="http://schemas.openxmlformats.org/officeDocument/2006/relationships/image" Target="../media/image326.svg"/><Relationship Id="rId122" Type="http://schemas.openxmlformats.org/officeDocument/2006/relationships/image" Target="../media/image346.png"/><Relationship Id="rId143" Type="http://schemas.openxmlformats.org/officeDocument/2006/relationships/image" Target="../media/image367.svg"/><Relationship Id="rId148" Type="http://schemas.openxmlformats.org/officeDocument/2006/relationships/image" Target="../media/image372.png"/><Relationship Id="rId164" Type="http://schemas.openxmlformats.org/officeDocument/2006/relationships/image" Target="../media/image388.png"/><Relationship Id="rId169" Type="http://schemas.openxmlformats.org/officeDocument/2006/relationships/image" Target="../media/image32.svg"/><Relationship Id="rId185" Type="http://schemas.openxmlformats.org/officeDocument/2006/relationships/image" Target="../media/image36.svg"/><Relationship Id="rId4" Type="http://schemas.openxmlformats.org/officeDocument/2006/relationships/image" Target="../media/image233.png"/><Relationship Id="rId9" Type="http://schemas.openxmlformats.org/officeDocument/2006/relationships/image" Target="../media/image238.svg"/><Relationship Id="rId180" Type="http://schemas.openxmlformats.org/officeDocument/2006/relationships/image" Target="../media/image400.png"/><Relationship Id="rId26" Type="http://schemas.openxmlformats.org/officeDocument/2006/relationships/image" Target="../media/image25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pptmon.com/" TargetMode="External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0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4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Caveat+Brush" TargetMode="External"/><Relationship Id="rId2" Type="http://schemas.openxmlformats.org/officeDocument/2006/relationships/image" Target="../media/image412.png"/><Relationship Id="rId1" Type="http://schemas.openxmlformats.org/officeDocument/2006/relationships/slideLayout" Target="../slideLayouts/slideLayout20.xml"/><Relationship Id="rId4" Type="http://schemas.openxmlformats.org/officeDocument/2006/relationships/hyperlink" Target="https://fonts.google.com/specimen/Montserra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C89B8638-05A1-4021-A034-F2A118799BD6}"/>
              </a:ext>
            </a:extLst>
          </p:cNvPr>
          <p:cNvSpPr txBox="1"/>
          <p:nvPr/>
        </p:nvSpPr>
        <p:spPr>
          <a:xfrm>
            <a:off x="877198" y="3924152"/>
            <a:ext cx="6248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FFDEB9"/>
                </a:solidFill>
                <a:cs typeface="Arial" panose="020B0604020202020204" pitchFamily="34" charset="0"/>
              </a:rPr>
              <a:t>Insert</a:t>
            </a:r>
            <a:r>
              <a:rPr lang="ko-KR" altLang="en-US" sz="2000" dirty="0">
                <a:solidFill>
                  <a:srgbClr val="FFDEB9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dirty="0">
                <a:solidFill>
                  <a:srgbClr val="FFDEB9"/>
                </a:solidFill>
                <a:cs typeface="Arial" panose="020B0604020202020204" pitchFamily="34" charset="0"/>
              </a:rPr>
              <a:t>the</a:t>
            </a:r>
            <a:r>
              <a:rPr lang="ko-KR" altLang="en-US" sz="2000" dirty="0">
                <a:solidFill>
                  <a:srgbClr val="FFDEB9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dirty="0">
                <a:solidFill>
                  <a:srgbClr val="FFDEB9"/>
                </a:solidFill>
                <a:cs typeface="Arial" panose="020B0604020202020204" pitchFamily="34" charset="0"/>
              </a:rPr>
              <a:t>sub</a:t>
            </a:r>
            <a:r>
              <a:rPr lang="ko-KR" altLang="en-US" sz="2000" dirty="0">
                <a:solidFill>
                  <a:srgbClr val="FFDEB9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dirty="0">
                <a:solidFill>
                  <a:srgbClr val="FFDEB9"/>
                </a:solidFill>
                <a:cs typeface="Arial" panose="020B0604020202020204" pitchFamily="34" charset="0"/>
              </a:rPr>
              <a:t>title</a:t>
            </a:r>
            <a:r>
              <a:rPr lang="ko-KR" altLang="en-US" sz="2000" dirty="0">
                <a:solidFill>
                  <a:srgbClr val="FFDEB9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dirty="0">
                <a:solidFill>
                  <a:srgbClr val="FFDEB9"/>
                </a:solidFill>
                <a:cs typeface="Arial" panose="020B0604020202020204" pitchFamily="34" charset="0"/>
              </a:rPr>
              <a:t>of</a:t>
            </a:r>
            <a:r>
              <a:rPr lang="ko-KR" altLang="en-US" sz="2000" dirty="0">
                <a:solidFill>
                  <a:srgbClr val="FFDEB9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dirty="0">
                <a:solidFill>
                  <a:srgbClr val="FFDEB9"/>
                </a:solidFill>
                <a:cs typeface="Arial" panose="020B0604020202020204" pitchFamily="34" charset="0"/>
              </a:rPr>
              <a:t>your</a:t>
            </a:r>
            <a:r>
              <a:rPr lang="ko-KR" altLang="en-US" sz="2000" dirty="0">
                <a:solidFill>
                  <a:srgbClr val="FFDEB9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dirty="0">
                <a:solidFill>
                  <a:srgbClr val="FFDEB9"/>
                </a:solidFill>
                <a:cs typeface="Arial" panose="020B0604020202020204" pitchFamily="34" charset="0"/>
              </a:rPr>
              <a:t>presentation</a:t>
            </a:r>
            <a:endParaRPr lang="ko-KR" altLang="en-US" sz="2000" dirty="0">
              <a:solidFill>
                <a:srgbClr val="FFDEB9"/>
              </a:solidFill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38299F-5A6A-4B5B-95AA-FFBDC84B1B0B}"/>
              </a:ext>
            </a:extLst>
          </p:cNvPr>
          <p:cNvSpPr txBox="1"/>
          <p:nvPr/>
        </p:nvSpPr>
        <p:spPr>
          <a:xfrm>
            <a:off x="877198" y="1728449"/>
            <a:ext cx="6248409" cy="2123658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6600" dirty="0">
                <a:solidFill>
                  <a:srgbClr val="FFDEB9"/>
                </a:solidFill>
                <a:latin typeface="+mj-lt"/>
                <a:cs typeface="Arial" panose="020B0604020202020204" pitchFamily="34" charset="0"/>
              </a:rPr>
              <a:t>National Chocolate Cake Day</a:t>
            </a: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A7EEDCA4-570E-41D9-97D2-470C50A14347}"/>
              </a:ext>
            </a:extLst>
          </p:cNvPr>
          <p:cNvSpPr/>
          <p:nvPr/>
        </p:nvSpPr>
        <p:spPr>
          <a:xfrm>
            <a:off x="952492" y="4622902"/>
            <a:ext cx="3564176" cy="506649"/>
          </a:xfrm>
          <a:prstGeom prst="roundRect">
            <a:avLst>
              <a:gd name="adj" fmla="val 50000"/>
            </a:avLst>
          </a:prstGeom>
          <a:solidFill>
            <a:srgbClr val="FFDEB9"/>
          </a:solidFill>
          <a:ln w="15875" cap="flat">
            <a:noFill/>
            <a:prstDash val="solid"/>
            <a:miter/>
          </a:ln>
          <a:effectLst>
            <a:outerShdw dist="88900" dir="2700000" algn="tl" rotWithShape="0">
              <a:srgbClr val="5D2C13"/>
            </a:outerShdw>
          </a:effectLst>
        </p:spPr>
        <p:txBody>
          <a:bodyPr rtlCol="0" anchor="ctr"/>
          <a:lstStyle/>
          <a:p>
            <a:pPr algn="ctr"/>
            <a:r>
              <a:rPr lang="en-US" altLang="ko-KR" sz="1600">
                <a:solidFill>
                  <a:srgbClr val="AC410C"/>
                </a:solidFill>
              </a:rPr>
              <a:t>Your name  /  00. 00. 20xx</a:t>
            </a:r>
            <a:endParaRPr lang="ko-KR" altLang="en-US" sz="1600" dirty="0">
              <a:solidFill>
                <a:srgbClr val="AC410C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3D940BC-4375-401F-8F3C-4301725DB12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3F4FCD07-F7D5-49A2-AB39-49D1876DAF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865"/>
          <a:stretch/>
        </p:blipFill>
        <p:spPr>
          <a:xfrm>
            <a:off x="10371310" y="3716868"/>
            <a:ext cx="1820690" cy="2445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4712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B40EB98-28FF-488E-A3C1-BF760813FA98}"/>
              </a:ext>
            </a:extLst>
          </p:cNvPr>
          <p:cNvSpPr txBox="1"/>
          <p:nvPr/>
        </p:nvSpPr>
        <p:spPr>
          <a:xfrm>
            <a:off x="1117600" y="1287497"/>
            <a:ext cx="995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dirty="0">
                <a:solidFill>
                  <a:srgbClr val="FFDEB9"/>
                </a:solidFill>
                <a:latin typeface="+mj-lt"/>
              </a:rPr>
              <a:t>Place subtitle text here</a:t>
            </a:r>
            <a:endParaRPr lang="ko-KR" altLang="en-US" dirty="0">
              <a:solidFill>
                <a:srgbClr val="FFDEB9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AAE83F8-10D1-4CB8-B991-6723D9A327ED}"/>
              </a:ext>
            </a:extLst>
          </p:cNvPr>
          <p:cNvSpPr txBox="1"/>
          <p:nvPr/>
        </p:nvSpPr>
        <p:spPr>
          <a:xfrm>
            <a:off x="1117435" y="3679702"/>
            <a:ext cx="295093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FFDEB9"/>
                </a:solidFill>
              </a:rPr>
              <a:t>Lorem ipsum dolor </a:t>
            </a:r>
            <a:r>
              <a:rPr lang="en-US" altLang="ko-KR">
                <a:solidFill>
                  <a:srgbClr val="FFDEB9"/>
                </a:solidFill>
              </a:rPr>
              <a:t>sit amet</a:t>
            </a:r>
            <a:r>
              <a:rPr lang="en-US" altLang="ko-KR" dirty="0">
                <a:solidFill>
                  <a:srgbClr val="FFDEB9"/>
                </a:solidFill>
              </a:rPr>
              <a:t> </a:t>
            </a:r>
            <a:r>
              <a:rPr lang="en-US" altLang="ko-KR">
                <a:solidFill>
                  <a:srgbClr val="FFDEB9"/>
                </a:solidFill>
              </a:rPr>
              <a:t>/  Consectetur adipisicing eli</a:t>
            </a:r>
            <a:r>
              <a:rPr lang="en-US" altLang="ko-KR" dirty="0" err="1">
                <a:solidFill>
                  <a:srgbClr val="FFDEB9"/>
                </a:solidFill>
              </a:rPr>
              <a:t>t</a:t>
            </a:r>
            <a:endParaRPr lang="ko-KR" altLang="en-US" dirty="0">
              <a:solidFill>
                <a:srgbClr val="FFDEB9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31757B5E-373C-4444-BA73-E1735CB81611}"/>
              </a:ext>
            </a:extLst>
          </p:cNvPr>
          <p:cNvSpPr/>
          <p:nvPr/>
        </p:nvSpPr>
        <p:spPr>
          <a:xfrm>
            <a:off x="1116550" y="2675364"/>
            <a:ext cx="2944545" cy="83099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400">
                <a:solidFill>
                  <a:srgbClr val="FFDEB9"/>
                </a:solidFill>
                <a:latin typeface="+mj-lt"/>
              </a:rPr>
              <a:t>Lorem ipsum dolor sit</a:t>
            </a:r>
            <a:endParaRPr lang="en-US" altLang="ko-KR" sz="2400" dirty="0">
              <a:solidFill>
                <a:srgbClr val="FFDEB9"/>
              </a:solidFill>
              <a:latin typeface="+mj-lt"/>
            </a:endParaRPr>
          </a:p>
          <a:p>
            <a:r>
              <a:rPr lang="en-US" altLang="ko-KR" sz="2400" dirty="0">
                <a:solidFill>
                  <a:srgbClr val="FFDEB9"/>
                </a:solidFill>
                <a:latin typeface="+mj-lt"/>
              </a:rPr>
              <a:t>(20XX – 20XX)</a:t>
            </a:r>
            <a:endParaRPr lang="ko-KR" altLang="en-US" sz="2400" dirty="0">
              <a:solidFill>
                <a:srgbClr val="FFDEB9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250E4D-5508-460D-BC04-EC1837063C00}"/>
              </a:ext>
            </a:extLst>
          </p:cNvPr>
          <p:cNvSpPr txBox="1"/>
          <p:nvPr/>
        </p:nvSpPr>
        <p:spPr>
          <a:xfrm>
            <a:off x="1117435" y="4449151"/>
            <a:ext cx="295093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>
                <a:solidFill>
                  <a:srgbClr val="FFDEB9"/>
                </a:solidFill>
              </a:rPr>
              <a:t>Ut enim</a:t>
            </a:r>
            <a:r>
              <a:rPr lang="en-US" altLang="ko-KR" dirty="0">
                <a:solidFill>
                  <a:srgbClr val="FFDEB9"/>
                </a:solidFill>
              </a:rPr>
              <a:t> ad </a:t>
            </a:r>
            <a:r>
              <a:rPr lang="en-US" altLang="ko-KR">
                <a:solidFill>
                  <a:srgbClr val="FFDEB9"/>
                </a:solidFill>
              </a:rPr>
              <a:t>minim veniam, quis nostrud</a:t>
            </a:r>
            <a:r>
              <a:rPr lang="en-US" altLang="ko-KR" dirty="0">
                <a:solidFill>
                  <a:srgbClr val="FFDEB9"/>
                </a:solidFill>
              </a:rPr>
              <a:t> </a:t>
            </a:r>
            <a:r>
              <a:rPr lang="en-US" altLang="ko-KR">
                <a:solidFill>
                  <a:srgbClr val="FFDEB9"/>
                </a:solidFill>
              </a:rPr>
              <a:t>exercitation ullamco laboris</a:t>
            </a:r>
            <a:r>
              <a:rPr lang="en-US" altLang="ko-KR" dirty="0">
                <a:solidFill>
                  <a:srgbClr val="FFDEB9"/>
                </a:solidFill>
              </a:rPr>
              <a:t> </a:t>
            </a:r>
            <a:r>
              <a:rPr lang="en-US" altLang="ko-KR">
                <a:solidFill>
                  <a:srgbClr val="FFDEB9"/>
                </a:solidFill>
              </a:rPr>
              <a:t>nisi ut aliquip</a:t>
            </a:r>
            <a:r>
              <a:rPr lang="en-US" altLang="ko-KR" dirty="0">
                <a:solidFill>
                  <a:srgbClr val="FFDEB9"/>
                </a:solidFill>
              </a:rPr>
              <a:t> </a:t>
            </a:r>
            <a:r>
              <a:rPr lang="en-US" altLang="ko-KR">
                <a:solidFill>
                  <a:srgbClr val="FFDEB9"/>
                </a:solidFill>
              </a:rPr>
              <a:t>ex ea commodo consequat.</a:t>
            </a:r>
            <a:endParaRPr lang="en-US" altLang="ko-KR" dirty="0">
              <a:solidFill>
                <a:srgbClr val="FFDEB9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AF1637B-DBE8-4F01-BF76-2FE99A022E59}"/>
              </a:ext>
            </a:extLst>
          </p:cNvPr>
          <p:cNvSpPr txBox="1"/>
          <p:nvPr/>
        </p:nvSpPr>
        <p:spPr>
          <a:xfrm>
            <a:off x="4620973" y="3679702"/>
            <a:ext cx="295093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FFDEB9"/>
                </a:solidFill>
              </a:rPr>
              <a:t>Lorem ipsum dolor </a:t>
            </a:r>
            <a:r>
              <a:rPr lang="en-US" altLang="ko-KR">
                <a:solidFill>
                  <a:srgbClr val="FFDEB9"/>
                </a:solidFill>
              </a:rPr>
              <a:t>sit amet</a:t>
            </a:r>
            <a:r>
              <a:rPr lang="en-US" altLang="ko-KR" dirty="0">
                <a:solidFill>
                  <a:srgbClr val="FFDEB9"/>
                </a:solidFill>
              </a:rPr>
              <a:t> </a:t>
            </a:r>
            <a:r>
              <a:rPr lang="en-US" altLang="ko-KR">
                <a:solidFill>
                  <a:srgbClr val="FFDEB9"/>
                </a:solidFill>
              </a:rPr>
              <a:t>/  Consectetur adipisicing </a:t>
            </a:r>
            <a:r>
              <a:rPr lang="en-US" altLang="ko-KR" dirty="0" err="1">
                <a:solidFill>
                  <a:srgbClr val="FFDEB9"/>
                </a:solidFill>
              </a:rPr>
              <a:t>elit</a:t>
            </a:r>
            <a:endParaRPr lang="ko-KR" altLang="en-US" dirty="0">
              <a:solidFill>
                <a:srgbClr val="FFDEB9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F1D6552F-1F5A-4866-9CC5-02103B98D174}"/>
              </a:ext>
            </a:extLst>
          </p:cNvPr>
          <p:cNvSpPr/>
          <p:nvPr/>
        </p:nvSpPr>
        <p:spPr>
          <a:xfrm>
            <a:off x="4620088" y="2675364"/>
            <a:ext cx="2944545" cy="83099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400" dirty="0">
                <a:solidFill>
                  <a:srgbClr val="FFDEB9"/>
                </a:solidFill>
                <a:latin typeface="+mj-lt"/>
              </a:rPr>
              <a:t>Lorem ipsum dolor sit</a:t>
            </a:r>
          </a:p>
          <a:p>
            <a:r>
              <a:rPr lang="en-US" altLang="ko-KR" sz="2400" dirty="0">
                <a:solidFill>
                  <a:srgbClr val="FFDEB9"/>
                </a:solidFill>
                <a:latin typeface="+mj-lt"/>
              </a:rPr>
              <a:t>(20XX – 20XX)</a:t>
            </a:r>
            <a:endParaRPr lang="ko-KR" altLang="en-US" sz="2400" dirty="0">
              <a:solidFill>
                <a:srgbClr val="FFDEB9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5B3C5A0-34E2-4F03-93B3-5D2931A4937D}"/>
              </a:ext>
            </a:extLst>
          </p:cNvPr>
          <p:cNvSpPr txBox="1"/>
          <p:nvPr/>
        </p:nvSpPr>
        <p:spPr>
          <a:xfrm>
            <a:off x="4620973" y="4449151"/>
            <a:ext cx="295093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FFDEB9"/>
                </a:solidFill>
              </a:rPr>
              <a:t> </a:t>
            </a:r>
            <a:r>
              <a:rPr lang="en-US" altLang="ko-KR">
                <a:solidFill>
                  <a:srgbClr val="FFDEB9"/>
                </a:solidFill>
              </a:rPr>
              <a:t>Duis aute irure</a:t>
            </a:r>
            <a:r>
              <a:rPr lang="en-US" altLang="ko-KR" dirty="0">
                <a:solidFill>
                  <a:srgbClr val="FFDEB9"/>
                </a:solidFill>
              </a:rPr>
              <a:t> dolor </a:t>
            </a:r>
            <a:r>
              <a:rPr lang="en-US" altLang="ko-KR">
                <a:solidFill>
                  <a:srgbClr val="FFDEB9"/>
                </a:solidFill>
              </a:rPr>
              <a:t>in reprehenderit</a:t>
            </a:r>
            <a:r>
              <a:rPr lang="en-US" altLang="ko-KR" dirty="0">
                <a:solidFill>
                  <a:srgbClr val="FFDEB9"/>
                </a:solidFill>
              </a:rPr>
              <a:t> </a:t>
            </a:r>
            <a:r>
              <a:rPr lang="en-US" altLang="ko-KR">
                <a:solidFill>
                  <a:srgbClr val="FFDEB9"/>
                </a:solidFill>
              </a:rPr>
              <a:t>in voluptate velit esse cillum</a:t>
            </a:r>
            <a:r>
              <a:rPr lang="en-US" altLang="ko-KR" dirty="0">
                <a:solidFill>
                  <a:srgbClr val="FFDEB9"/>
                </a:solidFill>
              </a:rPr>
              <a:t> </a:t>
            </a:r>
            <a:r>
              <a:rPr lang="en-US" altLang="ko-KR">
                <a:solidFill>
                  <a:srgbClr val="FFDEB9"/>
                </a:solidFill>
              </a:rPr>
              <a:t>dolore eu fugiat nulla pariatur.</a:t>
            </a:r>
            <a:endParaRPr lang="en-US" altLang="ko-KR" dirty="0">
              <a:solidFill>
                <a:srgbClr val="FFDEB9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EA3ABF7-8E51-41DF-BE5E-2481CC55B2D0}"/>
              </a:ext>
            </a:extLst>
          </p:cNvPr>
          <p:cNvSpPr txBox="1"/>
          <p:nvPr/>
        </p:nvSpPr>
        <p:spPr>
          <a:xfrm>
            <a:off x="8123461" y="3679702"/>
            <a:ext cx="295093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FFDEB9"/>
                </a:solidFill>
              </a:rPr>
              <a:t>Lorem ipsum dolor </a:t>
            </a:r>
            <a:r>
              <a:rPr lang="en-US" altLang="ko-KR">
                <a:solidFill>
                  <a:srgbClr val="FFDEB9"/>
                </a:solidFill>
              </a:rPr>
              <a:t>sit amet</a:t>
            </a:r>
            <a:r>
              <a:rPr lang="en-US" altLang="ko-KR" dirty="0">
                <a:solidFill>
                  <a:srgbClr val="FFDEB9"/>
                </a:solidFill>
              </a:rPr>
              <a:t> </a:t>
            </a:r>
            <a:r>
              <a:rPr lang="en-US" altLang="ko-KR">
                <a:solidFill>
                  <a:srgbClr val="FFDEB9"/>
                </a:solidFill>
              </a:rPr>
              <a:t>/  Consectetur adipisicing </a:t>
            </a:r>
            <a:r>
              <a:rPr lang="en-US" altLang="ko-KR" dirty="0" err="1">
                <a:solidFill>
                  <a:srgbClr val="FFDEB9"/>
                </a:solidFill>
              </a:rPr>
              <a:t>elit</a:t>
            </a:r>
            <a:endParaRPr lang="ko-KR" altLang="en-US" dirty="0">
              <a:solidFill>
                <a:srgbClr val="FFDEB9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9EA33905-8E70-47AC-84FA-4A95031B828C}"/>
              </a:ext>
            </a:extLst>
          </p:cNvPr>
          <p:cNvSpPr/>
          <p:nvPr/>
        </p:nvSpPr>
        <p:spPr>
          <a:xfrm>
            <a:off x="8122576" y="2675364"/>
            <a:ext cx="2944545" cy="83099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400" dirty="0">
                <a:solidFill>
                  <a:srgbClr val="FFDEB9"/>
                </a:solidFill>
                <a:latin typeface="+mj-lt"/>
              </a:rPr>
              <a:t>Lorem ipsum dolor sit</a:t>
            </a:r>
          </a:p>
          <a:p>
            <a:r>
              <a:rPr lang="en-US" altLang="ko-KR" sz="2400" dirty="0">
                <a:solidFill>
                  <a:srgbClr val="FFDEB9"/>
                </a:solidFill>
                <a:latin typeface="+mj-lt"/>
              </a:rPr>
              <a:t>(20XX – 20XX)</a:t>
            </a:r>
            <a:endParaRPr lang="ko-KR" altLang="en-US" sz="2400" dirty="0">
              <a:solidFill>
                <a:srgbClr val="FFDEB9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1CA6EE0-0DEA-42B3-B63C-BC5CCEC14E5F}"/>
              </a:ext>
            </a:extLst>
          </p:cNvPr>
          <p:cNvSpPr txBox="1"/>
          <p:nvPr/>
        </p:nvSpPr>
        <p:spPr>
          <a:xfrm>
            <a:off x="8123461" y="4449151"/>
            <a:ext cx="295093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>
                <a:solidFill>
                  <a:srgbClr val="FFDEB9"/>
                </a:solidFill>
              </a:rPr>
              <a:t>Ut enim</a:t>
            </a:r>
            <a:r>
              <a:rPr lang="en-US" altLang="ko-KR" dirty="0">
                <a:solidFill>
                  <a:srgbClr val="FFDEB9"/>
                </a:solidFill>
              </a:rPr>
              <a:t> ad </a:t>
            </a:r>
            <a:r>
              <a:rPr lang="en-US" altLang="ko-KR">
                <a:solidFill>
                  <a:srgbClr val="FFDEB9"/>
                </a:solidFill>
              </a:rPr>
              <a:t>minim veniam, quis nostrud</a:t>
            </a:r>
            <a:r>
              <a:rPr lang="en-US" altLang="ko-KR" dirty="0">
                <a:solidFill>
                  <a:srgbClr val="FFDEB9"/>
                </a:solidFill>
              </a:rPr>
              <a:t> </a:t>
            </a:r>
            <a:r>
              <a:rPr lang="en-US" altLang="ko-KR">
                <a:solidFill>
                  <a:srgbClr val="FFDEB9"/>
                </a:solidFill>
              </a:rPr>
              <a:t>exercitation ullamco laboris</a:t>
            </a:r>
            <a:r>
              <a:rPr lang="en-US" altLang="ko-KR" dirty="0">
                <a:solidFill>
                  <a:srgbClr val="FFDEB9"/>
                </a:solidFill>
              </a:rPr>
              <a:t> </a:t>
            </a:r>
            <a:r>
              <a:rPr lang="en-US" altLang="ko-KR">
                <a:solidFill>
                  <a:srgbClr val="FFDEB9"/>
                </a:solidFill>
              </a:rPr>
              <a:t>nisi ut aliquip</a:t>
            </a:r>
            <a:r>
              <a:rPr lang="en-US" altLang="ko-KR" dirty="0">
                <a:solidFill>
                  <a:srgbClr val="FFDEB9"/>
                </a:solidFill>
              </a:rPr>
              <a:t> </a:t>
            </a:r>
            <a:r>
              <a:rPr lang="en-US" altLang="ko-KR">
                <a:solidFill>
                  <a:srgbClr val="FFDEB9"/>
                </a:solidFill>
              </a:rPr>
              <a:t>ex ea commodo consequat.</a:t>
            </a:r>
            <a:endParaRPr lang="en-US" altLang="ko-KR" dirty="0">
              <a:solidFill>
                <a:srgbClr val="FFDEB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2449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044091A8-9C28-485E-8F82-9AC7801FE9B7}"/>
              </a:ext>
            </a:extLst>
          </p:cNvPr>
          <p:cNvSpPr txBox="1"/>
          <p:nvPr/>
        </p:nvSpPr>
        <p:spPr>
          <a:xfrm>
            <a:off x="8275690" y="2159368"/>
            <a:ext cx="295093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FFDEB9"/>
                </a:solidFill>
              </a:rPr>
              <a:t>Lorem ipsum dolor </a:t>
            </a:r>
            <a:r>
              <a:rPr lang="en-US" altLang="ko-KR">
                <a:solidFill>
                  <a:srgbClr val="FFDEB9"/>
                </a:solidFill>
              </a:rPr>
              <a:t>sit amet</a:t>
            </a:r>
            <a:r>
              <a:rPr lang="en-US" altLang="ko-KR" dirty="0">
                <a:solidFill>
                  <a:srgbClr val="FFDEB9"/>
                </a:solidFill>
              </a:rPr>
              <a:t> </a:t>
            </a:r>
            <a:r>
              <a:rPr lang="en-US" altLang="ko-KR">
                <a:solidFill>
                  <a:srgbClr val="FFDEB9"/>
                </a:solidFill>
              </a:rPr>
              <a:t>/  Consectetur adipisicing </a:t>
            </a:r>
            <a:r>
              <a:rPr lang="en-US" altLang="ko-KR" dirty="0" err="1">
                <a:solidFill>
                  <a:srgbClr val="FFDEB9"/>
                </a:solidFill>
              </a:rPr>
              <a:t>elit</a:t>
            </a:r>
            <a:endParaRPr lang="ko-KR" altLang="en-US" dirty="0">
              <a:solidFill>
                <a:srgbClr val="FFDEB9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C9860EA-5321-4195-A7D5-75DC38667C2D}"/>
              </a:ext>
            </a:extLst>
          </p:cNvPr>
          <p:cNvSpPr/>
          <p:nvPr/>
        </p:nvSpPr>
        <p:spPr>
          <a:xfrm>
            <a:off x="8274805" y="1106905"/>
            <a:ext cx="2944545" cy="83099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400" dirty="0">
                <a:solidFill>
                  <a:srgbClr val="FFDEB9"/>
                </a:solidFill>
                <a:latin typeface="+mj-lt"/>
              </a:rPr>
              <a:t>Lorem ipsum dolor sit</a:t>
            </a:r>
          </a:p>
          <a:p>
            <a:r>
              <a:rPr lang="en-US" altLang="ko-KR" sz="2400" dirty="0">
                <a:solidFill>
                  <a:srgbClr val="FFDEB9"/>
                </a:solidFill>
                <a:latin typeface="+mj-lt"/>
              </a:rPr>
              <a:t>(20XX – 20XX)</a:t>
            </a:r>
            <a:endParaRPr lang="ko-KR" altLang="en-US" sz="2400" dirty="0">
              <a:solidFill>
                <a:srgbClr val="FFDEB9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FB3983C-67ED-4C12-919B-95A7794AB989}"/>
              </a:ext>
            </a:extLst>
          </p:cNvPr>
          <p:cNvSpPr txBox="1"/>
          <p:nvPr/>
        </p:nvSpPr>
        <p:spPr>
          <a:xfrm>
            <a:off x="8275690" y="2928817"/>
            <a:ext cx="295093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>
                <a:solidFill>
                  <a:srgbClr val="FFDEB9"/>
                </a:solidFill>
              </a:rPr>
              <a:t>Ut enim</a:t>
            </a:r>
            <a:r>
              <a:rPr lang="en-US" altLang="ko-KR" dirty="0">
                <a:solidFill>
                  <a:srgbClr val="FFDEB9"/>
                </a:solidFill>
              </a:rPr>
              <a:t> ad </a:t>
            </a:r>
            <a:r>
              <a:rPr lang="en-US" altLang="ko-KR">
                <a:solidFill>
                  <a:srgbClr val="FFDEB9"/>
                </a:solidFill>
              </a:rPr>
              <a:t>minim veniam, quis nostrud</a:t>
            </a:r>
            <a:r>
              <a:rPr lang="en-US" altLang="ko-KR" dirty="0">
                <a:solidFill>
                  <a:srgbClr val="FFDEB9"/>
                </a:solidFill>
              </a:rPr>
              <a:t> </a:t>
            </a:r>
            <a:r>
              <a:rPr lang="en-US" altLang="ko-KR">
                <a:solidFill>
                  <a:srgbClr val="FFDEB9"/>
                </a:solidFill>
              </a:rPr>
              <a:t>exercitation ullamco laboris</a:t>
            </a:r>
            <a:r>
              <a:rPr lang="en-US" altLang="ko-KR" dirty="0">
                <a:solidFill>
                  <a:srgbClr val="FFDEB9"/>
                </a:solidFill>
              </a:rPr>
              <a:t> </a:t>
            </a:r>
            <a:r>
              <a:rPr lang="en-US" altLang="ko-KR">
                <a:solidFill>
                  <a:srgbClr val="FFDEB9"/>
                </a:solidFill>
              </a:rPr>
              <a:t>nisi ut aliquip</a:t>
            </a:r>
            <a:r>
              <a:rPr lang="en-US" altLang="ko-KR" dirty="0">
                <a:solidFill>
                  <a:srgbClr val="FFDEB9"/>
                </a:solidFill>
              </a:rPr>
              <a:t> </a:t>
            </a:r>
            <a:r>
              <a:rPr lang="en-US" altLang="ko-KR">
                <a:solidFill>
                  <a:srgbClr val="FFDEB9"/>
                </a:solidFill>
              </a:rPr>
              <a:t>ex ea commodo consequat.</a:t>
            </a:r>
            <a:endParaRPr lang="en-US" altLang="ko-KR" dirty="0">
              <a:solidFill>
                <a:srgbClr val="FFDEB9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7B37E3C1-8309-4E3B-BC06-100668C4153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3A04A09-B4DD-47F9-93AC-B09DB8E2EC6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60412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F4A17B5B-07F3-4B87-8390-A1D68888306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8F1A037A-F33A-44C4-AEFC-45CF4410A9A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959C6FEF-4A71-4ADE-A2AC-B5C3953DA4D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F79BCEBE-B0B3-4AF7-9563-9F6C38F0C4B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4C91376-3C17-4BD8-A854-FE8AE0AC0DE4}"/>
              </a:ext>
            </a:extLst>
          </p:cNvPr>
          <p:cNvSpPr txBox="1"/>
          <p:nvPr/>
        </p:nvSpPr>
        <p:spPr>
          <a:xfrm>
            <a:off x="3336533" y="2073655"/>
            <a:ext cx="2278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FDEB9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FDEB9"/>
                </a:solidFill>
              </a:rPr>
              <a:t>amet</a:t>
            </a:r>
            <a:r>
              <a:rPr lang="en-US" altLang="ko-KR" sz="1200" dirty="0">
                <a:solidFill>
                  <a:srgbClr val="FFDEB9"/>
                </a:solidFill>
              </a:rPr>
              <a:t>, </a:t>
            </a:r>
            <a:r>
              <a:rPr lang="en-US" altLang="ko-KR" sz="1200" dirty="0" err="1">
                <a:solidFill>
                  <a:srgbClr val="FFDEB9"/>
                </a:solidFill>
              </a:rPr>
              <a:t>consectetur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adipisicing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elit</a:t>
            </a:r>
            <a:r>
              <a:rPr lang="en-US" altLang="ko-KR" sz="1200" dirty="0">
                <a:solidFill>
                  <a:srgbClr val="FFDEB9"/>
                </a:solidFill>
              </a:rPr>
              <a:t>, sed do </a:t>
            </a:r>
            <a:r>
              <a:rPr lang="en-US" altLang="ko-KR" sz="1200" dirty="0" err="1">
                <a:solidFill>
                  <a:srgbClr val="FFDEB9"/>
                </a:solidFill>
              </a:rPr>
              <a:t>eiusmod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tempor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incididunt</a:t>
            </a:r>
            <a:endParaRPr lang="ko-KR" altLang="en-US" sz="1200" dirty="0">
              <a:solidFill>
                <a:srgbClr val="FFDEB9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D3834681-D4AF-47E5-A9E0-D58225D63EBF}"/>
              </a:ext>
            </a:extLst>
          </p:cNvPr>
          <p:cNvSpPr/>
          <p:nvPr/>
        </p:nvSpPr>
        <p:spPr>
          <a:xfrm>
            <a:off x="3336531" y="1648469"/>
            <a:ext cx="22733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FFDEB9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FFDEB9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E3302EB-C6EC-4FBF-9DAE-E4FB75E09940}"/>
              </a:ext>
            </a:extLst>
          </p:cNvPr>
          <p:cNvSpPr txBox="1"/>
          <p:nvPr/>
        </p:nvSpPr>
        <p:spPr>
          <a:xfrm>
            <a:off x="8530833" y="2073655"/>
            <a:ext cx="2278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FDEB9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FDEB9"/>
                </a:solidFill>
              </a:rPr>
              <a:t>amet</a:t>
            </a:r>
            <a:r>
              <a:rPr lang="en-US" altLang="ko-KR" sz="1200" dirty="0">
                <a:solidFill>
                  <a:srgbClr val="FFDEB9"/>
                </a:solidFill>
              </a:rPr>
              <a:t>, </a:t>
            </a:r>
            <a:r>
              <a:rPr lang="en-US" altLang="ko-KR" sz="1200" dirty="0" err="1">
                <a:solidFill>
                  <a:srgbClr val="FFDEB9"/>
                </a:solidFill>
              </a:rPr>
              <a:t>consectetur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adipisicing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elit</a:t>
            </a:r>
            <a:r>
              <a:rPr lang="en-US" altLang="ko-KR" sz="1200" dirty="0">
                <a:solidFill>
                  <a:srgbClr val="FFDEB9"/>
                </a:solidFill>
              </a:rPr>
              <a:t>, sed do </a:t>
            </a:r>
            <a:r>
              <a:rPr lang="en-US" altLang="ko-KR" sz="1200" dirty="0" err="1">
                <a:solidFill>
                  <a:srgbClr val="FFDEB9"/>
                </a:solidFill>
              </a:rPr>
              <a:t>eiusmod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tempor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incididunt</a:t>
            </a:r>
            <a:endParaRPr lang="ko-KR" altLang="en-US" sz="1200" dirty="0">
              <a:solidFill>
                <a:srgbClr val="FFDEB9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71F34054-6D39-4A4C-B8E7-436BF2AE9EC3}"/>
              </a:ext>
            </a:extLst>
          </p:cNvPr>
          <p:cNvSpPr/>
          <p:nvPr/>
        </p:nvSpPr>
        <p:spPr>
          <a:xfrm>
            <a:off x="8530831" y="1648469"/>
            <a:ext cx="22733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FFDEB9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FFDEB9"/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BF89D7F-CE89-40E2-859E-DBDB66C32DA8}"/>
              </a:ext>
            </a:extLst>
          </p:cNvPr>
          <p:cNvSpPr txBox="1"/>
          <p:nvPr/>
        </p:nvSpPr>
        <p:spPr>
          <a:xfrm>
            <a:off x="3336533" y="4679094"/>
            <a:ext cx="2278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FDEB9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FDEB9"/>
                </a:solidFill>
              </a:rPr>
              <a:t>amet</a:t>
            </a:r>
            <a:r>
              <a:rPr lang="en-US" altLang="ko-KR" sz="1200" dirty="0">
                <a:solidFill>
                  <a:srgbClr val="FFDEB9"/>
                </a:solidFill>
              </a:rPr>
              <a:t>, </a:t>
            </a:r>
            <a:r>
              <a:rPr lang="en-US" altLang="ko-KR" sz="1200" dirty="0" err="1">
                <a:solidFill>
                  <a:srgbClr val="FFDEB9"/>
                </a:solidFill>
              </a:rPr>
              <a:t>consectetur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adipisicing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elit</a:t>
            </a:r>
            <a:r>
              <a:rPr lang="en-US" altLang="ko-KR" sz="1200" dirty="0">
                <a:solidFill>
                  <a:srgbClr val="FFDEB9"/>
                </a:solidFill>
              </a:rPr>
              <a:t>, sed do </a:t>
            </a:r>
            <a:r>
              <a:rPr lang="en-US" altLang="ko-KR" sz="1200" dirty="0" err="1">
                <a:solidFill>
                  <a:srgbClr val="FFDEB9"/>
                </a:solidFill>
              </a:rPr>
              <a:t>eiusmod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tempor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incididunt</a:t>
            </a:r>
            <a:endParaRPr lang="ko-KR" altLang="en-US" sz="1200" dirty="0">
              <a:solidFill>
                <a:srgbClr val="FFDEB9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7AFAF685-3BC1-4D5D-93C6-97657E533D96}"/>
              </a:ext>
            </a:extLst>
          </p:cNvPr>
          <p:cNvSpPr/>
          <p:nvPr/>
        </p:nvSpPr>
        <p:spPr>
          <a:xfrm>
            <a:off x="3336531" y="4253908"/>
            <a:ext cx="22733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FFDEB9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FFDEB9"/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1A5FBF4-2D60-45EC-AB06-303C28DFE049}"/>
              </a:ext>
            </a:extLst>
          </p:cNvPr>
          <p:cNvSpPr txBox="1"/>
          <p:nvPr/>
        </p:nvSpPr>
        <p:spPr>
          <a:xfrm>
            <a:off x="8530833" y="4679094"/>
            <a:ext cx="2278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FDEB9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FDEB9"/>
                </a:solidFill>
              </a:rPr>
              <a:t>amet</a:t>
            </a:r>
            <a:r>
              <a:rPr lang="en-US" altLang="ko-KR" sz="1200" dirty="0">
                <a:solidFill>
                  <a:srgbClr val="FFDEB9"/>
                </a:solidFill>
              </a:rPr>
              <a:t>, </a:t>
            </a:r>
            <a:r>
              <a:rPr lang="en-US" altLang="ko-KR" sz="1200" dirty="0" err="1">
                <a:solidFill>
                  <a:srgbClr val="FFDEB9"/>
                </a:solidFill>
              </a:rPr>
              <a:t>consectetur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adipisicing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elit</a:t>
            </a:r>
            <a:r>
              <a:rPr lang="en-US" altLang="ko-KR" sz="1200" dirty="0">
                <a:solidFill>
                  <a:srgbClr val="FFDEB9"/>
                </a:solidFill>
              </a:rPr>
              <a:t>, sed do </a:t>
            </a:r>
            <a:r>
              <a:rPr lang="en-US" altLang="ko-KR" sz="1200" dirty="0" err="1">
                <a:solidFill>
                  <a:srgbClr val="FFDEB9"/>
                </a:solidFill>
              </a:rPr>
              <a:t>eiusmod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tempor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incididunt</a:t>
            </a:r>
            <a:endParaRPr lang="ko-KR" altLang="en-US" sz="1200" dirty="0">
              <a:solidFill>
                <a:srgbClr val="FFDEB9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2D388EC5-380F-4737-A5B4-0B0E41D75AF4}"/>
              </a:ext>
            </a:extLst>
          </p:cNvPr>
          <p:cNvSpPr/>
          <p:nvPr/>
        </p:nvSpPr>
        <p:spPr>
          <a:xfrm>
            <a:off x="8530831" y="4253908"/>
            <a:ext cx="22733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FFDEB9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FFDEB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410435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30A5E2F2-3840-4D28-AA32-288C5AB51C4A}"/>
              </a:ext>
            </a:extLst>
          </p:cNvPr>
          <p:cNvSpPr txBox="1"/>
          <p:nvPr/>
        </p:nvSpPr>
        <p:spPr>
          <a:xfrm>
            <a:off x="2120900" y="765256"/>
            <a:ext cx="795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>
                <a:cs typeface="Arial" panose="020B0604020202020204" pitchFamily="34" charset="0"/>
              </a:defRPr>
            </a:lvl1pPr>
          </a:lstStyle>
          <a:p>
            <a:r>
              <a:rPr lang="en-US" altLang="ko-KR" sz="3200" dirty="0">
                <a:solidFill>
                  <a:srgbClr val="FFDEB9"/>
                </a:solidFill>
                <a:latin typeface="+mj-lt"/>
              </a:rPr>
              <a:t>Place subtitle text here</a:t>
            </a:r>
            <a:endParaRPr lang="ko-KR" altLang="en-US" sz="3200" dirty="0">
              <a:solidFill>
                <a:srgbClr val="FFDEB9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AF3135-31C9-4AE0-B92B-18153FBF7E6D}"/>
              </a:ext>
            </a:extLst>
          </p:cNvPr>
          <p:cNvSpPr txBox="1"/>
          <p:nvPr/>
        </p:nvSpPr>
        <p:spPr>
          <a:xfrm>
            <a:off x="3569012" y="2518436"/>
            <a:ext cx="70735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FFDEB9"/>
                </a:solidFill>
              </a:rPr>
              <a:t>Lorem ipsum dolor sit </a:t>
            </a:r>
            <a:r>
              <a:rPr lang="en-US" altLang="ko-KR" dirty="0" err="1">
                <a:solidFill>
                  <a:srgbClr val="FFDEB9"/>
                </a:solidFill>
              </a:rPr>
              <a:t>amet</a:t>
            </a:r>
            <a:r>
              <a:rPr lang="en-US" altLang="ko-KR" dirty="0">
                <a:solidFill>
                  <a:srgbClr val="FFDEB9"/>
                </a:solidFill>
              </a:rPr>
              <a:t>, </a:t>
            </a:r>
            <a:r>
              <a:rPr lang="en-US" altLang="ko-KR" dirty="0" err="1">
                <a:solidFill>
                  <a:srgbClr val="FFDEB9"/>
                </a:solidFill>
              </a:rPr>
              <a:t>consectetur</a:t>
            </a:r>
            <a:r>
              <a:rPr lang="en-US" altLang="ko-KR" dirty="0">
                <a:solidFill>
                  <a:srgbClr val="FFDEB9"/>
                </a:solidFill>
              </a:rPr>
              <a:t> </a:t>
            </a:r>
            <a:r>
              <a:rPr lang="en-US" altLang="ko-KR" dirty="0" err="1">
                <a:solidFill>
                  <a:srgbClr val="FFDEB9"/>
                </a:solidFill>
              </a:rPr>
              <a:t>adipiscing</a:t>
            </a:r>
            <a:r>
              <a:rPr lang="en-US" altLang="ko-KR" dirty="0">
                <a:solidFill>
                  <a:srgbClr val="FFDEB9"/>
                </a:solidFill>
              </a:rPr>
              <a:t> </a:t>
            </a:r>
            <a:r>
              <a:rPr lang="en-US" altLang="ko-KR" dirty="0" err="1">
                <a:solidFill>
                  <a:srgbClr val="FFDEB9"/>
                </a:solidFill>
              </a:rPr>
              <a:t>elit</a:t>
            </a:r>
            <a:r>
              <a:rPr lang="en-US" altLang="ko-KR" dirty="0">
                <a:solidFill>
                  <a:srgbClr val="FFDEB9"/>
                </a:solidFill>
              </a:rPr>
              <a:t>, sed do </a:t>
            </a:r>
            <a:r>
              <a:rPr lang="en-US" altLang="ko-KR" dirty="0" err="1">
                <a:solidFill>
                  <a:srgbClr val="FFDEB9"/>
                </a:solidFill>
              </a:rPr>
              <a:t>eiusmod</a:t>
            </a:r>
            <a:endParaRPr lang="en-US" altLang="ko-KR" dirty="0">
              <a:solidFill>
                <a:srgbClr val="FFDEB9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FFDEB9"/>
                </a:solidFill>
              </a:rPr>
              <a:t>Tempor</a:t>
            </a:r>
            <a:r>
              <a:rPr lang="en-US" altLang="ko-KR" dirty="0">
                <a:solidFill>
                  <a:srgbClr val="FFDEB9"/>
                </a:solidFill>
              </a:rPr>
              <a:t> </a:t>
            </a:r>
            <a:r>
              <a:rPr lang="en-US" altLang="ko-KR" dirty="0" err="1">
                <a:solidFill>
                  <a:srgbClr val="FFDEB9"/>
                </a:solidFill>
              </a:rPr>
              <a:t>incididunt</a:t>
            </a:r>
            <a:r>
              <a:rPr lang="en-US" altLang="ko-KR" dirty="0">
                <a:solidFill>
                  <a:srgbClr val="FFDEB9"/>
                </a:solidFill>
              </a:rPr>
              <a:t> </a:t>
            </a:r>
            <a:r>
              <a:rPr lang="en-US" altLang="ko-KR" dirty="0" err="1">
                <a:solidFill>
                  <a:srgbClr val="FFDEB9"/>
                </a:solidFill>
              </a:rPr>
              <a:t>ut</a:t>
            </a:r>
            <a:r>
              <a:rPr lang="en-US" altLang="ko-KR" dirty="0">
                <a:solidFill>
                  <a:srgbClr val="FFDEB9"/>
                </a:solidFill>
              </a:rPr>
              <a:t> </a:t>
            </a:r>
            <a:r>
              <a:rPr lang="en-US" altLang="ko-KR" dirty="0" err="1">
                <a:solidFill>
                  <a:srgbClr val="FFDEB9"/>
                </a:solidFill>
              </a:rPr>
              <a:t>labore</a:t>
            </a:r>
            <a:r>
              <a:rPr lang="en-US" altLang="ko-KR" dirty="0">
                <a:solidFill>
                  <a:srgbClr val="FFDEB9"/>
                </a:solidFill>
              </a:rPr>
              <a:t> et dolore magna </a:t>
            </a:r>
            <a:r>
              <a:rPr lang="en-US" altLang="ko-KR" dirty="0" err="1">
                <a:solidFill>
                  <a:srgbClr val="FFDEB9"/>
                </a:solidFill>
              </a:rPr>
              <a:t>aliqua</a:t>
            </a:r>
            <a:endParaRPr lang="en-US" altLang="ko-KR" dirty="0">
              <a:solidFill>
                <a:srgbClr val="FFDEB9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FFDEB9"/>
                </a:solidFill>
              </a:rPr>
              <a:t>Ut </a:t>
            </a:r>
            <a:r>
              <a:rPr lang="en-US" altLang="ko-KR" dirty="0" err="1">
                <a:solidFill>
                  <a:srgbClr val="FFDEB9"/>
                </a:solidFill>
              </a:rPr>
              <a:t>enim</a:t>
            </a:r>
            <a:r>
              <a:rPr lang="en-US" altLang="ko-KR" dirty="0">
                <a:solidFill>
                  <a:srgbClr val="FFDEB9"/>
                </a:solidFill>
              </a:rPr>
              <a:t> ad minim </a:t>
            </a:r>
            <a:r>
              <a:rPr lang="en-US" altLang="ko-KR" dirty="0" err="1">
                <a:solidFill>
                  <a:srgbClr val="FFDEB9"/>
                </a:solidFill>
              </a:rPr>
              <a:t>veniam</a:t>
            </a:r>
            <a:r>
              <a:rPr lang="en-US" altLang="ko-KR" dirty="0">
                <a:solidFill>
                  <a:srgbClr val="FFDEB9"/>
                </a:solidFill>
              </a:rPr>
              <a:t>, </a:t>
            </a:r>
            <a:r>
              <a:rPr lang="en-US" altLang="ko-KR" dirty="0" err="1">
                <a:solidFill>
                  <a:srgbClr val="FFDEB9"/>
                </a:solidFill>
              </a:rPr>
              <a:t>quis</a:t>
            </a:r>
            <a:r>
              <a:rPr lang="en-US" altLang="ko-KR" dirty="0">
                <a:solidFill>
                  <a:srgbClr val="FFDEB9"/>
                </a:solidFill>
              </a:rPr>
              <a:t> </a:t>
            </a:r>
            <a:r>
              <a:rPr lang="en-US" altLang="ko-KR" dirty="0" err="1">
                <a:solidFill>
                  <a:srgbClr val="FFDEB9"/>
                </a:solidFill>
              </a:rPr>
              <a:t>nostrud</a:t>
            </a:r>
            <a:r>
              <a:rPr lang="en-US" altLang="ko-KR" dirty="0">
                <a:solidFill>
                  <a:srgbClr val="FFDEB9"/>
                </a:solidFill>
              </a:rPr>
              <a:t> exercitation </a:t>
            </a:r>
            <a:r>
              <a:rPr lang="en-US" altLang="ko-KR" dirty="0" err="1">
                <a:solidFill>
                  <a:srgbClr val="FFDEB9"/>
                </a:solidFill>
              </a:rPr>
              <a:t>ullamco</a:t>
            </a:r>
            <a:r>
              <a:rPr lang="en-US" altLang="ko-KR" dirty="0">
                <a:solidFill>
                  <a:srgbClr val="FFDEB9"/>
                </a:solidFill>
              </a:rPr>
              <a:t> </a:t>
            </a:r>
            <a:r>
              <a:rPr lang="en-US" altLang="ko-KR" dirty="0" err="1">
                <a:solidFill>
                  <a:srgbClr val="FFDEB9"/>
                </a:solidFill>
              </a:rPr>
              <a:t>laboris</a:t>
            </a:r>
            <a:r>
              <a:rPr lang="en-US" altLang="ko-KR" dirty="0">
                <a:solidFill>
                  <a:srgbClr val="FFDEB9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FFDEB9"/>
                </a:solidFill>
              </a:rPr>
              <a:t>Ut </a:t>
            </a:r>
            <a:r>
              <a:rPr lang="en-US" altLang="ko-KR" dirty="0" err="1">
                <a:solidFill>
                  <a:srgbClr val="FFDEB9"/>
                </a:solidFill>
              </a:rPr>
              <a:t>aliquip</a:t>
            </a:r>
            <a:r>
              <a:rPr lang="en-US" altLang="ko-KR" dirty="0">
                <a:solidFill>
                  <a:srgbClr val="FFDEB9"/>
                </a:solidFill>
              </a:rPr>
              <a:t> ex </a:t>
            </a:r>
            <a:r>
              <a:rPr lang="en-US" altLang="ko-KR" dirty="0" err="1">
                <a:solidFill>
                  <a:srgbClr val="FFDEB9"/>
                </a:solidFill>
              </a:rPr>
              <a:t>ea</a:t>
            </a:r>
            <a:r>
              <a:rPr lang="en-US" altLang="ko-KR" dirty="0">
                <a:solidFill>
                  <a:srgbClr val="FFDEB9"/>
                </a:solidFill>
              </a:rPr>
              <a:t> </a:t>
            </a:r>
            <a:r>
              <a:rPr lang="en-US" altLang="ko-KR" dirty="0" err="1">
                <a:solidFill>
                  <a:srgbClr val="FFDEB9"/>
                </a:solidFill>
              </a:rPr>
              <a:t>commodo</a:t>
            </a:r>
            <a:r>
              <a:rPr lang="en-US" altLang="ko-KR" dirty="0">
                <a:solidFill>
                  <a:srgbClr val="FFDEB9"/>
                </a:solidFill>
              </a:rPr>
              <a:t> </a:t>
            </a:r>
            <a:r>
              <a:rPr lang="en-US" altLang="ko-KR" dirty="0" err="1">
                <a:solidFill>
                  <a:srgbClr val="FFDEB9"/>
                </a:solidFill>
              </a:rPr>
              <a:t>consequat</a:t>
            </a:r>
            <a:r>
              <a:rPr lang="en-US" altLang="ko-KR" dirty="0">
                <a:solidFill>
                  <a:srgbClr val="FFDEB9"/>
                </a:solidFill>
              </a:rPr>
              <a:t>.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F7C4A5D9-B8F2-4831-A734-C6E75DEC76EB}"/>
              </a:ext>
            </a:extLst>
          </p:cNvPr>
          <p:cNvSpPr/>
          <p:nvPr/>
        </p:nvSpPr>
        <p:spPr>
          <a:xfrm>
            <a:off x="3483287" y="2116460"/>
            <a:ext cx="4896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FFDEB9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FFDEB9"/>
              </a:solidFill>
              <a:latin typeface="+mj-lt"/>
            </a:endParaRP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E777B256-30C3-4567-AB24-7A089F088E09}"/>
              </a:ext>
            </a:extLst>
          </p:cNvPr>
          <p:cNvSpPr/>
          <p:nvPr/>
        </p:nvSpPr>
        <p:spPr>
          <a:xfrm>
            <a:off x="1965100" y="2010754"/>
            <a:ext cx="1249610" cy="1249610"/>
          </a:xfrm>
          <a:prstGeom prst="roundRect">
            <a:avLst/>
          </a:prstGeom>
          <a:solidFill>
            <a:srgbClr val="922600"/>
          </a:solidFill>
          <a:ln>
            <a:noFill/>
          </a:ln>
          <a:effectLst>
            <a:outerShdw dist="88900" dir="2700000" algn="tl" rotWithShape="0">
              <a:srgbClr val="FF7B1D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400" dirty="0">
              <a:solidFill>
                <a:schemeClr val="lt1"/>
              </a:solidFill>
              <a:latin typeface="+mj-lt"/>
            </a:endParaRP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B6DB40B8-4A4C-45A1-A960-B4229460B0EB}"/>
              </a:ext>
            </a:extLst>
          </p:cNvPr>
          <p:cNvSpPr/>
          <p:nvPr/>
        </p:nvSpPr>
        <p:spPr>
          <a:xfrm>
            <a:off x="1965100" y="4020786"/>
            <a:ext cx="1249610" cy="1249610"/>
          </a:xfrm>
          <a:prstGeom prst="roundRect">
            <a:avLst/>
          </a:prstGeom>
          <a:solidFill>
            <a:srgbClr val="922600"/>
          </a:solidFill>
          <a:ln>
            <a:noFill/>
          </a:ln>
          <a:effectLst>
            <a:outerShdw dist="88900" dir="2700000" algn="tl" rotWithShape="0">
              <a:srgbClr val="FF7B1D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400" dirty="0">
              <a:solidFill>
                <a:schemeClr val="lt1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89E571B-9C12-45F9-9DFD-4E849AE8F206}"/>
              </a:ext>
            </a:extLst>
          </p:cNvPr>
          <p:cNvSpPr txBox="1"/>
          <p:nvPr/>
        </p:nvSpPr>
        <p:spPr>
          <a:xfrm>
            <a:off x="3569012" y="4528468"/>
            <a:ext cx="70735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FFDEB9"/>
                </a:solidFill>
              </a:rPr>
              <a:t>Lorem ipsum dolor sit </a:t>
            </a:r>
            <a:r>
              <a:rPr lang="en-US" altLang="ko-KR" dirty="0" err="1">
                <a:solidFill>
                  <a:srgbClr val="FFDEB9"/>
                </a:solidFill>
              </a:rPr>
              <a:t>amet</a:t>
            </a:r>
            <a:r>
              <a:rPr lang="en-US" altLang="ko-KR" dirty="0">
                <a:solidFill>
                  <a:srgbClr val="FFDEB9"/>
                </a:solidFill>
              </a:rPr>
              <a:t>, </a:t>
            </a:r>
            <a:r>
              <a:rPr lang="en-US" altLang="ko-KR" dirty="0" err="1">
                <a:solidFill>
                  <a:srgbClr val="FFDEB9"/>
                </a:solidFill>
              </a:rPr>
              <a:t>consectetur</a:t>
            </a:r>
            <a:r>
              <a:rPr lang="en-US" altLang="ko-KR" dirty="0">
                <a:solidFill>
                  <a:srgbClr val="FFDEB9"/>
                </a:solidFill>
              </a:rPr>
              <a:t> </a:t>
            </a:r>
            <a:r>
              <a:rPr lang="en-US" altLang="ko-KR" dirty="0" err="1">
                <a:solidFill>
                  <a:srgbClr val="FFDEB9"/>
                </a:solidFill>
              </a:rPr>
              <a:t>adipiscing</a:t>
            </a:r>
            <a:r>
              <a:rPr lang="en-US" altLang="ko-KR" dirty="0">
                <a:solidFill>
                  <a:srgbClr val="FFDEB9"/>
                </a:solidFill>
              </a:rPr>
              <a:t> </a:t>
            </a:r>
            <a:r>
              <a:rPr lang="en-US" altLang="ko-KR" dirty="0" err="1">
                <a:solidFill>
                  <a:srgbClr val="FFDEB9"/>
                </a:solidFill>
              </a:rPr>
              <a:t>elit</a:t>
            </a:r>
            <a:r>
              <a:rPr lang="en-US" altLang="ko-KR" dirty="0">
                <a:solidFill>
                  <a:srgbClr val="FFDEB9"/>
                </a:solidFill>
              </a:rPr>
              <a:t>, sed do </a:t>
            </a:r>
            <a:r>
              <a:rPr lang="en-US" altLang="ko-KR" dirty="0" err="1">
                <a:solidFill>
                  <a:srgbClr val="FFDEB9"/>
                </a:solidFill>
              </a:rPr>
              <a:t>eiusmod</a:t>
            </a:r>
            <a:endParaRPr lang="en-US" altLang="ko-KR" dirty="0">
              <a:solidFill>
                <a:srgbClr val="FFDEB9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FFDEB9"/>
                </a:solidFill>
              </a:rPr>
              <a:t>Tempor</a:t>
            </a:r>
            <a:r>
              <a:rPr lang="en-US" altLang="ko-KR" dirty="0">
                <a:solidFill>
                  <a:srgbClr val="FFDEB9"/>
                </a:solidFill>
              </a:rPr>
              <a:t> </a:t>
            </a:r>
            <a:r>
              <a:rPr lang="en-US" altLang="ko-KR" dirty="0" err="1">
                <a:solidFill>
                  <a:srgbClr val="FFDEB9"/>
                </a:solidFill>
              </a:rPr>
              <a:t>incididunt</a:t>
            </a:r>
            <a:r>
              <a:rPr lang="en-US" altLang="ko-KR" dirty="0">
                <a:solidFill>
                  <a:srgbClr val="FFDEB9"/>
                </a:solidFill>
              </a:rPr>
              <a:t> </a:t>
            </a:r>
            <a:r>
              <a:rPr lang="en-US" altLang="ko-KR" dirty="0" err="1">
                <a:solidFill>
                  <a:srgbClr val="FFDEB9"/>
                </a:solidFill>
              </a:rPr>
              <a:t>ut</a:t>
            </a:r>
            <a:r>
              <a:rPr lang="en-US" altLang="ko-KR" dirty="0">
                <a:solidFill>
                  <a:srgbClr val="FFDEB9"/>
                </a:solidFill>
              </a:rPr>
              <a:t> </a:t>
            </a:r>
            <a:r>
              <a:rPr lang="en-US" altLang="ko-KR" dirty="0" err="1">
                <a:solidFill>
                  <a:srgbClr val="FFDEB9"/>
                </a:solidFill>
              </a:rPr>
              <a:t>labore</a:t>
            </a:r>
            <a:r>
              <a:rPr lang="en-US" altLang="ko-KR" dirty="0">
                <a:solidFill>
                  <a:srgbClr val="FFDEB9"/>
                </a:solidFill>
              </a:rPr>
              <a:t> et dolore magna </a:t>
            </a:r>
            <a:r>
              <a:rPr lang="en-US" altLang="ko-KR" dirty="0" err="1">
                <a:solidFill>
                  <a:srgbClr val="FFDEB9"/>
                </a:solidFill>
              </a:rPr>
              <a:t>aliqua</a:t>
            </a:r>
            <a:endParaRPr lang="en-US" altLang="ko-KR" dirty="0">
              <a:solidFill>
                <a:srgbClr val="FFDEB9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FFDEB9"/>
                </a:solidFill>
              </a:rPr>
              <a:t>Ut </a:t>
            </a:r>
            <a:r>
              <a:rPr lang="en-US" altLang="ko-KR" dirty="0" err="1">
                <a:solidFill>
                  <a:srgbClr val="FFDEB9"/>
                </a:solidFill>
              </a:rPr>
              <a:t>enim</a:t>
            </a:r>
            <a:r>
              <a:rPr lang="en-US" altLang="ko-KR" dirty="0">
                <a:solidFill>
                  <a:srgbClr val="FFDEB9"/>
                </a:solidFill>
              </a:rPr>
              <a:t> ad minim </a:t>
            </a:r>
            <a:r>
              <a:rPr lang="en-US" altLang="ko-KR" dirty="0" err="1">
                <a:solidFill>
                  <a:srgbClr val="FFDEB9"/>
                </a:solidFill>
              </a:rPr>
              <a:t>veniam</a:t>
            </a:r>
            <a:r>
              <a:rPr lang="en-US" altLang="ko-KR" dirty="0">
                <a:solidFill>
                  <a:srgbClr val="FFDEB9"/>
                </a:solidFill>
              </a:rPr>
              <a:t>, </a:t>
            </a:r>
            <a:r>
              <a:rPr lang="en-US" altLang="ko-KR" dirty="0" err="1">
                <a:solidFill>
                  <a:srgbClr val="FFDEB9"/>
                </a:solidFill>
              </a:rPr>
              <a:t>quis</a:t>
            </a:r>
            <a:r>
              <a:rPr lang="en-US" altLang="ko-KR" dirty="0">
                <a:solidFill>
                  <a:srgbClr val="FFDEB9"/>
                </a:solidFill>
              </a:rPr>
              <a:t> </a:t>
            </a:r>
            <a:r>
              <a:rPr lang="en-US" altLang="ko-KR" dirty="0" err="1">
                <a:solidFill>
                  <a:srgbClr val="FFDEB9"/>
                </a:solidFill>
              </a:rPr>
              <a:t>nostrud</a:t>
            </a:r>
            <a:r>
              <a:rPr lang="en-US" altLang="ko-KR" dirty="0">
                <a:solidFill>
                  <a:srgbClr val="FFDEB9"/>
                </a:solidFill>
              </a:rPr>
              <a:t> exercitation </a:t>
            </a:r>
            <a:r>
              <a:rPr lang="en-US" altLang="ko-KR" dirty="0" err="1">
                <a:solidFill>
                  <a:srgbClr val="FFDEB9"/>
                </a:solidFill>
              </a:rPr>
              <a:t>ullamco</a:t>
            </a:r>
            <a:r>
              <a:rPr lang="en-US" altLang="ko-KR" dirty="0">
                <a:solidFill>
                  <a:srgbClr val="FFDEB9"/>
                </a:solidFill>
              </a:rPr>
              <a:t> </a:t>
            </a:r>
            <a:r>
              <a:rPr lang="en-US" altLang="ko-KR" dirty="0" err="1">
                <a:solidFill>
                  <a:srgbClr val="FFDEB9"/>
                </a:solidFill>
              </a:rPr>
              <a:t>laboris</a:t>
            </a:r>
            <a:r>
              <a:rPr lang="en-US" altLang="ko-KR" dirty="0">
                <a:solidFill>
                  <a:srgbClr val="FFDEB9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FFDEB9"/>
                </a:solidFill>
              </a:rPr>
              <a:t>Ut </a:t>
            </a:r>
            <a:r>
              <a:rPr lang="en-US" altLang="ko-KR" dirty="0" err="1">
                <a:solidFill>
                  <a:srgbClr val="FFDEB9"/>
                </a:solidFill>
              </a:rPr>
              <a:t>aliquip</a:t>
            </a:r>
            <a:r>
              <a:rPr lang="en-US" altLang="ko-KR" dirty="0">
                <a:solidFill>
                  <a:srgbClr val="FFDEB9"/>
                </a:solidFill>
              </a:rPr>
              <a:t> ex </a:t>
            </a:r>
            <a:r>
              <a:rPr lang="en-US" altLang="ko-KR" dirty="0" err="1">
                <a:solidFill>
                  <a:srgbClr val="FFDEB9"/>
                </a:solidFill>
              </a:rPr>
              <a:t>ea</a:t>
            </a:r>
            <a:r>
              <a:rPr lang="en-US" altLang="ko-KR" dirty="0">
                <a:solidFill>
                  <a:srgbClr val="FFDEB9"/>
                </a:solidFill>
              </a:rPr>
              <a:t> </a:t>
            </a:r>
            <a:r>
              <a:rPr lang="en-US" altLang="ko-KR" dirty="0" err="1">
                <a:solidFill>
                  <a:srgbClr val="FFDEB9"/>
                </a:solidFill>
              </a:rPr>
              <a:t>commodo</a:t>
            </a:r>
            <a:r>
              <a:rPr lang="en-US" altLang="ko-KR" dirty="0">
                <a:solidFill>
                  <a:srgbClr val="FFDEB9"/>
                </a:solidFill>
              </a:rPr>
              <a:t> </a:t>
            </a:r>
            <a:r>
              <a:rPr lang="en-US" altLang="ko-KR" dirty="0" err="1">
                <a:solidFill>
                  <a:srgbClr val="FFDEB9"/>
                </a:solidFill>
              </a:rPr>
              <a:t>consequat</a:t>
            </a:r>
            <a:r>
              <a:rPr lang="en-US" altLang="ko-KR" dirty="0">
                <a:solidFill>
                  <a:srgbClr val="FFDEB9"/>
                </a:solidFill>
              </a:rPr>
              <a:t>.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7F21BFC2-75A2-4C41-BC3D-949E9FC1A7E8}"/>
              </a:ext>
            </a:extLst>
          </p:cNvPr>
          <p:cNvSpPr/>
          <p:nvPr/>
        </p:nvSpPr>
        <p:spPr>
          <a:xfrm>
            <a:off x="3483287" y="4126492"/>
            <a:ext cx="4896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FFDEB9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FFDEB9"/>
              </a:solidFill>
              <a:latin typeface="+mj-lt"/>
            </a:endParaRP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29D02B10-9B01-4FE2-A673-10D8601CF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13921" y="2426345"/>
            <a:ext cx="551968" cy="418428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13697C86-0DA4-4A20-9211-250A6F020E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80691" y="4458635"/>
            <a:ext cx="418428" cy="373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5926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원형: 비어 있음 24">
            <a:extLst>
              <a:ext uri="{FF2B5EF4-FFF2-40B4-BE49-F238E27FC236}">
                <a16:creationId xmlns:a16="http://schemas.microsoft.com/office/drawing/2014/main" id="{70592720-4D1A-4FD3-9C80-44AA087868A5}"/>
              </a:ext>
            </a:extLst>
          </p:cNvPr>
          <p:cNvSpPr/>
          <p:nvPr/>
        </p:nvSpPr>
        <p:spPr>
          <a:xfrm>
            <a:off x="1242098" y="2707243"/>
            <a:ext cx="1958302" cy="1958302"/>
          </a:xfrm>
          <a:prstGeom prst="donut">
            <a:avLst>
              <a:gd name="adj" fmla="val 17214"/>
            </a:avLst>
          </a:prstGeom>
          <a:solidFill>
            <a:srgbClr val="FFDE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26" name="막힌 원호 25">
            <a:extLst>
              <a:ext uri="{FF2B5EF4-FFF2-40B4-BE49-F238E27FC236}">
                <a16:creationId xmlns:a16="http://schemas.microsoft.com/office/drawing/2014/main" id="{2E898788-BB69-4BC1-BA81-950CC327022B}"/>
              </a:ext>
            </a:extLst>
          </p:cNvPr>
          <p:cNvSpPr/>
          <p:nvPr/>
        </p:nvSpPr>
        <p:spPr>
          <a:xfrm>
            <a:off x="1242098" y="2707243"/>
            <a:ext cx="1958302" cy="1958302"/>
          </a:xfrm>
          <a:prstGeom prst="blockArc">
            <a:avLst>
              <a:gd name="adj1" fmla="val 5401345"/>
              <a:gd name="adj2" fmla="val 12708"/>
              <a:gd name="adj3" fmla="val 1709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AC410C"/>
              </a:solidFill>
            </a:endParaRPr>
          </a:p>
        </p:txBody>
      </p:sp>
      <p:pic>
        <p:nvPicPr>
          <p:cNvPr id="27" name="그래픽 26">
            <a:extLst>
              <a:ext uri="{FF2B5EF4-FFF2-40B4-BE49-F238E27FC236}">
                <a16:creationId xmlns:a16="http://schemas.microsoft.com/office/drawing/2014/main" id="{B87BBEBA-A164-4754-8942-0DC57A9D0F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89467" y="3376495"/>
            <a:ext cx="263821" cy="584775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148DAB12-BB03-460F-90D2-8E7ACE5A0E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3151" y="3376495"/>
            <a:ext cx="226852" cy="584775"/>
          </a:xfrm>
          <a:prstGeom prst="rect">
            <a:avLst/>
          </a:prstGeom>
        </p:spPr>
      </p:pic>
      <p:sp>
        <p:nvSpPr>
          <p:cNvPr id="29" name="원형: 비어 있음 28">
            <a:extLst>
              <a:ext uri="{FF2B5EF4-FFF2-40B4-BE49-F238E27FC236}">
                <a16:creationId xmlns:a16="http://schemas.microsoft.com/office/drawing/2014/main" id="{D3C63B99-BB3C-4EBF-A3DD-795BF3C4A610}"/>
              </a:ext>
            </a:extLst>
          </p:cNvPr>
          <p:cNvSpPr/>
          <p:nvPr/>
        </p:nvSpPr>
        <p:spPr>
          <a:xfrm>
            <a:off x="3477298" y="2707243"/>
            <a:ext cx="1958302" cy="1958302"/>
          </a:xfrm>
          <a:prstGeom prst="donut">
            <a:avLst>
              <a:gd name="adj" fmla="val 17214"/>
            </a:avLst>
          </a:prstGeom>
          <a:solidFill>
            <a:srgbClr val="FFDE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30" name="막힌 원호 29">
            <a:extLst>
              <a:ext uri="{FF2B5EF4-FFF2-40B4-BE49-F238E27FC236}">
                <a16:creationId xmlns:a16="http://schemas.microsoft.com/office/drawing/2014/main" id="{85E3BEDB-4125-43B4-90A9-A21991FBA7FD}"/>
              </a:ext>
            </a:extLst>
          </p:cNvPr>
          <p:cNvSpPr/>
          <p:nvPr/>
        </p:nvSpPr>
        <p:spPr>
          <a:xfrm rot="5400000">
            <a:off x="3477298" y="2707243"/>
            <a:ext cx="1958302" cy="1958302"/>
          </a:xfrm>
          <a:prstGeom prst="blockArc">
            <a:avLst>
              <a:gd name="adj1" fmla="val 16209380"/>
              <a:gd name="adj2" fmla="val 12708"/>
              <a:gd name="adj3" fmla="val 1709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AC410C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963595D-3AEA-4471-8374-E293466D9078}"/>
              </a:ext>
            </a:extLst>
          </p:cNvPr>
          <p:cNvSpPr txBox="1"/>
          <p:nvPr/>
        </p:nvSpPr>
        <p:spPr>
          <a:xfrm>
            <a:off x="1242098" y="5331381"/>
            <a:ext cx="1958302" cy="33855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FFDEB9"/>
                </a:solidFill>
              </a:rPr>
              <a:t>Female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CA89DAF6-6E1F-4E51-90A7-0070E330DB92}"/>
              </a:ext>
            </a:extLst>
          </p:cNvPr>
          <p:cNvSpPr/>
          <p:nvPr/>
        </p:nvSpPr>
        <p:spPr>
          <a:xfrm>
            <a:off x="1242098" y="4828143"/>
            <a:ext cx="1958302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FFDEB9"/>
                </a:solidFill>
                <a:latin typeface="+mj-lt"/>
              </a:rPr>
              <a:t>75%</a:t>
            </a:r>
            <a:endParaRPr lang="ko-KR" altLang="en-US" sz="2400" dirty="0">
              <a:solidFill>
                <a:srgbClr val="FFDEB9"/>
              </a:solidFill>
              <a:latin typeface="+mj-lt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A30C2CD-537A-4BF8-8923-55A810FF6BC2}"/>
              </a:ext>
            </a:extLst>
          </p:cNvPr>
          <p:cNvSpPr txBox="1"/>
          <p:nvPr/>
        </p:nvSpPr>
        <p:spPr>
          <a:xfrm>
            <a:off x="3477298" y="5331381"/>
            <a:ext cx="1958302" cy="33855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FFDEB9"/>
                </a:solidFill>
              </a:rPr>
              <a:t>Male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69A22B49-8AD7-4C8F-8BD6-7F20FDF4B75B}"/>
              </a:ext>
            </a:extLst>
          </p:cNvPr>
          <p:cNvSpPr/>
          <p:nvPr/>
        </p:nvSpPr>
        <p:spPr>
          <a:xfrm>
            <a:off x="3477298" y="4828143"/>
            <a:ext cx="1958302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FFDEB9"/>
                </a:solidFill>
                <a:latin typeface="+mj-lt"/>
              </a:rPr>
              <a:t>25%</a:t>
            </a:r>
            <a:endParaRPr lang="ko-KR" altLang="en-US" sz="2400" dirty="0">
              <a:solidFill>
                <a:srgbClr val="FFDEB9"/>
              </a:solidFill>
              <a:latin typeface="+mj-lt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44490235-9B99-4257-B99C-25D698EABAC1}"/>
              </a:ext>
            </a:extLst>
          </p:cNvPr>
          <p:cNvSpPr/>
          <p:nvPr/>
        </p:nvSpPr>
        <p:spPr>
          <a:xfrm>
            <a:off x="2221248" y="2044844"/>
            <a:ext cx="2236451" cy="52322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FFDEB9"/>
                </a:solidFill>
                <a:latin typeface="+mj-lt"/>
              </a:rPr>
              <a:t>Gender</a:t>
            </a:r>
            <a:endParaRPr lang="ko-KR" altLang="en-US" sz="2800" dirty="0">
              <a:solidFill>
                <a:srgbClr val="FFDEB9"/>
              </a:solidFill>
              <a:latin typeface="+mj-lt"/>
            </a:endParaRPr>
          </a:p>
        </p:txBody>
      </p:sp>
      <p:sp>
        <p:nvSpPr>
          <p:cNvPr id="36" name="사각형: 둥근 모서리 35">
            <a:extLst>
              <a:ext uri="{FF2B5EF4-FFF2-40B4-BE49-F238E27FC236}">
                <a16:creationId xmlns:a16="http://schemas.microsoft.com/office/drawing/2014/main" id="{CE789EE1-039C-4B24-A81A-1CE196EEC491}"/>
              </a:ext>
            </a:extLst>
          </p:cNvPr>
          <p:cNvSpPr/>
          <p:nvPr/>
        </p:nvSpPr>
        <p:spPr>
          <a:xfrm>
            <a:off x="6756402" y="2707243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FFDE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37" name="사각형: 둥근 모서리 36">
            <a:extLst>
              <a:ext uri="{FF2B5EF4-FFF2-40B4-BE49-F238E27FC236}">
                <a16:creationId xmlns:a16="http://schemas.microsoft.com/office/drawing/2014/main" id="{721FB1F1-D256-42F1-982A-C8BE4A15F370}"/>
              </a:ext>
            </a:extLst>
          </p:cNvPr>
          <p:cNvSpPr/>
          <p:nvPr/>
        </p:nvSpPr>
        <p:spPr>
          <a:xfrm>
            <a:off x="6756402" y="2707243"/>
            <a:ext cx="2284831" cy="3111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rgbClr val="AC410C"/>
                </a:solidFill>
              </a:rPr>
              <a:t>15-25</a:t>
            </a:r>
            <a:endParaRPr lang="ko-KR" altLang="en-US" sz="1400" dirty="0">
              <a:solidFill>
                <a:srgbClr val="AC410C"/>
              </a:solidFill>
            </a:endParaRPr>
          </a:p>
        </p:txBody>
      </p:sp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id="{DC96C973-BDBE-4334-8685-E1126B8A8371}"/>
              </a:ext>
            </a:extLst>
          </p:cNvPr>
          <p:cNvSpPr/>
          <p:nvPr/>
        </p:nvSpPr>
        <p:spPr>
          <a:xfrm>
            <a:off x="6756402" y="3283635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FFDE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id="{573F9716-AAB0-47CD-AD5D-E9F3BDE1602E}"/>
              </a:ext>
            </a:extLst>
          </p:cNvPr>
          <p:cNvSpPr/>
          <p:nvPr/>
        </p:nvSpPr>
        <p:spPr>
          <a:xfrm>
            <a:off x="6756402" y="3283635"/>
            <a:ext cx="3346124" cy="3111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rgbClr val="AC410C"/>
                </a:solidFill>
              </a:rPr>
              <a:t>26-35</a:t>
            </a:r>
            <a:endParaRPr lang="ko-KR" altLang="en-US" sz="1400" dirty="0">
              <a:solidFill>
                <a:srgbClr val="AC410C"/>
              </a:solidFill>
            </a:endParaRPr>
          </a:p>
        </p:txBody>
      </p:sp>
      <p:sp>
        <p:nvSpPr>
          <p:cNvPr id="60" name="사각형: 둥근 모서리 59">
            <a:extLst>
              <a:ext uri="{FF2B5EF4-FFF2-40B4-BE49-F238E27FC236}">
                <a16:creationId xmlns:a16="http://schemas.microsoft.com/office/drawing/2014/main" id="{4D5D98F8-CDC5-4177-A117-94A56B24AABC}"/>
              </a:ext>
            </a:extLst>
          </p:cNvPr>
          <p:cNvSpPr/>
          <p:nvPr/>
        </p:nvSpPr>
        <p:spPr>
          <a:xfrm>
            <a:off x="6756402" y="3860027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FFDE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61" name="사각형: 둥근 모서리 60">
            <a:extLst>
              <a:ext uri="{FF2B5EF4-FFF2-40B4-BE49-F238E27FC236}">
                <a16:creationId xmlns:a16="http://schemas.microsoft.com/office/drawing/2014/main" id="{911AA43B-AEFE-42E9-A233-E985595249E3}"/>
              </a:ext>
            </a:extLst>
          </p:cNvPr>
          <p:cNvSpPr/>
          <p:nvPr/>
        </p:nvSpPr>
        <p:spPr>
          <a:xfrm>
            <a:off x="6756402" y="3860027"/>
            <a:ext cx="2768598" cy="3111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rgbClr val="AC410C"/>
                </a:solidFill>
              </a:rPr>
              <a:t>36-45</a:t>
            </a:r>
            <a:endParaRPr lang="ko-KR" altLang="en-US" sz="1400" dirty="0">
              <a:solidFill>
                <a:srgbClr val="AC410C"/>
              </a:solidFill>
            </a:endParaRPr>
          </a:p>
        </p:txBody>
      </p:sp>
      <p:sp>
        <p:nvSpPr>
          <p:cNvPr id="62" name="사각형: 둥근 모서리 61">
            <a:extLst>
              <a:ext uri="{FF2B5EF4-FFF2-40B4-BE49-F238E27FC236}">
                <a16:creationId xmlns:a16="http://schemas.microsoft.com/office/drawing/2014/main" id="{4FB41B06-2A20-4952-B72E-C9244CF33ACC}"/>
              </a:ext>
            </a:extLst>
          </p:cNvPr>
          <p:cNvSpPr/>
          <p:nvPr/>
        </p:nvSpPr>
        <p:spPr>
          <a:xfrm>
            <a:off x="6756402" y="4436419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FFDE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63" name="사각형: 둥근 모서리 62">
            <a:extLst>
              <a:ext uri="{FF2B5EF4-FFF2-40B4-BE49-F238E27FC236}">
                <a16:creationId xmlns:a16="http://schemas.microsoft.com/office/drawing/2014/main" id="{78654A82-3CBB-4C74-8AF2-10C6AFDC2FAF}"/>
              </a:ext>
            </a:extLst>
          </p:cNvPr>
          <p:cNvSpPr/>
          <p:nvPr/>
        </p:nvSpPr>
        <p:spPr>
          <a:xfrm>
            <a:off x="6756402" y="4436419"/>
            <a:ext cx="1311273" cy="3111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rgbClr val="AC410C"/>
                </a:solidFill>
              </a:rPr>
              <a:t>46-55</a:t>
            </a:r>
            <a:endParaRPr lang="ko-KR" altLang="en-US" sz="1400" dirty="0">
              <a:solidFill>
                <a:srgbClr val="AC410C"/>
              </a:solidFill>
            </a:endParaRPr>
          </a:p>
        </p:txBody>
      </p:sp>
      <p:sp>
        <p:nvSpPr>
          <p:cNvPr id="64" name="사각형: 둥근 모서리 63">
            <a:extLst>
              <a:ext uri="{FF2B5EF4-FFF2-40B4-BE49-F238E27FC236}">
                <a16:creationId xmlns:a16="http://schemas.microsoft.com/office/drawing/2014/main" id="{43A81D02-B949-4312-BF65-51289E252BBA}"/>
              </a:ext>
            </a:extLst>
          </p:cNvPr>
          <p:cNvSpPr/>
          <p:nvPr/>
        </p:nvSpPr>
        <p:spPr>
          <a:xfrm>
            <a:off x="6756402" y="5012809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FFDE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65" name="사각형: 둥근 모서리 64">
            <a:extLst>
              <a:ext uri="{FF2B5EF4-FFF2-40B4-BE49-F238E27FC236}">
                <a16:creationId xmlns:a16="http://schemas.microsoft.com/office/drawing/2014/main" id="{E564A0E8-96AD-4B1E-A5E8-55B1B39E3580}"/>
              </a:ext>
            </a:extLst>
          </p:cNvPr>
          <p:cNvSpPr/>
          <p:nvPr/>
        </p:nvSpPr>
        <p:spPr>
          <a:xfrm>
            <a:off x="6756403" y="5012809"/>
            <a:ext cx="1673222" cy="3111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rgbClr val="AC410C"/>
                </a:solidFill>
              </a:rPr>
              <a:t>56-65</a:t>
            </a:r>
            <a:endParaRPr lang="ko-KR" altLang="en-US" sz="1400" dirty="0">
              <a:solidFill>
                <a:srgbClr val="AC410C"/>
              </a:solidFill>
            </a:endParaRPr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6493C1C5-7987-4895-958F-DCE62D301272}"/>
              </a:ext>
            </a:extLst>
          </p:cNvPr>
          <p:cNvSpPr/>
          <p:nvPr/>
        </p:nvSpPr>
        <p:spPr>
          <a:xfrm>
            <a:off x="7734301" y="2044844"/>
            <a:ext cx="2236451" cy="52322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FFDEB9"/>
                </a:solidFill>
                <a:latin typeface="+mj-lt"/>
              </a:rPr>
              <a:t>Age</a:t>
            </a:r>
            <a:endParaRPr lang="ko-KR" altLang="en-US" sz="2800" dirty="0">
              <a:solidFill>
                <a:srgbClr val="FFDEB9"/>
              </a:solidFill>
              <a:latin typeface="+mj-lt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C4AFC861-E47D-4DB7-A507-561FC3F33F6A}"/>
              </a:ext>
            </a:extLst>
          </p:cNvPr>
          <p:cNvSpPr txBox="1"/>
          <p:nvPr/>
        </p:nvSpPr>
        <p:spPr>
          <a:xfrm>
            <a:off x="2998843" y="879295"/>
            <a:ext cx="61943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FFDEB9"/>
                </a:solidFill>
                <a:latin typeface="+mj-lt"/>
                <a:cs typeface="Arial" panose="020B0604020202020204" pitchFamily="34" charset="0"/>
              </a:rPr>
              <a:t>Place subtitle text here</a:t>
            </a:r>
            <a:endParaRPr lang="ko-KR" altLang="en-US" sz="3600" dirty="0">
              <a:solidFill>
                <a:srgbClr val="FFDEB9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3893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E853B4BB-43D2-40BC-8F1E-2BC2384DC57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EB9A2A4-1006-4D14-99A7-ECC5C1E0B58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3" name="원형: 비어 있음 32">
            <a:extLst>
              <a:ext uri="{FF2B5EF4-FFF2-40B4-BE49-F238E27FC236}">
                <a16:creationId xmlns:a16="http://schemas.microsoft.com/office/drawing/2014/main" id="{14AB017B-2893-41B7-888F-56AA94FAB369}"/>
              </a:ext>
            </a:extLst>
          </p:cNvPr>
          <p:cNvSpPr/>
          <p:nvPr/>
        </p:nvSpPr>
        <p:spPr>
          <a:xfrm>
            <a:off x="1011714" y="1729473"/>
            <a:ext cx="4068286" cy="4068286"/>
          </a:xfrm>
          <a:prstGeom prst="donut">
            <a:avLst>
              <a:gd name="adj" fmla="val 14587"/>
            </a:avLst>
          </a:prstGeom>
          <a:solidFill>
            <a:srgbClr val="FFDEB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3E8AFF4-6DEC-4F0C-B934-32D59FCA8C79}"/>
              </a:ext>
            </a:extLst>
          </p:cNvPr>
          <p:cNvSpPr txBox="1"/>
          <p:nvPr/>
        </p:nvSpPr>
        <p:spPr>
          <a:xfrm>
            <a:off x="1931232" y="3698296"/>
            <a:ext cx="22488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FDEB9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DEB9"/>
                </a:solidFill>
              </a:rPr>
              <a:t>amet</a:t>
            </a:r>
            <a:r>
              <a:rPr lang="en-US" altLang="ko-KR" sz="1400" dirty="0">
                <a:solidFill>
                  <a:srgbClr val="FFDEB9"/>
                </a:solidFill>
              </a:rPr>
              <a:t>, </a:t>
            </a:r>
            <a:r>
              <a:rPr lang="en-US" altLang="ko-KR" sz="1400" dirty="0" err="1">
                <a:solidFill>
                  <a:srgbClr val="FFDEB9"/>
                </a:solidFill>
              </a:rPr>
              <a:t>consectetur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adipisicing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elit</a:t>
            </a:r>
            <a:r>
              <a:rPr lang="en-US" altLang="ko-KR" sz="1400" dirty="0">
                <a:solidFill>
                  <a:srgbClr val="FFDEB9"/>
                </a:solidFill>
              </a:rPr>
              <a:t>, sed do </a:t>
            </a:r>
            <a:r>
              <a:rPr lang="en-US" altLang="ko-KR" sz="1400" dirty="0" err="1">
                <a:solidFill>
                  <a:srgbClr val="FFDEB9"/>
                </a:solidFill>
              </a:rPr>
              <a:t>eiusmod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tempor</a:t>
            </a:r>
            <a:endParaRPr lang="ko-KR" altLang="en-US" sz="1400" dirty="0">
              <a:solidFill>
                <a:srgbClr val="FFDEB9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2DD1DDE5-43C1-4599-BEF5-1F8B31ABC818}"/>
              </a:ext>
            </a:extLst>
          </p:cNvPr>
          <p:cNvSpPr/>
          <p:nvPr/>
        </p:nvSpPr>
        <p:spPr>
          <a:xfrm>
            <a:off x="1917472" y="3292445"/>
            <a:ext cx="22635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FFDEB9"/>
                </a:solidFill>
              </a:rPr>
              <a:t>Lorem ipsum</a:t>
            </a:r>
            <a:endParaRPr lang="ko-KR" altLang="en-US" sz="2000" dirty="0">
              <a:solidFill>
                <a:srgbClr val="FFDEB9"/>
              </a:solidFill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67CAA19B-9375-4C60-90F3-CAA8596E32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43100" y="2684061"/>
            <a:ext cx="605514" cy="605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8840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>
            <a:extLst>
              <a:ext uri="{FF2B5EF4-FFF2-40B4-BE49-F238E27FC236}">
                <a16:creationId xmlns:a16="http://schemas.microsoft.com/office/drawing/2014/main" id="{1C55353F-2385-4C5A-9552-9244AC44DE35}"/>
              </a:ext>
            </a:extLst>
          </p:cNvPr>
          <p:cNvSpPr txBox="1"/>
          <p:nvPr/>
        </p:nvSpPr>
        <p:spPr>
          <a:xfrm>
            <a:off x="6179419" y="2633620"/>
            <a:ext cx="3743724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FFDEB9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FDEB9"/>
                </a:solidFill>
              </a:rPr>
              <a:t>amet</a:t>
            </a:r>
            <a:r>
              <a:rPr lang="en-US" altLang="ko-KR" sz="1600" dirty="0">
                <a:solidFill>
                  <a:srgbClr val="FFDEB9"/>
                </a:solidFill>
              </a:rPr>
              <a:t>, </a:t>
            </a:r>
            <a:r>
              <a:rPr lang="en-US" altLang="ko-KR" sz="1600" dirty="0" err="1">
                <a:solidFill>
                  <a:srgbClr val="FFDEB9"/>
                </a:solidFill>
              </a:rPr>
              <a:t>consectetur</a:t>
            </a:r>
            <a:r>
              <a:rPr lang="en-US" altLang="ko-KR" sz="1600" dirty="0">
                <a:solidFill>
                  <a:srgbClr val="FFDEB9"/>
                </a:solidFill>
              </a:rPr>
              <a:t> </a:t>
            </a:r>
            <a:r>
              <a:rPr lang="en-US" altLang="ko-KR" sz="1600" dirty="0" err="1">
                <a:solidFill>
                  <a:srgbClr val="FFDEB9"/>
                </a:solidFill>
              </a:rPr>
              <a:t>adipiscing</a:t>
            </a:r>
            <a:r>
              <a:rPr lang="en-US" altLang="ko-KR" sz="1600" dirty="0">
                <a:solidFill>
                  <a:srgbClr val="FFDEB9"/>
                </a:solidFill>
              </a:rPr>
              <a:t> </a:t>
            </a:r>
            <a:r>
              <a:rPr lang="en-US" altLang="ko-KR" sz="1600" dirty="0" err="1">
                <a:solidFill>
                  <a:srgbClr val="FFDEB9"/>
                </a:solidFill>
              </a:rPr>
              <a:t>elit</a:t>
            </a:r>
            <a:endParaRPr lang="en-US" altLang="ko-KR" sz="1600" dirty="0">
              <a:solidFill>
                <a:srgbClr val="FFDEB9"/>
              </a:solidFill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33B53EC4-395A-4B04-A2FD-F4740CCB6C05}"/>
              </a:ext>
            </a:extLst>
          </p:cNvPr>
          <p:cNvSpPr/>
          <p:nvPr/>
        </p:nvSpPr>
        <p:spPr>
          <a:xfrm>
            <a:off x="6179419" y="2218847"/>
            <a:ext cx="37437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>
                <a:solidFill>
                  <a:srgbClr val="FFDEB9"/>
                </a:solidFill>
                <a:latin typeface="+mj-lt"/>
              </a:rPr>
              <a:t>Lorem ipsum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C5684E8-ABAE-4CA4-BA81-E3CC59610101}"/>
              </a:ext>
            </a:extLst>
          </p:cNvPr>
          <p:cNvSpPr txBox="1"/>
          <p:nvPr/>
        </p:nvSpPr>
        <p:spPr>
          <a:xfrm>
            <a:off x="6179419" y="5317193"/>
            <a:ext cx="3743724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FFDEB9"/>
                </a:solidFill>
              </a:rPr>
              <a:t>Ut </a:t>
            </a:r>
            <a:r>
              <a:rPr lang="en-US" altLang="ko-KR" sz="1600" dirty="0" err="1">
                <a:solidFill>
                  <a:srgbClr val="FFDEB9"/>
                </a:solidFill>
              </a:rPr>
              <a:t>enim</a:t>
            </a:r>
            <a:r>
              <a:rPr lang="en-US" altLang="ko-KR" sz="1600" dirty="0">
                <a:solidFill>
                  <a:srgbClr val="FFDEB9"/>
                </a:solidFill>
              </a:rPr>
              <a:t> ad minim </a:t>
            </a:r>
            <a:r>
              <a:rPr lang="en-US" altLang="ko-KR" sz="1600" dirty="0" err="1">
                <a:solidFill>
                  <a:srgbClr val="FFDEB9"/>
                </a:solidFill>
              </a:rPr>
              <a:t>veniam</a:t>
            </a:r>
            <a:r>
              <a:rPr lang="en-US" altLang="ko-KR" sz="1600" dirty="0">
                <a:solidFill>
                  <a:srgbClr val="FFDEB9"/>
                </a:solidFill>
              </a:rPr>
              <a:t>, </a:t>
            </a:r>
            <a:r>
              <a:rPr lang="en-US" altLang="ko-KR" sz="1600" dirty="0" err="1">
                <a:solidFill>
                  <a:srgbClr val="FFDEB9"/>
                </a:solidFill>
              </a:rPr>
              <a:t>quis</a:t>
            </a:r>
            <a:r>
              <a:rPr lang="en-US" altLang="ko-KR" sz="1600" dirty="0">
                <a:solidFill>
                  <a:srgbClr val="FFDEB9"/>
                </a:solidFill>
              </a:rPr>
              <a:t> </a:t>
            </a:r>
            <a:r>
              <a:rPr lang="en-US" altLang="ko-KR" sz="1600" dirty="0" err="1">
                <a:solidFill>
                  <a:srgbClr val="FFDEB9"/>
                </a:solidFill>
              </a:rPr>
              <a:t>nostrud</a:t>
            </a:r>
            <a:r>
              <a:rPr lang="en-US" altLang="ko-KR" sz="1600" dirty="0">
                <a:solidFill>
                  <a:srgbClr val="FFDEB9"/>
                </a:solidFill>
              </a:rPr>
              <a:t> exercitation </a:t>
            </a:r>
            <a:r>
              <a:rPr lang="en-US" altLang="ko-KR" sz="1600" dirty="0" err="1">
                <a:solidFill>
                  <a:srgbClr val="FFDEB9"/>
                </a:solidFill>
              </a:rPr>
              <a:t>ullamco</a:t>
            </a:r>
            <a:endParaRPr lang="ko-KR" altLang="en-US" sz="1600" dirty="0">
              <a:solidFill>
                <a:srgbClr val="FFDEB9"/>
              </a:solidFill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0467323B-7AA1-4327-B84F-6BD1D5619000}"/>
              </a:ext>
            </a:extLst>
          </p:cNvPr>
          <p:cNvSpPr/>
          <p:nvPr/>
        </p:nvSpPr>
        <p:spPr>
          <a:xfrm>
            <a:off x="6179419" y="4902420"/>
            <a:ext cx="37437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>
                <a:solidFill>
                  <a:srgbClr val="FFDEB9"/>
                </a:solidFill>
                <a:latin typeface="+mj-lt"/>
              </a:rPr>
              <a:t>Lorem ipsum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E1686B6-F28F-4A5D-A4ED-D0AF92D8E135}"/>
              </a:ext>
            </a:extLst>
          </p:cNvPr>
          <p:cNvSpPr txBox="1"/>
          <p:nvPr/>
        </p:nvSpPr>
        <p:spPr>
          <a:xfrm>
            <a:off x="6179419" y="3975409"/>
            <a:ext cx="3743724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FFDEB9"/>
                </a:solidFill>
              </a:rPr>
              <a:t>Sed do </a:t>
            </a:r>
            <a:r>
              <a:rPr lang="en-US" altLang="ko-KR" sz="1600" dirty="0" err="1">
                <a:solidFill>
                  <a:srgbClr val="FFDEB9"/>
                </a:solidFill>
              </a:rPr>
              <a:t>eiusmod</a:t>
            </a:r>
            <a:r>
              <a:rPr lang="en-US" altLang="ko-KR" sz="1600" dirty="0">
                <a:solidFill>
                  <a:srgbClr val="FFDEB9"/>
                </a:solidFill>
              </a:rPr>
              <a:t> </a:t>
            </a:r>
            <a:r>
              <a:rPr lang="en-US" altLang="ko-KR" sz="1600" dirty="0" err="1">
                <a:solidFill>
                  <a:srgbClr val="FFDEB9"/>
                </a:solidFill>
              </a:rPr>
              <a:t>tempor</a:t>
            </a:r>
            <a:r>
              <a:rPr lang="en-US" altLang="ko-KR" sz="1600" dirty="0">
                <a:solidFill>
                  <a:srgbClr val="FFDEB9"/>
                </a:solidFill>
              </a:rPr>
              <a:t> </a:t>
            </a:r>
            <a:r>
              <a:rPr lang="en-US" altLang="ko-KR" sz="1600" dirty="0" err="1">
                <a:solidFill>
                  <a:srgbClr val="FFDEB9"/>
                </a:solidFill>
              </a:rPr>
              <a:t>incididunt</a:t>
            </a:r>
            <a:r>
              <a:rPr lang="en-US" altLang="ko-KR" sz="1600" dirty="0">
                <a:solidFill>
                  <a:srgbClr val="FFDEB9"/>
                </a:solidFill>
              </a:rPr>
              <a:t> </a:t>
            </a:r>
            <a:r>
              <a:rPr lang="en-US" altLang="ko-KR" sz="1600" dirty="0" err="1">
                <a:solidFill>
                  <a:srgbClr val="FFDEB9"/>
                </a:solidFill>
              </a:rPr>
              <a:t>ut</a:t>
            </a:r>
            <a:r>
              <a:rPr lang="en-US" altLang="ko-KR" sz="1600" dirty="0">
                <a:solidFill>
                  <a:srgbClr val="FFDEB9"/>
                </a:solidFill>
              </a:rPr>
              <a:t> </a:t>
            </a:r>
            <a:r>
              <a:rPr lang="en-US" altLang="ko-KR" sz="1600" dirty="0" err="1">
                <a:solidFill>
                  <a:srgbClr val="FFDEB9"/>
                </a:solidFill>
              </a:rPr>
              <a:t>labore</a:t>
            </a:r>
            <a:r>
              <a:rPr lang="en-US" altLang="ko-KR" sz="1600" dirty="0">
                <a:solidFill>
                  <a:srgbClr val="FFDEB9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FFDEB9"/>
                </a:solidFill>
              </a:rPr>
              <a:t>aliqua</a:t>
            </a:r>
            <a:endParaRPr lang="en-US" altLang="ko-KR" sz="1600" dirty="0">
              <a:solidFill>
                <a:srgbClr val="FFDEB9"/>
              </a:solidFill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F1A091EB-5BBA-44B4-9BF4-FA573A2088F1}"/>
              </a:ext>
            </a:extLst>
          </p:cNvPr>
          <p:cNvSpPr/>
          <p:nvPr/>
        </p:nvSpPr>
        <p:spPr>
          <a:xfrm>
            <a:off x="6179419" y="3560636"/>
            <a:ext cx="37437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>
                <a:solidFill>
                  <a:srgbClr val="FFDEB9"/>
                </a:solidFill>
                <a:latin typeface="+mj-lt"/>
              </a:rPr>
              <a:t>Lorem ipsum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B1E76ED-2A4A-4694-8080-7FADA5524D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62585CA-68F2-4C35-BF7C-69C5EA7457B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22" name="그래픽 21">
            <a:extLst>
              <a:ext uri="{FF2B5EF4-FFF2-40B4-BE49-F238E27FC236}">
                <a16:creationId xmlns:a16="http://schemas.microsoft.com/office/drawing/2014/main" id="{9308BABD-B53A-4B36-8C6A-9E7AD558D1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67606" y="5037428"/>
            <a:ext cx="559530" cy="559530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9E2FEAE1-E6AC-4190-8640-95EDCFA828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61101" y="3728176"/>
            <a:ext cx="572541" cy="494466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F9DB44E5-5039-4564-B4DD-9EE4ED6171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28569" y="2381229"/>
            <a:ext cx="637604" cy="598565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4CC12399-705E-4DD6-8761-3DA387BC65C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0536" y="278025"/>
            <a:ext cx="880489" cy="1245975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BB3C5A59-58D7-45AC-BCAD-BAB03DDE0EF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37" y="75512"/>
            <a:ext cx="1036014" cy="124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6137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E1CB3FD9-18A7-4E9B-89B9-B253E19DB8BB}"/>
              </a:ext>
            </a:extLst>
          </p:cNvPr>
          <p:cNvSpPr txBox="1"/>
          <p:nvPr/>
        </p:nvSpPr>
        <p:spPr>
          <a:xfrm>
            <a:off x="3997956" y="2494688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FDEB9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DEB9"/>
                </a:solidFill>
              </a:rPr>
              <a:t>amet</a:t>
            </a:r>
            <a:r>
              <a:rPr lang="en-US" altLang="ko-KR" sz="1400" dirty="0">
                <a:solidFill>
                  <a:srgbClr val="FFDEB9"/>
                </a:solidFill>
              </a:rPr>
              <a:t>, </a:t>
            </a:r>
            <a:r>
              <a:rPr lang="en-US" altLang="ko-KR" sz="1400" dirty="0" err="1">
                <a:solidFill>
                  <a:srgbClr val="FFDEB9"/>
                </a:solidFill>
              </a:rPr>
              <a:t>consectetur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adipisicing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elit</a:t>
            </a:r>
            <a:r>
              <a:rPr lang="en-US" altLang="ko-KR" sz="1400" dirty="0">
                <a:solidFill>
                  <a:srgbClr val="FFDEB9"/>
                </a:solidFill>
              </a:rPr>
              <a:t>, sed do </a:t>
            </a:r>
            <a:r>
              <a:rPr lang="en-US" altLang="ko-KR" sz="1400" dirty="0" err="1">
                <a:solidFill>
                  <a:srgbClr val="FFDEB9"/>
                </a:solidFill>
              </a:rPr>
              <a:t>eiusmod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tempor</a:t>
            </a:r>
            <a:endParaRPr lang="ko-KR" altLang="en-US" sz="1400" dirty="0">
              <a:solidFill>
                <a:srgbClr val="FFDEB9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DAAF92ED-7F69-4213-824C-883A926F9329}"/>
              </a:ext>
            </a:extLst>
          </p:cNvPr>
          <p:cNvSpPr/>
          <p:nvPr/>
        </p:nvSpPr>
        <p:spPr>
          <a:xfrm>
            <a:off x="3996603" y="2037952"/>
            <a:ext cx="31432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FFDEB9"/>
                </a:solidFill>
                <a:latin typeface="+mj-lt"/>
              </a:rPr>
              <a:t>Goal 01.</a:t>
            </a:r>
            <a:endParaRPr lang="ko-KR" altLang="en-US" sz="2800" dirty="0">
              <a:solidFill>
                <a:srgbClr val="FFDEB9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8AF2095-F7D4-4A03-87EB-2E566201F156}"/>
              </a:ext>
            </a:extLst>
          </p:cNvPr>
          <p:cNvSpPr txBox="1"/>
          <p:nvPr/>
        </p:nvSpPr>
        <p:spPr>
          <a:xfrm>
            <a:off x="7921762" y="2494688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FDEB9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DEB9"/>
                </a:solidFill>
              </a:rPr>
              <a:t>amet</a:t>
            </a:r>
            <a:r>
              <a:rPr lang="en-US" altLang="ko-KR" sz="1400" dirty="0">
                <a:solidFill>
                  <a:srgbClr val="FFDEB9"/>
                </a:solidFill>
              </a:rPr>
              <a:t>, </a:t>
            </a:r>
            <a:r>
              <a:rPr lang="en-US" altLang="ko-KR" sz="1400" dirty="0" err="1">
                <a:solidFill>
                  <a:srgbClr val="FFDEB9"/>
                </a:solidFill>
              </a:rPr>
              <a:t>consectetur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adipisicing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elit</a:t>
            </a:r>
            <a:r>
              <a:rPr lang="en-US" altLang="ko-KR" sz="1400" dirty="0">
                <a:solidFill>
                  <a:srgbClr val="FFDEB9"/>
                </a:solidFill>
              </a:rPr>
              <a:t>, sed do </a:t>
            </a:r>
            <a:r>
              <a:rPr lang="en-US" altLang="ko-KR" sz="1400" dirty="0" err="1">
                <a:solidFill>
                  <a:srgbClr val="FFDEB9"/>
                </a:solidFill>
              </a:rPr>
              <a:t>eiusmod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tempor</a:t>
            </a:r>
            <a:endParaRPr lang="ko-KR" altLang="en-US" sz="1400" dirty="0">
              <a:solidFill>
                <a:srgbClr val="FFDEB9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EE25BFD8-C926-4126-A543-548808A1F4E6}"/>
              </a:ext>
            </a:extLst>
          </p:cNvPr>
          <p:cNvSpPr/>
          <p:nvPr/>
        </p:nvSpPr>
        <p:spPr>
          <a:xfrm>
            <a:off x="7920409" y="2037952"/>
            <a:ext cx="31432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FFDEB9"/>
                </a:solidFill>
                <a:latin typeface="+mj-lt"/>
              </a:rPr>
              <a:t>Goal 03.</a:t>
            </a:r>
            <a:endParaRPr lang="ko-KR" altLang="en-US" sz="2800" dirty="0">
              <a:solidFill>
                <a:srgbClr val="FFDEB9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634C608-349A-4B3F-8E29-C4C53DF21724}"/>
              </a:ext>
            </a:extLst>
          </p:cNvPr>
          <p:cNvSpPr txBox="1"/>
          <p:nvPr/>
        </p:nvSpPr>
        <p:spPr>
          <a:xfrm>
            <a:off x="3997956" y="4081384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FDEB9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DEB9"/>
                </a:solidFill>
              </a:rPr>
              <a:t>amet</a:t>
            </a:r>
            <a:r>
              <a:rPr lang="en-US" altLang="ko-KR" sz="1400" dirty="0">
                <a:solidFill>
                  <a:srgbClr val="FFDEB9"/>
                </a:solidFill>
              </a:rPr>
              <a:t>, </a:t>
            </a:r>
            <a:r>
              <a:rPr lang="en-US" altLang="ko-KR" sz="1400" dirty="0" err="1">
                <a:solidFill>
                  <a:srgbClr val="FFDEB9"/>
                </a:solidFill>
              </a:rPr>
              <a:t>consectetur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adipisicing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elit</a:t>
            </a:r>
            <a:r>
              <a:rPr lang="en-US" altLang="ko-KR" sz="1400" dirty="0">
                <a:solidFill>
                  <a:srgbClr val="FFDEB9"/>
                </a:solidFill>
              </a:rPr>
              <a:t>, sed do </a:t>
            </a:r>
            <a:r>
              <a:rPr lang="en-US" altLang="ko-KR" sz="1400" dirty="0" err="1">
                <a:solidFill>
                  <a:srgbClr val="FFDEB9"/>
                </a:solidFill>
              </a:rPr>
              <a:t>eiusmod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tempor</a:t>
            </a:r>
            <a:endParaRPr lang="ko-KR" altLang="en-US" sz="1400" dirty="0">
              <a:solidFill>
                <a:srgbClr val="FFDEB9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3E3077C-CEE3-44D2-89F7-AB8DCD7C60E1}"/>
              </a:ext>
            </a:extLst>
          </p:cNvPr>
          <p:cNvSpPr/>
          <p:nvPr/>
        </p:nvSpPr>
        <p:spPr>
          <a:xfrm>
            <a:off x="3996603" y="3624648"/>
            <a:ext cx="31432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FFDEB9"/>
                </a:solidFill>
                <a:latin typeface="+mj-lt"/>
              </a:rPr>
              <a:t>Goal 02.</a:t>
            </a:r>
            <a:endParaRPr lang="ko-KR" altLang="en-US" sz="2800" dirty="0">
              <a:solidFill>
                <a:srgbClr val="FFDEB9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140FEFF-3520-45E9-86BF-43C9A21259A6}"/>
              </a:ext>
            </a:extLst>
          </p:cNvPr>
          <p:cNvSpPr txBox="1"/>
          <p:nvPr/>
        </p:nvSpPr>
        <p:spPr>
          <a:xfrm>
            <a:off x="7921762" y="4081384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FDEB9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DEB9"/>
                </a:solidFill>
              </a:rPr>
              <a:t>amet</a:t>
            </a:r>
            <a:r>
              <a:rPr lang="en-US" altLang="ko-KR" sz="1400" dirty="0">
                <a:solidFill>
                  <a:srgbClr val="FFDEB9"/>
                </a:solidFill>
              </a:rPr>
              <a:t>, </a:t>
            </a:r>
            <a:r>
              <a:rPr lang="en-US" altLang="ko-KR" sz="1400" dirty="0" err="1">
                <a:solidFill>
                  <a:srgbClr val="FFDEB9"/>
                </a:solidFill>
              </a:rPr>
              <a:t>consectetur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adipisicing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elit</a:t>
            </a:r>
            <a:r>
              <a:rPr lang="en-US" altLang="ko-KR" sz="1400" dirty="0">
                <a:solidFill>
                  <a:srgbClr val="FFDEB9"/>
                </a:solidFill>
              </a:rPr>
              <a:t>, sed do </a:t>
            </a:r>
            <a:r>
              <a:rPr lang="en-US" altLang="ko-KR" sz="1400" dirty="0" err="1">
                <a:solidFill>
                  <a:srgbClr val="FFDEB9"/>
                </a:solidFill>
              </a:rPr>
              <a:t>eiusmod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tempor</a:t>
            </a:r>
            <a:endParaRPr lang="ko-KR" altLang="en-US" sz="1400" dirty="0">
              <a:solidFill>
                <a:srgbClr val="FFDEB9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5BAB7595-D647-48F8-A4CC-5F898D8246A2}"/>
              </a:ext>
            </a:extLst>
          </p:cNvPr>
          <p:cNvSpPr/>
          <p:nvPr/>
        </p:nvSpPr>
        <p:spPr>
          <a:xfrm>
            <a:off x="7920409" y="3624648"/>
            <a:ext cx="31432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FFDEB9"/>
                </a:solidFill>
                <a:latin typeface="+mj-lt"/>
              </a:rPr>
              <a:t>Goal 04.</a:t>
            </a:r>
            <a:endParaRPr lang="ko-KR" altLang="en-US" sz="2800" dirty="0">
              <a:solidFill>
                <a:srgbClr val="FFDEB9"/>
              </a:solidFill>
              <a:latin typeface="+mj-lt"/>
            </a:endParaRP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E71371D7-0F75-4FCA-8202-D6F1FD220C03}"/>
              </a:ext>
            </a:extLst>
          </p:cNvPr>
          <p:cNvGrpSpPr/>
          <p:nvPr/>
        </p:nvGrpSpPr>
        <p:grpSpPr>
          <a:xfrm>
            <a:off x="556432" y="1617045"/>
            <a:ext cx="2957782" cy="3623912"/>
            <a:chOff x="215408" y="2909488"/>
            <a:chExt cx="2215744" cy="2714759"/>
          </a:xfrm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BD7D590E-A044-4D36-A7C4-E08316F17BBB}"/>
                </a:ext>
              </a:extLst>
            </p:cNvPr>
            <p:cNvSpPr/>
            <p:nvPr/>
          </p:nvSpPr>
          <p:spPr>
            <a:xfrm>
              <a:off x="215408" y="2909488"/>
              <a:ext cx="1345887" cy="2712481"/>
            </a:xfrm>
            <a:custGeom>
              <a:avLst/>
              <a:gdLst>
                <a:gd name="connsiteX0" fmla="*/ 1777868 w 1783080"/>
                <a:gd name="connsiteY0" fmla="*/ 1803243 h 3593592"/>
                <a:gd name="connsiteX1" fmla="*/ 1234029 w 1783080"/>
                <a:gd name="connsiteY1" fmla="*/ 147858 h 3593592"/>
                <a:gd name="connsiteX2" fmla="*/ 1234029 w 1783080"/>
                <a:gd name="connsiteY2" fmla="*/ 10287 h 3593592"/>
                <a:gd name="connsiteX3" fmla="*/ 939958 w 1783080"/>
                <a:gd name="connsiteY3" fmla="*/ 12619 h 3593592"/>
                <a:gd name="connsiteX4" fmla="*/ 894009 w 1783080"/>
                <a:gd name="connsiteY4" fmla="*/ 10287 h 3593592"/>
                <a:gd name="connsiteX5" fmla="*/ 10287 w 1783080"/>
                <a:gd name="connsiteY5" fmla="*/ 1803243 h 3593592"/>
                <a:gd name="connsiteX6" fmla="*/ 894009 w 1783080"/>
                <a:gd name="connsiteY6" fmla="*/ 3596198 h 3593592"/>
                <a:gd name="connsiteX7" fmla="*/ 939958 w 1783080"/>
                <a:gd name="connsiteY7" fmla="*/ 3593866 h 3593592"/>
                <a:gd name="connsiteX8" fmla="*/ 1234029 w 1783080"/>
                <a:gd name="connsiteY8" fmla="*/ 3596198 h 3593592"/>
                <a:gd name="connsiteX9" fmla="*/ 1234029 w 1783080"/>
                <a:gd name="connsiteY9" fmla="*/ 3458627 h 3593592"/>
                <a:gd name="connsiteX10" fmla="*/ 1777868 w 1783080"/>
                <a:gd name="connsiteY10" fmla="*/ 1803243 h 359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83080" h="3593592">
                  <a:moveTo>
                    <a:pt x="1777868" y="1803243"/>
                  </a:moveTo>
                  <a:cubicBezTo>
                    <a:pt x="1777868" y="1057366"/>
                    <a:pt x="1553337" y="418064"/>
                    <a:pt x="1234029" y="147858"/>
                  </a:cubicBezTo>
                  <a:lnTo>
                    <a:pt x="1234029" y="10287"/>
                  </a:lnTo>
                  <a:lnTo>
                    <a:pt x="939958" y="12619"/>
                  </a:lnTo>
                  <a:cubicBezTo>
                    <a:pt x="924733" y="11110"/>
                    <a:pt x="909508" y="10287"/>
                    <a:pt x="894009" y="10287"/>
                  </a:cubicBezTo>
                  <a:cubicBezTo>
                    <a:pt x="405994" y="10287"/>
                    <a:pt x="10287" y="812947"/>
                    <a:pt x="10287" y="1803243"/>
                  </a:cubicBezTo>
                  <a:cubicBezTo>
                    <a:pt x="10287" y="2793538"/>
                    <a:pt x="405994" y="3596198"/>
                    <a:pt x="894009" y="3596198"/>
                  </a:cubicBezTo>
                  <a:cubicBezTo>
                    <a:pt x="909371" y="3596198"/>
                    <a:pt x="924733" y="3595375"/>
                    <a:pt x="939958" y="3593866"/>
                  </a:cubicBezTo>
                  <a:lnTo>
                    <a:pt x="1234029" y="3596198"/>
                  </a:lnTo>
                  <a:lnTo>
                    <a:pt x="1234029" y="3458627"/>
                  </a:lnTo>
                  <a:cubicBezTo>
                    <a:pt x="1553474" y="3188421"/>
                    <a:pt x="1777868" y="2549119"/>
                    <a:pt x="1777868" y="1803243"/>
                  </a:cubicBezTo>
                  <a:close/>
                </a:path>
              </a:pathLst>
            </a:custGeom>
            <a:solidFill>
              <a:srgbClr val="9226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FF5E3EA-5FFA-4C5F-A317-DFE3C199E676}"/>
                </a:ext>
              </a:extLst>
            </p:cNvPr>
            <p:cNvSpPr/>
            <p:nvPr/>
          </p:nvSpPr>
          <p:spPr>
            <a:xfrm>
              <a:off x="472058" y="2909488"/>
              <a:ext cx="1345887" cy="2712481"/>
            </a:xfrm>
            <a:custGeom>
              <a:avLst/>
              <a:gdLst>
                <a:gd name="connsiteX0" fmla="*/ 1777731 w 1783080"/>
                <a:gd name="connsiteY0" fmla="*/ 1803243 h 3593592"/>
                <a:gd name="connsiteX1" fmla="*/ 894009 w 1783080"/>
                <a:gd name="connsiteY1" fmla="*/ 3596198 h 3593592"/>
                <a:gd name="connsiteX2" fmla="*/ 10287 w 1783080"/>
                <a:gd name="connsiteY2" fmla="*/ 1803243 h 3593592"/>
                <a:gd name="connsiteX3" fmla="*/ 894009 w 1783080"/>
                <a:gd name="connsiteY3" fmla="*/ 10287 h 3593592"/>
                <a:gd name="connsiteX4" fmla="*/ 1777731 w 1783080"/>
                <a:gd name="connsiteY4" fmla="*/ 1803243 h 359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3080" h="3593592">
                  <a:moveTo>
                    <a:pt x="1777731" y="1803243"/>
                  </a:moveTo>
                  <a:cubicBezTo>
                    <a:pt x="1777731" y="2793465"/>
                    <a:pt x="1382075" y="3596198"/>
                    <a:pt x="894009" y="3596198"/>
                  </a:cubicBezTo>
                  <a:cubicBezTo>
                    <a:pt x="405943" y="3596198"/>
                    <a:pt x="10287" y="2793465"/>
                    <a:pt x="10287" y="1803243"/>
                  </a:cubicBezTo>
                  <a:cubicBezTo>
                    <a:pt x="10287" y="813021"/>
                    <a:pt x="405943" y="10287"/>
                    <a:pt x="894009" y="10287"/>
                  </a:cubicBezTo>
                  <a:cubicBezTo>
                    <a:pt x="1382075" y="10287"/>
                    <a:pt x="1777731" y="813021"/>
                    <a:pt x="1777731" y="1803243"/>
                  </a:cubicBezTo>
                  <a:close/>
                </a:path>
              </a:pathLst>
            </a:custGeom>
            <a:solidFill>
              <a:srgbClr val="FFDEB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BCA74367-CF6A-47A8-A9F5-9EED3A477603}"/>
                </a:ext>
              </a:extLst>
            </p:cNvPr>
            <p:cNvSpPr/>
            <p:nvPr/>
          </p:nvSpPr>
          <p:spPr>
            <a:xfrm>
              <a:off x="690921" y="3257762"/>
              <a:ext cx="952474" cy="2018831"/>
            </a:xfrm>
            <a:custGeom>
              <a:avLst/>
              <a:gdLst>
                <a:gd name="connsiteX0" fmla="*/ 1260363 w 1261872"/>
                <a:gd name="connsiteY0" fmla="*/ 1341836 h 2674620"/>
                <a:gd name="connsiteX1" fmla="*/ 635325 w 1261872"/>
                <a:gd name="connsiteY1" fmla="*/ 2673386 h 2674620"/>
                <a:gd name="connsiteX2" fmla="*/ 10287 w 1261872"/>
                <a:gd name="connsiteY2" fmla="*/ 1341836 h 2674620"/>
                <a:gd name="connsiteX3" fmla="*/ 635325 w 1261872"/>
                <a:gd name="connsiteY3" fmla="*/ 10287 h 2674620"/>
                <a:gd name="connsiteX4" fmla="*/ 1260363 w 1261872"/>
                <a:gd name="connsiteY4" fmla="*/ 1341836 h 2674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1872" h="2674620">
                  <a:moveTo>
                    <a:pt x="1260363" y="1341836"/>
                  </a:moveTo>
                  <a:cubicBezTo>
                    <a:pt x="1260363" y="2077231"/>
                    <a:pt x="980524" y="2673386"/>
                    <a:pt x="635325" y="2673386"/>
                  </a:cubicBezTo>
                  <a:cubicBezTo>
                    <a:pt x="290126" y="2673386"/>
                    <a:pt x="10287" y="2077230"/>
                    <a:pt x="10287" y="1341836"/>
                  </a:cubicBezTo>
                  <a:cubicBezTo>
                    <a:pt x="10287" y="606442"/>
                    <a:pt x="290126" y="10287"/>
                    <a:pt x="635325" y="10287"/>
                  </a:cubicBezTo>
                  <a:cubicBezTo>
                    <a:pt x="980524" y="10287"/>
                    <a:pt x="1260363" y="606442"/>
                    <a:pt x="1260363" y="134183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35C3985-97A3-4B65-A86B-23D4EBFB721B}"/>
                </a:ext>
              </a:extLst>
            </p:cNvPr>
            <p:cNvSpPr/>
            <p:nvPr/>
          </p:nvSpPr>
          <p:spPr>
            <a:xfrm>
              <a:off x="906986" y="3617529"/>
              <a:ext cx="569414" cy="1304475"/>
            </a:xfrm>
            <a:custGeom>
              <a:avLst/>
              <a:gdLst>
                <a:gd name="connsiteX0" fmla="*/ 747111 w 754380"/>
                <a:gd name="connsiteY0" fmla="*/ 865205 h 1728216"/>
                <a:gd name="connsiteX1" fmla="*/ 378699 w 754380"/>
                <a:gd name="connsiteY1" fmla="*/ 1720123 h 1728216"/>
                <a:gd name="connsiteX2" fmla="*/ 10287 w 754380"/>
                <a:gd name="connsiteY2" fmla="*/ 865205 h 1728216"/>
                <a:gd name="connsiteX3" fmla="*/ 378699 w 754380"/>
                <a:gd name="connsiteY3" fmla="*/ 10287 h 1728216"/>
                <a:gd name="connsiteX4" fmla="*/ 747111 w 754380"/>
                <a:gd name="connsiteY4" fmla="*/ 865205 h 1728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4380" h="1728216">
                  <a:moveTo>
                    <a:pt x="747111" y="865205"/>
                  </a:moveTo>
                  <a:cubicBezTo>
                    <a:pt x="747111" y="1337364"/>
                    <a:pt x="582167" y="1720123"/>
                    <a:pt x="378699" y="1720123"/>
                  </a:cubicBezTo>
                  <a:cubicBezTo>
                    <a:pt x="175231" y="1720123"/>
                    <a:pt x="10287" y="1337363"/>
                    <a:pt x="10287" y="865205"/>
                  </a:cubicBezTo>
                  <a:cubicBezTo>
                    <a:pt x="10287" y="393047"/>
                    <a:pt x="175231" y="10287"/>
                    <a:pt x="378699" y="10287"/>
                  </a:cubicBezTo>
                  <a:cubicBezTo>
                    <a:pt x="582167" y="10287"/>
                    <a:pt x="747111" y="393047"/>
                    <a:pt x="747111" y="865205"/>
                  </a:cubicBezTo>
                  <a:close/>
                </a:path>
              </a:pathLst>
            </a:custGeom>
            <a:solidFill>
              <a:srgbClr val="FF7B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5E9E1144-728D-4900-9A79-0F62BFBE4030}"/>
                </a:ext>
              </a:extLst>
            </p:cNvPr>
            <p:cNvSpPr/>
            <p:nvPr/>
          </p:nvSpPr>
          <p:spPr>
            <a:xfrm>
              <a:off x="1097378" y="3994895"/>
              <a:ext cx="217413" cy="548708"/>
            </a:xfrm>
            <a:custGeom>
              <a:avLst/>
              <a:gdLst>
                <a:gd name="connsiteX0" fmla="*/ 279395 w 288036"/>
                <a:gd name="connsiteY0" fmla="*/ 365257 h 726948"/>
                <a:gd name="connsiteX1" fmla="*/ 144841 w 288036"/>
                <a:gd name="connsiteY1" fmla="*/ 720227 h 726948"/>
                <a:gd name="connsiteX2" fmla="*/ 10287 w 288036"/>
                <a:gd name="connsiteY2" fmla="*/ 365257 h 726948"/>
                <a:gd name="connsiteX3" fmla="*/ 144841 w 288036"/>
                <a:gd name="connsiteY3" fmla="*/ 10287 h 726948"/>
                <a:gd name="connsiteX4" fmla="*/ 279395 w 288036"/>
                <a:gd name="connsiteY4" fmla="*/ 365257 h 726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8036" h="726948">
                  <a:moveTo>
                    <a:pt x="279395" y="365257"/>
                  </a:moveTo>
                  <a:cubicBezTo>
                    <a:pt x="279395" y="561302"/>
                    <a:pt x="219153" y="720227"/>
                    <a:pt x="144841" y="720227"/>
                  </a:cubicBezTo>
                  <a:cubicBezTo>
                    <a:pt x="70529" y="720227"/>
                    <a:pt x="10287" y="561302"/>
                    <a:pt x="10287" y="365257"/>
                  </a:cubicBezTo>
                  <a:cubicBezTo>
                    <a:pt x="10287" y="169212"/>
                    <a:pt x="70529" y="10287"/>
                    <a:pt x="144841" y="10287"/>
                  </a:cubicBezTo>
                  <a:cubicBezTo>
                    <a:pt x="219153" y="10287"/>
                    <a:pt x="279395" y="169212"/>
                    <a:pt x="279395" y="36525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67304366-A36C-4C10-B5E4-73F7A7447BBA}"/>
                </a:ext>
              </a:extLst>
            </p:cNvPr>
            <p:cNvSpPr/>
            <p:nvPr/>
          </p:nvSpPr>
          <p:spPr>
            <a:xfrm>
              <a:off x="637706" y="4236948"/>
              <a:ext cx="569414" cy="1387299"/>
            </a:xfrm>
            <a:custGeom>
              <a:avLst/>
              <a:gdLst>
                <a:gd name="connsiteX0" fmla="*/ 674553 w 754380"/>
                <a:gd name="connsiteY0" fmla="*/ 1837533 h 1837944"/>
                <a:gd name="connsiteX1" fmla="*/ 753694 w 754380"/>
                <a:gd name="connsiteY1" fmla="*/ 1830263 h 1837944"/>
                <a:gd name="connsiteX2" fmla="*/ 753694 w 754380"/>
                <a:gd name="connsiteY2" fmla="*/ 10287 h 1837944"/>
                <a:gd name="connsiteX3" fmla="*/ 10287 w 754380"/>
                <a:gd name="connsiteY3" fmla="*/ 1227033 h 1837944"/>
                <a:gd name="connsiteX4" fmla="*/ 674553 w 754380"/>
                <a:gd name="connsiteY4" fmla="*/ 1837533 h 1837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4380" h="1837944">
                  <a:moveTo>
                    <a:pt x="674553" y="1837533"/>
                  </a:moveTo>
                  <a:cubicBezTo>
                    <a:pt x="701299" y="1837533"/>
                    <a:pt x="727634" y="1834927"/>
                    <a:pt x="753694" y="1830263"/>
                  </a:cubicBezTo>
                  <a:lnTo>
                    <a:pt x="753694" y="10287"/>
                  </a:lnTo>
                  <a:lnTo>
                    <a:pt x="10287" y="1227033"/>
                  </a:lnTo>
                  <a:cubicBezTo>
                    <a:pt x="172410" y="1601206"/>
                    <a:pt x="409834" y="1837533"/>
                    <a:pt x="674553" y="1837533"/>
                  </a:cubicBez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FF08D9-DF2E-47FA-B55A-655113148DC5}"/>
                </a:ext>
              </a:extLst>
            </p:cNvPr>
            <p:cNvSpPr/>
            <p:nvPr/>
          </p:nvSpPr>
          <p:spPr>
            <a:xfrm>
              <a:off x="1198941" y="4087707"/>
              <a:ext cx="1232005" cy="362354"/>
            </a:xfrm>
            <a:custGeom>
              <a:avLst/>
              <a:gdLst>
                <a:gd name="connsiteX0" fmla="*/ 1614099 w 1632204"/>
                <a:gd name="connsiteY0" fmla="*/ 276588 h 480060"/>
                <a:gd name="connsiteX1" fmla="*/ 1614099 w 1632204"/>
                <a:gd name="connsiteY1" fmla="*/ 208008 h 480060"/>
                <a:gd name="connsiteX2" fmla="*/ 1582964 w 1632204"/>
                <a:gd name="connsiteY2" fmla="*/ 208008 h 480060"/>
                <a:gd name="connsiteX3" fmla="*/ 1590096 w 1632204"/>
                <a:gd name="connsiteY3" fmla="*/ 14338 h 480060"/>
                <a:gd name="connsiteX4" fmla="*/ 1175187 w 1632204"/>
                <a:gd name="connsiteY4" fmla="*/ 208008 h 480060"/>
                <a:gd name="connsiteX5" fmla="*/ 10287 w 1632204"/>
                <a:gd name="connsiteY5" fmla="*/ 208008 h 480060"/>
                <a:gd name="connsiteX6" fmla="*/ 10287 w 1632204"/>
                <a:gd name="connsiteY6" fmla="*/ 276588 h 480060"/>
                <a:gd name="connsiteX7" fmla="*/ 1175324 w 1632204"/>
                <a:gd name="connsiteY7" fmla="*/ 276588 h 480060"/>
                <a:gd name="connsiteX8" fmla="*/ 1590233 w 1632204"/>
                <a:gd name="connsiteY8" fmla="*/ 474785 h 480060"/>
                <a:gd name="connsiteX9" fmla="*/ 1583101 w 1632204"/>
                <a:gd name="connsiteY9" fmla="*/ 276588 h 480060"/>
                <a:gd name="connsiteX10" fmla="*/ 1614099 w 1632204"/>
                <a:gd name="connsiteY10" fmla="*/ 276588 h 480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32204" h="480060">
                  <a:moveTo>
                    <a:pt x="1614099" y="276588"/>
                  </a:moveTo>
                  <a:lnTo>
                    <a:pt x="1614099" y="208008"/>
                  </a:lnTo>
                  <a:lnTo>
                    <a:pt x="1582964" y="208008"/>
                  </a:lnTo>
                  <a:cubicBezTo>
                    <a:pt x="1582964" y="208008"/>
                    <a:pt x="1671980" y="36970"/>
                    <a:pt x="1590096" y="14338"/>
                  </a:cubicBezTo>
                  <a:cubicBezTo>
                    <a:pt x="1455130" y="-22832"/>
                    <a:pt x="1175187" y="208008"/>
                    <a:pt x="1175187" y="208008"/>
                  </a:cubicBezTo>
                  <a:lnTo>
                    <a:pt x="10287" y="208008"/>
                  </a:lnTo>
                  <a:lnTo>
                    <a:pt x="10287" y="276588"/>
                  </a:lnTo>
                  <a:lnTo>
                    <a:pt x="1175324" y="276588"/>
                  </a:lnTo>
                  <a:cubicBezTo>
                    <a:pt x="1175324" y="276588"/>
                    <a:pt x="1455405" y="512778"/>
                    <a:pt x="1590233" y="474785"/>
                  </a:cubicBezTo>
                  <a:cubicBezTo>
                    <a:pt x="1672118" y="451741"/>
                    <a:pt x="1583101" y="276588"/>
                    <a:pt x="1583101" y="276588"/>
                  </a:cubicBezTo>
                  <a:lnTo>
                    <a:pt x="1614099" y="276588"/>
                  </a:lnTo>
                  <a:close/>
                </a:path>
              </a:pathLst>
            </a:custGeom>
            <a:solidFill>
              <a:srgbClr val="D637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CC1204C-06F4-40DE-86E7-2E6BEA3E98C0}"/>
                </a:ext>
              </a:extLst>
            </p:cNvPr>
            <p:cNvSpPr/>
            <p:nvPr/>
          </p:nvSpPr>
          <p:spPr>
            <a:xfrm>
              <a:off x="2079151" y="4262834"/>
              <a:ext cx="352001" cy="144942"/>
            </a:xfrm>
            <a:custGeom>
              <a:avLst/>
              <a:gdLst>
                <a:gd name="connsiteX0" fmla="*/ 10287 w 466344"/>
                <a:gd name="connsiteY0" fmla="*/ 10287 h 192024"/>
                <a:gd name="connsiteX1" fmla="*/ 425196 w 466344"/>
                <a:gd name="connsiteY1" fmla="*/ 181051 h 192024"/>
                <a:gd name="connsiteX2" fmla="*/ 418064 w 466344"/>
                <a:gd name="connsiteY2" fmla="*/ 10287 h 192024"/>
                <a:gd name="connsiteX3" fmla="*/ 10287 w 466344"/>
                <a:gd name="connsiteY3" fmla="*/ 10287 h 192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6344" h="192024">
                  <a:moveTo>
                    <a:pt x="10287" y="10287"/>
                  </a:moveTo>
                  <a:cubicBezTo>
                    <a:pt x="10287" y="10287"/>
                    <a:pt x="290368" y="213832"/>
                    <a:pt x="425196" y="181051"/>
                  </a:cubicBezTo>
                  <a:cubicBezTo>
                    <a:pt x="507080" y="161163"/>
                    <a:pt x="418064" y="10287"/>
                    <a:pt x="418064" y="10287"/>
                  </a:cubicBezTo>
                  <a:lnTo>
                    <a:pt x="10287" y="10287"/>
                  </a:lnTo>
                  <a:close/>
                </a:path>
              </a:pathLst>
            </a:custGeom>
            <a:solidFill>
              <a:srgbClr val="9226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8FB6879F-29DC-4F72-9782-8F88F164D403}"/>
                </a:ext>
              </a:extLst>
            </p:cNvPr>
            <p:cNvSpPr/>
            <p:nvPr/>
          </p:nvSpPr>
          <p:spPr>
            <a:xfrm>
              <a:off x="1234322" y="4254423"/>
              <a:ext cx="93177" cy="10353"/>
            </a:xfrm>
            <a:custGeom>
              <a:avLst/>
              <a:gdLst>
                <a:gd name="connsiteX0" fmla="*/ 7715 w 123444"/>
                <a:gd name="connsiteY0" fmla="*/ 7715 h 13716"/>
                <a:gd name="connsiteX1" fmla="*/ 118403 w 123444"/>
                <a:gd name="connsiteY1" fmla="*/ 7715 h 1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3444" h="13716">
                  <a:moveTo>
                    <a:pt x="7715" y="7715"/>
                  </a:moveTo>
                  <a:lnTo>
                    <a:pt x="118403" y="7715"/>
                  </a:lnTo>
                </a:path>
              </a:pathLst>
            </a:custGeom>
            <a:ln w="714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8EA991D2-FFC8-430F-9B2C-73B85BFDBE84}"/>
                </a:ext>
              </a:extLst>
            </p:cNvPr>
            <p:cNvSpPr/>
            <p:nvPr/>
          </p:nvSpPr>
          <p:spPr>
            <a:xfrm>
              <a:off x="1210406" y="4254423"/>
              <a:ext cx="10353" cy="10353"/>
            </a:xfrm>
            <a:custGeom>
              <a:avLst/>
              <a:gdLst>
                <a:gd name="connsiteX0" fmla="*/ 7715 w 13716"/>
                <a:gd name="connsiteY0" fmla="*/ 7715 h 13716"/>
                <a:gd name="connsiteX1" fmla="*/ 15671 w 13716"/>
                <a:gd name="connsiteY1" fmla="*/ 7715 h 1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716" h="13716">
                  <a:moveTo>
                    <a:pt x="7715" y="7715"/>
                  </a:moveTo>
                  <a:lnTo>
                    <a:pt x="15671" y="7715"/>
                  </a:lnTo>
                </a:path>
              </a:pathLst>
            </a:custGeom>
            <a:ln w="714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5C25659E-867F-46F1-9E2A-FEA1ADA3D1CE}"/>
                </a:ext>
              </a:extLst>
            </p:cNvPr>
            <p:cNvSpPr/>
            <p:nvPr/>
          </p:nvSpPr>
          <p:spPr>
            <a:xfrm>
              <a:off x="1189106" y="4236940"/>
              <a:ext cx="31059" cy="62118"/>
            </a:xfrm>
            <a:custGeom>
              <a:avLst/>
              <a:gdLst>
                <a:gd name="connsiteX0" fmla="*/ 36347 w 41148"/>
                <a:gd name="connsiteY0" fmla="*/ 44577 h 82296"/>
                <a:gd name="connsiteX1" fmla="*/ 23317 w 41148"/>
                <a:gd name="connsiteY1" fmla="*/ 78867 h 82296"/>
                <a:gd name="connsiteX2" fmla="*/ 10287 w 41148"/>
                <a:gd name="connsiteY2" fmla="*/ 44577 h 82296"/>
                <a:gd name="connsiteX3" fmla="*/ 23317 w 41148"/>
                <a:gd name="connsiteY3" fmla="*/ 10287 h 82296"/>
                <a:gd name="connsiteX4" fmla="*/ 36347 w 41148"/>
                <a:gd name="connsiteY4" fmla="*/ 44577 h 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48" h="82296">
                  <a:moveTo>
                    <a:pt x="36347" y="44577"/>
                  </a:moveTo>
                  <a:cubicBezTo>
                    <a:pt x="36347" y="63505"/>
                    <a:pt x="30587" y="78867"/>
                    <a:pt x="23317" y="78867"/>
                  </a:cubicBezTo>
                  <a:cubicBezTo>
                    <a:pt x="16185" y="78867"/>
                    <a:pt x="10287" y="63505"/>
                    <a:pt x="10287" y="44577"/>
                  </a:cubicBezTo>
                  <a:cubicBezTo>
                    <a:pt x="10287" y="25649"/>
                    <a:pt x="16048" y="10287"/>
                    <a:pt x="23317" y="10287"/>
                  </a:cubicBezTo>
                  <a:cubicBezTo>
                    <a:pt x="30450" y="10287"/>
                    <a:pt x="36347" y="25649"/>
                    <a:pt x="36347" y="44577"/>
                  </a:cubicBezTo>
                  <a:close/>
                </a:path>
              </a:pathLst>
            </a:custGeom>
            <a:solidFill>
              <a:srgbClr val="9226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AC393E0-74E5-4D98-B408-F6E58A3A4FC0}"/>
                </a:ext>
              </a:extLst>
            </p:cNvPr>
            <p:cNvSpPr/>
            <p:nvPr/>
          </p:nvSpPr>
          <p:spPr>
            <a:xfrm>
              <a:off x="2399683" y="4236946"/>
              <a:ext cx="31059" cy="62118"/>
            </a:xfrm>
            <a:custGeom>
              <a:avLst/>
              <a:gdLst>
                <a:gd name="connsiteX0" fmla="*/ 36347 w 41148"/>
                <a:gd name="connsiteY0" fmla="*/ 44577 h 82296"/>
                <a:gd name="connsiteX1" fmla="*/ 23317 w 41148"/>
                <a:gd name="connsiteY1" fmla="*/ 78867 h 82296"/>
                <a:gd name="connsiteX2" fmla="*/ 10287 w 41148"/>
                <a:gd name="connsiteY2" fmla="*/ 44577 h 82296"/>
                <a:gd name="connsiteX3" fmla="*/ 23317 w 41148"/>
                <a:gd name="connsiteY3" fmla="*/ 10287 h 82296"/>
                <a:gd name="connsiteX4" fmla="*/ 36347 w 41148"/>
                <a:gd name="connsiteY4" fmla="*/ 44577 h 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48" h="82296">
                  <a:moveTo>
                    <a:pt x="36347" y="44577"/>
                  </a:moveTo>
                  <a:cubicBezTo>
                    <a:pt x="36347" y="63515"/>
                    <a:pt x="30514" y="78867"/>
                    <a:pt x="23317" y="78867"/>
                  </a:cubicBezTo>
                  <a:cubicBezTo>
                    <a:pt x="16121" y="78867"/>
                    <a:pt x="10287" y="63515"/>
                    <a:pt x="10287" y="44577"/>
                  </a:cubicBezTo>
                  <a:cubicBezTo>
                    <a:pt x="10287" y="25639"/>
                    <a:pt x="16121" y="10287"/>
                    <a:pt x="23317" y="10287"/>
                  </a:cubicBezTo>
                  <a:cubicBezTo>
                    <a:pt x="30514" y="10287"/>
                    <a:pt x="36347" y="25639"/>
                    <a:pt x="36347" y="44577"/>
                  </a:cubicBezTo>
                  <a:close/>
                </a:path>
              </a:pathLst>
            </a:custGeom>
            <a:solidFill>
              <a:srgbClr val="9226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531583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7A2739C5-6C5D-4495-B388-C9A7DC1A9B28}"/>
              </a:ext>
            </a:extLst>
          </p:cNvPr>
          <p:cNvSpPr/>
          <p:nvPr/>
        </p:nvSpPr>
        <p:spPr>
          <a:xfrm>
            <a:off x="3164114" y="1778000"/>
            <a:ext cx="5863772" cy="3302000"/>
          </a:xfrm>
          <a:prstGeom prst="roundRect">
            <a:avLst>
              <a:gd name="adj" fmla="val 8590"/>
            </a:avLst>
          </a:prstGeom>
          <a:solidFill>
            <a:srgbClr val="FFDEB9"/>
          </a:solidFill>
          <a:ln w="15875" cap="flat">
            <a:noFill/>
            <a:prstDash val="solid"/>
            <a:miter/>
          </a:ln>
          <a:effectLst>
            <a:outerShdw dist="190500" dir="2700000" algn="tl" rotWithShape="0">
              <a:srgbClr val="AC410C"/>
            </a:outerShdw>
          </a:effectLst>
        </p:spPr>
        <p:txBody>
          <a:bodyPr rtlCol="0" anchor="ctr"/>
          <a:lstStyle/>
          <a:p>
            <a:pPr algn="ctr"/>
            <a:endParaRPr lang="ko-KR" altLang="en-US" sz="4800" dirty="0">
              <a:solidFill>
                <a:srgbClr val="922600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4DAB90A-D063-4154-9F9B-4373F78FD390}"/>
              </a:ext>
            </a:extLst>
          </p:cNvPr>
          <p:cNvSpPr txBox="1"/>
          <p:nvPr/>
        </p:nvSpPr>
        <p:spPr>
          <a:xfrm>
            <a:off x="4267336" y="3544506"/>
            <a:ext cx="36054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rgbClr val="44200E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solidFill>
                <a:srgbClr val="44200E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4A301F1-6608-45F0-AE4F-7369A329A11F}"/>
              </a:ext>
            </a:extLst>
          </p:cNvPr>
          <p:cNvSpPr txBox="1"/>
          <p:nvPr/>
        </p:nvSpPr>
        <p:spPr>
          <a:xfrm>
            <a:off x="4293262" y="4248343"/>
            <a:ext cx="3553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44200E"/>
                </a:solidFill>
              </a:rPr>
              <a:t>01:00pm ~ 01:30pm</a:t>
            </a:r>
            <a:endParaRPr lang="ko-KR" altLang="en-US" dirty="0">
              <a:solidFill>
                <a:srgbClr val="44200E"/>
              </a:solidFill>
            </a:endParaRP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97E66B35-AD5D-4EB3-8EF8-4C880352FDAF}"/>
              </a:ext>
            </a:extLst>
          </p:cNvPr>
          <p:cNvGrpSpPr/>
          <p:nvPr/>
        </p:nvGrpSpPr>
        <p:grpSpPr>
          <a:xfrm>
            <a:off x="5556381" y="2255370"/>
            <a:ext cx="1027384" cy="1170074"/>
            <a:chOff x="6830083" y="5571172"/>
            <a:chExt cx="342900" cy="390525"/>
          </a:xfrm>
          <a:solidFill>
            <a:srgbClr val="AC410C"/>
          </a:solidFill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1ED2254E-4D18-4615-A13D-4A7DAA92501B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51160FA6-A9F4-4DA6-BD7B-B9A179A75149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2212" y="1253065"/>
            <a:ext cx="11063676" cy="5464403"/>
            <a:chOff x="1311073" y="1527797"/>
            <a:chExt cx="9551982" cy="4717770"/>
          </a:xfrm>
          <a:solidFill>
            <a:srgbClr val="FFDEB9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5D2C13"/>
            </a:solidFill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5D2C13"/>
            </a:solidFill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5D2C13"/>
            </a:solidFill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AC41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911997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tx1"/>
          </a:solidFill>
          <a:ln w="9525" cap="flat">
            <a:solidFill>
              <a:srgbClr val="AC410C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5074575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tx1"/>
          </a:solidFill>
          <a:ln w="9525" cap="flat">
            <a:solidFill>
              <a:srgbClr val="AC410C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53300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tx1"/>
          </a:solidFill>
          <a:ln w="9525" cap="flat">
            <a:solidFill>
              <a:srgbClr val="AC410C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778CBEC4-7782-4286-A98E-B5D36082F551}"/>
              </a:ext>
            </a:extLst>
          </p:cNvPr>
          <p:cNvSpPr txBox="1"/>
          <p:nvPr/>
        </p:nvSpPr>
        <p:spPr>
          <a:xfrm>
            <a:off x="2484726" y="368146"/>
            <a:ext cx="7222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FFDEB9"/>
                </a:solidFill>
                <a:latin typeface="+mj-lt"/>
                <a:cs typeface="Arial" panose="020B0604020202020204" pitchFamily="34" charset="0"/>
              </a:rPr>
              <a:t>World Map Slide</a:t>
            </a:r>
            <a:endParaRPr lang="ko-KR" altLang="en-US" sz="3200" dirty="0">
              <a:solidFill>
                <a:srgbClr val="FFDEB9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919D9A5C-6C37-4CF5-962D-E6C9F06B071E}"/>
              </a:ext>
            </a:extLst>
          </p:cNvPr>
          <p:cNvSpPr txBox="1"/>
          <p:nvPr/>
        </p:nvSpPr>
        <p:spPr>
          <a:xfrm>
            <a:off x="1386114" y="3958539"/>
            <a:ext cx="27507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FFDEB9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FDEB9"/>
                </a:solidFill>
              </a:rPr>
              <a:t>amet</a:t>
            </a:r>
            <a:endParaRPr lang="en-US" altLang="ko-KR" sz="1600" dirty="0">
              <a:solidFill>
                <a:srgbClr val="FFDEB9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FFDEB9"/>
                </a:solidFill>
              </a:rPr>
              <a:t>Consectetur</a:t>
            </a:r>
            <a:r>
              <a:rPr lang="en-US" altLang="ko-KR" sz="1600" dirty="0">
                <a:solidFill>
                  <a:srgbClr val="FFDEB9"/>
                </a:solidFill>
              </a:rPr>
              <a:t> </a:t>
            </a:r>
            <a:r>
              <a:rPr lang="en-US" altLang="ko-KR" sz="1600" dirty="0" err="1">
                <a:solidFill>
                  <a:srgbClr val="FFDEB9"/>
                </a:solidFill>
              </a:rPr>
              <a:t>adipisicing</a:t>
            </a:r>
            <a:r>
              <a:rPr lang="en-US" altLang="ko-KR" sz="1600" dirty="0">
                <a:solidFill>
                  <a:srgbClr val="FFDEB9"/>
                </a:solidFill>
              </a:rPr>
              <a:t> </a:t>
            </a:r>
            <a:r>
              <a:rPr lang="en-US" altLang="ko-KR" sz="1600" dirty="0" err="1">
                <a:solidFill>
                  <a:srgbClr val="FFDEB9"/>
                </a:solidFill>
              </a:rPr>
              <a:t>elit</a:t>
            </a:r>
            <a:r>
              <a:rPr lang="en-US" altLang="ko-KR" sz="1600" dirty="0">
                <a:solidFill>
                  <a:srgbClr val="FFDEB9"/>
                </a:solidFill>
              </a:rPr>
              <a:t>, sed do </a:t>
            </a:r>
            <a:r>
              <a:rPr lang="en-US" altLang="ko-KR" sz="1600" dirty="0" err="1">
                <a:solidFill>
                  <a:srgbClr val="FFDEB9"/>
                </a:solidFill>
              </a:rPr>
              <a:t>eiusmod</a:t>
            </a:r>
            <a:r>
              <a:rPr lang="en-US" altLang="ko-KR" sz="1600" dirty="0">
                <a:solidFill>
                  <a:srgbClr val="FFDEB9"/>
                </a:solidFill>
              </a:rPr>
              <a:t> </a:t>
            </a:r>
            <a:r>
              <a:rPr lang="en-US" altLang="ko-KR" sz="1600" dirty="0" err="1">
                <a:solidFill>
                  <a:srgbClr val="FFDEB9"/>
                </a:solidFill>
              </a:rPr>
              <a:t>tempor</a:t>
            </a:r>
            <a:r>
              <a:rPr lang="en-US" altLang="ko-KR" sz="1600" dirty="0">
                <a:solidFill>
                  <a:srgbClr val="FFDEB9"/>
                </a:solidFill>
              </a:rPr>
              <a:t> </a:t>
            </a:r>
            <a:r>
              <a:rPr lang="en-US" altLang="ko-KR" sz="1600" dirty="0" err="1">
                <a:solidFill>
                  <a:srgbClr val="FFDEB9"/>
                </a:solidFill>
              </a:rPr>
              <a:t>incididunt</a:t>
            </a:r>
            <a:r>
              <a:rPr lang="en-US" altLang="ko-KR" sz="1600" dirty="0">
                <a:solidFill>
                  <a:srgbClr val="FFDEB9"/>
                </a:solidFill>
              </a:rPr>
              <a:t> </a:t>
            </a:r>
            <a:r>
              <a:rPr lang="en-US" altLang="ko-KR" sz="1600" dirty="0" err="1">
                <a:solidFill>
                  <a:srgbClr val="FFDEB9"/>
                </a:solidFill>
              </a:rPr>
              <a:t>ut</a:t>
            </a:r>
            <a:endParaRPr lang="ko-KR" altLang="en-US" sz="1600" dirty="0">
              <a:solidFill>
                <a:srgbClr val="FFDEB9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E7241A37-A0E3-4B8B-92CC-B59DFDB416E9}"/>
              </a:ext>
            </a:extLst>
          </p:cNvPr>
          <p:cNvSpPr/>
          <p:nvPr/>
        </p:nvSpPr>
        <p:spPr>
          <a:xfrm>
            <a:off x="1386113" y="3061818"/>
            <a:ext cx="27507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rgbClr val="FFDEB9"/>
                </a:solidFill>
                <a:latin typeface="+mj-lt"/>
              </a:rPr>
              <a:t>Lorem ipsum</a:t>
            </a:r>
            <a:endParaRPr lang="ko-KR" altLang="en-US" sz="3200" dirty="0">
              <a:solidFill>
                <a:srgbClr val="FFDEB9"/>
              </a:solidFill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D05A35AD-6A02-4F66-AD5C-0D561394195C}"/>
              </a:ext>
            </a:extLst>
          </p:cNvPr>
          <p:cNvSpPr/>
          <p:nvPr/>
        </p:nvSpPr>
        <p:spPr>
          <a:xfrm>
            <a:off x="1386113" y="2538598"/>
            <a:ext cx="9436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rgbClr val="FFDEB9"/>
                </a:solidFill>
                <a:latin typeface="+mj-lt"/>
              </a:rPr>
              <a:t>01</a:t>
            </a:r>
            <a:endParaRPr lang="ko-KR" altLang="en-US" sz="3200" dirty="0">
              <a:solidFill>
                <a:srgbClr val="FFDEB9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33A2732-EDAD-40D7-B5E2-980415E210BF}"/>
              </a:ext>
            </a:extLst>
          </p:cNvPr>
          <p:cNvSpPr txBox="1"/>
          <p:nvPr/>
        </p:nvSpPr>
        <p:spPr>
          <a:xfrm>
            <a:off x="4841134" y="3958539"/>
            <a:ext cx="27507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FFDEB9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FDEB9"/>
                </a:solidFill>
              </a:rPr>
              <a:t>amet</a:t>
            </a:r>
            <a:endParaRPr lang="en-US" altLang="ko-KR" sz="1600" dirty="0">
              <a:solidFill>
                <a:srgbClr val="FFDEB9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FFDEB9"/>
                </a:solidFill>
              </a:rPr>
              <a:t>Consectetur</a:t>
            </a:r>
            <a:r>
              <a:rPr lang="en-US" altLang="ko-KR" sz="1600" dirty="0">
                <a:solidFill>
                  <a:srgbClr val="FFDEB9"/>
                </a:solidFill>
              </a:rPr>
              <a:t> </a:t>
            </a:r>
            <a:r>
              <a:rPr lang="en-US" altLang="ko-KR" sz="1600" dirty="0" err="1">
                <a:solidFill>
                  <a:srgbClr val="FFDEB9"/>
                </a:solidFill>
              </a:rPr>
              <a:t>adipisicing</a:t>
            </a:r>
            <a:r>
              <a:rPr lang="en-US" altLang="ko-KR" sz="1600" dirty="0">
                <a:solidFill>
                  <a:srgbClr val="FFDEB9"/>
                </a:solidFill>
              </a:rPr>
              <a:t> </a:t>
            </a:r>
            <a:r>
              <a:rPr lang="en-US" altLang="ko-KR" sz="1600" dirty="0" err="1">
                <a:solidFill>
                  <a:srgbClr val="FFDEB9"/>
                </a:solidFill>
              </a:rPr>
              <a:t>elit</a:t>
            </a:r>
            <a:r>
              <a:rPr lang="en-US" altLang="ko-KR" sz="1600" dirty="0">
                <a:solidFill>
                  <a:srgbClr val="FFDEB9"/>
                </a:solidFill>
              </a:rPr>
              <a:t>, sed do </a:t>
            </a:r>
            <a:r>
              <a:rPr lang="en-US" altLang="ko-KR" sz="1600" dirty="0" err="1">
                <a:solidFill>
                  <a:srgbClr val="FFDEB9"/>
                </a:solidFill>
              </a:rPr>
              <a:t>eiusmod</a:t>
            </a:r>
            <a:r>
              <a:rPr lang="en-US" altLang="ko-KR" sz="1600" dirty="0">
                <a:solidFill>
                  <a:srgbClr val="FFDEB9"/>
                </a:solidFill>
              </a:rPr>
              <a:t> </a:t>
            </a:r>
            <a:r>
              <a:rPr lang="en-US" altLang="ko-KR" sz="1600" dirty="0" err="1">
                <a:solidFill>
                  <a:srgbClr val="FFDEB9"/>
                </a:solidFill>
              </a:rPr>
              <a:t>tempor</a:t>
            </a:r>
            <a:r>
              <a:rPr lang="en-US" altLang="ko-KR" sz="1600" dirty="0">
                <a:solidFill>
                  <a:srgbClr val="FFDEB9"/>
                </a:solidFill>
              </a:rPr>
              <a:t> </a:t>
            </a:r>
            <a:r>
              <a:rPr lang="en-US" altLang="ko-KR" sz="1600" dirty="0" err="1">
                <a:solidFill>
                  <a:srgbClr val="FFDEB9"/>
                </a:solidFill>
              </a:rPr>
              <a:t>incididunt</a:t>
            </a:r>
            <a:r>
              <a:rPr lang="en-US" altLang="ko-KR" sz="1600" dirty="0">
                <a:solidFill>
                  <a:srgbClr val="FFDEB9"/>
                </a:solidFill>
              </a:rPr>
              <a:t> </a:t>
            </a:r>
            <a:r>
              <a:rPr lang="en-US" altLang="ko-KR" sz="1600" dirty="0" err="1">
                <a:solidFill>
                  <a:srgbClr val="FFDEB9"/>
                </a:solidFill>
              </a:rPr>
              <a:t>ut</a:t>
            </a:r>
            <a:endParaRPr lang="ko-KR" altLang="en-US" sz="1600" dirty="0">
              <a:solidFill>
                <a:srgbClr val="FFDEB9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0347DD0B-42FF-4D60-9460-6E015BCE10FB}"/>
              </a:ext>
            </a:extLst>
          </p:cNvPr>
          <p:cNvSpPr/>
          <p:nvPr/>
        </p:nvSpPr>
        <p:spPr>
          <a:xfrm>
            <a:off x="4841133" y="3061818"/>
            <a:ext cx="27507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rgbClr val="FFDEB9"/>
                </a:solidFill>
                <a:latin typeface="+mj-lt"/>
              </a:rPr>
              <a:t>Lorem ipsum</a:t>
            </a:r>
            <a:endParaRPr lang="ko-KR" altLang="en-US" sz="3200" dirty="0">
              <a:solidFill>
                <a:srgbClr val="FFDEB9"/>
              </a:solidFill>
              <a:latin typeface="+mj-lt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D56A2659-4101-49D2-99D5-3ADC375BF279}"/>
              </a:ext>
            </a:extLst>
          </p:cNvPr>
          <p:cNvSpPr/>
          <p:nvPr/>
        </p:nvSpPr>
        <p:spPr>
          <a:xfrm>
            <a:off x="4841133" y="2538598"/>
            <a:ext cx="9436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rgbClr val="FFDEB9"/>
                </a:solidFill>
                <a:latin typeface="+mj-lt"/>
              </a:rPr>
              <a:t>02</a:t>
            </a:r>
            <a:endParaRPr lang="ko-KR" altLang="en-US" sz="3200" dirty="0">
              <a:solidFill>
                <a:srgbClr val="FFDEB9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21CFA35-AC88-4833-89D3-0435A277542F}"/>
              </a:ext>
            </a:extLst>
          </p:cNvPr>
          <p:cNvSpPr txBox="1"/>
          <p:nvPr/>
        </p:nvSpPr>
        <p:spPr>
          <a:xfrm>
            <a:off x="8296154" y="3958539"/>
            <a:ext cx="27507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FFDEB9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FDEB9"/>
                </a:solidFill>
              </a:rPr>
              <a:t>amet</a:t>
            </a:r>
            <a:endParaRPr lang="en-US" altLang="ko-KR" sz="1600" dirty="0">
              <a:solidFill>
                <a:srgbClr val="FFDEB9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FFDEB9"/>
                </a:solidFill>
              </a:rPr>
              <a:t>Consectetur</a:t>
            </a:r>
            <a:r>
              <a:rPr lang="en-US" altLang="ko-KR" sz="1600" dirty="0">
                <a:solidFill>
                  <a:srgbClr val="FFDEB9"/>
                </a:solidFill>
              </a:rPr>
              <a:t> </a:t>
            </a:r>
            <a:r>
              <a:rPr lang="en-US" altLang="ko-KR" sz="1600" dirty="0" err="1">
                <a:solidFill>
                  <a:srgbClr val="FFDEB9"/>
                </a:solidFill>
              </a:rPr>
              <a:t>adipisicing</a:t>
            </a:r>
            <a:r>
              <a:rPr lang="en-US" altLang="ko-KR" sz="1600" dirty="0">
                <a:solidFill>
                  <a:srgbClr val="FFDEB9"/>
                </a:solidFill>
              </a:rPr>
              <a:t> </a:t>
            </a:r>
            <a:r>
              <a:rPr lang="en-US" altLang="ko-KR" sz="1600" dirty="0" err="1">
                <a:solidFill>
                  <a:srgbClr val="FFDEB9"/>
                </a:solidFill>
              </a:rPr>
              <a:t>elit</a:t>
            </a:r>
            <a:r>
              <a:rPr lang="en-US" altLang="ko-KR" sz="1600" dirty="0">
                <a:solidFill>
                  <a:srgbClr val="FFDEB9"/>
                </a:solidFill>
              </a:rPr>
              <a:t>, sed do </a:t>
            </a:r>
            <a:r>
              <a:rPr lang="en-US" altLang="ko-KR" sz="1600" dirty="0" err="1">
                <a:solidFill>
                  <a:srgbClr val="FFDEB9"/>
                </a:solidFill>
              </a:rPr>
              <a:t>eiusmod</a:t>
            </a:r>
            <a:r>
              <a:rPr lang="en-US" altLang="ko-KR" sz="1600" dirty="0">
                <a:solidFill>
                  <a:srgbClr val="FFDEB9"/>
                </a:solidFill>
              </a:rPr>
              <a:t> </a:t>
            </a:r>
            <a:r>
              <a:rPr lang="en-US" altLang="ko-KR" sz="1600" dirty="0" err="1">
                <a:solidFill>
                  <a:srgbClr val="FFDEB9"/>
                </a:solidFill>
              </a:rPr>
              <a:t>tempor</a:t>
            </a:r>
            <a:r>
              <a:rPr lang="en-US" altLang="ko-KR" sz="1600" dirty="0">
                <a:solidFill>
                  <a:srgbClr val="FFDEB9"/>
                </a:solidFill>
              </a:rPr>
              <a:t> </a:t>
            </a:r>
            <a:r>
              <a:rPr lang="en-US" altLang="ko-KR" sz="1600" dirty="0" err="1">
                <a:solidFill>
                  <a:srgbClr val="FFDEB9"/>
                </a:solidFill>
              </a:rPr>
              <a:t>incididunt</a:t>
            </a:r>
            <a:r>
              <a:rPr lang="en-US" altLang="ko-KR" sz="1600" dirty="0">
                <a:solidFill>
                  <a:srgbClr val="FFDEB9"/>
                </a:solidFill>
              </a:rPr>
              <a:t> </a:t>
            </a:r>
            <a:r>
              <a:rPr lang="en-US" altLang="ko-KR" sz="1600" dirty="0" err="1">
                <a:solidFill>
                  <a:srgbClr val="FFDEB9"/>
                </a:solidFill>
              </a:rPr>
              <a:t>ut</a:t>
            </a:r>
            <a:endParaRPr lang="ko-KR" altLang="en-US" sz="1600" dirty="0">
              <a:solidFill>
                <a:srgbClr val="FFDEB9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36A8DD56-10A5-4BD9-B15F-93DDDEBCA9F8}"/>
              </a:ext>
            </a:extLst>
          </p:cNvPr>
          <p:cNvSpPr/>
          <p:nvPr/>
        </p:nvSpPr>
        <p:spPr>
          <a:xfrm>
            <a:off x="8296153" y="3061818"/>
            <a:ext cx="27507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rgbClr val="FFDEB9"/>
                </a:solidFill>
                <a:latin typeface="+mj-lt"/>
              </a:rPr>
              <a:t>Lorem ipsum</a:t>
            </a:r>
            <a:endParaRPr lang="ko-KR" altLang="en-US" sz="3200" dirty="0">
              <a:solidFill>
                <a:srgbClr val="FFDEB9"/>
              </a:solidFill>
              <a:latin typeface="+mj-lt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9D4FBF21-FEDB-426C-890B-829286CABB3D}"/>
              </a:ext>
            </a:extLst>
          </p:cNvPr>
          <p:cNvSpPr/>
          <p:nvPr/>
        </p:nvSpPr>
        <p:spPr>
          <a:xfrm>
            <a:off x="8296153" y="2538598"/>
            <a:ext cx="9436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rgbClr val="FFDEB9"/>
                </a:solidFill>
                <a:latin typeface="+mj-lt"/>
              </a:rPr>
              <a:t>03</a:t>
            </a:r>
            <a:endParaRPr lang="ko-KR" altLang="en-US" sz="3200" dirty="0">
              <a:solidFill>
                <a:srgbClr val="FFDEB9"/>
              </a:solidFill>
              <a:latin typeface="+mj-lt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A21276DD-1378-446C-A977-E343C8AF76F0}"/>
              </a:ext>
            </a:extLst>
          </p:cNvPr>
          <p:cNvSpPr/>
          <p:nvPr/>
        </p:nvSpPr>
        <p:spPr>
          <a:xfrm>
            <a:off x="1386113" y="1576023"/>
            <a:ext cx="90151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rgbClr val="FFDEB9"/>
                </a:solidFill>
              </a:rPr>
              <a:t>Contents</a:t>
            </a:r>
            <a:endParaRPr lang="ko-KR" altLang="en-US" sz="2800" dirty="0">
              <a:solidFill>
                <a:srgbClr val="FFDEB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5066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그림 20">
            <a:extLst>
              <a:ext uri="{FF2B5EF4-FFF2-40B4-BE49-F238E27FC236}">
                <a16:creationId xmlns:a16="http://schemas.microsoft.com/office/drawing/2014/main" id="{7729C0C9-8438-4A46-A41B-C8DB725FC4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284" y="457200"/>
            <a:ext cx="3124556" cy="5943600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4AD62D0B-07AD-4F4A-A5E0-089656B28CC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F75DD42A-066A-47CF-821D-EA4993B0B6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74" y="725704"/>
            <a:ext cx="1223580" cy="20047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5200BB4-DBEB-4293-978C-1523CF1F2F4F}"/>
              </a:ext>
            </a:extLst>
          </p:cNvPr>
          <p:cNvSpPr txBox="1"/>
          <p:nvPr/>
        </p:nvSpPr>
        <p:spPr>
          <a:xfrm>
            <a:off x="5247144" y="1882297"/>
            <a:ext cx="4217094" cy="107721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3200" dirty="0">
                <a:solidFill>
                  <a:srgbClr val="FFDEB9"/>
                </a:solidFill>
              </a:rPr>
              <a:t>Title text block &amp;</a:t>
            </a:r>
          </a:p>
          <a:p>
            <a:pPr algn="l"/>
            <a:r>
              <a:rPr lang="en-US" altLang="ko-KR" sz="3200" dirty="0">
                <a:solidFill>
                  <a:srgbClr val="FFDEB9"/>
                </a:solidFill>
              </a:rPr>
              <a:t>Mobile project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7E7807-F008-4828-A290-BB79909E8643}"/>
              </a:ext>
            </a:extLst>
          </p:cNvPr>
          <p:cNvSpPr txBox="1"/>
          <p:nvPr/>
        </p:nvSpPr>
        <p:spPr>
          <a:xfrm>
            <a:off x="5247145" y="2959515"/>
            <a:ext cx="4217094" cy="224676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FDEB9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DEB9"/>
                </a:solidFill>
              </a:rPr>
              <a:t>amet</a:t>
            </a:r>
            <a:r>
              <a:rPr lang="en-US" altLang="ko-KR" sz="1400" dirty="0">
                <a:solidFill>
                  <a:srgbClr val="FFDEB9"/>
                </a:solidFill>
              </a:rPr>
              <a:t>, </a:t>
            </a:r>
            <a:r>
              <a:rPr lang="en-US" altLang="ko-KR" sz="1400" dirty="0" err="1">
                <a:solidFill>
                  <a:srgbClr val="FFDEB9"/>
                </a:solidFill>
              </a:rPr>
              <a:t>consectetur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adipiscing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elit</a:t>
            </a:r>
            <a:r>
              <a:rPr lang="en-US" altLang="ko-KR" sz="1400" dirty="0">
                <a:solidFill>
                  <a:srgbClr val="FFDEB9"/>
                </a:solidFill>
              </a:rPr>
              <a:t>, sed do </a:t>
            </a:r>
            <a:r>
              <a:rPr lang="en-US" altLang="ko-KR" sz="1400" dirty="0" err="1">
                <a:solidFill>
                  <a:srgbClr val="FFDEB9"/>
                </a:solidFill>
              </a:rPr>
              <a:t>eiusmod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tempor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incididunt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ut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labore</a:t>
            </a:r>
            <a:r>
              <a:rPr lang="en-US" altLang="ko-KR" sz="1400" dirty="0">
                <a:solidFill>
                  <a:srgbClr val="FFDEB9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FFDEB9"/>
                </a:solidFill>
              </a:rPr>
              <a:t>aliqua</a:t>
            </a:r>
            <a:r>
              <a:rPr lang="en-US" altLang="ko-KR" sz="1400" dirty="0">
                <a:solidFill>
                  <a:srgbClr val="FFDEB9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FFDEB9"/>
                </a:solidFill>
              </a:rPr>
              <a:t>Ut </a:t>
            </a:r>
            <a:r>
              <a:rPr lang="en-US" altLang="ko-KR" sz="1400" dirty="0" err="1">
                <a:solidFill>
                  <a:srgbClr val="FFDEB9"/>
                </a:solidFill>
              </a:rPr>
              <a:t>enim</a:t>
            </a:r>
            <a:r>
              <a:rPr lang="en-US" altLang="ko-KR" sz="1400" dirty="0">
                <a:solidFill>
                  <a:srgbClr val="FFDEB9"/>
                </a:solidFill>
              </a:rPr>
              <a:t> ad minim </a:t>
            </a:r>
            <a:r>
              <a:rPr lang="en-US" altLang="ko-KR" sz="1400" dirty="0" err="1">
                <a:solidFill>
                  <a:srgbClr val="FFDEB9"/>
                </a:solidFill>
              </a:rPr>
              <a:t>veniam</a:t>
            </a:r>
            <a:r>
              <a:rPr lang="en-US" altLang="ko-KR" sz="1400" dirty="0">
                <a:solidFill>
                  <a:srgbClr val="FFDEB9"/>
                </a:solidFill>
              </a:rPr>
              <a:t>, </a:t>
            </a:r>
            <a:r>
              <a:rPr lang="en-US" altLang="ko-KR" sz="1400" dirty="0" err="1">
                <a:solidFill>
                  <a:srgbClr val="FFDEB9"/>
                </a:solidFill>
              </a:rPr>
              <a:t>quis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nostrud</a:t>
            </a:r>
            <a:r>
              <a:rPr lang="en-US" altLang="ko-KR" sz="1400" dirty="0">
                <a:solidFill>
                  <a:srgbClr val="FFDEB9"/>
                </a:solidFill>
              </a:rPr>
              <a:t> exercitation </a:t>
            </a:r>
            <a:r>
              <a:rPr lang="en-US" altLang="ko-KR" sz="1400" dirty="0" err="1">
                <a:solidFill>
                  <a:srgbClr val="FFDEB9"/>
                </a:solidFill>
              </a:rPr>
              <a:t>ullamco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laboris</a:t>
            </a:r>
            <a:r>
              <a:rPr lang="en-US" altLang="ko-KR" sz="1400" dirty="0">
                <a:solidFill>
                  <a:srgbClr val="FFDEB9"/>
                </a:solidFill>
              </a:rPr>
              <a:t> nisi </a:t>
            </a:r>
            <a:r>
              <a:rPr lang="en-US" altLang="ko-KR" sz="1400" dirty="0" err="1">
                <a:solidFill>
                  <a:srgbClr val="FFDEB9"/>
                </a:solidFill>
              </a:rPr>
              <a:t>ut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aliquip</a:t>
            </a:r>
            <a:r>
              <a:rPr lang="en-US" altLang="ko-KR" sz="1400" dirty="0">
                <a:solidFill>
                  <a:srgbClr val="FFDEB9"/>
                </a:solidFill>
              </a:rPr>
              <a:t> ex </a:t>
            </a:r>
            <a:r>
              <a:rPr lang="en-US" altLang="ko-KR" sz="1400" dirty="0" err="1">
                <a:solidFill>
                  <a:srgbClr val="FFDEB9"/>
                </a:solidFill>
              </a:rPr>
              <a:t>ea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commodo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consequat</a:t>
            </a:r>
            <a:r>
              <a:rPr lang="en-US" altLang="ko-KR" sz="1400" dirty="0">
                <a:solidFill>
                  <a:srgbClr val="FFDEB9"/>
                </a:solidFill>
              </a:rPr>
              <a:t>. Duis </a:t>
            </a:r>
            <a:r>
              <a:rPr lang="en-US" altLang="ko-KR" sz="1400" dirty="0" err="1">
                <a:solidFill>
                  <a:srgbClr val="FFDEB9"/>
                </a:solidFill>
              </a:rPr>
              <a:t>aute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irure</a:t>
            </a:r>
            <a:r>
              <a:rPr lang="en-US" altLang="ko-KR" sz="1400" dirty="0">
                <a:solidFill>
                  <a:srgbClr val="FFDEB9"/>
                </a:solidFill>
              </a:rPr>
              <a:t> dolor in </a:t>
            </a:r>
            <a:r>
              <a:rPr lang="en-US" altLang="ko-KR" sz="1400" dirty="0" err="1">
                <a:solidFill>
                  <a:srgbClr val="FFDEB9"/>
                </a:solidFill>
              </a:rPr>
              <a:t>reprehenderit</a:t>
            </a:r>
            <a:r>
              <a:rPr lang="en-US" altLang="ko-KR" sz="1400" dirty="0">
                <a:solidFill>
                  <a:srgbClr val="FFDEB9"/>
                </a:solidFill>
              </a:rPr>
              <a:t> in </a:t>
            </a:r>
            <a:r>
              <a:rPr lang="en-US" altLang="ko-KR" sz="1400" dirty="0" err="1">
                <a:solidFill>
                  <a:srgbClr val="FFDEB9"/>
                </a:solidFill>
              </a:rPr>
              <a:t>voluptate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velit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esse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cillum</a:t>
            </a:r>
            <a:r>
              <a:rPr lang="en-US" altLang="ko-KR" sz="1400" dirty="0">
                <a:solidFill>
                  <a:srgbClr val="FFDEB9"/>
                </a:solidFill>
              </a:rPr>
              <a:t> dolore </a:t>
            </a:r>
            <a:r>
              <a:rPr lang="en-US" altLang="ko-KR" sz="1400" dirty="0" err="1">
                <a:solidFill>
                  <a:srgbClr val="FFDEB9"/>
                </a:solidFill>
              </a:rPr>
              <a:t>eu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fugiat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nulla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pariatur</a:t>
            </a:r>
            <a:r>
              <a:rPr lang="en-US" altLang="ko-KR" sz="1400" dirty="0">
                <a:solidFill>
                  <a:srgbClr val="FFDEB9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FFDEB9"/>
                </a:solidFill>
              </a:rPr>
              <a:t>Excepteur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sint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occaecat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cupidatat</a:t>
            </a:r>
            <a:r>
              <a:rPr lang="en-US" altLang="ko-KR" sz="1400" dirty="0">
                <a:solidFill>
                  <a:srgbClr val="FFDEB9"/>
                </a:solidFill>
              </a:rPr>
              <a:t> non </a:t>
            </a:r>
            <a:r>
              <a:rPr lang="en-US" altLang="ko-KR" sz="1400" dirty="0" err="1">
                <a:solidFill>
                  <a:srgbClr val="FFDEB9"/>
                </a:solidFill>
              </a:rPr>
              <a:t>proident</a:t>
            </a:r>
            <a:r>
              <a:rPr lang="en-US" altLang="ko-KR" sz="1400" dirty="0">
                <a:solidFill>
                  <a:srgbClr val="FFDEB9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7A6A7BFF-2696-4D32-9962-8890A1FF5D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05" y="457200"/>
            <a:ext cx="4623712" cy="5943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D540A56-8B17-4F2D-B5A7-7684B3782EC3}"/>
              </a:ext>
            </a:extLst>
          </p:cNvPr>
          <p:cNvSpPr txBox="1"/>
          <p:nvPr/>
        </p:nvSpPr>
        <p:spPr>
          <a:xfrm>
            <a:off x="6228920" y="1064149"/>
            <a:ext cx="4217094" cy="107721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3200" dirty="0">
                <a:solidFill>
                  <a:srgbClr val="FFDEB9"/>
                </a:solidFill>
              </a:rPr>
              <a:t>Title text block &amp;</a:t>
            </a:r>
          </a:p>
          <a:p>
            <a:pPr algn="l"/>
            <a:r>
              <a:rPr lang="en-US" altLang="ko-KR" sz="3200" dirty="0">
                <a:solidFill>
                  <a:srgbClr val="FFDEB9"/>
                </a:solidFill>
              </a:rPr>
              <a:t>Tablet project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58E9F9-E09F-4AAC-9433-8C936002F409}"/>
              </a:ext>
            </a:extLst>
          </p:cNvPr>
          <p:cNvSpPr txBox="1"/>
          <p:nvPr/>
        </p:nvSpPr>
        <p:spPr>
          <a:xfrm>
            <a:off x="6228921" y="2141367"/>
            <a:ext cx="4217094" cy="224676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FDEB9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DEB9"/>
                </a:solidFill>
              </a:rPr>
              <a:t>amet</a:t>
            </a:r>
            <a:r>
              <a:rPr lang="en-US" altLang="ko-KR" sz="1400" dirty="0">
                <a:solidFill>
                  <a:srgbClr val="FFDEB9"/>
                </a:solidFill>
              </a:rPr>
              <a:t>, </a:t>
            </a:r>
            <a:r>
              <a:rPr lang="en-US" altLang="ko-KR" sz="1400" dirty="0" err="1">
                <a:solidFill>
                  <a:srgbClr val="FFDEB9"/>
                </a:solidFill>
              </a:rPr>
              <a:t>consectetur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adipiscing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elit</a:t>
            </a:r>
            <a:r>
              <a:rPr lang="en-US" altLang="ko-KR" sz="1400" dirty="0">
                <a:solidFill>
                  <a:srgbClr val="FFDEB9"/>
                </a:solidFill>
              </a:rPr>
              <a:t>, sed do </a:t>
            </a:r>
            <a:r>
              <a:rPr lang="en-US" altLang="ko-KR" sz="1400" dirty="0" err="1">
                <a:solidFill>
                  <a:srgbClr val="FFDEB9"/>
                </a:solidFill>
              </a:rPr>
              <a:t>eiusmod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tempor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incididunt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ut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labore</a:t>
            </a:r>
            <a:r>
              <a:rPr lang="en-US" altLang="ko-KR" sz="1400" dirty="0">
                <a:solidFill>
                  <a:srgbClr val="FFDEB9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FFDEB9"/>
                </a:solidFill>
              </a:rPr>
              <a:t>aliqua</a:t>
            </a:r>
            <a:r>
              <a:rPr lang="en-US" altLang="ko-KR" sz="1400" dirty="0">
                <a:solidFill>
                  <a:srgbClr val="FFDEB9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FFDEB9"/>
                </a:solidFill>
              </a:rPr>
              <a:t>Ut </a:t>
            </a:r>
            <a:r>
              <a:rPr lang="en-US" altLang="ko-KR" sz="1400" dirty="0" err="1">
                <a:solidFill>
                  <a:srgbClr val="FFDEB9"/>
                </a:solidFill>
              </a:rPr>
              <a:t>enim</a:t>
            </a:r>
            <a:r>
              <a:rPr lang="en-US" altLang="ko-KR" sz="1400" dirty="0">
                <a:solidFill>
                  <a:srgbClr val="FFDEB9"/>
                </a:solidFill>
              </a:rPr>
              <a:t> ad minim </a:t>
            </a:r>
            <a:r>
              <a:rPr lang="en-US" altLang="ko-KR" sz="1400" dirty="0" err="1">
                <a:solidFill>
                  <a:srgbClr val="FFDEB9"/>
                </a:solidFill>
              </a:rPr>
              <a:t>veniam</a:t>
            </a:r>
            <a:r>
              <a:rPr lang="en-US" altLang="ko-KR" sz="1400" dirty="0">
                <a:solidFill>
                  <a:srgbClr val="FFDEB9"/>
                </a:solidFill>
              </a:rPr>
              <a:t>, </a:t>
            </a:r>
            <a:r>
              <a:rPr lang="en-US" altLang="ko-KR" sz="1400" dirty="0" err="1">
                <a:solidFill>
                  <a:srgbClr val="FFDEB9"/>
                </a:solidFill>
              </a:rPr>
              <a:t>quis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nostrud</a:t>
            </a:r>
            <a:r>
              <a:rPr lang="en-US" altLang="ko-KR" sz="1400" dirty="0">
                <a:solidFill>
                  <a:srgbClr val="FFDEB9"/>
                </a:solidFill>
              </a:rPr>
              <a:t> exercitation </a:t>
            </a:r>
            <a:r>
              <a:rPr lang="en-US" altLang="ko-KR" sz="1400" dirty="0" err="1">
                <a:solidFill>
                  <a:srgbClr val="FFDEB9"/>
                </a:solidFill>
              </a:rPr>
              <a:t>ullamco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laboris</a:t>
            </a:r>
            <a:r>
              <a:rPr lang="en-US" altLang="ko-KR" sz="1400" dirty="0">
                <a:solidFill>
                  <a:srgbClr val="FFDEB9"/>
                </a:solidFill>
              </a:rPr>
              <a:t> nisi </a:t>
            </a:r>
            <a:r>
              <a:rPr lang="en-US" altLang="ko-KR" sz="1400" dirty="0" err="1">
                <a:solidFill>
                  <a:srgbClr val="FFDEB9"/>
                </a:solidFill>
              </a:rPr>
              <a:t>ut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aliquip</a:t>
            </a:r>
            <a:r>
              <a:rPr lang="en-US" altLang="ko-KR" sz="1400" dirty="0">
                <a:solidFill>
                  <a:srgbClr val="FFDEB9"/>
                </a:solidFill>
              </a:rPr>
              <a:t> ex </a:t>
            </a:r>
            <a:r>
              <a:rPr lang="en-US" altLang="ko-KR" sz="1400" dirty="0" err="1">
                <a:solidFill>
                  <a:srgbClr val="FFDEB9"/>
                </a:solidFill>
              </a:rPr>
              <a:t>ea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commodo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consequat</a:t>
            </a:r>
            <a:r>
              <a:rPr lang="en-US" altLang="ko-KR" sz="1400" dirty="0">
                <a:solidFill>
                  <a:srgbClr val="FFDEB9"/>
                </a:solidFill>
              </a:rPr>
              <a:t>. Duis </a:t>
            </a:r>
            <a:r>
              <a:rPr lang="en-US" altLang="ko-KR" sz="1400" dirty="0" err="1">
                <a:solidFill>
                  <a:srgbClr val="FFDEB9"/>
                </a:solidFill>
              </a:rPr>
              <a:t>aute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irure</a:t>
            </a:r>
            <a:r>
              <a:rPr lang="en-US" altLang="ko-KR" sz="1400" dirty="0">
                <a:solidFill>
                  <a:srgbClr val="FFDEB9"/>
                </a:solidFill>
              </a:rPr>
              <a:t> dolor in </a:t>
            </a:r>
            <a:r>
              <a:rPr lang="en-US" altLang="ko-KR" sz="1400" dirty="0" err="1">
                <a:solidFill>
                  <a:srgbClr val="FFDEB9"/>
                </a:solidFill>
              </a:rPr>
              <a:t>reprehenderit</a:t>
            </a:r>
            <a:r>
              <a:rPr lang="en-US" altLang="ko-KR" sz="1400" dirty="0">
                <a:solidFill>
                  <a:srgbClr val="FFDEB9"/>
                </a:solidFill>
              </a:rPr>
              <a:t> in </a:t>
            </a:r>
            <a:r>
              <a:rPr lang="en-US" altLang="ko-KR" sz="1400" dirty="0" err="1">
                <a:solidFill>
                  <a:srgbClr val="FFDEB9"/>
                </a:solidFill>
              </a:rPr>
              <a:t>voluptate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velit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esse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cillum</a:t>
            </a:r>
            <a:r>
              <a:rPr lang="en-US" altLang="ko-KR" sz="1400" dirty="0">
                <a:solidFill>
                  <a:srgbClr val="FFDEB9"/>
                </a:solidFill>
              </a:rPr>
              <a:t> dolore </a:t>
            </a:r>
            <a:r>
              <a:rPr lang="en-US" altLang="ko-KR" sz="1400" dirty="0" err="1">
                <a:solidFill>
                  <a:srgbClr val="FFDEB9"/>
                </a:solidFill>
              </a:rPr>
              <a:t>eu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fugiat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nulla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pariatur</a:t>
            </a:r>
            <a:r>
              <a:rPr lang="en-US" altLang="ko-KR" sz="1400" dirty="0">
                <a:solidFill>
                  <a:srgbClr val="FFDEB9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FFDEB9"/>
                </a:solidFill>
              </a:rPr>
              <a:t>Excepteur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sint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occaecat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cupidatat</a:t>
            </a:r>
            <a:r>
              <a:rPr lang="en-US" altLang="ko-KR" sz="1400" dirty="0">
                <a:solidFill>
                  <a:srgbClr val="FFDEB9"/>
                </a:solidFill>
              </a:rPr>
              <a:t> non </a:t>
            </a:r>
            <a:r>
              <a:rPr lang="en-US" altLang="ko-KR" sz="1400" dirty="0" err="1">
                <a:solidFill>
                  <a:srgbClr val="FFDEB9"/>
                </a:solidFill>
              </a:rPr>
              <a:t>proident</a:t>
            </a:r>
            <a:r>
              <a:rPr lang="en-US" altLang="ko-KR" sz="1400" dirty="0">
                <a:solidFill>
                  <a:srgbClr val="FFDEB9"/>
                </a:solidFill>
              </a:rPr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4C75DD96-D012-44A8-91DB-70FD7D26D8B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8731384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8F55EED8-43F6-4C49-BE98-216CF0FD2D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C8166E38-0CD4-4909-B04C-4D1E5E83B38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997E691-0FD3-441A-8D08-6F90BF6E785F}"/>
              </a:ext>
            </a:extLst>
          </p:cNvPr>
          <p:cNvSpPr txBox="1"/>
          <p:nvPr/>
        </p:nvSpPr>
        <p:spPr>
          <a:xfrm>
            <a:off x="7668610" y="1325444"/>
            <a:ext cx="4217094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dirty="0">
                <a:solidFill>
                  <a:srgbClr val="FFDEB9"/>
                </a:solidFill>
              </a:rPr>
              <a:t>Title text block &amp;</a:t>
            </a:r>
          </a:p>
          <a:p>
            <a:pPr algn="l"/>
            <a:r>
              <a:rPr lang="en-US" altLang="ko-KR" dirty="0">
                <a:solidFill>
                  <a:srgbClr val="FFDEB9"/>
                </a:solidFill>
              </a:rPr>
              <a:t>Desktop project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D649F0-0D89-4DFC-B14A-E7CB41C3F45C}"/>
              </a:ext>
            </a:extLst>
          </p:cNvPr>
          <p:cNvSpPr txBox="1"/>
          <p:nvPr/>
        </p:nvSpPr>
        <p:spPr>
          <a:xfrm>
            <a:off x="7668611" y="2402662"/>
            <a:ext cx="4217094" cy="175432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FDEB9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FDEB9"/>
                </a:solidFill>
              </a:rPr>
              <a:t>amet</a:t>
            </a:r>
            <a:r>
              <a:rPr lang="en-US" altLang="ko-KR" sz="1200" dirty="0">
                <a:solidFill>
                  <a:srgbClr val="FFDEB9"/>
                </a:solidFill>
              </a:rPr>
              <a:t>, </a:t>
            </a:r>
            <a:r>
              <a:rPr lang="en-US" altLang="ko-KR" sz="1200" dirty="0" err="1">
                <a:solidFill>
                  <a:srgbClr val="FFDEB9"/>
                </a:solidFill>
              </a:rPr>
              <a:t>consectetur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adipiscing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elit</a:t>
            </a:r>
            <a:r>
              <a:rPr lang="en-US" altLang="ko-KR" sz="1200" dirty="0">
                <a:solidFill>
                  <a:srgbClr val="FFDEB9"/>
                </a:solidFill>
              </a:rPr>
              <a:t>, sed do </a:t>
            </a:r>
            <a:r>
              <a:rPr lang="en-US" altLang="ko-KR" sz="1200" dirty="0" err="1">
                <a:solidFill>
                  <a:srgbClr val="FFDEB9"/>
                </a:solidFill>
              </a:rPr>
              <a:t>eiusmod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tempor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incididunt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ut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labore</a:t>
            </a:r>
            <a:r>
              <a:rPr lang="en-US" altLang="ko-KR" sz="1200" dirty="0">
                <a:solidFill>
                  <a:srgbClr val="FFDEB9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FFDEB9"/>
                </a:solidFill>
              </a:rPr>
              <a:t>aliqua</a:t>
            </a:r>
            <a:r>
              <a:rPr lang="en-US" altLang="ko-KR" sz="1200" dirty="0">
                <a:solidFill>
                  <a:srgbClr val="FFDEB9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FFDEB9"/>
                </a:solidFill>
              </a:rPr>
              <a:t>Ut </a:t>
            </a:r>
            <a:r>
              <a:rPr lang="en-US" altLang="ko-KR" sz="1200" dirty="0" err="1">
                <a:solidFill>
                  <a:srgbClr val="FFDEB9"/>
                </a:solidFill>
              </a:rPr>
              <a:t>enim</a:t>
            </a:r>
            <a:r>
              <a:rPr lang="en-US" altLang="ko-KR" sz="1200" dirty="0">
                <a:solidFill>
                  <a:srgbClr val="FFDEB9"/>
                </a:solidFill>
              </a:rPr>
              <a:t> ad minim </a:t>
            </a:r>
            <a:r>
              <a:rPr lang="en-US" altLang="ko-KR" sz="1200" dirty="0" err="1">
                <a:solidFill>
                  <a:srgbClr val="FFDEB9"/>
                </a:solidFill>
              </a:rPr>
              <a:t>veniam</a:t>
            </a:r>
            <a:r>
              <a:rPr lang="en-US" altLang="ko-KR" sz="1200" dirty="0">
                <a:solidFill>
                  <a:srgbClr val="FFDEB9"/>
                </a:solidFill>
              </a:rPr>
              <a:t>, </a:t>
            </a:r>
            <a:r>
              <a:rPr lang="en-US" altLang="ko-KR" sz="1200" dirty="0" err="1">
                <a:solidFill>
                  <a:srgbClr val="FFDEB9"/>
                </a:solidFill>
              </a:rPr>
              <a:t>quis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nostrud</a:t>
            </a:r>
            <a:r>
              <a:rPr lang="en-US" altLang="ko-KR" sz="1200" dirty="0">
                <a:solidFill>
                  <a:srgbClr val="FFDEB9"/>
                </a:solidFill>
              </a:rPr>
              <a:t> exercitation </a:t>
            </a:r>
            <a:r>
              <a:rPr lang="en-US" altLang="ko-KR" sz="1200" dirty="0" err="1">
                <a:solidFill>
                  <a:srgbClr val="FFDEB9"/>
                </a:solidFill>
              </a:rPr>
              <a:t>ullamco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laboris</a:t>
            </a:r>
            <a:r>
              <a:rPr lang="en-US" altLang="ko-KR" sz="1200" dirty="0">
                <a:solidFill>
                  <a:srgbClr val="FFDEB9"/>
                </a:solidFill>
              </a:rPr>
              <a:t> nisi </a:t>
            </a:r>
            <a:r>
              <a:rPr lang="en-US" altLang="ko-KR" sz="1200" dirty="0" err="1">
                <a:solidFill>
                  <a:srgbClr val="FFDEB9"/>
                </a:solidFill>
              </a:rPr>
              <a:t>ut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aliquip</a:t>
            </a:r>
            <a:r>
              <a:rPr lang="en-US" altLang="ko-KR" sz="1200" dirty="0">
                <a:solidFill>
                  <a:srgbClr val="FFDEB9"/>
                </a:solidFill>
              </a:rPr>
              <a:t> ex </a:t>
            </a:r>
            <a:r>
              <a:rPr lang="en-US" altLang="ko-KR" sz="1200" dirty="0" err="1">
                <a:solidFill>
                  <a:srgbClr val="FFDEB9"/>
                </a:solidFill>
              </a:rPr>
              <a:t>ea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commodo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consequat</a:t>
            </a:r>
            <a:r>
              <a:rPr lang="en-US" altLang="ko-KR" sz="1200" dirty="0">
                <a:solidFill>
                  <a:srgbClr val="FFDEB9"/>
                </a:solidFill>
              </a:rPr>
              <a:t>. Duis </a:t>
            </a:r>
            <a:r>
              <a:rPr lang="en-US" altLang="ko-KR" sz="1200" dirty="0" err="1">
                <a:solidFill>
                  <a:srgbClr val="FFDEB9"/>
                </a:solidFill>
              </a:rPr>
              <a:t>aute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irure</a:t>
            </a:r>
            <a:r>
              <a:rPr lang="en-US" altLang="ko-KR" sz="1200" dirty="0">
                <a:solidFill>
                  <a:srgbClr val="FFDEB9"/>
                </a:solidFill>
              </a:rPr>
              <a:t> dolor in </a:t>
            </a:r>
            <a:r>
              <a:rPr lang="en-US" altLang="ko-KR" sz="1200" dirty="0" err="1">
                <a:solidFill>
                  <a:srgbClr val="FFDEB9"/>
                </a:solidFill>
              </a:rPr>
              <a:t>reprehenderit</a:t>
            </a:r>
            <a:r>
              <a:rPr lang="en-US" altLang="ko-KR" sz="1200" dirty="0">
                <a:solidFill>
                  <a:srgbClr val="FFDEB9"/>
                </a:solidFill>
              </a:rPr>
              <a:t> in </a:t>
            </a:r>
            <a:r>
              <a:rPr lang="en-US" altLang="ko-KR" sz="1200" dirty="0" err="1">
                <a:solidFill>
                  <a:srgbClr val="FFDEB9"/>
                </a:solidFill>
              </a:rPr>
              <a:t>voluptate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velit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esse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cillum</a:t>
            </a:r>
            <a:r>
              <a:rPr lang="en-US" altLang="ko-KR" sz="1200" dirty="0">
                <a:solidFill>
                  <a:srgbClr val="FFDEB9"/>
                </a:solidFill>
              </a:rPr>
              <a:t> dolore </a:t>
            </a:r>
            <a:r>
              <a:rPr lang="en-US" altLang="ko-KR" sz="1200" dirty="0" err="1">
                <a:solidFill>
                  <a:srgbClr val="FFDEB9"/>
                </a:solidFill>
              </a:rPr>
              <a:t>eu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fugiat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nulla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pariatur</a:t>
            </a:r>
            <a:r>
              <a:rPr lang="en-US" altLang="ko-KR" sz="1200" dirty="0">
                <a:solidFill>
                  <a:srgbClr val="FFDEB9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FFDEB9"/>
                </a:solidFill>
              </a:rPr>
              <a:t>Excepteur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sint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occaecat</a:t>
            </a:r>
            <a:r>
              <a:rPr lang="en-US" altLang="ko-KR" sz="1200" dirty="0">
                <a:solidFill>
                  <a:srgbClr val="FFDEB9"/>
                </a:solidFill>
              </a:rPr>
              <a:t> </a:t>
            </a:r>
            <a:r>
              <a:rPr lang="en-US" altLang="ko-KR" sz="1200" dirty="0" err="1">
                <a:solidFill>
                  <a:srgbClr val="FFDEB9"/>
                </a:solidFill>
              </a:rPr>
              <a:t>cupidatat</a:t>
            </a:r>
            <a:r>
              <a:rPr lang="en-US" altLang="ko-KR" sz="1200" dirty="0">
                <a:solidFill>
                  <a:srgbClr val="FFDEB9"/>
                </a:solidFill>
              </a:rPr>
              <a:t> non </a:t>
            </a:r>
            <a:r>
              <a:rPr lang="en-US" altLang="ko-KR" sz="1200" dirty="0" err="1">
                <a:solidFill>
                  <a:srgbClr val="FFDEB9"/>
                </a:solidFill>
              </a:rPr>
              <a:t>proident</a:t>
            </a:r>
            <a:r>
              <a:rPr lang="en-US" altLang="ko-KR" sz="1200" dirty="0">
                <a:solidFill>
                  <a:srgbClr val="FFDEB9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9236012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C30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TextBox 1013">
            <a:extLst>
              <a:ext uri="{FF2B5EF4-FFF2-40B4-BE49-F238E27FC236}">
                <a16:creationId xmlns:a16="http://schemas.microsoft.com/office/drawing/2014/main" id="{C252F25C-5D84-49D4-9216-63BEDCE32CD4}"/>
              </a:ext>
            </a:extLst>
          </p:cNvPr>
          <p:cNvSpPr txBox="1"/>
          <p:nvPr/>
        </p:nvSpPr>
        <p:spPr>
          <a:xfrm>
            <a:off x="8978001" y="3798608"/>
            <a:ext cx="26227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b="0" dirty="0">
                <a:solidFill>
                  <a:srgbClr val="FFDEB9"/>
                </a:solidFill>
              </a:rPr>
              <a:t>Icon</a:t>
            </a:r>
          </a:p>
        </p:txBody>
      </p:sp>
      <p:sp>
        <p:nvSpPr>
          <p:cNvPr id="1015" name="TextBox 1014">
            <a:extLst>
              <a:ext uri="{FF2B5EF4-FFF2-40B4-BE49-F238E27FC236}">
                <a16:creationId xmlns:a16="http://schemas.microsoft.com/office/drawing/2014/main" id="{C4AE2417-CDCD-4F43-A6D1-7B0BE63A1B73}"/>
              </a:ext>
            </a:extLst>
          </p:cNvPr>
          <p:cNvSpPr txBox="1"/>
          <p:nvPr/>
        </p:nvSpPr>
        <p:spPr>
          <a:xfrm>
            <a:off x="9037297" y="4382585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FDEB9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FFDEB9"/>
              </a:solidFill>
            </a:endParaRPr>
          </a:p>
          <a:p>
            <a:r>
              <a:rPr lang="en-US" altLang="ko-KR" sz="1400" dirty="0">
                <a:solidFill>
                  <a:srgbClr val="FFDEB9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508" name="그래픽 507">
            <a:extLst>
              <a:ext uri="{FF2B5EF4-FFF2-40B4-BE49-F238E27FC236}">
                <a16:creationId xmlns:a16="http://schemas.microsoft.com/office/drawing/2014/main" id="{319E5525-BB4C-48B9-ACD6-A4DF0C3C7F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886" y="747555"/>
            <a:ext cx="544232" cy="412564"/>
          </a:xfrm>
          <a:prstGeom prst="rect">
            <a:avLst/>
          </a:prstGeom>
        </p:spPr>
      </p:pic>
      <p:pic>
        <p:nvPicPr>
          <p:cNvPr id="509" name="그래픽 508">
            <a:extLst>
              <a:ext uri="{FF2B5EF4-FFF2-40B4-BE49-F238E27FC236}">
                <a16:creationId xmlns:a16="http://schemas.microsoft.com/office/drawing/2014/main" id="{EF70E4F4-ECF7-422D-AFA5-CC9E519E25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6640" y="751943"/>
            <a:ext cx="474010" cy="403786"/>
          </a:xfrm>
          <a:prstGeom prst="rect">
            <a:avLst/>
          </a:prstGeom>
        </p:spPr>
      </p:pic>
      <p:pic>
        <p:nvPicPr>
          <p:cNvPr id="1016" name="그래픽 1015">
            <a:extLst>
              <a:ext uri="{FF2B5EF4-FFF2-40B4-BE49-F238E27FC236}">
                <a16:creationId xmlns:a16="http://schemas.microsoft.com/office/drawing/2014/main" id="{A4D71ABD-C02F-452B-A421-2EA215EAD3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42238" y="716832"/>
            <a:ext cx="535454" cy="474008"/>
          </a:xfrm>
          <a:prstGeom prst="rect">
            <a:avLst/>
          </a:prstGeom>
        </p:spPr>
      </p:pic>
      <p:pic>
        <p:nvPicPr>
          <p:cNvPr id="1017" name="그래픽 1016">
            <a:extLst>
              <a:ext uri="{FF2B5EF4-FFF2-40B4-BE49-F238E27FC236}">
                <a16:creationId xmlns:a16="http://schemas.microsoft.com/office/drawing/2014/main" id="{29B17252-B1D3-4F52-849E-B8B9E0C967E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0805" y="708054"/>
            <a:ext cx="465232" cy="491564"/>
          </a:xfrm>
          <a:prstGeom prst="rect">
            <a:avLst/>
          </a:prstGeom>
        </p:spPr>
      </p:pic>
      <p:pic>
        <p:nvPicPr>
          <p:cNvPr id="1018" name="그래픽 1017">
            <a:extLst>
              <a:ext uri="{FF2B5EF4-FFF2-40B4-BE49-F238E27FC236}">
                <a16:creationId xmlns:a16="http://schemas.microsoft.com/office/drawing/2014/main" id="{293E7891-D8CA-4E6E-9C1F-D0E15507F9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00586" y="703665"/>
            <a:ext cx="535456" cy="500344"/>
          </a:xfrm>
          <a:prstGeom prst="rect">
            <a:avLst/>
          </a:prstGeom>
        </p:spPr>
      </p:pic>
      <p:pic>
        <p:nvPicPr>
          <p:cNvPr id="1019" name="그래픽 1018">
            <a:extLst>
              <a:ext uri="{FF2B5EF4-FFF2-40B4-BE49-F238E27FC236}">
                <a16:creationId xmlns:a16="http://schemas.microsoft.com/office/drawing/2014/main" id="{677A1BCB-80AE-4B57-A2E4-5C70E920609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09970" y="686109"/>
            <a:ext cx="517900" cy="535456"/>
          </a:xfrm>
          <a:prstGeom prst="rect">
            <a:avLst/>
          </a:prstGeom>
        </p:spPr>
      </p:pic>
      <p:pic>
        <p:nvPicPr>
          <p:cNvPr id="1020" name="그래픽 1019">
            <a:extLst>
              <a:ext uri="{FF2B5EF4-FFF2-40B4-BE49-F238E27FC236}">
                <a16:creationId xmlns:a16="http://schemas.microsoft.com/office/drawing/2014/main" id="{21818A9A-4EDB-4C1E-894B-71DEFBB747C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56333" y="743165"/>
            <a:ext cx="474010" cy="421342"/>
          </a:xfrm>
          <a:prstGeom prst="rect">
            <a:avLst/>
          </a:prstGeom>
        </p:spPr>
      </p:pic>
      <p:pic>
        <p:nvPicPr>
          <p:cNvPr id="1021" name="그래픽 1020">
            <a:extLst>
              <a:ext uri="{FF2B5EF4-FFF2-40B4-BE49-F238E27FC236}">
                <a16:creationId xmlns:a16="http://schemas.microsoft.com/office/drawing/2014/main" id="{B4EE20E5-DF41-4E79-86F3-E7D2DB84899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04459" y="721221"/>
            <a:ext cx="359896" cy="465232"/>
          </a:xfrm>
          <a:prstGeom prst="rect">
            <a:avLst/>
          </a:prstGeom>
        </p:spPr>
      </p:pic>
      <p:pic>
        <p:nvPicPr>
          <p:cNvPr id="1022" name="그래픽 1021">
            <a:extLst>
              <a:ext uri="{FF2B5EF4-FFF2-40B4-BE49-F238E27FC236}">
                <a16:creationId xmlns:a16="http://schemas.microsoft.com/office/drawing/2014/main" id="{EB39A9E5-B5A1-4E43-BA95-18444A278C8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69953" y="760721"/>
            <a:ext cx="430120" cy="386230"/>
          </a:xfrm>
          <a:prstGeom prst="rect">
            <a:avLst/>
          </a:prstGeom>
        </p:spPr>
      </p:pic>
      <p:pic>
        <p:nvPicPr>
          <p:cNvPr id="1023" name="그래픽 1022">
            <a:extLst>
              <a:ext uri="{FF2B5EF4-FFF2-40B4-BE49-F238E27FC236}">
                <a16:creationId xmlns:a16="http://schemas.microsoft.com/office/drawing/2014/main" id="{DEB43797-66C7-420D-8880-57576C89DB59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47026" y="725609"/>
            <a:ext cx="324786" cy="456454"/>
          </a:xfrm>
          <a:prstGeom prst="rect">
            <a:avLst/>
          </a:prstGeom>
        </p:spPr>
      </p:pic>
      <p:pic>
        <p:nvPicPr>
          <p:cNvPr id="1024" name="그래픽 1023">
            <a:extLst>
              <a:ext uri="{FF2B5EF4-FFF2-40B4-BE49-F238E27FC236}">
                <a16:creationId xmlns:a16="http://schemas.microsoft.com/office/drawing/2014/main" id="{254BB7C8-5A6F-454F-84E0-616FC60CA5CA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66483" y="791445"/>
            <a:ext cx="544232" cy="324784"/>
          </a:xfrm>
          <a:prstGeom prst="rect">
            <a:avLst/>
          </a:prstGeom>
        </p:spPr>
      </p:pic>
      <p:pic>
        <p:nvPicPr>
          <p:cNvPr id="1025" name="그래픽 1024">
            <a:extLst>
              <a:ext uri="{FF2B5EF4-FFF2-40B4-BE49-F238E27FC236}">
                <a16:creationId xmlns:a16="http://schemas.microsoft.com/office/drawing/2014/main" id="{60B004CF-F840-4991-8520-6C9F08B9FCA3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80812" y="712443"/>
            <a:ext cx="307230" cy="482788"/>
          </a:xfrm>
          <a:prstGeom prst="rect">
            <a:avLst/>
          </a:prstGeom>
        </p:spPr>
      </p:pic>
      <p:pic>
        <p:nvPicPr>
          <p:cNvPr id="1026" name="그래픽 1025">
            <a:extLst>
              <a:ext uri="{FF2B5EF4-FFF2-40B4-BE49-F238E27FC236}">
                <a16:creationId xmlns:a16="http://schemas.microsoft.com/office/drawing/2014/main" id="{62EFCCBB-EDF2-4794-9DAD-D9E7442CEEBF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53832" y="1530457"/>
            <a:ext cx="500342" cy="324784"/>
          </a:xfrm>
          <a:prstGeom prst="rect">
            <a:avLst/>
          </a:prstGeom>
        </p:spPr>
      </p:pic>
      <p:pic>
        <p:nvPicPr>
          <p:cNvPr id="1027" name="그래픽 1026">
            <a:extLst>
              <a:ext uri="{FF2B5EF4-FFF2-40B4-BE49-F238E27FC236}">
                <a16:creationId xmlns:a16="http://schemas.microsoft.com/office/drawing/2014/main" id="{DA5C8026-E455-46D7-88B0-1B2228756CEC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299808" y="1442677"/>
            <a:ext cx="447676" cy="500344"/>
          </a:xfrm>
          <a:prstGeom prst="rect">
            <a:avLst/>
          </a:prstGeom>
        </p:spPr>
      </p:pic>
      <p:pic>
        <p:nvPicPr>
          <p:cNvPr id="1028" name="그래픽 1027">
            <a:extLst>
              <a:ext uri="{FF2B5EF4-FFF2-40B4-BE49-F238E27FC236}">
                <a16:creationId xmlns:a16="http://schemas.microsoft.com/office/drawing/2014/main" id="{0A69C3CD-3C61-4A96-A822-CBAB7307744B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986127" y="1442677"/>
            <a:ext cx="447676" cy="500344"/>
          </a:xfrm>
          <a:prstGeom prst="rect">
            <a:avLst/>
          </a:prstGeom>
        </p:spPr>
      </p:pic>
      <p:pic>
        <p:nvPicPr>
          <p:cNvPr id="1029" name="그래픽 1028">
            <a:extLst>
              <a:ext uri="{FF2B5EF4-FFF2-40B4-BE49-F238E27FC236}">
                <a16:creationId xmlns:a16="http://schemas.microsoft.com/office/drawing/2014/main" id="{8D71295F-E2E3-4F5F-A837-1AA94A61194A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3383976" y="1451455"/>
            <a:ext cx="368674" cy="482788"/>
          </a:xfrm>
          <a:prstGeom prst="rect">
            <a:avLst/>
          </a:prstGeom>
        </p:spPr>
      </p:pic>
      <p:pic>
        <p:nvPicPr>
          <p:cNvPr id="1030" name="그래픽 1029">
            <a:extLst>
              <a:ext uri="{FF2B5EF4-FFF2-40B4-BE49-F238E27FC236}">
                <a16:creationId xmlns:a16="http://schemas.microsoft.com/office/drawing/2014/main" id="{5635869F-540F-4B55-A824-7D5B2939C885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4084582" y="1429510"/>
            <a:ext cx="368674" cy="526676"/>
          </a:xfrm>
          <a:prstGeom prst="rect">
            <a:avLst/>
          </a:prstGeom>
        </p:spPr>
      </p:pic>
      <p:pic>
        <p:nvPicPr>
          <p:cNvPr id="1031" name="그래픽 1030">
            <a:extLst>
              <a:ext uri="{FF2B5EF4-FFF2-40B4-BE49-F238E27FC236}">
                <a16:creationId xmlns:a16="http://schemas.microsoft.com/office/drawing/2014/main" id="{8AC56FF4-FB56-4D95-AF2F-E1BAC75DF13A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725612" y="1455844"/>
            <a:ext cx="535454" cy="474008"/>
          </a:xfrm>
          <a:prstGeom prst="rect">
            <a:avLst/>
          </a:prstGeom>
        </p:spPr>
      </p:pic>
      <p:pic>
        <p:nvPicPr>
          <p:cNvPr id="1032" name="그래픽 1031">
            <a:extLst>
              <a:ext uri="{FF2B5EF4-FFF2-40B4-BE49-F238E27FC236}">
                <a16:creationId xmlns:a16="http://schemas.microsoft.com/office/drawing/2014/main" id="{80B0BBEB-B457-47EC-B722-CC2BD500DB3A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2581304" y="1460233"/>
            <a:ext cx="544232" cy="465232"/>
          </a:xfrm>
          <a:prstGeom prst="rect">
            <a:avLst/>
          </a:prstGeom>
        </p:spPr>
      </p:pic>
      <p:pic>
        <p:nvPicPr>
          <p:cNvPr id="1033" name="그래픽 1032">
            <a:extLst>
              <a:ext uri="{FF2B5EF4-FFF2-40B4-BE49-F238E27FC236}">
                <a16:creationId xmlns:a16="http://schemas.microsoft.com/office/drawing/2014/main" id="{549D9512-8BBC-46D8-859C-8634FFE3D38C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26403" y="1438288"/>
            <a:ext cx="316006" cy="509120"/>
          </a:xfrm>
          <a:prstGeom prst="rect">
            <a:avLst/>
          </a:prstGeom>
        </p:spPr>
      </p:pic>
      <p:pic>
        <p:nvPicPr>
          <p:cNvPr id="1034" name="그래픽 1033">
            <a:extLst>
              <a:ext uri="{FF2B5EF4-FFF2-40B4-BE49-F238E27FC236}">
                <a16:creationId xmlns:a16="http://schemas.microsoft.com/office/drawing/2014/main" id="{617A0676-C1F8-4F61-9308-5CD9925D2E6A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26064" y="1429510"/>
            <a:ext cx="517898" cy="526676"/>
          </a:xfrm>
          <a:prstGeom prst="rect">
            <a:avLst/>
          </a:prstGeom>
        </p:spPr>
      </p:pic>
      <p:pic>
        <p:nvPicPr>
          <p:cNvPr id="1035" name="그래픽 1034">
            <a:extLst>
              <a:ext uri="{FF2B5EF4-FFF2-40B4-BE49-F238E27FC236}">
                <a16:creationId xmlns:a16="http://schemas.microsoft.com/office/drawing/2014/main" id="{96B63B3A-E717-4015-840C-E4EBEB1DD53A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16303" y="1442677"/>
            <a:ext cx="386230" cy="500344"/>
          </a:xfrm>
          <a:prstGeom prst="rect">
            <a:avLst/>
          </a:prstGeom>
        </p:spPr>
      </p:pic>
      <p:pic>
        <p:nvPicPr>
          <p:cNvPr id="1036" name="그래픽 1035">
            <a:extLst>
              <a:ext uri="{FF2B5EF4-FFF2-40B4-BE49-F238E27FC236}">
                <a16:creationId xmlns:a16="http://schemas.microsoft.com/office/drawing/2014/main" id="{4D8414B2-BC36-4E51-8BF4-B76FFF18DA37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45484" y="1499733"/>
            <a:ext cx="386230" cy="386230"/>
          </a:xfrm>
          <a:prstGeom prst="rect">
            <a:avLst/>
          </a:prstGeom>
        </p:spPr>
      </p:pic>
      <p:pic>
        <p:nvPicPr>
          <p:cNvPr id="1037" name="그래픽 1036">
            <a:extLst>
              <a:ext uri="{FF2B5EF4-FFF2-40B4-BE49-F238E27FC236}">
                <a16:creationId xmlns:a16="http://schemas.microsoft.com/office/drawing/2014/main" id="{55C46C69-6CF4-420C-B766-C76203B5E0CF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14978" y="1469011"/>
            <a:ext cx="438898" cy="447676"/>
          </a:xfrm>
          <a:prstGeom prst="rect">
            <a:avLst/>
          </a:prstGeom>
        </p:spPr>
      </p:pic>
      <p:pic>
        <p:nvPicPr>
          <p:cNvPr id="1038" name="그래픽 1037">
            <a:extLst>
              <a:ext uri="{FF2B5EF4-FFF2-40B4-BE49-F238E27FC236}">
                <a16:creationId xmlns:a16="http://schemas.microsoft.com/office/drawing/2014/main" id="{67D6F58D-228E-4DBE-97B2-977D58E39E49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758" y="5719020"/>
            <a:ext cx="336488" cy="263338"/>
          </a:xfrm>
          <a:prstGeom prst="rect">
            <a:avLst/>
          </a:prstGeom>
        </p:spPr>
      </p:pic>
      <p:pic>
        <p:nvPicPr>
          <p:cNvPr id="1039" name="그래픽 1038">
            <a:extLst>
              <a:ext uri="{FF2B5EF4-FFF2-40B4-BE49-F238E27FC236}">
                <a16:creationId xmlns:a16="http://schemas.microsoft.com/office/drawing/2014/main" id="{C441595F-AEA5-425E-AE53-50E252BF9912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55401" y="5682445"/>
            <a:ext cx="336488" cy="336488"/>
          </a:xfrm>
          <a:prstGeom prst="rect">
            <a:avLst/>
          </a:prstGeom>
        </p:spPr>
      </p:pic>
      <p:pic>
        <p:nvPicPr>
          <p:cNvPr id="1040" name="그래픽 1039">
            <a:extLst>
              <a:ext uri="{FF2B5EF4-FFF2-40B4-BE49-F238E27FC236}">
                <a16:creationId xmlns:a16="http://schemas.microsoft.com/office/drawing/2014/main" id="{4FA2DF51-9B50-4633-BD85-A854FCD6C34D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08804" y="5682445"/>
            <a:ext cx="402322" cy="336488"/>
          </a:xfrm>
          <a:prstGeom prst="rect">
            <a:avLst/>
          </a:prstGeom>
        </p:spPr>
      </p:pic>
      <p:pic>
        <p:nvPicPr>
          <p:cNvPr id="1041" name="그래픽 1040">
            <a:extLst>
              <a:ext uri="{FF2B5EF4-FFF2-40B4-BE49-F238E27FC236}">
                <a16:creationId xmlns:a16="http://schemas.microsoft.com/office/drawing/2014/main" id="{17518D69-09E6-455F-895A-0C5345605F3C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681519" y="5678788"/>
            <a:ext cx="343804" cy="343804"/>
          </a:xfrm>
          <a:prstGeom prst="rect">
            <a:avLst/>
          </a:prstGeom>
        </p:spPr>
      </p:pic>
      <p:pic>
        <p:nvPicPr>
          <p:cNvPr id="1042" name="그래픽 1041">
            <a:extLst>
              <a:ext uri="{FF2B5EF4-FFF2-40B4-BE49-F238E27FC236}">
                <a16:creationId xmlns:a16="http://schemas.microsoft.com/office/drawing/2014/main" id="{0CEF214D-913D-463B-B212-29D1AFEEA858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81782" y="5656843"/>
            <a:ext cx="373064" cy="387694"/>
          </a:xfrm>
          <a:prstGeom prst="rect">
            <a:avLst/>
          </a:prstGeom>
        </p:spPr>
      </p:pic>
      <p:pic>
        <p:nvPicPr>
          <p:cNvPr id="1043" name="그래픽 1042">
            <a:extLst>
              <a:ext uri="{FF2B5EF4-FFF2-40B4-BE49-F238E27FC236}">
                <a16:creationId xmlns:a16="http://schemas.microsoft.com/office/drawing/2014/main" id="{9A9F23D4-F12C-4CDA-B248-6065DE0FA8BD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972" y="5661964"/>
            <a:ext cx="359896" cy="377452"/>
          </a:xfrm>
          <a:prstGeom prst="rect">
            <a:avLst/>
          </a:prstGeom>
        </p:spPr>
      </p:pic>
      <p:pic>
        <p:nvPicPr>
          <p:cNvPr id="1044" name="그래픽 1043">
            <a:extLst>
              <a:ext uri="{FF2B5EF4-FFF2-40B4-BE49-F238E27FC236}">
                <a16:creationId xmlns:a16="http://schemas.microsoft.com/office/drawing/2014/main" id="{70EC322A-3175-4F58-8B31-816B2711C0F4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778279" y="5648796"/>
            <a:ext cx="430120" cy="403786"/>
          </a:xfrm>
          <a:prstGeom prst="rect">
            <a:avLst/>
          </a:prstGeom>
        </p:spPr>
      </p:pic>
      <p:pic>
        <p:nvPicPr>
          <p:cNvPr id="1045" name="그래픽 1044">
            <a:extLst>
              <a:ext uri="{FF2B5EF4-FFF2-40B4-BE49-F238E27FC236}">
                <a16:creationId xmlns:a16="http://schemas.microsoft.com/office/drawing/2014/main" id="{73CF3C3A-3DF9-43AD-8157-0A80AAF5D270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391291" y="5653186"/>
            <a:ext cx="386230" cy="395008"/>
          </a:xfrm>
          <a:prstGeom prst="rect">
            <a:avLst/>
          </a:prstGeom>
        </p:spPr>
      </p:pic>
      <p:pic>
        <p:nvPicPr>
          <p:cNvPr id="1046" name="그래픽 1045">
            <a:extLst>
              <a:ext uri="{FF2B5EF4-FFF2-40B4-BE49-F238E27FC236}">
                <a16:creationId xmlns:a16="http://schemas.microsoft.com/office/drawing/2014/main" id="{578D55CB-9B42-43CC-93E8-F1763D1733B0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1897" y="5683908"/>
            <a:ext cx="386230" cy="333562"/>
          </a:xfrm>
          <a:prstGeom prst="rect">
            <a:avLst/>
          </a:prstGeom>
        </p:spPr>
      </p:pic>
      <p:pic>
        <p:nvPicPr>
          <p:cNvPr id="1047" name="그래픽 1046">
            <a:extLst>
              <a:ext uri="{FF2B5EF4-FFF2-40B4-BE49-F238E27FC236}">
                <a16:creationId xmlns:a16="http://schemas.microsoft.com/office/drawing/2014/main" id="{702D6281-23C7-418F-9982-530308354649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03137" y="5648796"/>
            <a:ext cx="412564" cy="403786"/>
          </a:xfrm>
          <a:prstGeom prst="rect">
            <a:avLst/>
          </a:prstGeom>
        </p:spPr>
      </p:pic>
      <p:pic>
        <p:nvPicPr>
          <p:cNvPr id="1048" name="그래픽 1047">
            <a:extLst>
              <a:ext uri="{FF2B5EF4-FFF2-40B4-BE49-F238E27FC236}">
                <a16:creationId xmlns:a16="http://schemas.microsoft.com/office/drawing/2014/main" id="{1222D59E-75B5-4F4C-B653-2E2CEA7622F3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19150" y="5635630"/>
            <a:ext cx="438898" cy="430120"/>
          </a:xfrm>
          <a:prstGeom prst="rect">
            <a:avLst/>
          </a:prstGeom>
        </p:spPr>
      </p:pic>
      <p:pic>
        <p:nvPicPr>
          <p:cNvPr id="1049" name="그래픽 1048">
            <a:extLst>
              <a:ext uri="{FF2B5EF4-FFF2-40B4-BE49-F238E27FC236}">
                <a16:creationId xmlns:a16="http://schemas.microsoft.com/office/drawing/2014/main" id="{C57C44B3-7D00-46E1-BC56-00881F147E07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23756" y="5640018"/>
            <a:ext cx="421342" cy="421342"/>
          </a:xfrm>
          <a:prstGeom prst="rect">
            <a:avLst/>
          </a:prstGeom>
        </p:spPr>
      </p:pic>
      <p:pic>
        <p:nvPicPr>
          <p:cNvPr id="1050" name="그래픽 1049">
            <a:extLst>
              <a:ext uri="{FF2B5EF4-FFF2-40B4-BE49-F238E27FC236}">
                <a16:creationId xmlns:a16="http://schemas.microsoft.com/office/drawing/2014/main" id="{66B1EDFB-6B63-4874-B147-91ECAFAE05DA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719665" y="2187344"/>
            <a:ext cx="368674" cy="377452"/>
          </a:xfrm>
          <a:prstGeom prst="rect">
            <a:avLst/>
          </a:prstGeom>
        </p:spPr>
      </p:pic>
      <p:pic>
        <p:nvPicPr>
          <p:cNvPr id="1051" name="그래픽 1050">
            <a:extLst>
              <a:ext uri="{FF2B5EF4-FFF2-40B4-BE49-F238E27FC236}">
                <a16:creationId xmlns:a16="http://schemas.microsoft.com/office/drawing/2014/main" id="{E84F15DE-217D-48C2-9F8F-33076F1C1331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30530" y="2182954"/>
            <a:ext cx="386230" cy="386230"/>
          </a:xfrm>
          <a:prstGeom prst="rect">
            <a:avLst/>
          </a:prstGeom>
        </p:spPr>
      </p:pic>
      <p:pic>
        <p:nvPicPr>
          <p:cNvPr id="1052" name="그래픽 1051">
            <a:extLst>
              <a:ext uri="{FF2B5EF4-FFF2-40B4-BE49-F238E27FC236}">
                <a16:creationId xmlns:a16="http://schemas.microsoft.com/office/drawing/2014/main" id="{E9535AD0-4A60-4806-A072-6A55A896547F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1986127" y="2152232"/>
            <a:ext cx="447676" cy="447676"/>
          </a:xfrm>
          <a:prstGeom prst="rect">
            <a:avLst/>
          </a:prstGeom>
        </p:spPr>
      </p:pic>
      <p:pic>
        <p:nvPicPr>
          <p:cNvPr id="1053" name="그래픽 1052">
            <a:extLst>
              <a:ext uri="{FF2B5EF4-FFF2-40B4-BE49-F238E27FC236}">
                <a16:creationId xmlns:a16="http://schemas.microsoft.com/office/drawing/2014/main" id="{C1864E6E-C69B-44AB-AE5F-CE30107C9AF3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26140" y="2174176"/>
            <a:ext cx="254562" cy="403786"/>
          </a:xfrm>
          <a:prstGeom prst="rect">
            <a:avLst/>
          </a:prstGeom>
        </p:spPr>
      </p:pic>
      <p:pic>
        <p:nvPicPr>
          <p:cNvPr id="1054" name="그래픽 1053">
            <a:extLst>
              <a:ext uri="{FF2B5EF4-FFF2-40B4-BE49-F238E27FC236}">
                <a16:creationId xmlns:a16="http://schemas.microsoft.com/office/drawing/2014/main" id="{F602BE4B-696D-4B23-9648-5BB5A15BDC5D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62032" y="2191732"/>
            <a:ext cx="412564" cy="368674"/>
          </a:xfrm>
          <a:prstGeom prst="rect">
            <a:avLst/>
          </a:prstGeom>
        </p:spPr>
      </p:pic>
      <p:pic>
        <p:nvPicPr>
          <p:cNvPr id="1055" name="그래픽 1054">
            <a:extLst>
              <a:ext uri="{FF2B5EF4-FFF2-40B4-BE49-F238E27FC236}">
                <a16:creationId xmlns:a16="http://schemas.microsoft.com/office/drawing/2014/main" id="{481F9F56-03DA-49D4-982C-38093E779618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62637" y="2156620"/>
            <a:ext cx="412566" cy="438898"/>
          </a:xfrm>
          <a:prstGeom prst="rect">
            <a:avLst/>
          </a:prstGeom>
        </p:spPr>
      </p:pic>
      <p:pic>
        <p:nvPicPr>
          <p:cNvPr id="1056" name="그래픽 1055">
            <a:extLst>
              <a:ext uri="{FF2B5EF4-FFF2-40B4-BE49-F238E27FC236}">
                <a16:creationId xmlns:a16="http://schemas.microsoft.com/office/drawing/2014/main" id="{4A7A1DE9-E24B-4EDA-BFF6-DB8F53A0B8B4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61669" y="2143454"/>
            <a:ext cx="263338" cy="465232"/>
          </a:xfrm>
          <a:prstGeom prst="rect">
            <a:avLst/>
          </a:prstGeom>
        </p:spPr>
      </p:pic>
      <p:pic>
        <p:nvPicPr>
          <p:cNvPr id="1057" name="그래픽 1056">
            <a:extLst>
              <a:ext uri="{FF2B5EF4-FFF2-40B4-BE49-F238E27FC236}">
                <a16:creationId xmlns:a16="http://schemas.microsoft.com/office/drawing/2014/main" id="{3862CB1F-F387-4094-B3C8-B6207C8AA437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13237" y="2143454"/>
            <a:ext cx="342340" cy="465232"/>
          </a:xfrm>
          <a:prstGeom prst="rect">
            <a:avLst/>
          </a:prstGeom>
        </p:spPr>
      </p:pic>
      <p:pic>
        <p:nvPicPr>
          <p:cNvPr id="1058" name="그래픽 1057">
            <a:extLst>
              <a:ext uri="{FF2B5EF4-FFF2-40B4-BE49-F238E27FC236}">
                <a16:creationId xmlns:a16="http://schemas.microsoft.com/office/drawing/2014/main" id="{704077A3-2D4B-4B5B-8565-B4169E5CE115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61175" y="2204900"/>
            <a:ext cx="447676" cy="342340"/>
          </a:xfrm>
          <a:prstGeom prst="rect">
            <a:avLst/>
          </a:prstGeom>
        </p:spPr>
      </p:pic>
      <p:pic>
        <p:nvPicPr>
          <p:cNvPr id="1059" name="그래픽 1058">
            <a:extLst>
              <a:ext uri="{FF2B5EF4-FFF2-40B4-BE49-F238E27FC236}">
                <a16:creationId xmlns:a16="http://schemas.microsoft.com/office/drawing/2014/main" id="{0C2C348D-4BEF-4ECC-AB5E-92FDCCDFC41A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03137" y="2196122"/>
            <a:ext cx="412564" cy="359896"/>
          </a:xfrm>
          <a:prstGeom prst="rect">
            <a:avLst/>
          </a:prstGeom>
        </p:spPr>
      </p:pic>
      <p:pic>
        <p:nvPicPr>
          <p:cNvPr id="1060" name="그래픽 1059">
            <a:extLst>
              <a:ext uri="{FF2B5EF4-FFF2-40B4-BE49-F238E27FC236}">
                <a16:creationId xmlns:a16="http://schemas.microsoft.com/office/drawing/2014/main" id="{E2FFE4D4-742D-4B8E-B337-AD09EFF75CD8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23540" y="2182954"/>
            <a:ext cx="430120" cy="386230"/>
          </a:xfrm>
          <a:prstGeom prst="rect">
            <a:avLst/>
          </a:prstGeom>
        </p:spPr>
      </p:pic>
      <p:pic>
        <p:nvPicPr>
          <p:cNvPr id="1061" name="그래픽 1060">
            <a:extLst>
              <a:ext uri="{FF2B5EF4-FFF2-40B4-BE49-F238E27FC236}">
                <a16:creationId xmlns:a16="http://schemas.microsoft.com/office/drawing/2014/main" id="{7458025C-7C8C-457E-8BFE-5E6F2CD23404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28145" y="2218066"/>
            <a:ext cx="412564" cy="316006"/>
          </a:xfrm>
          <a:prstGeom prst="rect">
            <a:avLst/>
          </a:prstGeom>
        </p:spPr>
      </p:pic>
      <p:pic>
        <p:nvPicPr>
          <p:cNvPr id="1062" name="그래픽 1061">
            <a:extLst>
              <a:ext uri="{FF2B5EF4-FFF2-40B4-BE49-F238E27FC236}">
                <a16:creationId xmlns:a16="http://schemas.microsoft.com/office/drawing/2014/main" id="{31E02C92-8367-4109-A15B-F95D5C30949F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02109" y="2835627"/>
            <a:ext cx="403786" cy="403786"/>
          </a:xfrm>
          <a:prstGeom prst="rect">
            <a:avLst/>
          </a:prstGeom>
        </p:spPr>
      </p:pic>
      <p:pic>
        <p:nvPicPr>
          <p:cNvPr id="1063" name="그래픽 1062">
            <a:extLst>
              <a:ext uri="{FF2B5EF4-FFF2-40B4-BE49-F238E27FC236}">
                <a16:creationId xmlns:a16="http://schemas.microsoft.com/office/drawing/2014/main" id="{5BBC187F-211E-47A9-BAA1-527C66999AE4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44429" y="2865619"/>
            <a:ext cx="358434" cy="343804"/>
          </a:xfrm>
          <a:prstGeom prst="rect">
            <a:avLst/>
          </a:prstGeom>
        </p:spPr>
      </p:pic>
      <p:pic>
        <p:nvPicPr>
          <p:cNvPr id="1064" name="그래픽 1063">
            <a:extLst>
              <a:ext uri="{FF2B5EF4-FFF2-40B4-BE49-F238E27FC236}">
                <a16:creationId xmlns:a16="http://schemas.microsoft.com/office/drawing/2014/main" id="{586C03F8-956F-4D8A-A79D-7394AEDD8B8B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56350" y="2854646"/>
            <a:ext cx="307228" cy="365748"/>
          </a:xfrm>
          <a:prstGeom prst="rect">
            <a:avLst/>
          </a:prstGeom>
        </p:spPr>
      </p:pic>
      <p:pic>
        <p:nvPicPr>
          <p:cNvPr id="1065" name="그래픽 1064">
            <a:extLst>
              <a:ext uri="{FF2B5EF4-FFF2-40B4-BE49-F238E27FC236}">
                <a16:creationId xmlns:a16="http://schemas.microsoft.com/office/drawing/2014/main" id="{1960E46F-D165-432E-A061-AF139B1CB047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77861" y="2836359"/>
            <a:ext cx="351118" cy="402324"/>
          </a:xfrm>
          <a:prstGeom prst="rect">
            <a:avLst/>
          </a:prstGeom>
        </p:spPr>
      </p:pic>
      <p:pic>
        <p:nvPicPr>
          <p:cNvPr id="1066" name="그래픽 1065">
            <a:extLst>
              <a:ext uri="{FF2B5EF4-FFF2-40B4-BE49-F238E27FC236}">
                <a16:creationId xmlns:a16="http://schemas.microsoft.com/office/drawing/2014/main" id="{1F26F8B8-D2FB-4B4D-8920-1A0181C21239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340086" y="2796127"/>
            <a:ext cx="456454" cy="482788"/>
          </a:xfrm>
          <a:prstGeom prst="rect">
            <a:avLst/>
          </a:prstGeom>
        </p:spPr>
      </p:pic>
      <p:pic>
        <p:nvPicPr>
          <p:cNvPr id="1067" name="그래픽 1066">
            <a:extLst>
              <a:ext uri="{FF2B5EF4-FFF2-40B4-BE49-F238E27FC236}">
                <a16:creationId xmlns:a16="http://schemas.microsoft.com/office/drawing/2014/main" id="{E99BC170-FE99-4176-9C4C-8E6A3A8C16E0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001192" y="2835627"/>
            <a:ext cx="535456" cy="403786"/>
          </a:xfrm>
          <a:prstGeom prst="rect">
            <a:avLst/>
          </a:prstGeom>
        </p:spPr>
      </p:pic>
      <p:pic>
        <p:nvPicPr>
          <p:cNvPr id="1068" name="그래픽 1067">
            <a:extLst>
              <a:ext uri="{FF2B5EF4-FFF2-40B4-BE49-F238E27FC236}">
                <a16:creationId xmlns:a16="http://schemas.microsoft.com/office/drawing/2014/main" id="{4E0C9617-0B82-4B4A-9C09-20027E5799DA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58011" y="2872933"/>
            <a:ext cx="270656" cy="329176"/>
          </a:xfrm>
          <a:prstGeom prst="rect">
            <a:avLst/>
          </a:prstGeom>
        </p:spPr>
      </p:pic>
      <p:pic>
        <p:nvPicPr>
          <p:cNvPr id="1069" name="그래픽 1068">
            <a:extLst>
              <a:ext uri="{FF2B5EF4-FFF2-40B4-BE49-F238E27FC236}">
                <a16:creationId xmlns:a16="http://schemas.microsoft.com/office/drawing/2014/main" id="{96003AC5-C7E8-40B0-9FF5-3177DA2D45B5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357642" y="2931454"/>
            <a:ext cx="453528" cy="212134"/>
          </a:xfrm>
          <a:prstGeom prst="rect">
            <a:avLst/>
          </a:prstGeom>
        </p:spPr>
      </p:pic>
      <p:pic>
        <p:nvPicPr>
          <p:cNvPr id="1070" name="그래픽 1069">
            <a:extLst>
              <a:ext uri="{FF2B5EF4-FFF2-40B4-BE49-F238E27FC236}">
                <a16:creationId xmlns:a16="http://schemas.microsoft.com/office/drawing/2014/main" id="{B5F03A7B-9FAA-4C88-AF39-C362DD2EE676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83851" y="2894879"/>
            <a:ext cx="402324" cy="285284"/>
          </a:xfrm>
          <a:prstGeom prst="rect">
            <a:avLst/>
          </a:prstGeom>
        </p:spPr>
      </p:pic>
      <p:pic>
        <p:nvPicPr>
          <p:cNvPr id="1071" name="그래픽 1070">
            <a:extLst>
              <a:ext uri="{FF2B5EF4-FFF2-40B4-BE49-F238E27FC236}">
                <a16:creationId xmlns:a16="http://schemas.microsoft.com/office/drawing/2014/main" id="{A00A7931-3C24-4494-801F-A22EAFA69EFF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22887" y="2850989"/>
            <a:ext cx="373064" cy="373064"/>
          </a:xfrm>
          <a:prstGeom prst="rect">
            <a:avLst/>
          </a:prstGeom>
        </p:spPr>
      </p:pic>
      <p:pic>
        <p:nvPicPr>
          <p:cNvPr id="1072" name="그래픽 1071">
            <a:extLst>
              <a:ext uri="{FF2B5EF4-FFF2-40B4-BE49-F238E27FC236}">
                <a16:creationId xmlns:a16="http://schemas.microsoft.com/office/drawing/2014/main" id="{A402AC85-BA8E-49DB-AA86-D449DDC2622A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2068" y="2850989"/>
            <a:ext cx="373064" cy="373064"/>
          </a:xfrm>
          <a:prstGeom prst="rect">
            <a:avLst/>
          </a:prstGeom>
        </p:spPr>
      </p:pic>
      <p:pic>
        <p:nvPicPr>
          <p:cNvPr id="1073" name="그래픽 1072">
            <a:extLst>
              <a:ext uri="{FF2B5EF4-FFF2-40B4-BE49-F238E27FC236}">
                <a16:creationId xmlns:a16="http://schemas.microsoft.com/office/drawing/2014/main" id="{5A1AF7F9-F8ED-4BC0-B240-C3B56C351EE4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062525" y="2840016"/>
            <a:ext cx="343804" cy="395008"/>
          </a:xfrm>
          <a:prstGeom prst="rect">
            <a:avLst/>
          </a:prstGeom>
        </p:spPr>
      </p:pic>
      <p:pic>
        <p:nvPicPr>
          <p:cNvPr id="1074" name="그래픽 1073">
            <a:extLst>
              <a:ext uri="{FF2B5EF4-FFF2-40B4-BE49-F238E27FC236}">
                <a16:creationId xmlns:a16="http://schemas.microsoft.com/office/drawing/2014/main" id="{7DBC961A-B856-42C8-93ED-DD96EC93702F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17471" y="3564996"/>
            <a:ext cx="373064" cy="387694"/>
          </a:xfrm>
          <a:prstGeom prst="rect">
            <a:avLst/>
          </a:prstGeom>
        </p:spPr>
      </p:pic>
      <p:pic>
        <p:nvPicPr>
          <p:cNvPr id="1075" name="그래픽 1074">
            <a:extLst>
              <a:ext uri="{FF2B5EF4-FFF2-40B4-BE49-F238E27FC236}">
                <a16:creationId xmlns:a16="http://schemas.microsoft.com/office/drawing/2014/main" id="{2CD82BAB-C3B9-4DAF-B750-19D533EAF4C0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88318" y="3568652"/>
            <a:ext cx="270656" cy="380380"/>
          </a:xfrm>
          <a:prstGeom prst="rect">
            <a:avLst/>
          </a:prstGeom>
        </p:spPr>
      </p:pic>
      <p:pic>
        <p:nvPicPr>
          <p:cNvPr id="1076" name="그래픽 1075">
            <a:extLst>
              <a:ext uri="{FF2B5EF4-FFF2-40B4-BE49-F238E27FC236}">
                <a16:creationId xmlns:a16="http://schemas.microsoft.com/office/drawing/2014/main" id="{93F17619-25AE-4E15-A919-9EDA2DB83C21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08803" y="3557681"/>
            <a:ext cx="402324" cy="402324"/>
          </a:xfrm>
          <a:prstGeom prst="rect">
            <a:avLst/>
          </a:prstGeom>
        </p:spPr>
      </p:pic>
      <p:pic>
        <p:nvPicPr>
          <p:cNvPr id="1077" name="그래픽 1076">
            <a:extLst>
              <a:ext uri="{FF2B5EF4-FFF2-40B4-BE49-F238E27FC236}">
                <a16:creationId xmlns:a16="http://schemas.microsoft.com/office/drawing/2014/main" id="{BB11BBB0-D23E-479C-A3ED-5D796D18B5D4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55915" y="3623515"/>
            <a:ext cx="395010" cy="270656"/>
          </a:xfrm>
          <a:prstGeom prst="rect">
            <a:avLst/>
          </a:prstGeom>
        </p:spPr>
      </p:pic>
      <p:pic>
        <p:nvPicPr>
          <p:cNvPr id="1078" name="그래픽 1077">
            <a:extLst>
              <a:ext uri="{FF2B5EF4-FFF2-40B4-BE49-F238E27FC236}">
                <a16:creationId xmlns:a16="http://schemas.microsoft.com/office/drawing/2014/main" id="{E040B6C5-765C-4343-B24A-8E526C2AE147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400069" y="3590598"/>
            <a:ext cx="336488" cy="336488"/>
          </a:xfrm>
          <a:prstGeom prst="rect">
            <a:avLst/>
          </a:prstGeom>
        </p:spPr>
      </p:pic>
      <p:pic>
        <p:nvPicPr>
          <p:cNvPr id="1079" name="그래픽 1078">
            <a:extLst>
              <a:ext uri="{FF2B5EF4-FFF2-40B4-BE49-F238E27FC236}">
                <a16:creationId xmlns:a16="http://schemas.microsoft.com/office/drawing/2014/main" id="{7DA5384B-18C3-48C3-9F73-0FCE179C140C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75073" y="3564996"/>
            <a:ext cx="387694" cy="387694"/>
          </a:xfrm>
          <a:prstGeom prst="rect">
            <a:avLst/>
          </a:prstGeom>
        </p:spPr>
      </p:pic>
      <p:pic>
        <p:nvPicPr>
          <p:cNvPr id="1080" name="그래픽 1079">
            <a:extLst>
              <a:ext uri="{FF2B5EF4-FFF2-40B4-BE49-F238E27FC236}">
                <a16:creationId xmlns:a16="http://schemas.microsoft.com/office/drawing/2014/main" id="{849ACF9A-E547-4380-B5BA-17FC14A99F67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9492" y="3590598"/>
            <a:ext cx="387694" cy="336488"/>
          </a:xfrm>
          <a:prstGeom prst="rect">
            <a:avLst/>
          </a:prstGeom>
        </p:spPr>
      </p:pic>
      <p:pic>
        <p:nvPicPr>
          <p:cNvPr id="1081" name="그래픽 1080">
            <a:extLst>
              <a:ext uri="{FF2B5EF4-FFF2-40B4-BE49-F238E27FC236}">
                <a16:creationId xmlns:a16="http://schemas.microsoft.com/office/drawing/2014/main" id="{66364362-4D90-46AD-963D-2B52AA6AD7CD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96627" y="3564997"/>
            <a:ext cx="175558" cy="387692"/>
          </a:xfrm>
          <a:prstGeom prst="rect">
            <a:avLst/>
          </a:prstGeom>
        </p:spPr>
      </p:pic>
      <p:pic>
        <p:nvPicPr>
          <p:cNvPr id="1082" name="그래픽 1081">
            <a:extLst>
              <a:ext uri="{FF2B5EF4-FFF2-40B4-BE49-F238E27FC236}">
                <a16:creationId xmlns:a16="http://schemas.microsoft.com/office/drawing/2014/main" id="{E081B31C-DCA9-4A9D-9B79-4A6DE67FB77F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91166" y="3564996"/>
            <a:ext cx="387694" cy="387694"/>
          </a:xfrm>
          <a:prstGeom prst="rect">
            <a:avLst/>
          </a:prstGeom>
        </p:spPr>
      </p:pic>
      <p:pic>
        <p:nvPicPr>
          <p:cNvPr id="1083" name="그래픽 1082">
            <a:extLst>
              <a:ext uri="{FF2B5EF4-FFF2-40B4-BE49-F238E27FC236}">
                <a16:creationId xmlns:a16="http://schemas.microsoft.com/office/drawing/2014/main" id="{DD72129F-8846-4A83-87D0-898CB8237716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715572" y="3564996"/>
            <a:ext cx="387694" cy="387694"/>
          </a:xfrm>
          <a:prstGeom prst="rect">
            <a:avLst/>
          </a:prstGeom>
        </p:spPr>
      </p:pic>
      <p:pic>
        <p:nvPicPr>
          <p:cNvPr id="1084" name="그래픽 1083">
            <a:extLst>
              <a:ext uri="{FF2B5EF4-FFF2-40B4-BE49-F238E27FC236}">
                <a16:creationId xmlns:a16="http://schemas.microsoft.com/office/drawing/2014/main" id="{6272053D-9090-4E96-94A7-D9159E00927B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474012" y="3586940"/>
            <a:ext cx="329176" cy="343806"/>
          </a:xfrm>
          <a:prstGeom prst="rect">
            <a:avLst/>
          </a:prstGeom>
        </p:spPr>
      </p:pic>
      <p:pic>
        <p:nvPicPr>
          <p:cNvPr id="1085" name="그래픽 1084">
            <a:extLst>
              <a:ext uri="{FF2B5EF4-FFF2-40B4-BE49-F238E27FC236}">
                <a16:creationId xmlns:a16="http://schemas.microsoft.com/office/drawing/2014/main" id="{113764B0-8AC7-49AF-8BBE-6E0FE78B7953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8095443" y="3561338"/>
            <a:ext cx="277968" cy="395008"/>
          </a:xfrm>
          <a:prstGeom prst="rect">
            <a:avLst/>
          </a:prstGeom>
        </p:spPr>
      </p:pic>
      <p:pic>
        <p:nvPicPr>
          <p:cNvPr id="1086" name="그래픽 1085">
            <a:extLst>
              <a:ext uri="{FF2B5EF4-FFF2-40B4-BE49-F238E27FC236}">
                <a16:creationId xmlns:a16="http://schemas.microsoft.com/office/drawing/2014/main" id="{45AF340B-10D5-4FCA-BF77-18E46D890C9D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32833" y="4233810"/>
            <a:ext cx="342340" cy="430120"/>
          </a:xfrm>
          <a:prstGeom prst="rect">
            <a:avLst/>
          </a:prstGeom>
        </p:spPr>
      </p:pic>
      <p:pic>
        <p:nvPicPr>
          <p:cNvPr id="1087" name="그래픽 1086">
            <a:extLst>
              <a:ext uri="{FF2B5EF4-FFF2-40B4-BE49-F238E27FC236}">
                <a16:creationId xmlns:a16="http://schemas.microsoft.com/office/drawing/2014/main" id="{9CDD033F-395A-4AB6-ACBA-64346117D446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21752" y="4216254"/>
            <a:ext cx="403786" cy="465232"/>
          </a:xfrm>
          <a:prstGeom prst="rect">
            <a:avLst/>
          </a:prstGeom>
        </p:spPr>
      </p:pic>
      <p:pic>
        <p:nvPicPr>
          <p:cNvPr id="1088" name="그래픽 1087">
            <a:extLst>
              <a:ext uri="{FF2B5EF4-FFF2-40B4-BE49-F238E27FC236}">
                <a16:creationId xmlns:a16="http://schemas.microsoft.com/office/drawing/2014/main" id="{2A8B4D04-12A8-40C5-8B6F-A1175797EE5E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12460" y="4220642"/>
            <a:ext cx="395010" cy="456454"/>
          </a:xfrm>
          <a:prstGeom prst="rect">
            <a:avLst/>
          </a:prstGeom>
        </p:spPr>
      </p:pic>
      <p:pic>
        <p:nvPicPr>
          <p:cNvPr id="1089" name="그래픽 1088">
            <a:extLst>
              <a:ext uri="{FF2B5EF4-FFF2-40B4-BE49-F238E27FC236}">
                <a16:creationId xmlns:a16="http://schemas.microsoft.com/office/drawing/2014/main" id="{DF67D0BB-0BE8-411E-A749-35F7A1175361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25193" y="4220642"/>
            <a:ext cx="456454" cy="456454"/>
          </a:xfrm>
          <a:prstGeom prst="rect">
            <a:avLst/>
          </a:prstGeom>
        </p:spPr>
      </p:pic>
      <p:pic>
        <p:nvPicPr>
          <p:cNvPr id="1090" name="그래픽 1089">
            <a:extLst>
              <a:ext uri="{FF2B5EF4-FFF2-40B4-BE49-F238E27FC236}">
                <a16:creationId xmlns:a16="http://schemas.microsoft.com/office/drawing/2014/main" id="{94E4B0B5-65EB-4F8C-8DE0-4693BABE119A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344476" y="4238198"/>
            <a:ext cx="447676" cy="421342"/>
          </a:xfrm>
          <a:prstGeom prst="rect">
            <a:avLst/>
          </a:prstGeom>
        </p:spPr>
      </p:pic>
      <p:pic>
        <p:nvPicPr>
          <p:cNvPr id="1091" name="그래픽 1090">
            <a:extLst>
              <a:ext uri="{FF2B5EF4-FFF2-40B4-BE49-F238E27FC236}">
                <a16:creationId xmlns:a16="http://schemas.microsoft.com/office/drawing/2014/main" id="{A9E5F460-A619-4082-8F19-3CF715780964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45813" y="4233078"/>
            <a:ext cx="446214" cy="431584"/>
          </a:xfrm>
          <a:prstGeom prst="rect">
            <a:avLst/>
          </a:prstGeom>
        </p:spPr>
      </p:pic>
      <p:pic>
        <p:nvPicPr>
          <p:cNvPr id="1092" name="그래픽 1091">
            <a:extLst>
              <a:ext uri="{FF2B5EF4-FFF2-40B4-BE49-F238E27FC236}">
                <a16:creationId xmlns:a16="http://schemas.microsoft.com/office/drawing/2014/main" id="{04211AE5-ED98-466C-9A1A-831A1DBE5A3F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25093" y="4233078"/>
            <a:ext cx="336490" cy="431584"/>
          </a:xfrm>
          <a:prstGeom prst="rect">
            <a:avLst/>
          </a:prstGeom>
        </p:spPr>
      </p:pic>
      <p:pic>
        <p:nvPicPr>
          <p:cNvPr id="1093" name="그래픽 1092">
            <a:extLst>
              <a:ext uri="{FF2B5EF4-FFF2-40B4-BE49-F238E27FC236}">
                <a16:creationId xmlns:a16="http://schemas.microsoft.com/office/drawing/2014/main" id="{7CA2C2B7-3D4E-4DC3-835A-7BADD5EE86BF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361300" y="4247708"/>
            <a:ext cx="446214" cy="402324"/>
          </a:xfrm>
          <a:prstGeom prst="rect">
            <a:avLst/>
          </a:prstGeom>
        </p:spPr>
      </p:pic>
      <p:pic>
        <p:nvPicPr>
          <p:cNvPr id="1094" name="그래픽 1093">
            <a:extLst>
              <a:ext uri="{FF2B5EF4-FFF2-40B4-BE49-F238E27FC236}">
                <a16:creationId xmlns:a16="http://schemas.microsoft.com/office/drawing/2014/main" id="{CDB221D2-851F-452E-9A26-BA5E4A54ACC0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83851" y="4233078"/>
            <a:ext cx="402324" cy="431584"/>
          </a:xfrm>
          <a:prstGeom prst="rect">
            <a:avLst/>
          </a:prstGeom>
        </p:spPr>
      </p:pic>
      <p:pic>
        <p:nvPicPr>
          <p:cNvPr id="1095" name="그래픽 1094">
            <a:extLst>
              <a:ext uri="{FF2B5EF4-FFF2-40B4-BE49-F238E27FC236}">
                <a16:creationId xmlns:a16="http://schemas.microsoft.com/office/drawing/2014/main" id="{7627E801-F8B0-4E78-BC09-EF4B4A67CF5B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04599" y="4255023"/>
            <a:ext cx="409638" cy="387694"/>
          </a:xfrm>
          <a:prstGeom prst="rect">
            <a:avLst/>
          </a:prstGeom>
        </p:spPr>
      </p:pic>
      <p:pic>
        <p:nvPicPr>
          <p:cNvPr id="1096" name="그래픽 1095">
            <a:extLst>
              <a:ext uri="{FF2B5EF4-FFF2-40B4-BE49-F238E27FC236}">
                <a16:creationId xmlns:a16="http://schemas.microsoft.com/office/drawing/2014/main" id="{9595480D-67D0-43B0-9B2C-C2EA37B5F14A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27818" y="4247707"/>
            <a:ext cx="387696" cy="402326"/>
          </a:xfrm>
          <a:prstGeom prst="rect">
            <a:avLst/>
          </a:prstGeom>
        </p:spPr>
      </p:pic>
      <p:pic>
        <p:nvPicPr>
          <p:cNvPr id="1097" name="그래픽 1096">
            <a:extLst>
              <a:ext uri="{FF2B5EF4-FFF2-40B4-BE49-F238E27FC236}">
                <a16:creationId xmlns:a16="http://schemas.microsoft.com/office/drawing/2014/main" id="{2A2F9202-A42E-4F5F-9342-B099201ADCDD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04005" y="4328173"/>
            <a:ext cx="460844" cy="241394"/>
          </a:xfrm>
          <a:prstGeom prst="rect">
            <a:avLst/>
          </a:prstGeom>
        </p:spPr>
      </p:pic>
      <p:pic>
        <p:nvPicPr>
          <p:cNvPr id="1098" name="그래픽 1097">
            <a:extLst>
              <a:ext uri="{FF2B5EF4-FFF2-40B4-BE49-F238E27FC236}">
                <a16:creationId xmlns:a16="http://schemas.microsoft.com/office/drawing/2014/main" id="{CBC05F09-73E1-435E-AF11-354323A27764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775991" y="4983746"/>
            <a:ext cx="256024" cy="351118"/>
          </a:xfrm>
          <a:prstGeom prst="rect">
            <a:avLst/>
          </a:prstGeom>
        </p:spPr>
      </p:pic>
      <p:pic>
        <p:nvPicPr>
          <p:cNvPr id="1099" name="그래픽 1098">
            <a:extLst>
              <a:ext uri="{FF2B5EF4-FFF2-40B4-BE49-F238E27FC236}">
                <a16:creationId xmlns:a16="http://schemas.microsoft.com/office/drawing/2014/main" id="{57577EE9-01E2-455D-A839-71C0A5D26122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1329799" y="4965459"/>
            <a:ext cx="387694" cy="387694"/>
          </a:xfrm>
          <a:prstGeom prst="rect">
            <a:avLst/>
          </a:prstGeom>
        </p:spPr>
      </p:pic>
      <p:pic>
        <p:nvPicPr>
          <p:cNvPr id="1100" name="그래픽 1099">
            <a:extLst>
              <a:ext uri="{FF2B5EF4-FFF2-40B4-BE49-F238E27FC236}">
                <a16:creationId xmlns:a16="http://schemas.microsoft.com/office/drawing/2014/main" id="{A2DFBD5D-0B6B-42CB-981C-FB373EE4CCAF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2027090" y="4976431"/>
            <a:ext cx="365748" cy="365748"/>
          </a:xfrm>
          <a:prstGeom prst="rect">
            <a:avLst/>
          </a:prstGeom>
        </p:spPr>
      </p:pic>
      <p:pic>
        <p:nvPicPr>
          <p:cNvPr id="1101" name="그래픽 1100">
            <a:extLst>
              <a:ext uri="{FF2B5EF4-FFF2-40B4-BE49-F238E27FC236}">
                <a16:creationId xmlns:a16="http://schemas.microsoft.com/office/drawing/2014/main" id="{D01C0A3D-BAA3-43B3-AB21-4CEB4B210E27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703463" y="4980088"/>
            <a:ext cx="299916" cy="358436"/>
          </a:xfrm>
          <a:prstGeom prst="rect">
            <a:avLst/>
          </a:prstGeom>
        </p:spPr>
      </p:pic>
      <p:pic>
        <p:nvPicPr>
          <p:cNvPr id="1102" name="그래픽 1101">
            <a:extLst>
              <a:ext uri="{FF2B5EF4-FFF2-40B4-BE49-F238E27FC236}">
                <a16:creationId xmlns:a16="http://schemas.microsoft.com/office/drawing/2014/main" id="{301D2DBA-E9BF-4C40-A0B5-97B7C15C0D6E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3473218" y="4965459"/>
            <a:ext cx="190190" cy="387694"/>
          </a:xfrm>
          <a:prstGeom prst="rect">
            <a:avLst/>
          </a:prstGeom>
        </p:spPr>
      </p:pic>
      <p:pic>
        <p:nvPicPr>
          <p:cNvPr id="1103" name="그래픽 1102">
            <a:extLst>
              <a:ext uri="{FF2B5EF4-FFF2-40B4-BE49-F238E27FC236}">
                <a16:creationId xmlns:a16="http://schemas.microsoft.com/office/drawing/2014/main" id="{2DE18781-F243-449C-A705-7BD1D5D3872E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4086045" y="4983746"/>
            <a:ext cx="365748" cy="351118"/>
          </a:xfrm>
          <a:prstGeom prst="rect">
            <a:avLst/>
          </a:prstGeom>
        </p:spPr>
      </p:pic>
      <p:pic>
        <p:nvPicPr>
          <p:cNvPr id="1104" name="그래픽 1103">
            <a:extLst>
              <a:ext uri="{FF2B5EF4-FFF2-40B4-BE49-F238E27FC236}">
                <a16:creationId xmlns:a16="http://schemas.microsoft.com/office/drawing/2014/main" id="{DE3A2AFD-CD14-4B7F-93BF-69AC7A383B20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806807" y="5002034"/>
            <a:ext cx="373064" cy="314544"/>
          </a:xfrm>
          <a:prstGeom prst="rect">
            <a:avLst/>
          </a:prstGeom>
        </p:spPr>
      </p:pic>
      <p:pic>
        <p:nvPicPr>
          <p:cNvPr id="1105" name="그래픽 1104">
            <a:extLst>
              <a:ext uri="{FF2B5EF4-FFF2-40B4-BE49-F238E27FC236}">
                <a16:creationId xmlns:a16="http://schemas.microsoft.com/office/drawing/2014/main" id="{746DE1C7-70B1-414B-A399-CB4249A4829B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5423477" y="4980089"/>
            <a:ext cx="321858" cy="358434"/>
          </a:xfrm>
          <a:prstGeom prst="rect">
            <a:avLst/>
          </a:prstGeom>
        </p:spPr>
      </p:pic>
      <p:pic>
        <p:nvPicPr>
          <p:cNvPr id="1106" name="그래픽 1105">
            <a:extLst>
              <a:ext uri="{FF2B5EF4-FFF2-40B4-BE49-F238E27FC236}">
                <a16:creationId xmlns:a16="http://schemas.microsoft.com/office/drawing/2014/main" id="{CA7602A0-1C5C-4DCB-B84C-C749E0E484EB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6149685" y="4983745"/>
            <a:ext cx="270656" cy="351120"/>
          </a:xfrm>
          <a:prstGeom prst="rect">
            <a:avLst/>
          </a:prstGeom>
        </p:spPr>
      </p:pic>
      <p:pic>
        <p:nvPicPr>
          <p:cNvPr id="1107" name="그래픽 1106">
            <a:extLst>
              <a:ext uri="{FF2B5EF4-FFF2-40B4-BE49-F238E27FC236}">
                <a16:creationId xmlns:a16="http://schemas.microsoft.com/office/drawing/2014/main" id="{73F279D3-B517-4DA7-A4E5-B6DDD612C412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7517" y="5013006"/>
            <a:ext cx="343804" cy="292598"/>
          </a:xfrm>
          <a:prstGeom prst="rect">
            <a:avLst/>
          </a:prstGeom>
        </p:spPr>
      </p:pic>
      <p:pic>
        <p:nvPicPr>
          <p:cNvPr id="1108" name="그래픽 1107">
            <a:extLst>
              <a:ext uri="{FF2B5EF4-FFF2-40B4-BE49-F238E27FC236}">
                <a16:creationId xmlns:a16="http://schemas.microsoft.com/office/drawing/2014/main" id="{8091C65A-9D17-463A-9595-BA8D9E61A849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44753" y="4965459"/>
            <a:ext cx="387694" cy="387694"/>
          </a:xfrm>
          <a:prstGeom prst="rect">
            <a:avLst/>
          </a:prstGeom>
        </p:spPr>
      </p:pic>
      <p:pic>
        <p:nvPicPr>
          <p:cNvPr id="1109" name="그래픽 1108">
            <a:extLst>
              <a:ext uri="{FF2B5EF4-FFF2-40B4-BE49-F238E27FC236}">
                <a16:creationId xmlns:a16="http://schemas.microsoft.com/office/drawing/2014/main" id="{B9480BC9-B68C-424C-9FF7-26C9341BC79D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69840" y="4991061"/>
            <a:ext cx="329174" cy="33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C30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TextBox 456">
            <a:extLst>
              <a:ext uri="{FF2B5EF4-FFF2-40B4-BE49-F238E27FC236}">
                <a16:creationId xmlns:a16="http://schemas.microsoft.com/office/drawing/2014/main" id="{F23F3CC3-936D-47A5-BC5C-6F861417D1DA}"/>
              </a:ext>
            </a:extLst>
          </p:cNvPr>
          <p:cNvSpPr txBox="1"/>
          <p:nvPr/>
        </p:nvSpPr>
        <p:spPr>
          <a:xfrm>
            <a:off x="8978001" y="3798608"/>
            <a:ext cx="26227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b="0" dirty="0">
                <a:solidFill>
                  <a:srgbClr val="FFDEB9"/>
                </a:solidFill>
              </a:rPr>
              <a:t>Icon</a:t>
            </a:r>
          </a:p>
        </p:txBody>
      </p:sp>
      <p:sp>
        <p:nvSpPr>
          <p:cNvPr id="901" name="TextBox 900">
            <a:extLst>
              <a:ext uri="{FF2B5EF4-FFF2-40B4-BE49-F238E27FC236}">
                <a16:creationId xmlns:a16="http://schemas.microsoft.com/office/drawing/2014/main" id="{A1ACC56E-04E2-408C-9395-C20D52EE5B43}"/>
              </a:ext>
            </a:extLst>
          </p:cNvPr>
          <p:cNvSpPr txBox="1"/>
          <p:nvPr/>
        </p:nvSpPr>
        <p:spPr>
          <a:xfrm>
            <a:off x="9037297" y="4382585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FDEB9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FFDEB9"/>
              </a:solidFill>
            </a:endParaRPr>
          </a:p>
          <a:p>
            <a:r>
              <a:rPr lang="en-US" altLang="ko-KR" sz="1400" dirty="0">
                <a:solidFill>
                  <a:srgbClr val="FFDEB9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451" name="그래픽 450">
            <a:extLst>
              <a:ext uri="{FF2B5EF4-FFF2-40B4-BE49-F238E27FC236}">
                <a16:creationId xmlns:a16="http://schemas.microsoft.com/office/drawing/2014/main" id="{F29BE5DC-6CAB-4914-8222-9D89772256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209" y="786704"/>
            <a:ext cx="445586" cy="337784"/>
          </a:xfrm>
          <a:prstGeom prst="rect">
            <a:avLst/>
          </a:prstGeom>
        </p:spPr>
      </p:pic>
      <p:pic>
        <p:nvPicPr>
          <p:cNvPr id="456" name="그래픽 455">
            <a:extLst>
              <a:ext uri="{FF2B5EF4-FFF2-40B4-BE49-F238E27FC236}">
                <a16:creationId xmlns:a16="http://schemas.microsoft.com/office/drawing/2014/main" id="{CF72C846-45D1-4DB7-8D53-8572B8141D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05624" y="790297"/>
            <a:ext cx="388090" cy="330596"/>
          </a:xfrm>
          <a:prstGeom prst="rect">
            <a:avLst/>
          </a:prstGeom>
        </p:spPr>
      </p:pic>
      <p:pic>
        <p:nvPicPr>
          <p:cNvPr id="902" name="그래픽 901">
            <a:extLst>
              <a:ext uri="{FF2B5EF4-FFF2-40B4-BE49-F238E27FC236}">
                <a16:creationId xmlns:a16="http://schemas.microsoft.com/office/drawing/2014/main" id="{6191D175-96A5-414C-99EE-9FD0769903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05312" y="761549"/>
            <a:ext cx="438400" cy="388092"/>
          </a:xfrm>
          <a:prstGeom prst="rect">
            <a:avLst/>
          </a:prstGeom>
        </p:spPr>
      </p:pic>
      <p:pic>
        <p:nvPicPr>
          <p:cNvPr id="903" name="그래픽 902">
            <a:extLst>
              <a:ext uri="{FF2B5EF4-FFF2-40B4-BE49-F238E27FC236}">
                <a16:creationId xmlns:a16="http://schemas.microsoft.com/office/drawing/2014/main" id="{C619EC98-CCBD-4CC3-A013-CDADBCB41FD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5497" y="754362"/>
            <a:ext cx="380906" cy="402466"/>
          </a:xfrm>
          <a:prstGeom prst="rect">
            <a:avLst/>
          </a:prstGeom>
        </p:spPr>
      </p:pic>
      <p:pic>
        <p:nvPicPr>
          <p:cNvPr id="904" name="그래픽 903">
            <a:extLst>
              <a:ext uri="{FF2B5EF4-FFF2-40B4-BE49-F238E27FC236}">
                <a16:creationId xmlns:a16="http://schemas.microsoft.com/office/drawing/2014/main" id="{6D5373F1-856C-44A5-86F0-B34D09DD6FB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88560" y="750770"/>
            <a:ext cx="438400" cy="409652"/>
          </a:xfrm>
          <a:prstGeom prst="rect">
            <a:avLst/>
          </a:prstGeom>
        </p:spPr>
      </p:pic>
      <p:pic>
        <p:nvPicPr>
          <p:cNvPr id="905" name="그래픽 904">
            <a:extLst>
              <a:ext uri="{FF2B5EF4-FFF2-40B4-BE49-F238E27FC236}">
                <a16:creationId xmlns:a16="http://schemas.microsoft.com/office/drawing/2014/main" id="{7297823C-1C6D-432F-8773-07CEE503B08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945615" y="736396"/>
            <a:ext cx="424026" cy="438400"/>
          </a:xfrm>
          <a:prstGeom prst="rect">
            <a:avLst/>
          </a:prstGeom>
        </p:spPr>
      </p:pic>
      <p:pic>
        <p:nvPicPr>
          <p:cNvPr id="906" name="그래픽 905">
            <a:extLst>
              <a:ext uri="{FF2B5EF4-FFF2-40B4-BE49-F238E27FC236}">
                <a16:creationId xmlns:a16="http://schemas.microsoft.com/office/drawing/2014/main" id="{2C7F0444-CBB8-4266-B690-AC3249DADC0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80239" y="783111"/>
            <a:ext cx="388090" cy="344968"/>
          </a:xfrm>
          <a:prstGeom prst="rect">
            <a:avLst/>
          </a:prstGeom>
        </p:spPr>
      </p:pic>
      <p:pic>
        <p:nvPicPr>
          <p:cNvPr id="907" name="그래픽 906">
            <a:extLst>
              <a:ext uri="{FF2B5EF4-FFF2-40B4-BE49-F238E27FC236}">
                <a16:creationId xmlns:a16="http://schemas.microsoft.com/office/drawing/2014/main" id="{8491E846-621A-43AC-A16A-02F4E86C8BF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69715" y="765144"/>
            <a:ext cx="294662" cy="380904"/>
          </a:xfrm>
          <a:prstGeom prst="rect">
            <a:avLst/>
          </a:prstGeom>
        </p:spPr>
      </p:pic>
      <p:pic>
        <p:nvPicPr>
          <p:cNvPr id="908" name="그래픽 907">
            <a:extLst>
              <a:ext uri="{FF2B5EF4-FFF2-40B4-BE49-F238E27FC236}">
                <a16:creationId xmlns:a16="http://schemas.microsoft.com/office/drawing/2014/main" id="{B32361B6-D440-4CFF-BB3A-49E67FC81B4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56542" y="797484"/>
            <a:ext cx="352158" cy="316222"/>
          </a:xfrm>
          <a:prstGeom prst="rect">
            <a:avLst/>
          </a:prstGeom>
        </p:spPr>
      </p:pic>
      <p:pic>
        <p:nvPicPr>
          <p:cNvPr id="909" name="그래픽 908">
            <a:extLst>
              <a:ext uri="{FF2B5EF4-FFF2-40B4-BE49-F238E27FC236}">
                <a16:creationId xmlns:a16="http://schemas.microsoft.com/office/drawing/2014/main" id="{5EE5996E-21B6-48F9-9DC4-0B5BAD88749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62535" y="768736"/>
            <a:ext cx="265916" cy="373718"/>
          </a:xfrm>
          <a:prstGeom prst="rect">
            <a:avLst/>
          </a:prstGeom>
        </p:spPr>
      </p:pic>
      <p:pic>
        <p:nvPicPr>
          <p:cNvPr id="910" name="그래픽 909">
            <a:extLst>
              <a:ext uri="{FF2B5EF4-FFF2-40B4-BE49-F238E27FC236}">
                <a16:creationId xmlns:a16="http://schemas.microsoft.com/office/drawing/2014/main" id="{813B2334-3C04-451C-AFBC-F65D52F9832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94144" y="822639"/>
            <a:ext cx="445586" cy="265914"/>
          </a:xfrm>
          <a:prstGeom prst="rect">
            <a:avLst/>
          </a:prstGeom>
        </p:spPr>
      </p:pic>
      <p:pic>
        <p:nvPicPr>
          <p:cNvPr id="911" name="그래픽 910">
            <a:extLst>
              <a:ext uri="{FF2B5EF4-FFF2-40B4-BE49-F238E27FC236}">
                <a16:creationId xmlns:a16="http://schemas.microsoft.com/office/drawing/2014/main" id="{C7AA74DA-A68B-4F66-AA9E-34C48DBB56AD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78493" y="757956"/>
            <a:ext cx="251542" cy="395280"/>
          </a:xfrm>
          <a:prstGeom prst="rect">
            <a:avLst/>
          </a:prstGeom>
        </p:spPr>
      </p:pic>
      <p:pic>
        <p:nvPicPr>
          <p:cNvPr id="912" name="그래픽 911">
            <a:extLst>
              <a:ext uri="{FF2B5EF4-FFF2-40B4-BE49-F238E27FC236}">
                <a16:creationId xmlns:a16="http://schemas.microsoft.com/office/drawing/2014/main" id="{9E5F24F2-2B7E-40C4-AD09-7B11F6861B33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87529" y="1560690"/>
            <a:ext cx="409652" cy="265914"/>
          </a:xfrm>
          <a:prstGeom prst="rect">
            <a:avLst/>
          </a:prstGeom>
        </p:spPr>
      </p:pic>
      <p:pic>
        <p:nvPicPr>
          <p:cNvPr id="913" name="그래픽 912">
            <a:extLst>
              <a:ext uri="{FF2B5EF4-FFF2-40B4-BE49-F238E27FC236}">
                <a16:creationId xmlns:a16="http://schemas.microsoft.com/office/drawing/2014/main" id="{39F3A79D-8ED4-4818-BD75-7D9407958167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333600" y="1488820"/>
            <a:ext cx="366532" cy="409654"/>
          </a:xfrm>
          <a:prstGeom prst="rect">
            <a:avLst/>
          </a:prstGeom>
        </p:spPr>
      </p:pic>
      <p:pic>
        <p:nvPicPr>
          <p:cNvPr id="914" name="그래픽 913">
            <a:extLst>
              <a:ext uri="{FF2B5EF4-FFF2-40B4-BE49-F238E27FC236}">
                <a16:creationId xmlns:a16="http://schemas.microsoft.com/office/drawing/2014/main" id="{CF73670B-2307-47BF-9D44-D35423A39275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2053257" y="1488820"/>
            <a:ext cx="366532" cy="409654"/>
          </a:xfrm>
          <a:prstGeom prst="rect">
            <a:avLst/>
          </a:prstGeom>
        </p:spPr>
      </p:pic>
      <p:pic>
        <p:nvPicPr>
          <p:cNvPr id="915" name="그래픽 914">
            <a:extLst>
              <a:ext uri="{FF2B5EF4-FFF2-40B4-BE49-F238E27FC236}">
                <a16:creationId xmlns:a16="http://schemas.microsoft.com/office/drawing/2014/main" id="{AFBFCDAA-B0E0-4659-9374-3CDE9568EC16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2668291" y="1503195"/>
            <a:ext cx="445586" cy="380904"/>
          </a:xfrm>
          <a:prstGeom prst="rect">
            <a:avLst/>
          </a:prstGeom>
        </p:spPr>
      </p:pic>
      <p:pic>
        <p:nvPicPr>
          <p:cNvPr id="916" name="그래픽 915">
            <a:extLst>
              <a:ext uri="{FF2B5EF4-FFF2-40B4-BE49-F238E27FC236}">
                <a16:creationId xmlns:a16="http://schemas.microsoft.com/office/drawing/2014/main" id="{B39CFF26-91B6-4BC0-8FF2-023A19799D26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3405118" y="1496008"/>
            <a:ext cx="301848" cy="395278"/>
          </a:xfrm>
          <a:prstGeom prst="rect">
            <a:avLst/>
          </a:prstGeom>
        </p:spPr>
      </p:pic>
      <p:pic>
        <p:nvPicPr>
          <p:cNvPr id="917" name="그래픽 916">
            <a:extLst>
              <a:ext uri="{FF2B5EF4-FFF2-40B4-BE49-F238E27FC236}">
                <a16:creationId xmlns:a16="http://schemas.microsoft.com/office/drawing/2014/main" id="{9FF7F6E6-5F41-4842-BE02-DB0649978438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133968" y="1478040"/>
            <a:ext cx="301848" cy="431212"/>
          </a:xfrm>
          <a:prstGeom prst="rect">
            <a:avLst/>
          </a:prstGeom>
        </p:spPr>
      </p:pic>
      <p:pic>
        <p:nvPicPr>
          <p:cNvPr id="918" name="그래픽 917">
            <a:extLst>
              <a:ext uri="{FF2B5EF4-FFF2-40B4-BE49-F238E27FC236}">
                <a16:creationId xmlns:a16="http://schemas.microsoft.com/office/drawing/2014/main" id="{28EA172E-D912-44C3-86B4-8E631DC17794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4734758" y="1499600"/>
            <a:ext cx="438400" cy="388092"/>
          </a:xfrm>
          <a:prstGeom prst="rect">
            <a:avLst/>
          </a:prstGeom>
        </p:spPr>
      </p:pic>
      <p:pic>
        <p:nvPicPr>
          <p:cNvPr id="919" name="그래픽 918">
            <a:extLst>
              <a:ext uri="{FF2B5EF4-FFF2-40B4-BE49-F238E27FC236}">
                <a16:creationId xmlns:a16="http://schemas.microsoft.com/office/drawing/2014/main" id="{25758E5D-AA92-47FF-94AC-F47154F73CF0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93142" y="1485226"/>
            <a:ext cx="258728" cy="416840"/>
          </a:xfrm>
          <a:prstGeom prst="rect">
            <a:avLst/>
          </a:prstGeom>
        </p:spPr>
      </p:pic>
      <p:pic>
        <p:nvPicPr>
          <p:cNvPr id="920" name="그래픽 919">
            <a:extLst>
              <a:ext uri="{FF2B5EF4-FFF2-40B4-BE49-F238E27FC236}">
                <a16:creationId xmlns:a16="http://schemas.microsoft.com/office/drawing/2014/main" id="{2F1FA3B9-81E7-4882-B58C-FD880BAC5D5B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51827" y="1478040"/>
            <a:ext cx="424026" cy="431212"/>
          </a:xfrm>
          <a:prstGeom prst="rect">
            <a:avLst/>
          </a:prstGeom>
        </p:spPr>
      </p:pic>
      <p:pic>
        <p:nvPicPr>
          <p:cNvPr id="921" name="그래픽 920">
            <a:extLst>
              <a:ext uri="{FF2B5EF4-FFF2-40B4-BE49-F238E27FC236}">
                <a16:creationId xmlns:a16="http://schemas.microsoft.com/office/drawing/2014/main" id="{F3D96AA8-719D-4E78-84B5-83C585E971C4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68767" y="1488821"/>
            <a:ext cx="316222" cy="409652"/>
          </a:xfrm>
          <a:prstGeom prst="rect">
            <a:avLst/>
          </a:prstGeom>
        </p:spPr>
      </p:pic>
      <p:pic>
        <p:nvPicPr>
          <p:cNvPr id="922" name="그래픽 921">
            <a:extLst>
              <a:ext uri="{FF2B5EF4-FFF2-40B4-BE49-F238E27FC236}">
                <a16:creationId xmlns:a16="http://schemas.microsoft.com/office/drawing/2014/main" id="{C9FC5042-E1BB-4E17-9DE5-CF2B63B0D8AB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58826" y="1535535"/>
            <a:ext cx="316222" cy="316222"/>
          </a:xfrm>
          <a:prstGeom prst="rect">
            <a:avLst/>
          </a:prstGeom>
        </p:spPr>
      </p:pic>
      <p:pic>
        <p:nvPicPr>
          <p:cNvPr id="923" name="그래픽 922">
            <a:extLst>
              <a:ext uri="{FF2B5EF4-FFF2-40B4-BE49-F238E27FC236}">
                <a16:creationId xmlns:a16="http://schemas.microsoft.com/office/drawing/2014/main" id="{6A29A9D7-2B8A-4764-B64E-6558347B17DE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24591" y="1510381"/>
            <a:ext cx="359344" cy="366532"/>
          </a:xfrm>
          <a:prstGeom prst="rect">
            <a:avLst/>
          </a:prstGeom>
        </p:spPr>
      </p:pic>
      <p:pic>
        <p:nvPicPr>
          <p:cNvPr id="924" name="그래픽 923">
            <a:extLst>
              <a:ext uri="{FF2B5EF4-FFF2-40B4-BE49-F238E27FC236}">
                <a16:creationId xmlns:a16="http://schemas.microsoft.com/office/drawing/2014/main" id="{9B01A7CE-6E21-4A72-A636-E4A12E704A5A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616" y="2212463"/>
            <a:ext cx="301848" cy="323410"/>
          </a:xfrm>
          <a:prstGeom prst="rect">
            <a:avLst/>
          </a:prstGeom>
        </p:spPr>
      </p:pic>
      <p:pic>
        <p:nvPicPr>
          <p:cNvPr id="925" name="그래픽 924">
            <a:extLst>
              <a:ext uri="{FF2B5EF4-FFF2-40B4-BE49-F238E27FC236}">
                <a16:creationId xmlns:a16="http://schemas.microsoft.com/office/drawing/2014/main" id="{3512842D-F476-4737-8CAE-6A9A8AC9B658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65627" y="2205276"/>
            <a:ext cx="316222" cy="337784"/>
          </a:xfrm>
          <a:prstGeom prst="rect">
            <a:avLst/>
          </a:prstGeom>
        </p:spPr>
      </p:pic>
      <p:pic>
        <p:nvPicPr>
          <p:cNvPr id="926" name="그래픽 925">
            <a:extLst>
              <a:ext uri="{FF2B5EF4-FFF2-40B4-BE49-F238E27FC236}">
                <a16:creationId xmlns:a16="http://schemas.microsoft.com/office/drawing/2014/main" id="{9EAC5AFC-8AF1-44EF-8D7C-F4972AB578C2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34867" y="2190902"/>
            <a:ext cx="366532" cy="366532"/>
          </a:xfrm>
          <a:prstGeom prst="rect">
            <a:avLst/>
          </a:prstGeom>
        </p:spPr>
      </p:pic>
      <p:pic>
        <p:nvPicPr>
          <p:cNvPr id="927" name="그래픽 926">
            <a:extLst>
              <a:ext uri="{FF2B5EF4-FFF2-40B4-BE49-F238E27FC236}">
                <a16:creationId xmlns:a16="http://schemas.microsoft.com/office/drawing/2014/main" id="{A27E6F47-26C6-47B4-A8F1-FDE8B7F115A0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766904" y="2208869"/>
            <a:ext cx="208420" cy="330596"/>
          </a:xfrm>
          <a:prstGeom prst="rect">
            <a:avLst/>
          </a:prstGeom>
        </p:spPr>
      </p:pic>
      <p:pic>
        <p:nvPicPr>
          <p:cNvPr id="928" name="그래픽 927">
            <a:extLst>
              <a:ext uri="{FF2B5EF4-FFF2-40B4-BE49-F238E27FC236}">
                <a16:creationId xmlns:a16="http://schemas.microsoft.com/office/drawing/2014/main" id="{83BAAEF6-2703-4242-A758-0F42E01BC0D8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95390" y="2223243"/>
            <a:ext cx="337784" cy="301848"/>
          </a:xfrm>
          <a:prstGeom prst="rect">
            <a:avLst/>
          </a:prstGeom>
        </p:spPr>
      </p:pic>
      <p:pic>
        <p:nvPicPr>
          <p:cNvPr id="929" name="그래픽 928">
            <a:extLst>
              <a:ext uri="{FF2B5EF4-FFF2-40B4-BE49-F238E27FC236}">
                <a16:creationId xmlns:a16="http://schemas.microsoft.com/office/drawing/2014/main" id="{7186AEBC-CE8D-441C-82D8-DDCA3BBFCBF0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253" y="2194495"/>
            <a:ext cx="337784" cy="359344"/>
          </a:xfrm>
          <a:prstGeom prst="rect">
            <a:avLst/>
          </a:prstGeom>
        </p:spPr>
      </p:pic>
      <p:pic>
        <p:nvPicPr>
          <p:cNvPr id="930" name="그래픽 929">
            <a:extLst>
              <a:ext uri="{FF2B5EF4-FFF2-40B4-BE49-F238E27FC236}">
                <a16:creationId xmlns:a16="http://schemas.microsoft.com/office/drawing/2014/main" id="{0CBB7D39-4532-411D-BA4F-F9DFC5D11B23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885535" y="2183716"/>
            <a:ext cx="215606" cy="380904"/>
          </a:xfrm>
          <a:prstGeom prst="rect">
            <a:avLst/>
          </a:prstGeom>
        </p:spPr>
      </p:pic>
      <p:pic>
        <p:nvPicPr>
          <p:cNvPr id="931" name="그래픽 930">
            <a:extLst>
              <a:ext uri="{FF2B5EF4-FFF2-40B4-BE49-F238E27FC236}">
                <a16:creationId xmlns:a16="http://schemas.microsoft.com/office/drawing/2014/main" id="{C27F4215-B9D3-4204-869B-9F230C404B6E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438144" y="2183716"/>
            <a:ext cx="280288" cy="380904"/>
          </a:xfrm>
          <a:prstGeom prst="rect">
            <a:avLst/>
          </a:prstGeom>
        </p:spPr>
      </p:pic>
      <p:pic>
        <p:nvPicPr>
          <p:cNvPr id="932" name="그래픽 931">
            <a:extLst>
              <a:ext uri="{FF2B5EF4-FFF2-40B4-BE49-F238E27FC236}">
                <a16:creationId xmlns:a16="http://schemas.microsoft.com/office/drawing/2014/main" id="{D5B7B151-7A97-44F6-A7CA-D3762089BBF5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8140" y="2234023"/>
            <a:ext cx="366532" cy="280290"/>
          </a:xfrm>
          <a:prstGeom prst="rect">
            <a:avLst/>
          </a:prstGeom>
        </p:spPr>
      </p:pic>
      <p:pic>
        <p:nvPicPr>
          <p:cNvPr id="933" name="그래픽 932">
            <a:extLst>
              <a:ext uri="{FF2B5EF4-FFF2-40B4-BE49-F238E27FC236}">
                <a16:creationId xmlns:a16="http://schemas.microsoft.com/office/drawing/2014/main" id="{DE04C777-BC7F-44BF-AE85-792E60CC9215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21572" y="2223243"/>
            <a:ext cx="337784" cy="301848"/>
          </a:xfrm>
          <a:prstGeom prst="rect">
            <a:avLst/>
          </a:prstGeom>
        </p:spPr>
      </p:pic>
      <p:pic>
        <p:nvPicPr>
          <p:cNvPr id="934" name="그래픽 933">
            <a:extLst>
              <a:ext uri="{FF2B5EF4-FFF2-40B4-BE49-F238E27FC236}">
                <a16:creationId xmlns:a16="http://schemas.microsoft.com/office/drawing/2014/main" id="{8CD8775A-4C98-4DF1-B6E8-675262050608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40859" y="2216056"/>
            <a:ext cx="352158" cy="316222"/>
          </a:xfrm>
          <a:prstGeom prst="rect">
            <a:avLst/>
          </a:prstGeom>
        </p:spPr>
      </p:pic>
      <p:pic>
        <p:nvPicPr>
          <p:cNvPr id="935" name="그래픽 934">
            <a:extLst>
              <a:ext uri="{FF2B5EF4-FFF2-40B4-BE49-F238E27FC236}">
                <a16:creationId xmlns:a16="http://schemas.microsoft.com/office/drawing/2014/main" id="{D641A17B-9247-448A-8611-3CC99C0C11C2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35372" y="2244803"/>
            <a:ext cx="337784" cy="258728"/>
          </a:xfrm>
          <a:prstGeom prst="rect">
            <a:avLst/>
          </a:prstGeom>
        </p:spPr>
      </p:pic>
      <p:pic>
        <p:nvPicPr>
          <p:cNvPr id="936" name="그래픽 935">
            <a:extLst>
              <a:ext uri="{FF2B5EF4-FFF2-40B4-BE49-F238E27FC236}">
                <a16:creationId xmlns:a16="http://schemas.microsoft.com/office/drawing/2014/main" id="{2C80CDA2-1361-4FDE-AA29-A295B92913AE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664974" y="2903214"/>
            <a:ext cx="330596" cy="330596"/>
          </a:xfrm>
          <a:prstGeom prst="rect">
            <a:avLst/>
          </a:prstGeom>
        </p:spPr>
      </p:pic>
      <p:pic>
        <p:nvPicPr>
          <p:cNvPr id="937" name="그래픽 936">
            <a:extLst>
              <a:ext uri="{FF2B5EF4-FFF2-40B4-BE49-F238E27FC236}">
                <a16:creationId xmlns:a16="http://schemas.microsoft.com/office/drawing/2014/main" id="{BDA2F549-5471-4519-90B2-EF772B3D2BAD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59566" y="2899621"/>
            <a:ext cx="352158" cy="337784"/>
          </a:xfrm>
          <a:prstGeom prst="rect">
            <a:avLst/>
          </a:prstGeom>
        </p:spPr>
      </p:pic>
      <p:pic>
        <p:nvPicPr>
          <p:cNvPr id="938" name="그래픽 937">
            <a:extLst>
              <a:ext uri="{FF2B5EF4-FFF2-40B4-BE49-F238E27FC236}">
                <a16:creationId xmlns:a16="http://schemas.microsoft.com/office/drawing/2014/main" id="{1AD3434E-2BE4-4E31-B93B-DC95EBD9EFD4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2035228" y="2888841"/>
            <a:ext cx="301848" cy="359342"/>
          </a:xfrm>
          <a:prstGeom prst="rect">
            <a:avLst/>
          </a:prstGeom>
        </p:spPr>
      </p:pic>
      <p:pic>
        <p:nvPicPr>
          <p:cNvPr id="939" name="그래픽 938">
            <a:extLst>
              <a:ext uri="{FF2B5EF4-FFF2-40B4-BE49-F238E27FC236}">
                <a16:creationId xmlns:a16="http://schemas.microsoft.com/office/drawing/2014/main" id="{8151D9B8-0DB3-422D-B23F-AE09512A3DC3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03785" y="2870874"/>
            <a:ext cx="344970" cy="395278"/>
          </a:xfrm>
          <a:prstGeom prst="rect">
            <a:avLst/>
          </a:prstGeom>
        </p:spPr>
      </p:pic>
      <p:pic>
        <p:nvPicPr>
          <p:cNvPr id="940" name="그래픽 939">
            <a:extLst>
              <a:ext uri="{FF2B5EF4-FFF2-40B4-BE49-F238E27FC236}">
                <a16:creationId xmlns:a16="http://schemas.microsoft.com/office/drawing/2014/main" id="{FF5E00B4-3F6A-485A-9D58-E98C1817CE37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72549" y="2870873"/>
            <a:ext cx="373718" cy="395280"/>
          </a:xfrm>
          <a:prstGeom prst="rect">
            <a:avLst/>
          </a:prstGeom>
        </p:spPr>
      </p:pic>
      <p:pic>
        <p:nvPicPr>
          <p:cNvPr id="941" name="그래픽 940">
            <a:extLst>
              <a:ext uri="{FF2B5EF4-FFF2-40B4-BE49-F238E27FC236}">
                <a16:creationId xmlns:a16="http://schemas.microsoft.com/office/drawing/2014/main" id="{F0F77270-386F-437A-866A-D1DD85671468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33538" y="2903214"/>
            <a:ext cx="438400" cy="330596"/>
          </a:xfrm>
          <a:prstGeom prst="rect">
            <a:avLst/>
          </a:prstGeom>
        </p:spPr>
      </p:pic>
      <p:pic>
        <p:nvPicPr>
          <p:cNvPr id="942" name="그래픽 941">
            <a:extLst>
              <a:ext uri="{FF2B5EF4-FFF2-40B4-BE49-F238E27FC236}">
                <a16:creationId xmlns:a16="http://schemas.microsoft.com/office/drawing/2014/main" id="{0C60221C-D6CD-4264-A449-2D8F063430B6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86130" y="2906807"/>
            <a:ext cx="265916" cy="323412"/>
          </a:xfrm>
          <a:prstGeom prst="rect">
            <a:avLst/>
          </a:prstGeom>
        </p:spPr>
      </p:pic>
      <p:pic>
        <p:nvPicPr>
          <p:cNvPr id="943" name="그래픽 942">
            <a:extLst>
              <a:ext uri="{FF2B5EF4-FFF2-40B4-BE49-F238E27FC236}">
                <a16:creationId xmlns:a16="http://schemas.microsoft.com/office/drawing/2014/main" id="{082FC8C4-343C-4160-B6DE-257F9B47F3C5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00157" y="2964303"/>
            <a:ext cx="445586" cy="208420"/>
          </a:xfrm>
          <a:prstGeom prst="rect">
            <a:avLst/>
          </a:prstGeom>
        </p:spPr>
      </p:pic>
      <p:pic>
        <p:nvPicPr>
          <p:cNvPr id="944" name="그래픽 943">
            <a:extLst>
              <a:ext uri="{FF2B5EF4-FFF2-40B4-BE49-F238E27FC236}">
                <a16:creationId xmlns:a16="http://schemas.microsoft.com/office/drawing/2014/main" id="{D148D685-110B-4D20-BA92-68A8469E7866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58799" y="2928369"/>
            <a:ext cx="395278" cy="280288"/>
          </a:xfrm>
          <a:prstGeom prst="rect">
            <a:avLst/>
          </a:prstGeom>
        </p:spPr>
      </p:pic>
      <p:pic>
        <p:nvPicPr>
          <p:cNvPr id="945" name="그래픽 944">
            <a:extLst>
              <a:ext uri="{FF2B5EF4-FFF2-40B4-BE49-F238E27FC236}">
                <a16:creationId xmlns:a16="http://schemas.microsoft.com/office/drawing/2014/main" id="{395725D7-E2AC-4243-AF92-77543D3957D2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26789" y="2885247"/>
            <a:ext cx="366532" cy="366532"/>
          </a:xfrm>
          <a:prstGeom prst="rect">
            <a:avLst/>
          </a:prstGeom>
        </p:spPr>
      </p:pic>
      <p:pic>
        <p:nvPicPr>
          <p:cNvPr id="946" name="그래픽 945">
            <a:extLst>
              <a:ext uri="{FF2B5EF4-FFF2-40B4-BE49-F238E27FC236}">
                <a16:creationId xmlns:a16="http://schemas.microsoft.com/office/drawing/2014/main" id="{4A32EE6B-EFFB-4FF3-A659-F0DF0AD2A379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33672" y="2885247"/>
            <a:ext cx="366532" cy="366532"/>
          </a:xfrm>
          <a:prstGeom prst="rect">
            <a:avLst/>
          </a:prstGeom>
        </p:spPr>
      </p:pic>
      <p:pic>
        <p:nvPicPr>
          <p:cNvPr id="947" name="그래픽 946">
            <a:extLst>
              <a:ext uri="{FF2B5EF4-FFF2-40B4-BE49-F238E27FC236}">
                <a16:creationId xmlns:a16="http://schemas.microsoft.com/office/drawing/2014/main" id="{9BF76593-03C3-4637-95F5-FD45F8040F72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35372" y="2874466"/>
            <a:ext cx="337784" cy="388092"/>
          </a:xfrm>
          <a:prstGeom prst="rect">
            <a:avLst/>
          </a:prstGeom>
        </p:spPr>
      </p:pic>
      <p:pic>
        <p:nvPicPr>
          <p:cNvPr id="948" name="그래픽 947">
            <a:extLst>
              <a:ext uri="{FF2B5EF4-FFF2-40B4-BE49-F238E27FC236}">
                <a16:creationId xmlns:a16="http://schemas.microsoft.com/office/drawing/2014/main" id="{9DB59EF3-2562-4E99-A692-FDE9EB62765B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32330" y="3561063"/>
            <a:ext cx="366532" cy="380906"/>
          </a:xfrm>
          <a:prstGeom prst="rect">
            <a:avLst/>
          </a:prstGeom>
        </p:spPr>
      </p:pic>
      <p:pic>
        <p:nvPicPr>
          <p:cNvPr id="949" name="그래픽 948">
            <a:extLst>
              <a:ext uri="{FF2B5EF4-FFF2-40B4-BE49-F238E27FC236}">
                <a16:creationId xmlns:a16="http://schemas.microsoft.com/office/drawing/2014/main" id="{DB98349E-4B8C-4C62-AE42-64AE63EFB3D8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35067" y="3564656"/>
            <a:ext cx="273102" cy="373718"/>
          </a:xfrm>
          <a:prstGeom prst="rect">
            <a:avLst/>
          </a:prstGeom>
        </p:spPr>
      </p:pic>
      <p:pic>
        <p:nvPicPr>
          <p:cNvPr id="950" name="그래픽 949">
            <a:extLst>
              <a:ext uri="{FF2B5EF4-FFF2-40B4-BE49-F238E27FC236}">
                <a16:creationId xmlns:a16="http://schemas.microsoft.com/office/drawing/2014/main" id="{B9EE8EB2-818E-44E1-A5A7-2129DF72B883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15435" y="3553877"/>
            <a:ext cx="395278" cy="395278"/>
          </a:xfrm>
          <a:prstGeom prst="rect">
            <a:avLst/>
          </a:prstGeom>
        </p:spPr>
      </p:pic>
      <p:pic>
        <p:nvPicPr>
          <p:cNvPr id="951" name="그래픽 950">
            <a:extLst>
              <a:ext uri="{FF2B5EF4-FFF2-40B4-BE49-F238E27FC236}">
                <a16:creationId xmlns:a16="http://schemas.microsoft.com/office/drawing/2014/main" id="{9CECC170-D1A3-4CCB-B5FC-48396D8FB57D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38542" y="3618559"/>
            <a:ext cx="395278" cy="265914"/>
          </a:xfrm>
          <a:prstGeom prst="rect">
            <a:avLst/>
          </a:prstGeom>
        </p:spPr>
      </p:pic>
      <p:pic>
        <p:nvPicPr>
          <p:cNvPr id="952" name="그래픽 951">
            <a:extLst>
              <a:ext uri="{FF2B5EF4-FFF2-40B4-BE49-F238E27FC236}">
                <a16:creationId xmlns:a16="http://schemas.microsoft.com/office/drawing/2014/main" id="{1B496BA2-DBCA-40EC-9C35-BE0F146D1D7E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431590" y="3586217"/>
            <a:ext cx="330596" cy="330596"/>
          </a:xfrm>
          <a:prstGeom prst="rect">
            <a:avLst/>
          </a:prstGeom>
        </p:spPr>
      </p:pic>
      <p:pic>
        <p:nvPicPr>
          <p:cNvPr id="953" name="그래픽 952">
            <a:extLst>
              <a:ext uri="{FF2B5EF4-FFF2-40B4-BE49-F238E27FC236}">
                <a16:creationId xmlns:a16="http://schemas.microsoft.com/office/drawing/2014/main" id="{82E929AF-56BB-499D-9AF4-9308403BF409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100385" y="3561063"/>
            <a:ext cx="380906" cy="380906"/>
          </a:xfrm>
          <a:prstGeom prst="rect">
            <a:avLst/>
          </a:prstGeom>
        </p:spPr>
      </p:pic>
      <p:pic>
        <p:nvPicPr>
          <p:cNvPr id="954" name="그래픽 953">
            <a:extLst>
              <a:ext uri="{FF2B5EF4-FFF2-40B4-BE49-F238E27FC236}">
                <a16:creationId xmlns:a16="http://schemas.microsoft.com/office/drawing/2014/main" id="{F48589DD-8BE5-425F-9D8A-A94F1255E737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14929" y="3579030"/>
            <a:ext cx="380906" cy="344970"/>
          </a:xfrm>
          <a:prstGeom prst="rect">
            <a:avLst/>
          </a:prstGeom>
        </p:spPr>
      </p:pic>
      <p:pic>
        <p:nvPicPr>
          <p:cNvPr id="955" name="그래픽 954">
            <a:extLst>
              <a:ext uri="{FF2B5EF4-FFF2-40B4-BE49-F238E27FC236}">
                <a16:creationId xmlns:a16="http://schemas.microsoft.com/office/drawing/2014/main" id="{6B0C98A2-03AC-4A2C-869D-C0F079E28392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424905" y="3561064"/>
            <a:ext cx="179672" cy="380904"/>
          </a:xfrm>
          <a:prstGeom prst="rect">
            <a:avLst/>
          </a:prstGeom>
        </p:spPr>
      </p:pic>
      <p:pic>
        <p:nvPicPr>
          <p:cNvPr id="956" name="그래픽 955">
            <a:extLst>
              <a:ext uri="{FF2B5EF4-FFF2-40B4-BE49-F238E27FC236}">
                <a16:creationId xmlns:a16="http://schemas.microsoft.com/office/drawing/2014/main" id="{871FC021-5691-42E8-A174-BFD696BA6A96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58082" y="3561063"/>
            <a:ext cx="380906" cy="380906"/>
          </a:xfrm>
          <a:prstGeom prst="rect">
            <a:avLst/>
          </a:prstGeom>
        </p:spPr>
      </p:pic>
      <p:pic>
        <p:nvPicPr>
          <p:cNvPr id="957" name="그래픽 956">
            <a:extLst>
              <a:ext uri="{FF2B5EF4-FFF2-40B4-BE49-F238E27FC236}">
                <a16:creationId xmlns:a16="http://schemas.microsoft.com/office/drawing/2014/main" id="{A8C3248E-39B8-4C4E-B702-98DE89951E3C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01066" y="3561063"/>
            <a:ext cx="380906" cy="380906"/>
          </a:xfrm>
          <a:prstGeom prst="rect">
            <a:avLst/>
          </a:prstGeom>
        </p:spPr>
      </p:pic>
      <p:pic>
        <p:nvPicPr>
          <p:cNvPr id="958" name="그래픽 957">
            <a:extLst>
              <a:ext uri="{FF2B5EF4-FFF2-40B4-BE49-F238E27FC236}">
                <a16:creationId xmlns:a16="http://schemas.microsoft.com/office/drawing/2014/main" id="{403EEB6C-7863-4357-999F-9C44D4D5C333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5233" y="3582624"/>
            <a:ext cx="323410" cy="337784"/>
          </a:xfrm>
          <a:prstGeom prst="rect">
            <a:avLst/>
          </a:prstGeom>
        </p:spPr>
      </p:pic>
      <p:pic>
        <p:nvPicPr>
          <p:cNvPr id="959" name="그래픽 958">
            <a:extLst>
              <a:ext uri="{FF2B5EF4-FFF2-40B4-BE49-F238E27FC236}">
                <a16:creationId xmlns:a16="http://schemas.microsoft.com/office/drawing/2014/main" id="{7C1C3175-E9B8-4E32-A7C0-B8D1075B5A47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110638" y="3557469"/>
            <a:ext cx="273102" cy="388092"/>
          </a:xfrm>
          <a:prstGeom prst="rect">
            <a:avLst/>
          </a:prstGeom>
        </p:spPr>
      </p:pic>
      <p:pic>
        <p:nvPicPr>
          <p:cNvPr id="960" name="그래픽 959">
            <a:extLst>
              <a:ext uri="{FF2B5EF4-FFF2-40B4-BE49-F238E27FC236}">
                <a16:creationId xmlns:a16="http://schemas.microsoft.com/office/drawing/2014/main" id="{6A2E2623-FD8C-4AAB-B7BE-E6798F917656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48445" y="4287466"/>
            <a:ext cx="280288" cy="352156"/>
          </a:xfrm>
          <a:prstGeom prst="rect">
            <a:avLst/>
          </a:prstGeom>
        </p:spPr>
      </p:pic>
      <p:pic>
        <p:nvPicPr>
          <p:cNvPr id="961" name="그래픽 960">
            <a:extLst>
              <a:ext uri="{FF2B5EF4-FFF2-40B4-BE49-F238E27FC236}">
                <a16:creationId xmlns:a16="http://schemas.microsoft.com/office/drawing/2014/main" id="{6F647530-7AEA-49D5-94CB-0CDA18ABFA92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51567" y="4273092"/>
            <a:ext cx="330596" cy="380904"/>
          </a:xfrm>
          <a:prstGeom prst="rect">
            <a:avLst/>
          </a:prstGeom>
        </p:spPr>
      </p:pic>
      <p:pic>
        <p:nvPicPr>
          <p:cNvPr id="962" name="그래픽 961">
            <a:extLst>
              <a:ext uri="{FF2B5EF4-FFF2-40B4-BE49-F238E27FC236}">
                <a16:creationId xmlns:a16="http://schemas.microsoft.com/office/drawing/2014/main" id="{1FA0250D-1B22-4325-BE25-0F54F05EFD74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48259" y="4276684"/>
            <a:ext cx="323410" cy="373718"/>
          </a:xfrm>
          <a:prstGeom prst="rect">
            <a:avLst/>
          </a:prstGeom>
        </p:spPr>
      </p:pic>
      <p:pic>
        <p:nvPicPr>
          <p:cNvPr id="963" name="그래픽 962">
            <a:extLst>
              <a:ext uri="{FF2B5EF4-FFF2-40B4-BE49-F238E27FC236}">
                <a16:creationId xmlns:a16="http://schemas.microsoft.com/office/drawing/2014/main" id="{20BDEF7D-7310-463E-A562-020940A50485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60203" y="4276684"/>
            <a:ext cx="373718" cy="373718"/>
          </a:xfrm>
          <a:prstGeom prst="rect">
            <a:avLst/>
          </a:prstGeom>
        </p:spPr>
      </p:pic>
      <p:pic>
        <p:nvPicPr>
          <p:cNvPr id="964" name="그래픽 963">
            <a:extLst>
              <a:ext uri="{FF2B5EF4-FFF2-40B4-BE49-F238E27FC236}">
                <a16:creationId xmlns:a16="http://schemas.microsoft.com/office/drawing/2014/main" id="{9B62BFA1-5FD1-4AD2-86A4-5B95BF2D0E06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380206" y="4291058"/>
            <a:ext cx="366532" cy="344970"/>
          </a:xfrm>
          <a:prstGeom prst="rect">
            <a:avLst/>
          </a:prstGeom>
        </p:spPr>
      </p:pic>
      <p:pic>
        <p:nvPicPr>
          <p:cNvPr id="965" name="그래픽 964">
            <a:extLst>
              <a:ext uri="{FF2B5EF4-FFF2-40B4-BE49-F238E27FC236}">
                <a16:creationId xmlns:a16="http://schemas.microsoft.com/office/drawing/2014/main" id="{6762D38E-FC46-4534-964C-F1799A69716B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32225" y="4247937"/>
            <a:ext cx="438400" cy="431212"/>
          </a:xfrm>
          <a:prstGeom prst="rect">
            <a:avLst/>
          </a:prstGeom>
        </p:spPr>
      </p:pic>
      <p:pic>
        <p:nvPicPr>
          <p:cNvPr id="966" name="그래픽 965">
            <a:extLst>
              <a:ext uri="{FF2B5EF4-FFF2-40B4-BE49-F238E27FC236}">
                <a16:creationId xmlns:a16="http://schemas.microsoft.com/office/drawing/2014/main" id="{8EC50DC8-F2E4-4BC3-BC68-4CC54A379A5A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6652" y="4244343"/>
            <a:ext cx="380906" cy="438402"/>
          </a:xfrm>
          <a:prstGeom prst="rect">
            <a:avLst/>
          </a:prstGeom>
        </p:spPr>
      </p:pic>
      <p:pic>
        <p:nvPicPr>
          <p:cNvPr id="967" name="그래픽 966">
            <a:extLst>
              <a:ext uri="{FF2B5EF4-FFF2-40B4-BE49-F238E27FC236}">
                <a16:creationId xmlns:a16="http://schemas.microsoft.com/office/drawing/2014/main" id="{A7BECBBC-9274-4047-AEAA-7C1C904A233D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01341" y="4265905"/>
            <a:ext cx="438400" cy="395278"/>
          </a:xfrm>
          <a:prstGeom prst="rect">
            <a:avLst/>
          </a:prstGeom>
        </p:spPr>
      </p:pic>
      <p:pic>
        <p:nvPicPr>
          <p:cNvPr id="968" name="그래픽 967">
            <a:extLst>
              <a:ext uri="{FF2B5EF4-FFF2-40B4-BE49-F238E27FC236}">
                <a16:creationId xmlns:a16="http://schemas.microsoft.com/office/drawing/2014/main" id="{F553DEB6-FEB0-429E-BD8C-B1D1668601AF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74911" y="4244343"/>
            <a:ext cx="380906" cy="438402"/>
          </a:xfrm>
          <a:prstGeom prst="rect">
            <a:avLst/>
          </a:prstGeom>
        </p:spPr>
      </p:pic>
      <p:pic>
        <p:nvPicPr>
          <p:cNvPr id="969" name="그래픽 968">
            <a:extLst>
              <a:ext uri="{FF2B5EF4-FFF2-40B4-BE49-F238E27FC236}">
                <a16:creationId xmlns:a16="http://schemas.microsoft.com/office/drawing/2014/main" id="{46AEFB66-A921-4D77-80F5-E73CFBAFCC8C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689231" y="4273092"/>
            <a:ext cx="402464" cy="380904"/>
          </a:xfrm>
          <a:prstGeom prst="rect">
            <a:avLst/>
          </a:prstGeom>
        </p:spPr>
      </p:pic>
      <p:pic>
        <p:nvPicPr>
          <p:cNvPr id="970" name="그래픽 969">
            <a:extLst>
              <a:ext uri="{FF2B5EF4-FFF2-40B4-BE49-F238E27FC236}">
                <a16:creationId xmlns:a16="http://schemas.microsoft.com/office/drawing/2014/main" id="{30289C14-3451-4E03-9874-2D01225CEFD9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392617" y="4265904"/>
            <a:ext cx="380906" cy="395280"/>
          </a:xfrm>
          <a:prstGeom prst="rect">
            <a:avLst/>
          </a:prstGeom>
        </p:spPr>
      </p:pic>
      <p:pic>
        <p:nvPicPr>
          <p:cNvPr id="971" name="그래픽 970">
            <a:extLst>
              <a:ext uri="{FF2B5EF4-FFF2-40B4-BE49-F238E27FC236}">
                <a16:creationId xmlns:a16="http://schemas.microsoft.com/office/drawing/2014/main" id="{28B9235B-11CF-46C3-9E70-6CC7844EC769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7970690" y="4341366"/>
            <a:ext cx="467148" cy="244354"/>
          </a:xfrm>
          <a:prstGeom prst="rect">
            <a:avLst/>
          </a:prstGeom>
        </p:spPr>
      </p:pic>
      <p:pic>
        <p:nvPicPr>
          <p:cNvPr id="972" name="그래픽 971">
            <a:extLst>
              <a:ext uri="{FF2B5EF4-FFF2-40B4-BE49-F238E27FC236}">
                <a16:creationId xmlns:a16="http://schemas.microsoft.com/office/drawing/2014/main" id="{C1BE1E5A-52DF-4C4F-AA8F-F228CD417860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70995" y="5022252"/>
            <a:ext cx="258728" cy="330596"/>
          </a:xfrm>
          <a:prstGeom prst="rect">
            <a:avLst/>
          </a:prstGeom>
        </p:spPr>
      </p:pic>
      <p:pic>
        <p:nvPicPr>
          <p:cNvPr id="973" name="그래픽 972">
            <a:extLst>
              <a:ext uri="{FF2B5EF4-FFF2-40B4-BE49-F238E27FC236}">
                <a16:creationId xmlns:a16="http://schemas.microsoft.com/office/drawing/2014/main" id="{8F9D8792-D084-45D1-B59F-4B7F9F9F1710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33192" y="4997098"/>
            <a:ext cx="380906" cy="380906"/>
          </a:xfrm>
          <a:prstGeom prst="rect">
            <a:avLst/>
          </a:prstGeom>
        </p:spPr>
      </p:pic>
      <p:pic>
        <p:nvPicPr>
          <p:cNvPr id="974" name="그래픽 973">
            <a:extLst>
              <a:ext uri="{FF2B5EF4-FFF2-40B4-BE49-F238E27FC236}">
                <a16:creationId xmlns:a16="http://schemas.microsoft.com/office/drawing/2014/main" id="{909D20E0-CDA1-4BF7-9173-E09395C26925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38460" y="5007878"/>
            <a:ext cx="359344" cy="359344"/>
          </a:xfrm>
          <a:prstGeom prst="rect">
            <a:avLst/>
          </a:prstGeom>
        </p:spPr>
      </p:pic>
      <p:pic>
        <p:nvPicPr>
          <p:cNvPr id="975" name="그래픽 974">
            <a:extLst>
              <a:ext uri="{FF2B5EF4-FFF2-40B4-BE49-F238E27FC236}">
                <a16:creationId xmlns:a16="http://schemas.microsoft.com/office/drawing/2014/main" id="{801CCD24-F7BD-4661-821B-A8397362EDF8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97496" y="5011473"/>
            <a:ext cx="294662" cy="352156"/>
          </a:xfrm>
          <a:prstGeom prst="rect">
            <a:avLst/>
          </a:prstGeom>
        </p:spPr>
      </p:pic>
      <p:pic>
        <p:nvPicPr>
          <p:cNvPr id="976" name="그래픽 975">
            <a:extLst>
              <a:ext uri="{FF2B5EF4-FFF2-40B4-BE49-F238E27FC236}">
                <a16:creationId xmlns:a16="http://schemas.microsoft.com/office/drawing/2014/main" id="{8D79C4DC-D396-4DF1-B8D1-193A9F5A9882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462074" y="4997099"/>
            <a:ext cx="186858" cy="380904"/>
          </a:xfrm>
          <a:prstGeom prst="rect">
            <a:avLst/>
          </a:prstGeom>
        </p:spPr>
      </p:pic>
      <p:pic>
        <p:nvPicPr>
          <p:cNvPr id="977" name="그래픽 976">
            <a:extLst>
              <a:ext uri="{FF2B5EF4-FFF2-40B4-BE49-F238E27FC236}">
                <a16:creationId xmlns:a16="http://schemas.microsoft.com/office/drawing/2014/main" id="{E65C8A6F-E448-49E8-AE62-16769250989A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88316" y="5015065"/>
            <a:ext cx="359344" cy="344970"/>
          </a:xfrm>
          <a:prstGeom prst="rect">
            <a:avLst/>
          </a:prstGeom>
        </p:spPr>
      </p:pic>
      <p:pic>
        <p:nvPicPr>
          <p:cNvPr id="978" name="그래픽 977">
            <a:extLst>
              <a:ext uri="{FF2B5EF4-FFF2-40B4-BE49-F238E27FC236}">
                <a16:creationId xmlns:a16="http://schemas.microsoft.com/office/drawing/2014/main" id="{654FE757-5715-4286-864A-0817B3C47C7E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19598" y="5033033"/>
            <a:ext cx="366532" cy="309036"/>
          </a:xfrm>
          <a:prstGeom prst="rect">
            <a:avLst/>
          </a:prstGeom>
        </p:spPr>
      </p:pic>
      <p:pic>
        <p:nvPicPr>
          <p:cNvPr id="979" name="그래픽 978">
            <a:extLst>
              <a:ext uri="{FF2B5EF4-FFF2-40B4-BE49-F238E27FC236}">
                <a16:creationId xmlns:a16="http://schemas.microsoft.com/office/drawing/2014/main" id="{F67D5833-547F-4AEE-BFBC-55D746473350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438203" y="5011472"/>
            <a:ext cx="316222" cy="352158"/>
          </a:xfrm>
          <a:prstGeom prst="rect">
            <a:avLst/>
          </a:prstGeom>
        </p:spPr>
      </p:pic>
      <p:pic>
        <p:nvPicPr>
          <p:cNvPr id="980" name="그래픽 979">
            <a:extLst>
              <a:ext uri="{FF2B5EF4-FFF2-40B4-BE49-F238E27FC236}">
                <a16:creationId xmlns:a16="http://schemas.microsoft.com/office/drawing/2014/main" id="{4B1974C2-70D0-49BE-83C4-6AC978CC5682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97535" y="5018659"/>
            <a:ext cx="265916" cy="337784"/>
          </a:xfrm>
          <a:prstGeom prst="rect">
            <a:avLst/>
          </a:prstGeom>
        </p:spPr>
      </p:pic>
      <p:pic>
        <p:nvPicPr>
          <p:cNvPr id="981" name="그래픽 980">
            <a:extLst>
              <a:ext uri="{FF2B5EF4-FFF2-40B4-BE49-F238E27FC236}">
                <a16:creationId xmlns:a16="http://schemas.microsoft.com/office/drawing/2014/main" id="{9CEDF0FB-D7C1-4332-AB42-AE3F7E43D811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57986" y="5043812"/>
            <a:ext cx="337784" cy="287476"/>
          </a:xfrm>
          <a:prstGeom prst="rect">
            <a:avLst/>
          </a:prstGeom>
        </p:spPr>
      </p:pic>
      <p:pic>
        <p:nvPicPr>
          <p:cNvPr id="982" name="그래픽 981">
            <a:extLst>
              <a:ext uri="{FF2B5EF4-FFF2-40B4-BE49-F238E27FC236}">
                <a16:creationId xmlns:a16="http://schemas.microsoft.com/office/drawing/2014/main" id="{FC2EBBA1-D587-4BED-9F67-82618628B679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33672" y="5000691"/>
            <a:ext cx="366532" cy="373718"/>
          </a:xfrm>
          <a:prstGeom prst="rect">
            <a:avLst/>
          </a:prstGeom>
        </p:spPr>
      </p:pic>
      <p:pic>
        <p:nvPicPr>
          <p:cNvPr id="983" name="그래픽 982">
            <a:extLst>
              <a:ext uri="{FF2B5EF4-FFF2-40B4-BE49-F238E27FC236}">
                <a16:creationId xmlns:a16="http://schemas.microsoft.com/office/drawing/2014/main" id="{D9A9590E-6C88-46AF-9873-7875359871F1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49746" y="5033033"/>
            <a:ext cx="309036" cy="309036"/>
          </a:xfrm>
          <a:prstGeom prst="rect">
            <a:avLst/>
          </a:prstGeom>
        </p:spPr>
      </p:pic>
      <p:pic>
        <p:nvPicPr>
          <p:cNvPr id="984" name="그래픽 983">
            <a:extLst>
              <a:ext uri="{FF2B5EF4-FFF2-40B4-BE49-F238E27FC236}">
                <a16:creationId xmlns:a16="http://schemas.microsoft.com/office/drawing/2014/main" id="{4600FB0A-FAC4-4052-A7EE-F79B88408F51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6112613" y="5712772"/>
            <a:ext cx="316222" cy="273100"/>
          </a:xfrm>
          <a:prstGeom prst="rect">
            <a:avLst/>
          </a:prstGeom>
        </p:spPr>
      </p:pic>
      <p:pic>
        <p:nvPicPr>
          <p:cNvPr id="985" name="그래픽 984">
            <a:extLst>
              <a:ext uri="{FF2B5EF4-FFF2-40B4-BE49-F238E27FC236}">
                <a16:creationId xmlns:a16="http://schemas.microsoft.com/office/drawing/2014/main" id="{8CCE7421-5FEB-41A8-A1BD-67544E0DDCE0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729177" y="5719958"/>
            <a:ext cx="330596" cy="258728"/>
          </a:xfrm>
          <a:prstGeom prst="rect">
            <a:avLst/>
          </a:prstGeom>
        </p:spPr>
      </p:pic>
      <p:pic>
        <p:nvPicPr>
          <p:cNvPr id="986" name="그래픽 985">
            <a:extLst>
              <a:ext uri="{FF2B5EF4-FFF2-40B4-BE49-F238E27FC236}">
                <a16:creationId xmlns:a16="http://schemas.microsoft.com/office/drawing/2014/main" id="{6C0C3D98-EAFC-4A0D-A276-23250D5F7052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1333743" y="5684024"/>
            <a:ext cx="330596" cy="330596"/>
          </a:xfrm>
          <a:prstGeom prst="rect">
            <a:avLst/>
          </a:prstGeom>
        </p:spPr>
      </p:pic>
      <p:pic>
        <p:nvPicPr>
          <p:cNvPr id="987" name="그래픽 986">
            <a:extLst>
              <a:ext uri="{FF2B5EF4-FFF2-40B4-BE49-F238E27FC236}">
                <a16:creationId xmlns:a16="http://schemas.microsoft.com/office/drawing/2014/main" id="{44D172C7-C7D3-4A2D-A435-26BEDA8CAE6E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037494" y="5684024"/>
            <a:ext cx="395278" cy="330596"/>
          </a:xfrm>
          <a:prstGeom prst="rect">
            <a:avLst/>
          </a:prstGeom>
        </p:spPr>
      </p:pic>
      <p:pic>
        <p:nvPicPr>
          <p:cNvPr id="988" name="그래픽 987">
            <a:extLst>
              <a:ext uri="{FF2B5EF4-FFF2-40B4-BE49-F238E27FC236}">
                <a16:creationId xmlns:a16="http://schemas.microsoft.com/office/drawing/2014/main" id="{0A2163F8-58DC-4163-9E31-415C43E02FBE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2691672" y="5680431"/>
            <a:ext cx="337784" cy="337784"/>
          </a:xfrm>
          <a:prstGeom prst="rect">
            <a:avLst/>
          </a:prstGeom>
        </p:spPr>
      </p:pic>
      <p:pic>
        <p:nvPicPr>
          <p:cNvPr id="989" name="그래픽 988">
            <a:extLst>
              <a:ext uri="{FF2B5EF4-FFF2-40B4-BE49-F238E27FC236}">
                <a16:creationId xmlns:a16="http://schemas.microsoft.com/office/drawing/2014/main" id="{C77B548E-F617-470C-8A15-9B094AC2D4B1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3390209" y="5658870"/>
            <a:ext cx="366532" cy="380906"/>
          </a:xfrm>
          <a:prstGeom prst="rect">
            <a:avLst/>
          </a:prstGeom>
        </p:spPr>
      </p:pic>
      <p:pic>
        <p:nvPicPr>
          <p:cNvPr id="990" name="그래픽 989">
            <a:extLst>
              <a:ext uri="{FF2B5EF4-FFF2-40B4-BE49-F238E27FC236}">
                <a16:creationId xmlns:a16="http://schemas.microsoft.com/office/drawing/2014/main" id="{21B73693-43BE-4024-9761-B61C3F8BE77A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111654" y="5694805"/>
            <a:ext cx="294662" cy="309036"/>
          </a:xfrm>
          <a:prstGeom prst="rect">
            <a:avLst/>
          </a:prstGeom>
        </p:spPr>
      </p:pic>
      <p:pic>
        <p:nvPicPr>
          <p:cNvPr id="991" name="그래픽 990">
            <a:extLst>
              <a:ext uri="{FF2B5EF4-FFF2-40B4-BE49-F238E27FC236}">
                <a16:creationId xmlns:a16="http://schemas.microsoft.com/office/drawing/2014/main" id="{B5E5BDDF-7241-4AF2-A787-6C0C8B911ED6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4803104" y="5684024"/>
            <a:ext cx="352158" cy="330596"/>
          </a:xfrm>
          <a:prstGeom prst="rect">
            <a:avLst/>
          </a:prstGeom>
        </p:spPr>
      </p:pic>
      <p:pic>
        <p:nvPicPr>
          <p:cNvPr id="992" name="그래픽 991">
            <a:extLst>
              <a:ext uri="{FF2B5EF4-FFF2-40B4-BE49-F238E27FC236}">
                <a16:creationId xmlns:a16="http://schemas.microsoft.com/office/drawing/2014/main" id="{15192A78-3E9D-4376-8300-A7F7B3550A37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5472079" y="5687618"/>
            <a:ext cx="316222" cy="323410"/>
          </a:xfrm>
          <a:prstGeom prst="rect">
            <a:avLst/>
          </a:prstGeom>
        </p:spPr>
      </p:pic>
      <p:pic>
        <p:nvPicPr>
          <p:cNvPr id="993" name="그래픽 992">
            <a:extLst>
              <a:ext uri="{FF2B5EF4-FFF2-40B4-BE49-F238E27FC236}">
                <a16:creationId xmlns:a16="http://schemas.microsoft.com/office/drawing/2014/main" id="{827261A5-90E6-47A3-BC9C-03D856C04770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9463" y="5684024"/>
            <a:ext cx="337784" cy="330596"/>
          </a:xfrm>
          <a:prstGeom prst="rect">
            <a:avLst/>
          </a:prstGeom>
        </p:spPr>
      </p:pic>
      <p:pic>
        <p:nvPicPr>
          <p:cNvPr id="994" name="그래픽 993">
            <a:extLst>
              <a:ext uri="{FF2B5EF4-FFF2-40B4-BE49-F238E27FC236}">
                <a16:creationId xmlns:a16="http://schemas.microsoft.com/office/drawing/2014/main" id="{D7563070-530D-4D6F-9453-B22DCC21C29A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56315" y="5673244"/>
            <a:ext cx="359344" cy="352158"/>
          </a:xfrm>
          <a:prstGeom prst="rect">
            <a:avLst/>
          </a:prstGeom>
        </p:spPr>
      </p:pic>
      <p:pic>
        <p:nvPicPr>
          <p:cNvPr id="995" name="그래픽 994">
            <a:extLst>
              <a:ext uri="{FF2B5EF4-FFF2-40B4-BE49-F238E27FC236}">
                <a16:creationId xmlns:a16="http://schemas.microsoft.com/office/drawing/2014/main" id="{7BD089E0-87F4-454C-A8A3-A7D1B1FAA4B6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38128" y="5676837"/>
            <a:ext cx="344970" cy="34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5C08CC2C-5427-410A-8EAA-EF2AD03A1DC2}"/>
              </a:ext>
            </a:extLst>
          </p:cNvPr>
          <p:cNvSpPr/>
          <p:nvPr/>
        </p:nvSpPr>
        <p:spPr>
          <a:xfrm>
            <a:off x="3164114" y="1778000"/>
            <a:ext cx="5863772" cy="3302000"/>
          </a:xfrm>
          <a:prstGeom prst="roundRect">
            <a:avLst>
              <a:gd name="adj" fmla="val 8590"/>
            </a:avLst>
          </a:prstGeom>
          <a:solidFill>
            <a:srgbClr val="FFDEB9"/>
          </a:solidFill>
          <a:ln w="15875" cap="flat">
            <a:noFill/>
            <a:prstDash val="solid"/>
            <a:miter/>
          </a:ln>
          <a:effectLst>
            <a:outerShdw dist="190500" dir="2700000" algn="tl" rotWithShape="0">
              <a:srgbClr val="5D2C13"/>
            </a:outerShdw>
          </a:effectLst>
        </p:spPr>
        <p:txBody>
          <a:bodyPr rtlCol="0" anchor="ctr"/>
          <a:lstStyle/>
          <a:p>
            <a:pPr algn="ctr"/>
            <a:r>
              <a:rPr lang="en-US" altLang="ko-KR" sz="7200" dirty="0">
                <a:solidFill>
                  <a:srgbClr val="5D2C13"/>
                </a:solidFill>
                <a:latin typeface="+mj-lt"/>
              </a:rPr>
              <a:t>Thanks !</a:t>
            </a:r>
            <a:endParaRPr lang="ko-KR" altLang="en-US" sz="7200" dirty="0">
              <a:solidFill>
                <a:srgbClr val="5D2C1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E0A4019-AB17-47F6-862F-23DCD3D5A950}"/>
              </a:ext>
            </a:extLst>
          </p:cNvPr>
          <p:cNvSpPr txBox="1"/>
          <p:nvPr/>
        </p:nvSpPr>
        <p:spPr>
          <a:xfrm>
            <a:off x="1361567" y="1243787"/>
            <a:ext cx="9468866" cy="437042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You are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Use our templates for personal or commercial presentations or prints. (For presentation purposes only)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Edit, and customize our templates for your own needs.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Link a page to a presentation template on your website or your blog.</a:t>
            </a:r>
          </a:p>
          <a:p>
            <a:endParaRPr lang="en-US" altLang="ko-KR" sz="1400" dirty="0"/>
          </a:p>
          <a:p>
            <a:r>
              <a:rPr lang="en-US" altLang="ko-KR" sz="1400" dirty="0"/>
              <a:t>It cannot be used as any design derivative other than for presentation purposes.</a:t>
            </a:r>
          </a:p>
          <a:p>
            <a:r>
              <a:rPr lang="en-US" altLang="ko-KR" sz="1400" dirty="0"/>
              <a:t>(Example: brochure, catalog, business card, web, etc.) 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2000" dirty="0">
                <a:latin typeface="+mj-lt"/>
              </a:rPr>
              <a:t>You are not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Republish or redistribute our presentation templates, offline or online and even for free.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Sell, rent or sub-license our presentation templates.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Extract any part of the presentation templates (background, images …) in order to use your website or personal blog.    </a:t>
            </a:r>
          </a:p>
          <a:p>
            <a:endParaRPr lang="en-US" altLang="ko-KR" sz="1400" dirty="0"/>
          </a:p>
          <a:p>
            <a:r>
              <a:rPr lang="en-US" altLang="ko-KR" sz="1400" dirty="0"/>
              <a:t>by </a:t>
            </a:r>
            <a:r>
              <a:rPr lang="en-US" altLang="ko-KR" sz="1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PPTMON.com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5673455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285463CB-D47A-4DEF-A279-DBD56493D45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0F51AE38-F798-415F-9192-843ACE554A86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D9680BCC-80E2-44B0-878C-884E98240BD5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47C9F27B-E3D8-4E0B-8DC2-5D76FC0BC1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BEA65AE1-8AE1-46CB-90CC-69E0C49F4760}"/>
              </a:ext>
            </a:extLst>
          </p:cNvPr>
          <p:cNvSpPr/>
          <p:nvPr/>
        </p:nvSpPr>
        <p:spPr>
          <a:xfrm>
            <a:off x="3889954" y="338105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Caveat Brush Font download by </a:t>
            </a:r>
            <a:endParaRPr lang="ko-KR" altLang="en-US" sz="11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2AD9CEE-E3DE-4CDC-98B1-A0AF5B57F862}"/>
              </a:ext>
            </a:extLst>
          </p:cNvPr>
          <p:cNvSpPr/>
          <p:nvPr/>
        </p:nvSpPr>
        <p:spPr>
          <a:xfrm>
            <a:off x="3889954" y="3642669"/>
            <a:ext cx="535274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https://fonts.google.com/specimen/Caveat+Brush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CFB21273-EEBE-4AE6-A9FB-4FBDB9FD8701}"/>
              </a:ext>
            </a:extLst>
          </p:cNvPr>
          <p:cNvSpPr/>
          <p:nvPr/>
        </p:nvSpPr>
        <p:spPr>
          <a:xfrm>
            <a:off x="3889954" y="416588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Montserrat Font download by </a:t>
            </a:r>
            <a:endParaRPr lang="ko-KR" altLang="en-US" sz="1100" dirty="0"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E1FB0373-1217-483D-B31E-B499A87BF46E}"/>
              </a:ext>
            </a:extLst>
          </p:cNvPr>
          <p:cNvSpPr/>
          <p:nvPr/>
        </p:nvSpPr>
        <p:spPr>
          <a:xfrm>
            <a:off x="3889954" y="4427499"/>
            <a:ext cx="51507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38903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직사각형 43">
            <a:extLst>
              <a:ext uri="{FF2B5EF4-FFF2-40B4-BE49-F238E27FC236}">
                <a16:creationId xmlns:a16="http://schemas.microsoft.com/office/drawing/2014/main" id="{A294CF86-99BF-48EA-AC18-93A4F3FA51B0}"/>
              </a:ext>
            </a:extLst>
          </p:cNvPr>
          <p:cNvSpPr/>
          <p:nvPr/>
        </p:nvSpPr>
        <p:spPr>
          <a:xfrm>
            <a:off x="1378856" y="1212921"/>
            <a:ext cx="94342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>
                <a:solidFill>
                  <a:srgbClr val="FFDEB9"/>
                </a:solidFill>
                <a:latin typeface="+mj-lt"/>
              </a:rPr>
              <a:t>Agenda</a:t>
            </a:r>
            <a:endParaRPr lang="ko-KR" altLang="en-US" sz="3200" dirty="0">
              <a:solidFill>
                <a:srgbClr val="FFDEB9"/>
              </a:solidFill>
              <a:latin typeface="+mj-lt"/>
            </a:endParaRPr>
          </a:p>
        </p:txBody>
      </p:sp>
      <p:sp>
        <p:nvSpPr>
          <p:cNvPr id="45" name="타원 44">
            <a:extLst>
              <a:ext uri="{FF2B5EF4-FFF2-40B4-BE49-F238E27FC236}">
                <a16:creationId xmlns:a16="http://schemas.microsoft.com/office/drawing/2014/main" id="{4ED1CAC6-1325-44C4-9053-1EC85BC50B08}"/>
              </a:ext>
            </a:extLst>
          </p:cNvPr>
          <p:cNvSpPr/>
          <p:nvPr/>
        </p:nvSpPr>
        <p:spPr>
          <a:xfrm>
            <a:off x="5466173" y="2767991"/>
            <a:ext cx="1259658" cy="1259656"/>
          </a:xfrm>
          <a:prstGeom prst="ellipse">
            <a:avLst/>
          </a:prstGeom>
          <a:solidFill>
            <a:srgbClr val="FFDEB9"/>
          </a:solidFill>
          <a:ln w="15875" cap="flat">
            <a:noFill/>
            <a:prstDash val="solid"/>
            <a:miter/>
          </a:ln>
          <a:effectLst>
            <a:outerShdw dist="88900" dir="2700000" algn="tl" rotWithShape="0">
              <a:srgbClr val="5D2C13"/>
            </a:outerShdw>
          </a:effectLst>
        </p:spPr>
        <p:txBody>
          <a:bodyPr rtlCol="0" anchor="ctr"/>
          <a:lstStyle/>
          <a:p>
            <a:pPr algn="ctr"/>
            <a:endParaRPr lang="ko-KR" altLang="en-US" sz="2800" dirty="0">
              <a:solidFill>
                <a:srgbClr val="922600"/>
              </a:solidFill>
              <a:latin typeface="+mj-lt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5DFF2BA6-7508-4A9E-9E19-7FF88958A7AA}"/>
              </a:ext>
            </a:extLst>
          </p:cNvPr>
          <p:cNvSpPr/>
          <p:nvPr/>
        </p:nvSpPr>
        <p:spPr>
          <a:xfrm>
            <a:off x="4586200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>
                <a:solidFill>
                  <a:srgbClr val="FFDEB9"/>
                </a:solidFill>
              </a:rPr>
              <a:t>Consectetur</a:t>
            </a:r>
            <a:r>
              <a:rPr lang="en-US" altLang="ko-KR" sz="2400" dirty="0">
                <a:solidFill>
                  <a:srgbClr val="FFDEB9"/>
                </a:solidFill>
              </a:rPr>
              <a:t> </a:t>
            </a:r>
            <a:r>
              <a:rPr lang="en-US" altLang="ko-KR" sz="2400" dirty="0" err="1">
                <a:solidFill>
                  <a:srgbClr val="FFDEB9"/>
                </a:solidFill>
              </a:rPr>
              <a:t>adipiscing</a:t>
            </a:r>
            <a:r>
              <a:rPr lang="en-US" altLang="ko-KR" sz="2400" dirty="0">
                <a:solidFill>
                  <a:srgbClr val="FFDEB9"/>
                </a:solidFill>
              </a:rPr>
              <a:t> </a:t>
            </a:r>
            <a:r>
              <a:rPr lang="en-US" altLang="ko-KR" sz="2400" dirty="0" err="1">
                <a:solidFill>
                  <a:srgbClr val="FFDEB9"/>
                </a:solidFill>
              </a:rPr>
              <a:t>elit</a:t>
            </a:r>
            <a:endParaRPr lang="en-US" altLang="ko-KR" sz="2400" dirty="0">
              <a:solidFill>
                <a:srgbClr val="FFDEB9"/>
              </a:solidFill>
            </a:endParaRPr>
          </a:p>
        </p:txBody>
      </p:sp>
      <p:sp>
        <p:nvSpPr>
          <p:cNvPr id="52" name="타원 51">
            <a:extLst>
              <a:ext uri="{FF2B5EF4-FFF2-40B4-BE49-F238E27FC236}">
                <a16:creationId xmlns:a16="http://schemas.microsoft.com/office/drawing/2014/main" id="{AC22614C-8C2F-48EC-8DB1-EEE1CE6B63C2}"/>
              </a:ext>
            </a:extLst>
          </p:cNvPr>
          <p:cNvSpPr/>
          <p:nvPr/>
        </p:nvSpPr>
        <p:spPr>
          <a:xfrm>
            <a:off x="2321743" y="2767991"/>
            <a:ext cx="1259658" cy="1259656"/>
          </a:xfrm>
          <a:prstGeom prst="ellipse">
            <a:avLst/>
          </a:prstGeom>
          <a:solidFill>
            <a:srgbClr val="FFDEB9"/>
          </a:solidFill>
          <a:ln w="15875" cap="flat">
            <a:noFill/>
            <a:prstDash val="solid"/>
            <a:miter/>
          </a:ln>
          <a:effectLst>
            <a:outerShdw dist="88900" dir="2700000" algn="tl" rotWithShape="0">
              <a:srgbClr val="5D2C13"/>
            </a:outerShdw>
          </a:effectLst>
        </p:spPr>
        <p:txBody>
          <a:bodyPr rtlCol="0" anchor="ctr"/>
          <a:lstStyle/>
          <a:p>
            <a:pPr algn="ctr"/>
            <a:endParaRPr lang="ko-KR" altLang="en-US" sz="2800" dirty="0">
              <a:solidFill>
                <a:srgbClr val="922600"/>
              </a:solidFill>
              <a:latin typeface="+mj-lt"/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55F98916-9341-4135-9B5C-63B2C192685C}"/>
              </a:ext>
            </a:extLst>
          </p:cNvPr>
          <p:cNvSpPr/>
          <p:nvPr/>
        </p:nvSpPr>
        <p:spPr>
          <a:xfrm>
            <a:off x="1441771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FFDEB9"/>
                </a:solidFill>
              </a:rPr>
              <a:t>Lorem ipsum dolor sit </a:t>
            </a:r>
            <a:r>
              <a:rPr lang="en-US" altLang="ko-KR" sz="2400" dirty="0" err="1">
                <a:solidFill>
                  <a:srgbClr val="FFDEB9"/>
                </a:solidFill>
              </a:rPr>
              <a:t>amet</a:t>
            </a:r>
            <a:endParaRPr lang="en-US" altLang="ko-KR" sz="2400" dirty="0">
              <a:solidFill>
                <a:srgbClr val="FFDEB9"/>
              </a:solidFill>
            </a:endParaRPr>
          </a:p>
        </p:txBody>
      </p:sp>
      <p:sp>
        <p:nvSpPr>
          <p:cNvPr id="57" name="타원 56">
            <a:extLst>
              <a:ext uri="{FF2B5EF4-FFF2-40B4-BE49-F238E27FC236}">
                <a16:creationId xmlns:a16="http://schemas.microsoft.com/office/drawing/2014/main" id="{0AA689C8-F721-46CD-B79C-BC812EE24204}"/>
              </a:ext>
            </a:extLst>
          </p:cNvPr>
          <p:cNvSpPr/>
          <p:nvPr/>
        </p:nvSpPr>
        <p:spPr>
          <a:xfrm>
            <a:off x="8615459" y="2767991"/>
            <a:ext cx="1259658" cy="1259656"/>
          </a:xfrm>
          <a:prstGeom prst="ellipse">
            <a:avLst/>
          </a:prstGeom>
          <a:solidFill>
            <a:srgbClr val="FFDEB9"/>
          </a:solidFill>
          <a:ln w="15875" cap="flat">
            <a:noFill/>
            <a:prstDash val="solid"/>
            <a:miter/>
          </a:ln>
          <a:effectLst>
            <a:outerShdw dist="88900" dir="2700000" algn="tl" rotWithShape="0">
              <a:srgbClr val="5D2C13"/>
            </a:outerShdw>
          </a:effectLst>
        </p:spPr>
        <p:txBody>
          <a:bodyPr rtlCol="0" anchor="ctr"/>
          <a:lstStyle/>
          <a:p>
            <a:pPr algn="ctr"/>
            <a:endParaRPr lang="ko-KR" altLang="en-US" sz="2800" dirty="0">
              <a:solidFill>
                <a:srgbClr val="922600"/>
              </a:solidFill>
              <a:latin typeface="+mj-lt"/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DDFC3B67-E983-4931-BEA9-055DABF54339}"/>
              </a:ext>
            </a:extLst>
          </p:cNvPr>
          <p:cNvSpPr/>
          <p:nvPr/>
        </p:nvSpPr>
        <p:spPr>
          <a:xfrm>
            <a:off x="7735486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FFDEB9"/>
                </a:solidFill>
              </a:rPr>
              <a:t>Sed do </a:t>
            </a:r>
            <a:r>
              <a:rPr lang="en-US" altLang="ko-KR" sz="2400" dirty="0" err="1">
                <a:solidFill>
                  <a:srgbClr val="FFDEB9"/>
                </a:solidFill>
              </a:rPr>
              <a:t>eiusmod</a:t>
            </a:r>
            <a:r>
              <a:rPr lang="en-US" altLang="ko-KR" sz="2400" dirty="0">
                <a:solidFill>
                  <a:srgbClr val="FFDEB9"/>
                </a:solidFill>
              </a:rPr>
              <a:t> </a:t>
            </a:r>
            <a:r>
              <a:rPr lang="en-US" altLang="ko-KR" sz="2400" dirty="0" err="1">
                <a:solidFill>
                  <a:srgbClr val="FFDEB9"/>
                </a:solidFill>
              </a:rPr>
              <a:t>tempor</a:t>
            </a:r>
            <a:endParaRPr lang="en-US" altLang="ko-KR" sz="2400" dirty="0">
              <a:solidFill>
                <a:srgbClr val="FFDEB9"/>
              </a:solidFill>
            </a:endParaRPr>
          </a:p>
        </p:txBody>
      </p:sp>
      <p:pic>
        <p:nvPicPr>
          <p:cNvPr id="24" name="그래픽 23">
            <a:extLst>
              <a:ext uri="{FF2B5EF4-FFF2-40B4-BE49-F238E27FC236}">
                <a16:creationId xmlns:a16="http://schemas.microsoft.com/office/drawing/2014/main" id="{0C229D75-DDCB-4C37-9F8E-42A20F45CE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28191" y="3122346"/>
            <a:ext cx="646762" cy="550946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088AB7BB-6A2B-4107-A6F2-15AE5660D0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00157" y="3074436"/>
            <a:ext cx="730606" cy="646766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52712044-3DE8-4361-B826-6EE7804814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50471" y="3080426"/>
            <a:ext cx="491062" cy="634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392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C0357F22-0BCD-4E25-B4A2-1CE2EC1A2A84}"/>
              </a:ext>
            </a:extLst>
          </p:cNvPr>
          <p:cNvSpPr/>
          <p:nvPr/>
        </p:nvSpPr>
        <p:spPr>
          <a:xfrm>
            <a:off x="3164114" y="1778000"/>
            <a:ext cx="5863772" cy="3302000"/>
          </a:xfrm>
          <a:prstGeom prst="roundRect">
            <a:avLst>
              <a:gd name="adj" fmla="val 9671"/>
            </a:avLst>
          </a:prstGeom>
          <a:solidFill>
            <a:srgbClr val="FFDEB9"/>
          </a:solidFill>
          <a:ln w="15875" cap="flat">
            <a:noFill/>
            <a:prstDash val="solid"/>
            <a:miter/>
          </a:ln>
          <a:effectLst>
            <a:outerShdw dist="190500" dir="2700000" algn="tl" rotWithShape="0">
              <a:srgbClr val="AC410C"/>
            </a:outerShdw>
          </a:effectLst>
        </p:spPr>
        <p:txBody>
          <a:bodyPr rtlCol="0" anchor="ctr"/>
          <a:lstStyle/>
          <a:p>
            <a:pPr algn="ctr"/>
            <a:r>
              <a:rPr lang="en-US" altLang="ko-KR" sz="4800">
                <a:solidFill>
                  <a:srgbClr val="5D2C13"/>
                </a:solidFill>
                <a:latin typeface="+mj-lt"/>
              </a:rPr>
              <a:t>Section Break</a:t>
            </a:r>
          </a:p>
          <a:p>
            <a:pPr algn="ctr"/>
            <a:r>
              <a:rPr lang="en-US" altLang="ko-KR" sz="4800">
                <a:solidFill>
                  <a:srgbClr val="5D2C13"/>
                </a:solidFill>
                <a:latin typeface="+mj-lt"/>
              </a:rPr>
              <a:t>Slide Title</a:t>
            </a:r>
            <a:endParaRPr lang="ko-KR" altLang="en-US" sz="4800" dirty="0">
              <a:solidFill>
                <a:srgbClr val="5D2C1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29696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FC3ED46D-5D78-4197-A95E-D8FD06EBBE58}"/>
              </a:ext>
            </a:extLst>
          </p:cNvPr>
          <p:cNvSpPr txBox="1"/>
          <p:nvPr/>
        </p:nvSpPr>
        <p:spPr>
          <a:xfrm>
            <a:off x="2413000" y="1680155"/>
            <a:ext cx="7239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FFDEB9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solidFill>
                <a:srgbClr val="FFDEB9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4CC1E6D-7BB8-4C86-BD98-13BC92432930}"/>
              </a:ext>
            </a:extLst>
          </p:cNvPr>
          <p:cNvSpPr txBox="1"/>
          <p:nvPr/>
        </p:nvSpPr>
        <p:spPr>
          <a:xfrm>
            <a:off x="2413001" y="4223739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FFDEB9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DEB9"/>
                </a:solidFill>
              </a:rPr>
              <a:t>amet</a:t>
            </a:r>
            <a:r>
              <a:rPr lang="en-US" altLang="ko-KR" sz="1400" dirty="0">
                <a:solidFill>
                  <a:srgbClr val="FFDEB9"/>
                </a:solidFill>
              </a:rPr>
              <a:t>, </a:t>
            </a:r>
            <a:r>
              <a:rPr lang="en-US" altLang="ko-KR" sz="1400" dirty="0" err="1">
                <a:solidFill>
                  <a:srgbClr val="FFDEB9"/>
                </a:solidFill>
              </a:rPr>
              <a:t>consectetur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adipisicing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elit</a:t>
            </a:r>
            <a:r>
              <a:rPr lang="en-US" altLang="ko-KR" sz="1400" dirty="0">
                <a:solidFill>
                  <a:srgbClr val="FFDEB9"/>
                </a:solidFill>
              </a:rPr>
              <a:t>, sed do </a:t>
            </a:r>
            <a:r>
              <a:rPr lang="en-US" altLang="ko-KR" sz="1400" dirty="0" err="1">
                <a:solidFill>
                  <a:srgbClr val="FFDEB9"/>
                </a:solidFill>
              </a:rPr>
              <a:t>eiusmod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tempor</a:t>
            </a:r>
            <a:endParaRPr lang="ko-KR" altLang="en-US" sz="1400" dirty="0">
              <a:solidFill>
                <a:srgbClr val="FFDEB9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8160E8D3-0FC6-4331-8B67-FF8186E8DC8C}"/>
              </a:ext>
            </a:extLst>
          </p:cNvPr>
          <p:cNvSpPr/>
          <p:nvPr/>
        </p:nvSpPr>
        <p:spPr>
          <a:xfrm>
            <a:off x="2413000" y="3740371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FFDEB9"/>
                </a:solidFill>
                <a:latin typeface="+mj-lt"/>
              </a:rPr>
              <a:t>Lorem ipsum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B438F55E-B770-464A-AAEE-C4272256958F}"/>
              </a:ext>
            </a:extLst>
          </p:cNvPr>
          <p:cNvSpPr/>
          <p:nvPr/>
        </p:nvSpPr>
        <p:spPr>
          <a:xfrm>
            <a:off x="2413000" y="3204423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FFDEB9"/>
                </a:solidFill>
                <a:latin typeface="+mj-lt"/>
              </a:rPr>
              <a:t>01.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BBA0979-110F-4DDD-9A59-59F2D65C0416}"/>
              </a:ext>
            </a:extLst>
          </p:cNvPr>
          <p:cNvSpPr txBox="1"/>
          <p:nvPr/>
        </p:nvSpPr>
        <p:spPr>
          <a:xfrm>
            <a:off x="4910669" y="4223739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FFDEB9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DEB9"/>
                </a:solidFill>
              </a:rPr>
              <a:t>amet</a:t>
            </a:r>
            <a:r>
              <a:rPr lang="en-US" altLang="ko-KR" sz="1400" dirty="0">
                <a:solidFill>
                  <a:srgbClr val="FFDEB9"/>
                </a:solidFill>
              </a:rPr>
              <a:t>, </a:t>
            </a:r>
            <a:r>
              <a:rPr lang="en-US" altLang="ko-KR" sz="1400" dirty="0" err="1">
                <a:solidFill>
                  <a:srgbClr val="FFDEB9"/>
                </a:solidFill>
              </a:rPr>
              <a:t>consectetur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adipisicing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elit</a:t>
            </a:r>
            <a:r>
              <a:rPr lang="en-US" altLang="ko-KR" sz="1400" dirty="0">
                <a:solidFill>
                  <a:srgbClr val="FFDEB9"/>
                </a:solidFill>
              </a:rPr>
              <a:t>, sed do </a:t>
            </a:r>
            <a:r>
              <a:rPr lang="en-US" altLang="ko-KR" sz="1400" dirty="0" err="1">
                <a:solidFill>
                  <a:srgbClr val="FFDEB9"/>
                </a:solidFill>
              </a:rPr>
              <a:t>eiusmod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tempor</a:t>
            </a:r>
            <a:endParaRPr lang="ko-KR" altLang="en-US" sz="1400" dirty="0">
              <a:solidFill>
                <a:srgbClr val="FFDEB9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7B0DB487-D2D6-4D0C-B140-8E0E72CB2F9C}"/>
              </a:ext>
            </a:extLst>
          </p:cNvPr>
          <p:cNvSpPr/>
          <p:nvPr/>
        </p:nvSpPr>
        <p:spPr>
          <a:xfrm>
            <a:off x="4910668" y="3740371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FFDEB9"/>
                </a:solidFill>
                <a:latin typeface="+mj-lt"/>
              </a:rPr>
              <a:t>Lorem ipsum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76869C76-9039-44E0-A17E-BFA8B6240D37}"/>
              </a:ext>
            </a:extLst>
          </p:cNvPr>
          <p:cNvSpPr/>
          <p:nvPr/>
        </p:nvSpPr>
        <p:spPr>
          <a:xfrm>
            <a:off x="4910668" y="3204423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FFDEB9"/>
                </a:solidFill>
                <a:latin typeface="+mj-lt"/>
              </a:rPr>
              <a:t>02.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840548D-D955-4CA1-BE18-3274F4150AC1}"/>
              </a:ext>
            </a:extLst>
          </p:cNvPr>
          <p:cNvSpPr txBox="1"/>
          <p:nvPr/>
        </p:nvSpPr>
        <p:spPr>
          <a:xfrm>
            <a:off x="7408337" y="4223739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FFDEB9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DEB9"/>
                </a:solidFill>
              </a:rPr>
              <a:t>amet</a:t>
            </a:r>
            <a:r>
              <a:rPr lang="en-US" altLang="ko-KR" sz="1400" dirty="0">
                <a:solidFill>
                  <a:srgbClr val="FFDEB9"/>
                </a:solidFill>
              </a:rPr>
              <a:t>, </a:t>
            </a:r>
            <a:r>
              <a:rPr lang="en-US" altLang="ko-KR" sz="1400" dirty="0" err="1">
                <a:solidFill>
                  <a:srgbClr val="FFDEB9"/>
                </a:solidFill>
              </a:rPr>
              <a:t>consectetur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adipisicing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elit</a:t>
            </a:r>
            <a:r>
              <a:rPr lang="en-US" altLang="ko-KR" sz="1400" dirty="0">
                <a:solidFill>
                  <a:srgbClr val="FFDEB9"/>
                </a:solidFill>
              </a:rPr>
              <a:t>, sed do </a:t>
            </a:r>
            <a:r>
              <a:rPr lang="en-US" altLang="ko-KR" sz="1400" dirty="0" err="1">
                <a:solidFill>
                  <a:srgbClr val="FFDEB9"/>
                </a:solidFill>
              </a:rPr>
              <a:t>eiusmod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tempor</a:t>
            </a:r>
            <a:endParaRPr lang="ko-KR" altLang="en-US" sz="1400" dirty="0">
              <a:solidFill>
                <a:srgbClr val="FFDEB9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327BE6CD-A878-4FFA-A7C0-1BD8326D6737}"/>
              </a:ext>
            </a:extLst>
          </p:cNvPr>
          <p:cNvSpPr/>
          <p:nvPr/>
        </p:nvSpPr>
        <p:spPr>
          <a:xfrm>
            <a:off x="7408336" y="3740371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FFDEB9"/>
                </a:solidFill>
                <a:latin typeface="+mj-lt"/>
              </a:rPr>
              <a:t>Lorem ipsum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B62D10D4-3C6B-478B-9043-52513D2AF459}"/>
              </a:ext>
            </a:extLst>
          </p:cNvPr>
          <p:cNvSpPr/>
          <p:nvPr/>
        </p:nvSpPr>
        <p:spPr>
          <a:xfrm>
            <a:off x="7408336" y="3204423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FFDEB9"/>
                </a:solidFill>
                <a:latin typeface="+mj-lt"/>
              </a:rPr>
              <a:t>03.</a:t>
            </a:r>
          </a:p>
        </p:txBody>
      </p:sp>
    </p:spTree>
    <p:extLst>
      <p:ext uri="{BB962C8B-B14F-4D97-AF65-F5344CB8AC3E}">
        <p14:creationId xmlns:p14="http://schemas.microsoft.com/office/powerpoint/2010/main" val="686517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래픽 10">
            <a:extLst>
              <a:ext uri="{FF2B5EF4-FFF2-40B4-BE49-F238E27FC236}">
                <a16:creationId xmlns:a16="http://schemas.microsoft.com/office/drawing/2014/main" id="{73C42788-86EC-4D80-83D8-1127E5B33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70112" y="2417765"/>
            <a:ext cx="442256" cy="32108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1AEB322-AD26-4DC5-BC3F-164E54132089}"/>
              </a:ext>
            </a:extLst>
          </p:cNvPr>
          <p:cNvSpPr txBox="1"/>
          <p:nvPr/>
        </p:nvSpPr>
        <p:spPr>
          <a:xfrm>
            <a:off x="6870113" y="2921168"/>
            <a:ext cx="48059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FFDEB9"/>
                </a:solidFill>
              </a:rPr>
              <a:t>Lorem ipsum dolor sit </a:t>
            </a:r>
            <a:r>
              <a:rPr lang="en-US" altLang="ko-KR" sz="2000" dirty="0" err="1">
                <a:solidFill>
                  <a:srgbClr val="FFDEB9"/>
                </a:solidFill>
              </a:rPr>
              <a:t>amet</a:t>
            </a:r>
            <a:r>
              <a:rPr lang="en-US" altLang="ko-KR" sz="2000" dirty="0">
                <a:solidFill>
                  <a:srgbClr val="FFDEB9"/>
                </a:solidFill>
              </a:rPr>
              <a:t>, </a:t>
            </a:r>
            <a:r>
              <a:rPr lang="en-US" altLang="ko-KR" sz="2000" dirty="0" err="1">
                <a:solidFill>
                  <a:srgbClr val="FFDEB9"/>
                </a:solidFill>
              </a:rPr>
              <a:t>consectetur</a:t>
            </a:r>
            <a:r>
              <a:rPr lang="en-US" altLang="ko-KR" sz="2000" dirty="0">
                <a:solidFill>
                  <a:srgbClr val="FFDEB9"/>
                </a:solidFill>
              </a:rPr>
              <a:t> </a:t>
            </a:r>
            <a:r>
              <a:rPr lang="en-US" altLang="ko-KR" sz="2000" dirty="0" err="1">
                <a:solidFill>
                  <a:srgbClr val="FFDEB9"/>
                </a:solidFill>
              </a:rPr>
              <a:t>adipiscing</a:t>
            </a:r>
            <a:r>
              <a:rPr lang="en-US" altLang="ko-KR" sz="2000" dirty="0">
                <a:solidFill>
                  <a:srgbClr val="FFDEB9"/>
                </a:solidFill>
              </a:rPr>
              <a:t> </a:t>
            </a:r>
            <a:r>
              <a:rPr lang="en-US" altLang="ko-KR" sz="2000" dirty="0" err="1">
                <a:solidFill>
                  <a:srgbClr val="FFDEB9"/>
                </a:solidFill>
              </a:rPr>
              <a:t>elit</a:t>
            </a:r>
            <a:r>
              <a:rPr lang="en-US" altLang="ko-KR" sz="2000" dirty="0">
                <a:solidFill>
                  <a:srgbClr val="FFDEB9"/>
                </a:solidFill>
              </a:rPr>
              <a:t>, sed do </a:t>
            </a:r>
            <a:r>
              <a:rPr lang="en-US" altLang="ko-KR" sz="2000" dirty="0" err="1">
                <a:solidFill>
                  <a:srgbClr val="FFDEB9"/>
                </a:solidFill>
              </a:rPr>
              <a:t>eiusmod</a:t>
            </a:r>
            <a:r>
              <a:rPr lang="en-US" altLang="ko-KR" sz="2000" dirty="0">
                <a:solidFill>
                  <a:srgbClr val="FFDEB9"/>
                </a:solidFill>
              </a:rPr>
              <a:t> </a:t>
            </a:r>
            <a:r>
              <a:rPr lang="en-US" altLang="ko-KR" sz="2000" dirty="0" err="1">
                <a:solidFill>
                  <a:srgbClr val="FFDEB9"/>
                </a:solidFill>
              </a:rPr>
              <a:t>tempor</a:t>
            </a:r>
            <a:r>
              <a:rPr lang="en-US" altLang="ko-KR" sz="2000" dirty="0">
                <a:solidFill>
                  <a:srgbClr val="FFDEB9"/>
                </a:solidFill>
              </a:rPr>
              <a:t> </a:t>
            </a:r>
            <a:r>
              <a:rPr lang="en-US" altLang="ko-KR" sz="2000" dirty="0" err="1">
                <a:solidFill>
                  <a:srgbClr val="FFDEB9"/>
                </a:solidFill>
              </a:rPr>
              <a:t>incididunt</a:t>
            </a:r>
            <a:r>
              <a:rPr lang="en-US" altLang="ko-KR" sz="2000" dirty="0">
                <a:solidFill>
                  <a:srgbClr val="FFDEB9"/>
                </a:solidFill>
              </a:rPr>
              <a:t> </a:t>
            </a:r>
            <a:r>
              <a:rPr lang="en-US" altLang="ko-KR" sz="2000" dirty="0" err="1">
                <a:solidFill>
                  <a:srgbClr val="FFDEB9"/>
                </a:solidFill>
              </a:rPr>
              <a:t>ut</a:t>
            </a:r>
            <a:r>
              <a:rPr lang="en-US" altLang="ko-KR" sz="2000" dirty="0">
                <a:solidFill>
                  <a:srgbClr val="FFDEB9"/>
                </a:solidFill>
              </a:rPr>
              <a:t> </a:t>
            </a:r>
            <a:r>
              <a:rPr lang="en-US" altLang="ko-KR" sz="2000" dirty="0" err="1">
                <a:solidFill>
                  <a:srgbClr val="FFDEB9"/>
                </a:solidFill>
              </a:rPr>
              <a:t>labore</a:t>
            </a:r>
            <a:r>
              <a:rPr lang="en-US" altLang="ko-KR" sz="2000" dirty="0">
                <a:solidFill>
                  <a:srgbClr val="FFDEB9"/>
                </a:solidFill>
              </a:rPr>
              <a:t> et dolore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C0C2F2-5E56-4CD9-B195-A113BC544396}"/>
              </a:ext>
            </a:extLst>
          </p:cNvPr>
          <p:cNvSpPr txBox="1"/>
          <p:nvPr/>
        </p:nvSpPr>
        <p:spPr>
          <a:xfrm>
            <a:off x="6870113" y="4440234"/>
            <a:ext cx="48059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FFDEB9"/>
                </a:solidFill>
                <a:latin typeface="+mj-lt"/>
              </a:rPr>
              <a:t>- john doe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B60DC6B0-94D0-4F76-B842-88D32A1091C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3C7B780D-28D9-4064-ABEF-A939755031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339" y="5612730"/>
            <a:ext cx="1616307" cy="122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063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2612E6C3-AA34-4583-A335-FB8CE5F7C7CE}"/>
              </a:ext>
            </a:extLst>
          </p:cNvPr>
          <p:cNvSpPr/>
          <p:nvPr/>
        </p:nvSpPr>
        <p:spPr>
          <a:xfrm>
            <a:off x="1098549" y="2857498"/>
            <a:ext cx="3528757" cy="571502"/>
          </a:xfrm>
          <a:custGeom>
            <a:avLst/>
            <a:gdLst>
              <a:gd name="connsiteX0" fmla="*/ 285751 w 3528757"/>
              <a:gd name="connsiteY0" fmla="*/ 0 h 571502"/>
              <a:gd name="connsiteX1" fmla="*/ 3528757 w 3528757"/>
              <a:gd name="connsiteY1" fmla="*/ 0 h 571502"/>
              <a:gd name="connsiteX2" fmla="*/ 3528757 w 3528757"/>
              <a:gd name="connsiteY2" fmla="*/ 571501 h 571502"/>
              <a:gd name="connsiteX3" fmla="*/ 285761 w 3528757"/>
              <a:gd name="connsiteY3" fmla="*/ 571501 h 571502"/>
              <a:gd name="connsiteX4" fmla="*/ 285751 w 3528757"/>
              <a:gd name="connsiteY4" fmla="*/ 571502 h 571502"/>
              <a:gd name="connsiteX5" fmla="*/ 0 w 3528757"/>
              <a:gd name="connsiteY5" fmla="*/ 285751 h 571502"/>
              <a:gd name="connsiteX6" fmla="*/ 285751 w 3528757"/>
              <a:gd name="connsiteY6" fmla="*/ 0 h 571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28757" h="571502">
                <a:moveTo>
                  <a:pt x="285751" y="0"/>
                </a:moveTo>
                <a:lnTo>
                  <a:pt x="3528757" y="0"/>
                </a:lnTo>
                <a:lnTo>
                  <a:pt x="3528757" y="571501"/>
                </a:lnTo>
                <a:lnTo>
                  <a:pt x="285761" y="571501"/>
                </a:lnTo>
                <a:lnTo>
                  <a:pt x="285751" y="571502"/>
                </a:lnTo>
                <a:cubicBezTo>
                  <a:pt x="127935" y="571502"/>
                  <a:pt x="0" y="443567"/>
                  <a:pt x="0" y="285751"/>
                </a:cubicBezTo>
                <a:cubicBezTo>
                  <a:pt x="0" y="127935"/>
                  <a:pt x="127935" y="0"/>
                  <a:pt x="285751" y="0"/>
                </a:cubicBezTo>
                <a:close/>
              </a:path>
            </a:pathLst>
          </a:custGeom>
          <a:solidFill>
            <a:srgbClr val="FFDEB9"/>
          </a:solidFill>
          <a:ln>
            <a:noFill/>
          </a:ln>
          <a:effectLst>
            <a:outerShdw dist="88900" dir="2700000" algn="tl" rotWithShape="0">
              <a:srgbClr val="44200E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24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800" dirty="0">
                <a:solidFill>
                  <a:srgbClr val="AC410C"/>
                </a:solidFill>
                <a:latin typeface="+mj-lt"/>
              </a:rPr>
              <a:t>Lorem ipsum</a:t>
            </a: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55B60DAC-D700-4A93-8615-4B005E03A45F}"/>
              </a:ext>
            </a:extLst>
          </p:cNvPr>
          <p:cNvSpPr/>
          <p:nvPr/>
        </p:nvSpPr>
        <p:spPr>
          <a:xfrm>
            <a:off x="4627306" y="2857499"/>
            <a:ext cx="3243006" cy="571501"/>
          </a:xfrm>
          <a:prstGeom prst="rect">
            <a:avLst/>
          </a:prstGeom>
          <a:solidFill>
            <a:srgbClr val="AC410C"/>
          </a:solidFill>
          <a:ln>
            <a:noFill/>
          </a:ln>
          <a:effectLst>
            <a:outerShdw dist="88900" dir="2700000" algn="tl" rotWithShape="0">
              <a:srgbClr val="44200E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800" dirty="0">
                <a:solidFill>
                  <a:srgbClr val="FFDEB9"/>
                </a:solidFill>
                <a:latin typeface="+mj-lt"/>
              </a:rPr>
              <a:t>Lorem ipsum</a:t>
            </a:r>
          </a:p>
        </p:txBody>
      </p:sp>
      <p:sp>
        <p:nvSpPr>
          <p:cNvPr id="45" name="자유형: 도형 44">
            <a:extLst>
              <a:ext uri="{FF2B5EF4-FFF2-40B4-BE49-F238E27FC236}">
                <a16:creationId xmlns:a16="http://schemas.microsoft.com/office/drawing/2014/main" id="{EC0AFBB1-BC14-44E9-ACC6-036566CFF542}"/>
              </a:ext>
            </a:extLst>
          </p:cNvPr>
          <p:cNvSpPr/>
          <p:nvPr/>
        </p:nvSpPr>
        <p:spPr>
          <a:xfrm>
            <a:off x="7874397" y="2857499"/>
            <a:ext cx="4317603" cy="571501"/>
          </a:xfrm>
          <a:custGeom>
            <a:avLst/>
            <a:gdLst>
              <a:gd name="connsiteX0" fmla="*/ 0 w 4317603"/>
              <a:gd name="connsiteY0" fmla="*/ 0 h 571501"/>
              <a:gd name="connsiteX1" fmla="*/ 4317603 w 4317603"/>
              <a:gd name="connsiteY1" fmla="*/ 0 h 571501"/>
              <a:gd name="connsiteX2" fmla="*/ 4317603 w 4317603"/>
              <a:gd name="connsiteY2" fmla="*/ 571501 h 571501"/>
              <a:gd name="connsiteX3" fmla="*/ 0 w 4317603"/>
              <a:gd name="connsiteY3" fmla="*/ 571501 h 571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7603" h="571501">
                <a:moveTo>
                  <a:pt x="0" y="0"/>
                </a:moveTo>
                <a:lnTo>
                  <a:pt x="4317603" y="0"/>
                </a:lnTo>
                <a:lnTo>
                  <a:pt x="4317603" y="571501"/>
                </a:lnTo>
                <a:lnTo>
                  <a:pt x="0" y="571501"/>
                </a:lnTo>
                <a:close/>
              </a:path>
            </a:pathLst>
          </a:custGeom>
          <a:solidFill>
            <a:srgbClr val="FFDEB9"/>
          </a:solidFill>
          <a:ln>
            <a:noFill/>
          </a:ln>
          <a:effectLst>
            <a:outerShdw dist="88900" dir="2700000" algn="tl" rotWithShape="0">
              <a:srgbClr val="44200E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800" dirty="0">
                <a:solidFill>
                  <a:srgbClr val="AC410C"/>
                </a:solidFill>
                <a:latin typeface="+mj-lt"/>
              </a:rPr>
              <a:t>Lorem ipsum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5FDF2B5-E804-4007-B94C-FC706ED5BD8F}"/>
              </a:ext>
            </a:extLst>
          </p:cNvPr>
          <p:cNvSpPr txBox="1"/>
          <p:nvPr/>
        </p:nvSpPr>
        <p:spPr>
          <a:xfrm>
            <a:off x="1384301" y="3749929"/>
            <a:ext cx="296360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FFDEB9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DEB9"/>
                </a:solidFill>
              </a:rPr>
              <a:t>amet</a:t>
            </a:r>
            <a:endParaRPr lang="en-US" altLang="ko-KR" sz="1400" dirty="0">
              <a:solidFill>
                <a:srgbClr val="FFDEB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FFDEB9"/>
                </a:solidFill>
              </a:rPr>
              <a:t>Consectetur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adipiscing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elit</a:t>
            </a:r>
            <a:endParaRPr lang="en-US" altLang="ko-KR" sz="1400" dirty="0">
              <a:solidFill>
                <a:srgbClr val="FFDEB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FFDEB9"/>
                </a:solidFill>
              </a:rPr>
              <a:t>Sed do </a:t>
            </a:r>
            <a:r>
              <a:rPr lang="en-US" altLang="ko-KR" sz="1400" dirty="0" err="1">
                <a:solidFill>
                  <a:srgbClr val="FFDEB9"/>
                </a:solidFill>
              </a:rPr>
              <a:t>eiusmod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tempor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incididunt</a:t>
            </a:r>
            <a:endParaRPr lang="en-US" altLang="ko-KR" sz="1400" dirty="0">
              <a:solidFill>
                <a:srgbClr val="FFDEB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FFDEB9"/>
                </a:solidFill>
              </a:rPr>
              <a:t>Ut </a:t>
            </a:r>
            <a:r>
              <a:rPr lang="en-US" altLang="ko-KR" sz="1400" dirty="0" err="1">
                <a:solidFill>
                  <a:srgbClr val="FFDEB9"/>
                </a:solidFill>
              </a:rPr>
              <a:t>labore</a:t>
            </a:r>
            <a:r>
              <a:rPr lang="en-US" altLang="ko-KR" sz="1400" dirty="0">
                <a:solidFill>
                  <a:srgbClr val="FFDEB9"/>
                </a:solidFill>
              </a:rPr>
              <a:t> et dolore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B3C257F-D568-4CA3-8A98-371EC4E0D728}"/>
              </a:ext>
            </a:extLst>
          </p:cNvPr>
          <p:cNvSpPr txBox="1"/>
          <p:nvPr/>
        </p:nvSpPr>
        <p:spPr>
          <a:xfrm>
            <a:off x="4627307" y="3749929"/>
            <a:ext cx="296360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FFDEB9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DEB9"/>
                </a:solidFill>
              </a:rPr>
              <a:t>amet</a:t>
            </a:r>
            <a:endParaRPr lang="en-US" altLang="ko-KR" sz="1400" dirty="0">
              <a:solidFill>
                <a:srgbClr val="FFDEB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FFDEB9"/>
                </a:solidFill>
              </a:rPr>
              <a:t>Consectetur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adipiscing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elit</a:t>
            </a:r>
            <a:endParaRPr lang="en-US" altLang="ko-KR" sz="1400" dirty="0">
              <a:solidFill>
                <a:srgbClr val="FFDEB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FFDEB9"/>
                </a:solidFill>
              </a:rPr>
              <a:t>Sed do </a:t>
            </a:r>
            <a:r>
              <a:rPr lang="en-US" altLang="ko-KR" sz="1400" dirty="0" err="1">
                <a:solidFill>
                  <a:srgbClr val="FFDEB9"/>
                </a:solidFill>
              </a:rPr>
              <a:t>eiusmod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tempor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incididunt</a:t>
            </a:r>
            <a:endParaRPr lang="en-US" altLang="ko-KR" sz="1400" dirty="0">
              <a:solidFill>
                <a:srgbClr val="FFDEB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FFDEB9"/>
                </a:solidFill>
              </a:rPr>
              <a:t>Ut </a:t>
            </a:r>
            <a:r>
              <a:rPr lang="en-US" altLang="ko-KR" sz="1400" dirty="0" err="1">
                <a:solidFill>
                  <a:srgbClr val="FFDEB9"/>
                </a:solidFill>
              </a:rPr>
              <a:t>labore</a:t>
            </a:r>
            <a:r>
              <a:rPr lang="en-US" altLang="ko-KR" sz="1400" dirty="0">
                <a:solidFill>
                  <a:srgbClr val="FFDEB9"/>
                </a:solidFill>
              </a:rPr>
              <a:t> et dolore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ACF49FC-50F4-4FCA-9980-E664010418DA}"/>
              </a:ext>
            </a:extLst>
          </p:cNvPr>
          <p:cNvSpPr txBox="1"/>
          <p:nvPr/>
        </p:nvSpPr>
        <p:spPr>
          <a:xfrm>
            <a:off x="7870312" y="3749929"/>
            <a:ext cx="296360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FFDEB9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DEB9"/>
                </a:solidFill>
              </a:rPr>
              <a:t>amet</a:t>
            </a:r>
            <a:endParaRPr lang="en-US" altLang="ko-KR" sz="1400" dirty="0">
              <a:solidFill>
                <a:srgbClr val="FFDEB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FFDEB9"/>
                </a:solidFill>
              </a:rPr>
              <a:t>Consectetur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adipiscing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elit</a:t>
            </a:r>
            <a:endParaRPr lang="en-US" altLang="ko-KR" sz="1400" dirty="0">
              <a:solidFill>
                <a:srgbClr val="FFDEB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FFDEB9"/>
                </a:solidFill>
              </a:rPr>
              <a:t>Sed do </a:t>
            </a:r>
            <a:r>
              <a:rPr lang="en-US" altLang="ko-KR" sz="1400" dirty="0" err="1">
                <a:solidFill>
                  <a:srgbClr val="FFDEB9"/>
                </a:solidFill>
              </a:rPr>
              <a:t>eiusmod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tempor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incididunt</a:t>
            </a:r>
            <a:endParaRPr lang="en-US" altLang="ko-KR" sz="1400" dirty="0">
              <a:solidFill>
                <a:srgbClr val="FFDEB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FFDEB9"/>
                </a:solidFill>
              </a:rPr>
              <a:t>Ut </a:t>
            </a:r>
            <a:r>
              <a:rPr lang="en-US" altLang="ko-KR" sz="1400" dirty="0" err="1">
                <a:solidFill>
                  <a:srgbClr val="FFDEB9"/>
                </a:solidFill>
              </a:rPr>
              <a:t>labore</a:t>
            </a:r>
            <a:r>
              <a:rPr lang="en-US" altLang="ko-KR" sz="1400" dirty="0">
                <a:solidFill>
                  <a:srgbClr val="FFDEB9"/>
                </a:solidFill>
              </a:rPr>
              <a:t> et dolore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268101F-3F10-4AD9-89C4-5027F04095D3}"/>
              </a:ext>
            </a:extLst>
          </p:cNvPr>
          <p:cNvSpPr txBox="1"/>
          <p:nvPr/>
        </p:nvSpPr>
        <p:spPr>
          <a:xfrm>
            <a:off x="1312856" y="1545393"/>
            <a:ext cx="4180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FFDEB9"/>
                </a:solidFill>
                <a:latin typeface="+mj-lt"/>
                <a:cs typeface="Arial" panose="020B0604020202020204" pitchFamily="34" charset="0"/>
              </a:rPr>
              <a:t>Process</a:t>
            </a:r>
            <a:endParaRPr lang="ko-KR" altLang="en-US" sz="3600" dirty="0">
              <a:solidFill>
                <a:srgbClr val="FFDEB9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634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>
            <a:extLst>
              <a:ext uri="{FF2B5EF4-FFF2-40B4-BE49-F238E27FC236}">
                <a16:creationId xmlns:a16="http://schemas.microsoft.com/office/drawing/2014/main" id="{6374810E-2F8B-42C4-8B68-E139B694B499}"/>
              </a:ext>
            </a:extLst>
          </p:cNvPr>
          <p:cNvSpPr/>
          <p:nvPr/>
        </p:nvSpPr>
        <p:spPr>
          <a:xfrm>
            <a:off x="0" y="2857499"/>
            <a:ext cx="5033706" cy="571501"/>
          </a:xfrm>
          <a:prstGeom prst="rect">
            <a:avLst/>
          </a:prstGeom>
          <a:solidFill>
            <a:srgbClr val="AC410C"/>
          </a:solidFill>
          <a:ln>
            <a:noFill/>
          </a:ln>
          <a:effectLst>
            <a:outerShdw dist="88900" dir="2700000" algn="tl" rotWithShape="0">
              <a:srgbClr val="44200E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72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800" dirty="0">
                <a:solidFill>
                  <a:srgbClr val="FFDEB9"/>
                </a:solidFill>
                <a:latin typeface="+mj-lt"/>
              </a:rPr>
              <a:t>Lorem ipsum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BB73E735-AE6A-42C2-B1D9-E69A23106CAA}"/>
              </a:ext>
            </a:extLst>
          </p:cNvPr>
          <p:cNvSpPr/>
          <p:nvPr/>
        </p:nvSpPr>
        <p:spPr>
          <a:xfrm>
            <a:off x="5033706" y="2857499"/>
            <a:ext cx="3243006" cy="571501"/>
          </a:xfrm>
          <a:prstGeom prst="rect">
            <a:avLst/>
          </a:prstGeom>
          <a:solidFill>
            <a:srgbClr val="FFDEB9"/>
          </a:solidFill>
          <a:ln>
            <a:noFill/>
          </a:ln>
          <a:effectLst>
            <a:outerShdw dist="88900" dir="2700000" algn="tl" rotWithShape="0">
              <a:srgbClr val="44200E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800" dirty="0">
                <a:solidFill>
                  <a:srgbClr val="922600"/>
                </a:solidFill>
                <a:latin typeface="+mj-lt"/>
              </a:rPr>
              <a:t>Lorem ipsum</a:t>
            </a:r>
          </a:p>
        </p:txBody>
      </p:sp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96BE3AFC-420B-4F88-8B46-0249BA9C8E13}"/>
              </a:ext>
            </a:extLst>
          </p:cNvPr>
          <p:cNvSpPr/>
          <p:nvPr/>
        </p:nvSpPr>
        <p:spPr>
          <a:xfrm>
            <a:off x="8276712" y="2857499"/>
            <a:ext cx="3249357" cy="571501"/>
          </a:xfrm>
          <a:custGeom>
            <a:avLst/>
            <a:gdLst>
              <a:gd name="connsiteX0" fmla="*/ 0 w 3249357"/>
              <a:gd name="connsiteY0" fmla="*/ 0 h 571501"/>
              <a:gd name="connsiteX1" fmla="*/ 2963606 w 3249357"/>
              <a:gd name="connsiteY1" fmla="*/ 0 h 571501"/>
              <a:gd name="connsiteX2" fmla="*/ 2963607 w 3249357"/>
              <a:gd name="connsiteY2" fmla="*/ 0 h 571501"/>
              <a:gd name="connsiteX3" fmla="*/ 2963606 w 3249357"/>
              <a:gd name="connsiteY3" fmla="*/ 0 h 571501"/>
              <a:gd name="connsiteX4" fmla="*/ 3048580 w 3249357"/>
              <a:gd name="connsiteY4" fmla="*/ 12847 h 571501"/>
              <a:gd name="connsiteX5" fmla="*/ 3226901 w 3249357"/>
              <a:gd name="connsiteY5" fmla="*/ 174524 h 571501"/>
              <a:gd name="connsiteX6" fmla="*/ 3243005 w 3249357"/>
              <a:gd name="connsiteY6" fmla="*/ 226400 h 571501"/>
              <a:gd name="connsiteX7" fmla="*/ 3243552 w 3249357"/>
              <a:gd name="connsiteY7" fmla="*/ 228162 h 571501"/>
              <a:gd name="connsiteX8" fmla="*/ 3249357 w 3249357"/>
              <a:gd name="connsiteY8" fmla="*/ 285751 h 571501"/>
              <a:gd name="connsiteX9" fmla="*/ 3243552 w 3249357"/>
              <a:gd name="connsiteY9" fmla="*/ 343340 h 571501"/>
              <a:gd name="connsiteX10" fmla="*/ 3243005 w 3249357"/>
              <a:gd name="connsiteY10" fmla="*/ 345102 h 571501"/>
              <a:gd name="connsiteX11" fmla="*/ 3226901 w 3249357"/>
              <a:gd name="connsiteY11" fmla="*/ 396978 h 571501"/>
              <a:gd name="connsiteX12" fmla="*/ 3021195 w 3249357"/>
              <a:gd name="connsiteY12" fmla="*/ 565697 h 571501"/>
              <a:gd name="connsiteX13" fmla="*/ 2963616 w 3249357"/>
              <a:gd name="connsiteY13" fmla="*/ 571501 h 571501"/>
              <a:gd name="connsiteX14" fmla="*/ 2963597 w 3249357"/>
              <a:gd name="connsiteY14" fmla="*/ 571501 h 571501"/>
              <a:gd name="connsiteX15" fmla="*/ 2963596 w 3249357"/>
              <a:gd name="connsiteY15" fmla="*/ 571501 h 571501"/>
              <a:gd name="connsiteX16" fmla="*/ 0 w 3249357"/>
              <a:gd name="connsiteY16" fmla="*/ 571501 h 571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249357" h="571501">
                <a:moveTo>
                  <a:pt x="0" y="0"/>
                </a:moveTo>
                <a:lnTo>
                  <a:pt x="2963606" y="0"/>
                </a:lnTo>
                <a:lnTo>
                  <a:pt x="2963607" y="0"/>
                </a:lnTo>
                <a:lnTo>
                  <a:pt x="2963606" y="0"/>
                </a:lnTo>
                <a:lnTo>
                  <a:pt x="3048580" y="12847"/>
                </a:lnTo>
                <a:cubicBezTo>
                  <a:pt x="3129109" y="37894"/>
                  <a:pt x="3194367" y="97604"/>
                  <a:pt x="3226901" y="174524"/>
                </a:cubicBezTo>
                <a:lnTo>
                  <a:pt x="3243005" y="226400"/>
                </a:lnTo>
                <a:lnTo>
                  <a:pt x="3243552" y="228162"/>
                </a:lnTo>
                <a:cubicBezTo>
                  <a:pt x="3247358" y="246764"/>
                  <a:pt x="3249357" y="266024"/>
                  <a:pt x="3249357" y="285751"/>
                </a:cubicBezTo>
                <a:cubicBezTo>
                  <a:pt x="3249357" y="305478"/>
                  <a:pt x="3247358" y="324738"/>
                  <a:pt x="3243552" y="343340"/>
                </a:cubicBezTo>
                <a:lnTo>
                  <a:pt x="3243005" y="345102"/>
                </a:lnTo>
                <a:lnTo>
                  <a:pt x="3226901" y="396978"/>
                </a:lnTo>
                <a:cubicBezTo>
                  <a:pt x="3190752" y="482445"/>
                  <a:pt x="3114203" y="546664"/>
                  <a:pt x="3021195" y="565697"/>
                </a:cubicBezTo>
                <a:lnTo>
                  <a:pt x="2963616" y="571501"/>
                </a:lnTo>
                <a:lnTo>
                  <a:pt x="2963597" y="571501"/>
                </a:lnTo>
                <a:lnTo>
                  <a:pt x="2963596" y="571501"/>
                </a:lnTo>
                <a:lnTo>
                  <a:pt x="0" y="571501"/>
                </a:lnTo>
                <a:close/>
              </a:path>
            </a:pathLst>
          </a:custGeom>
          <a:solidFill>
            <a:srgbClr val="AC410C"/>
          </a:solidFill>
          <a:ln>
            <a:noFill/>
          </a:ln>
          <a:effectLst>
            <a:outerShdw dist="88900" dir="2700000" algn="tl" rotWithShape="0">
              <a:srgbClr val="44200E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800" dirty="0">
                <a:solidFill>
                  <a:srgbClr val="FFDEB9"/>
                </a:solidFill>
                <a:latin typeface="+mj-lt"/>
              </a:rPr>
              <a:t>Lorem ipsum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5F77D71-0FF5-4B7B-BC39-6E92E64431AF}"/>
              </a:ext>
            </a:extLst>
          </p:cNvPr>
          <p:cNvSpPr txBox="1"/>
          <p:nvPr/>
        </p:nvSpPr>
        <p:spPr>
          <a:xfrm>
            <a:off x="1790701" y="3749929"/>
            <a:ext cx="296360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FFDEB9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DEB9"/>
                </a:solidFill>
              </a:rPr>
              <a:t>amet</a:t>
            </a:r>
            <a:endParaRPr lang="en-US" altLang="ko-KR" sz="1400" dirty="0">
              <a:solidFill>
                <a:srgbClr val="FFDEB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FFDEB9"/>
                </a:solidFill>
              </a:rPr>
              <a:t>Consectetur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adipiscing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elit</a:t>
            </a:r>
            <a:endParaRPr lang="en-US" altLang="ko-KR" sz="1400" dirty="0">
              <a:solidFill>
                <a:srgbClr val="FFDEB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FFDEB9"/>
                </a:solidFill>
              </a:rPr>
              <a:t>Sed do </a:t>
            </a:r>
            <a:r>
              <a:rPr lang="en-US" altLang="ko-KR" sz="1400" dirty="0" err="1">
                <a:solidFill>
                  <a:srgbClr val="FFDEB9"/>
                </a:solidFill>
              </a:rPr>
              <a:t>eiusmod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tempor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incididunt</a:t>
            </a:r>
            <a:endParaRPr lang="en-US" altLang="ko-KR" sz="1400" dirty="0">
              <a:solidFill>
                <a:srgbClr val="FFDEB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FFDEB9"/>
                </a:solidFill>
              </a:rPr>
              <a:t>Ut </a:t>
            </a:r>
            <a:r>
              <a:rPr lang="en-US" altLang="ko-KR" sz="1400" dirty="0" err="1">
                <a:solidFill>
                  <a:srgbClr val="FFDEB9"/>
                </a:solidFill>
              </a:rPr>
              <a:t>labore</a:t>
            </a:r>
            <a:r>
              <a:rPr lang="en-US" altLang="ko-KR" sz="1400" dirty="0">
                <a:solidFill>
                  <a:srgbClr val="FFDEB9"/>
                </a:solidFill>
              </a:rPr>
              <a:t> et dolore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EAFF827-46BA-4689-9329-5AFDD6B74B12}"/>
              </a:ext>
            </a:extLst>
          </p:cNvPr>
          <p:cNvSpPr txBox="1"/>
          <p:nvPr/>
        </p:nvSpPr>
        <p:spPr>
          <a:xfrm>
            <a:off x="5033707" y="3749929"/>
            <a:ext cx="296360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FFDEB9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DEB9"/>
                </a:solidFill>
              </a:rPr>
              <a:t>amet</a:t>
            </a:r>
            <a:endParaRPr lang="en-US" altLang="ko-KR" sz="1400" dirty="0">
              <a:solidFill>
                <a:srgbClr val="FFDEB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FFDEB9"/>
                </a:solidFill>
              </a:rPr>
              <a:t>Consectetur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adipiscing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elit</a:t>
            </a:r>
            <a:endParaRPr lang="en-US" altLang="ko-KR" sz="1400" dirty="0">
              <a:solidFill>
                <a:srgbClr val="FFDEB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FFDEB9"/>
                </a:solidFill>
              </a:rPr>
              <a:t>Sed do </a:t>
            </a:r>
            <a:r>
              <a:rPr lang="en-US" altLang="ko-KR" sz="1400" dirty="0" err="1">
                <a:solidFill>
                  <a:srgbClr val="FFDEB9"/>
                </a:solidFill>
              </a:rPr>
              <a:t>eiusmod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tempor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incididunt</a:t>
            </a:r>
            <a:endParaRPr lang="en-US" altLang="ko-KR" sz="1400" dirty="0">
              <a:solidFill>
                <a:srgbClr val="FFDEB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FFDEB9"/>
                </a:solidFill>
              </a:rPr>
              <a:t>Ut </a:t>
            </a:r>
            <a:r>
              <a:rPr lang="en-US" altLang="ko-KR" sz="1400" dirty="0" err="1">
                <a:solidFill>
                  <a:srgbClr val="FFDEB9"/>
                </a:solidFill>
              </a:rPr>
              <a:t>labore</a:t>
            </a:r>
            <a:r>
              <a:rPr lang="en-US" altLang="ko-KR" sz="1400" dirty="0">
                <a:solidFill>
                  <a:srgbClr val="FFDEB9"/>
                </a:solidFill>
              </a:rPr>
              <a:t> et dolore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4E4B7DB-92F3-4221-88A4-25D58E63B02D}"/>
              </a:ext>
            </a:extLst>
          </p:cNvPr>
          <p:cNvSpPr txBox="1"/>
          <p:nvPr/>
        </p:nvSpPr>
        <p:spPr>
          <a:xfrm>
            <a:off x="8276712" y="3749929"/>
            <a:ext cx="296360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FFDEB9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DEB9"/>
                </a:solidFill>
              </a:rPr>
              <a:t>amet</a:t>
            </a:r>
            <a:endParaRPr lang="en-US" altLang="ko-KR" sz="1400" dirty="0">
              <a:solidFill>
                <a:srgbClr val="FFDEB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FFDEB9"/>
                </a:solidFill>
              </a:rPr>
              <a:t>Consectetur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adipiscing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elit</a:t>
            </a:r>
            <a:endParaRPr lang="en-US" altLang="ko-KR" sz="1400" dirty="0">
              <a:solidFill>
                <a:srgbClr val="FFDEB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FFDEB9"/>
                </a:solidFill>
              </a:rPr>
              <a:t>Sed do </a:t>
            </a:r>
            <a:r>
              <a:rPr lang="en-US" altLang="ko-KR" sz="1400" dirty="0" err="1">
                <a:solidFill>
                  <a:srgbClr val="FFDEB9"/>
                </a:solidFill>
              </a:rPr>
              <a:t>eiusmod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tempor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incididunt</a:t>
            </a:r>
            <a:endParaRPr lang="en-US" altLang="ko-KR" sz="1400" dirty="0">
              <a:solidFill>
                <a:srgbClr val="FFDEB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FFDEB9"/>
                </a:solidFill>
              </a:rPr>
              <a:t>Ut </a:t>
            </a:r>
            <a:r>
              <a:rPr lang="en-US" altLang="ko-KR" sz="1400" dirty="0" err="1">
                <a:solidFill>
                  <a:srgbClr val="FFDEB9"/>
                </a:solidFill>
              </a:rPr>
              <a:t>labore</a:t>
            </a:r>
            <a:r>
              <a:rPr lang="en-US" altLang="ko-KR" sz="1400" dirty="0">
                <a:solidFill>
                  <a:srgbClr val="FFDEB9"/>
                </a:solidFill>
              </a:rPr>
              <a:t> et dolore</a:t>
            </a:r>
          </a:p>
        </p:txBody>
      </p:sp>
    </p:spTree>
    <p:extLst>
      <p:ext uri="{BB962C8B-B14F-4D97-AF65-F5344CB8AC3E}">
        <p14:creationId xmlns:p14="http://schemas.microsoft.com/office/powerpoint/2010/main" val="28142804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직사각형 23">
            <a:extLst>
              <a:ext uri="{FF2B5EF4-FFF2-40B4-BE49-F238E27FC236}">
                <a16:creationId xmlns:a16="http://schemas.microsoft.com/office/drawing/2014/main" id="{A90FEC70-3446-440C-8625-19A475365EA6}"/>
              </a:ext>
            </a:extLst>
          </p:cNvPr>
          <p:cNvSpPr/>
          <p:nvPr/>
        </p:nvSpPr>
        <p:spPr>
          <a:xfrm>
            <a:off x="1388170" y="4048774"/>
            <a:ext cx="2547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rgbClr val="FFDEB9"/>
                </a:solidFill>
                <a:latin typeface="+mj-lt"/>
              </a:rPr>
              <a:t>Keyword 01</a:t>
            </a:r>
            <a:endParaRPr lang="ko-KR" altLang="en-US" sz="2800" dirty="0">
              <a:solidFill>
                <a:srgbClr val="FFDEB9"/>
              </a:solidFill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283B2D61-18D8-40C5-B3D9-09404A9BD438}"/>
              </a:ext>
            </a:extLst>
          </p:cNvPr>
          <p:cNvSpPr/>
          <p:nvPr/>
        </p:nvSpPr>
        <p:spPr>
          <a:xfrm>
            <a:off x="4814605" y="4048774"/>
            <a:ext cx="2547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rgbClr val="FFDEB9"/>
                </a:solidFill>
                <a:latin typeface="+mj-lt"/>
              </a:rPr>
              <a:t>Keyword 02</a:t>
            </a:r>
            <a:endParaRPr lang="ko-KR" altLang="en-US" sz="2800" dirty="0">
              <a:solidFill>
                <a:srgbClr val="FFDEB9"/>
              </a:solidFill>
              <a:latin typeface="+mj-lt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D9F42ECC-4C9D-4BDD-8E76-0EFA4313C4AA}"/>
              </a:ext>
            </a:extLst>
          </p:cNvPr>
          <p:cNvSpPr/>
          <p:nvPr/>
        </p:nvSpPr>
        <p:spPr>
          <a:xfrm>
            <a:off x="8247633" y="4048774"/>
            <a:ext cx="2547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rgbClr val="FFDEB9"/>
                </a:solidFill>
                <a:latin typeface="+mj-lt"/>
              </a:rPr>
              <a:t>Keyword 03</a:t>
            </a:r>
            <a:endParaRPr lang="ko-KR" altLang="en-US" sz="2800" dirty="0">
              <a:solidFill>
                <a:srgbClr val="FFDEB9"/>
              </a:solidFill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7B8D13E-A682-4B2B-ABAE-B74CBAEB40BE}"/>
              </a:ext>
            </a:extLst>
          </p:cNvPr>
          <p:cNvSpPr txBox="1"/>
          <p:nvPr/>
        </p:nvSpPr>
        <p:spPr>
          <a:xfrm>
            <a:off x="1374981" y="4774504"/>
            <a:ext cx="2547368" cy="138499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FFDEB9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DEB9"/>
                </a:solidFill>
              </a:rPr>
              <a:t>amet</a:t>
            </a:r>
            <a:r>
              <a:rPr lang="en-US" altLang="ko-KR" sz="1400" dirty="0">
                <a:solidFill>
                  <a:srgbClr val="FFDEB9"/>
                </a:solidFill>
              </a:rPr>
              <a:t>, </a:t>
            </a:r>
            <a:r>
              <a:rPr lang="en-US" altLang="ko-KR" sz="1400" dirty="0" err="1">
                <a:solidFill>
                  <a:srgbClr val="FFDEB9"/>
                </a:solidFill>
              </a:rPr>
              <a:t>consectetur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adipisicing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elit</a:t>
            </a:r>
            <a:r>
              <a:rPr lang="en-US" altLang="ko-KR" sz="1400" dirty="0">
                <a:solidFill>
                  <a:srgbClr val="FFDEB9"/>
                </a:solidFill>
              </a:rPr>
              <a:t>, sed do </a:t>
            </a:r>
            <a:r>
              <a:rPr lang="en-US" altLang="ko-KR" sz="1400" dirty="0" err="1">
                <a:solidFill>
                  <a:srgbClr val="FFDEB9"/>
                </a:solidFill>
              </a:rPr>
              <a:t>eiusmod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tempor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incididunt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ut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labore</a:t>
            </a:r>
            <a:r>
              <a:rPr lang="en-US" altLang="ko-KR" sz="1400" dirty="0">
                <a:solidFill>
                  <a:srgbClr val="FFDEB9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FFDEB9"/>
                </a:solidFill>
              </a:rPr>
              <a:t>aliqua</a:t>
            </a:r>
            <a:r>
              <a:rPr lang="en-US" altLang="ko-KR" sz="1400" dirty="0">
                <a:solidFill>
                  <a:srgbClr val="FFDEB9"/>
                </a:solidFill>
              </a:rPr>
              <a:t>.</a:t>
            </a:r>
            <a:endParaRPr lang="ko-KR" altLang="en-US" sz="1400" dirty="0">
              <a:solidFill>
                <a:srgbClr val="FFDEB9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55480C4-C795-441C-AC63-AB19DCC6F7B9}"/>
              </a:ext>
            </a:extLst>
          </p:cNvPr>
          <p:cNvSpPr txBox="1"/>
          <p:nvPr/>
        </p:nvSpPr>
        <p:spPr>
          <a:xfrm>
            <a:off x="4814605" y="4774504"/>
            <a:ext cx="2547368" cy="138499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FFDEB9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DEB9"/>
                </a:solidFill>
              </a:rPr>
              <a:t>amet</a:t>
            </a:r>
            <a:r>
              <a:rPr lang="en-US" altLang="ko-KR" sz="1400" dirty="0">
                <a:solidFill>
                  <a:srgbClr val="FFDEB9"/>
                </a:solidFill>
              </a:rPr>
              <a:t>, </a:t>
            </a:r>
            <a:r>
              <a:rPr lang="en-US" altLang="ko-KR" sz="1400" dirty="0" err="1">
                <a:solidFill>
                  <a:srgbClr val="FFDEB9"/>
                </a:solidFill>
              </a:rPr>
              <a:t>consectetur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adipisicing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elit</a:t>
            </a:r>
            <a:r>
              <a:rPr lang="en-US" altLang="ko-KR" sz="1400" dirty="0">
                <a:solidFill>
                  <a:srgbClr val="FFDEB9"/>
                </a:solidFill>
              </a:rPr>
              <a:t>, sed do </a:t>
            </a:r>
            <a:r>
              <a:rPr lang="en-US" altLang="ko-KR" sz="1400" dirty="0" err="1">
                <a:solidFill>
                  <a:srgbClr val="FFDEB9"/>
                </a:solidFill>
              </a:rPr>
              <a:t>eiusmod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tempor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incididunt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ut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labore</a:t>
            </a:r>
            <a:r>
              <a:rPr lang="en-US" altLang="ko-KR" sz="1400" dirty="0">
                <a:solidFill>
                  <a:srgbClr val="FFDEB9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FFDEB9"/>
                </a:solidFill>
              </a:rPr>
              <a:t>aliqua</a:t>
            </a:r>
            <a:r>
              <a:rPr lang="en-US" altLang="ko-KR" sz="1400" dirty="0">
                <a:solidFill>
                  <a:srgbClr val="FFDEB9"/>
                </a:solidFill>
              </a:rPr>
              <a:t>.</a:t>
            </a:r>
            <a:endParaRPr lang="ko-KR" altLang="en-US" sz="1400" dirty="0">
              <a:solidFill>
                <a:srgbClr val="FFDEB9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40D1FF3-D69A-4443-8890-BD3E8853D47C}"/>
              </a:ext>
            </a:extLst>
          </p:cNvPr>
          <p:cNvSpPr txBox="1"/>
          <p:nvPr/>
        </p:nvSpPr>
        <p:spPr>
          <a:xfrm>
            <a:off x="8247633" y="4774504"/>
            <a:ext cx="2547368" cy="138499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FFDEB9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DEB9"/>
                </a:solidFill>
              </a:rPr>
              <a:t>amet</a:t>
            </a:r>
            <a:r>
              <a:rPr lang="en-US" altLang="ko-KR" sz="1400" dirty="0">
                <a:solidFill>
                  <a:srgbClr val="FFDEB9"/>
                </a:solidFill>
              </a:rPr>
              <a:t>, </a:t>
            </a:r>
            <a:r>
              <a:rPr lang="en-US" altLang="ko-KR" sz="1400" dirty="0" err="1">
                <a:solidFill>
                  <a:srgbClr val="FFDEB9"/>
                </a:solidFill>
              </a:rPr>
              <a:t>consectetur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adipisicing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elit</a:t>
            </a:r>
            <a:r>
              <a:rPr lang="en-US" altLang="ko-KR" sz="1400" dirty="0">
                <a:solidFill>
                  <a:srgbClr val="FFDEB9"/>
                </a:solidFill>
              </a:rPr>
              <a:t>, sed do </a:t>
            </a:r>
            <a:r>
              <a:rPr lang="en-US" altLang="ko-KR" sz="1400" dirty="0" err="1">
                <a:solidFill>
                  <a:srgbClr val="FFDEB9"/>
                </a:solidFill>
              </a:rPr>
              <a:t>eiusmod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tempor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incididunt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ut</a:t>
            </a:r>
            <a:r>
              <a:rPr lang="en-US" altLang="ko-KR" sz="1400" dirty="0">
                <a:solidFill>
                  <a:srgbClr val="FFDEB9"/>
                </a:solidFill>
              </a:rPr>
              <a:t> </a:t>
            </a:r>
            <a:r>
              <a:rPr lang="en-US" altLang="ko-KR" sz="1400" dirty="0" err="1">
                <a:solidFill>
                  <a:srgbClr val="FFDEB9"/>
                </a:solidFill>
              </a:rPr>
              <a:t>labore</a:t>
            </a:r>
            <a:r>
              <a:rPr lang="en-US" altLang="ko-KR" sz="1400" dirty="0">
                <a:solidFill>
                  <a:srgbClr val="FFDEB9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FFDEB9"/>
                </a:solidFill>
              </a:rPr>
              <a:t>aliqua</a:t>
            </a:r>
            <a:r>
              <a:rPr lang="en-US" altLang="ko-KR" sz="1400" dirty="0">
                <a:solidFill>
                  <a:srgbClr val="FFDEB9"/>
                </a:solidFill>
              </a:rPr>
              <a:t>.</a:t>
            </a:r>
            <a:endParaRPr lang="ko-KR" altLang="en-US" sz="1400" dirty="0">
              <a:solidFill>
                <a:srgbClr val="FFDEB9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E171F5E8-8A42-4DA3-836A-8D87CFCC771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230C3549-A9E5-4D93-82A2-BE7AD897DA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30" y="85896"/>
            <a:ext cx="1616307" cy="1225209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3B5AE2F4-5B95-4E67-977A-B752408C68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5491" y="2823822"/>
            <a:ext cx="1036014" cy="124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122248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veat Brush - Montserrat Light">
      <a:majorFont>
        <a:latin typeface="Caveat Brush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DEB9"/>
        </a:solidFill>
        <a:ln w="15875" cap="flat">
          <a:noFill/>
          <a:prstDash val="solid"/>
          <a:miter/>
        </a:ln>
        <a:effectLst>
          <a:outerShdw dist="88900" dir="2700000" algn="tl" rotWithShape="0">
            <a:srgbClr val="5D2C13"/>
          </a:outerShdw>
        </a:effectLst>
      </a:spPr>
      <a:bodyPr rtlCol="0" anchor="ctr"/>
      <a:lstStyle>
        <a:defPPr algn="ctr">
          <a:defRPr sz="2800" dirty="0" smtClean="0">
            <a:solidFill>
              <a:srgbClr val="5D2C13"/>
            </a:solidFill>
            <a:latin typeface="+mj-lt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3577</TotalTime>
  <Words>1280</Words>
  <Application>Microsoft Office PowerPoint</Application>
  <PresentationFormat>와이드스크린</PresentationFormat>
  <Paragraphs>185</Paragraphs>
  <Slides>28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5" baseType="lpstr">
      <vt:lpstr>Montserrat Light</vt:lpstr>
      <vt:lpstr>Wingdings</vt:lpstr>
      <vt:lpstr>Caveat Brush</vt:lpstr>
      <vt:lpstr>Arial Unicode MS</vt:lpstr>
      <vt:lpstr>맑은 고딕</vt:lpstr>
      <vt:lpstr>Arial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212</cp:revision>
  <dcterms:created xsi:type="dcterms:W3CDTF">2019-04-06T05:20:47Z</dcterms:created>
  <dcterms:modified xsi:type="dcterms:W3CDTF">2022-01-10T05:55:17Z</dcterms:modified>
</cp:coreProperties>
</file>