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257" r:id="rId3"/>
    <p:sldId id="357" r:id="rId4"/>
    <p:sldId id="324" r:id="rId5"/>
    <p:sldId id="325" r:id="rId6"/>
    <p:sldId id="258" r:id="rId7"/>
    <p:sldId id="352" r:id="rId8"/>
    <p:sldId id="358" r:id="rId9"/>
    <p:sldId id="343" r:id="rId10"/>
    <p:sldId id="341" r:id="rId11"/>
    <p:sldId id="344" r:id="rId12"/>
    <p:sldId id="359" r:id="rId13"/>
    <p:sldId id="345" r:id="rId14"/>
    <p:sldId id="356" r:id="rId15"/>
    <p:sldId id="342" r:id="rId16"/>
    <p:sldId id="355" r:id="rId17"/>
    <p:sldId id="340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ECC"/>
    <a:srgbClr val="16110D"/>
    <a:srgbClr val="FFBE2E"/>
    <a:srgbClr val="FFDF00"/>
    <a:srgbClr val="2D2D2B"/>
    <a:srgbClr val="67EFBE"/>
    <a:srgbClr val="047CFF"/>
    <a:srgbClr val="FF2C9C"/>
    <a:srgbClr val="FDB724"/>
    <a:srgbClr val="FFF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16" autoAdjust="0"/>
    <p:restoredTop sz="94660"/>
  </p:normalViewPr>
  <p:slideViewPr>
    <p:cSldViewPr snapToGrid="0">
      <p:cViewPr>
        <p:scale>
          <a:sx n="100" d="100"/>
          <a:sy n="100" d="100"/>
        </p:scale>
        <p:origin x="92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2019-10-09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D48F4718-DF1B-4844-A364-2C7CF20ADA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8886" y="1497889"/>
            <a:ext cx="9321799" cy="5243512"/>
          </a:xfrm>
          <a:prstGeom prst="rect">
            <a:avLst/>
          </a:prstGeom>
        </p:spPr>
      </p:pic>
      <p:sp>
        <p:nvSpPr>
          <p:cNvPr id="35" name="사각형: 둥근 모서리 9">
            <a:extLst>
              <a:ext uri="{FF2B5EF4-FFF2-40B4-BE49-F238E27FC236}">
                <a16:creationId xmlns:a16="http://schemas.microsoft.com/office/drawing/2014/main" id="{F3FBB113-BDC0-479A-8C0F-56C10EF66983}"/>
              </a:ext>
            </a:extLst>
          </p:cNvPr>
          <p:cNvSpPr/>
          <p:nvPr userDrawn="1"/>
        </p:nvSpPr>
        <p:spPr>
          <a:xfrm>
            <a:off x="328614" y="347826"/>
            <a:ext cx="11639548" cy="6553039"/>
          </a:xfrm>
          <a:custGeom>
            <a:avLst/>
            <a:gdLst>
              <a:gd name="connsiteX0" fmla="*/ 0 w 11639548"/>
              <a:gd name="connsiteY0" fmla="*/ 206086 h 6759125"/>
              <a:gd name="connsiteX1" fmla="*/ 206086 w 11639548"/>
              <a:gd name="connsiteY1" fmla="*/ 0 h 6759125"/>
              <a:gd name="connsiteX2" fmla="*/ 11433462 w 11639548"/>
              <a:gd name="connsiteY2" fmla="*/ 0 h 6759125"/>
              <a:gd name="connsiteX3" fmla="*/ 11639548 w 11639548"/>
              <a:gd name="connsiteY3" fmla="*/ 206086 h 6759125"/>
              <a:gd name="connsiteX4" fmla="*/ 11639548 w 11639548"/>
              <a:gd name="connsiteY4" fmla="*/ 6553039 h 6759125"/>
              <a:gd name="connsiteX5" fmla="*/ 11433462 w 11639548"/>
              <a:gd name="connsiteY5" fmla="*/ 6759125 h 6759125"/>
              <a:gd name="connsiteX6" fmla="*/ 206086 w 11639548"/>
              <a:gd name="connsiteY6" fmla="*/ 6759125 h 6759125"/>
              <a:gd name="connsiteX7" fmla="*/ 0 w 11639548"/>
              <a:gd name="connsiteY7" fmla="*/ 6553039 h 6759125"/>
              <a:gd name="connsiteX8" fmla="*/ 0 w 11639548"/>
              <a:gd name="connsiteY8" fmla="*/ 206086 h 6759125"/>
              <a:gd name="connsiteX0" fmla="*/ 206086 w 11639548"/>
              <a:gd name="connsiteY0" fmla="*/ 6759125 h 6850565"/>
              <a:gd name="connsiteX1" fmla="*/ 0 w 11639548"/>
              <a:gd name="connsiteY1" fmla="*/ 6553039 h 6850565"/>
              <a:gd name="connsiteX2" fmla="*/ 0 w 11639548"/>
              <a:gd name="connsiteY2" fmla="*/ 206086 h 6850565"/>
              <a:gd name="connsiteX3" fmla="*/ 206086 w 11639548"/>
              <a:gd name="connsiteY3" fmla="*/ 0 h 6850565"/>
              <a:gd name="connsiteX4" fmla="*/ 11433462 w 11639548"/>
              <a:gd name="connsiteY4" fmla="*/ 0 h 6850565"/>
              <a:gd name="connsiteX5" fmla="*/ 11639548 w 11639548"/>
              <a:gd name="connsiteY5" fmla="*/ 206086 h 6850565"/>
              <a:gd name="connsiteX6" fmla="*/ 11639548 w 11639548"/>
              <a:gd name="connsiteY6" fmla="*/ 6553039 h 6850565"/>
              <a:gd name="connsiteX7" fmla="*/ 11524902 w 11639548"/>
              <a:gd name="connsiteY7" fmla="*/ 6850565 h 6850565"/>
              <a:gd name="connsiteX0" fmla="*/ 206086 w 11639548"/>
              <a:gd name="connsiteY0" fmla="*/ 6759125 h 6759125"/>
              <a:gd name="connsiteX1" fmla="*/ 0 w 11639548"/>
              <a:gd name="connsiteY1" fmla="*/ 6553039 h 6759125"/>
              <a:gd name="connsiteX2" fmla="*/ 0 w 11639548"/>
              <a:gd name="connsiteY2" fmla="*/ 206086 h 6759125"/>
              <a:gd name="connsiteX3" fmla="*/ 206086 w 11639548"/>
              <a:gd name="connsiteY3" fmla="*/ 0 h 6759125"/>
              <a:gd name="connsiteX4" fmla="*/ 11433462 w 11639548"/>
              <a:gd name="connsiteY4" fmla="*/ 0 h 6759125"/>
              <a:gd name="connsiteX5" fmla="*/ 11639548 w 11639548"/>
              <a:gd name="connsiteY5" fmla="*/ 206086 h 6759125"/>
              <a:gd name="connsiteX6" fmla="*/ 11639548 w 11639548"/>
              <a:gd name="connsiteY6" fmla="*/ 6553039 h 6759125"/>
              <a:gd name="connsiteX0" fmla="*/ 0 w 11639548"/>
              <a:gd name="connsiteY0" fmla="*/ 6553039 h 6553039"/>
              <a:gd name="connsiteX1" fmla="*/ 0 w 11639548"/>
              <a:gd name="connsiteY1" fmla="*/ 206086 h 6553039"/>
              <a:gd name="connsiteX2" fmla="*/ 206086 w 11639548"/>
              <a:gd name="connsiteY2" fmla="*/ 0 h 6553039"/>
              <a:gd name="connsiteX3" fmla="*/ 11433462 w 11639548"/>
              <a:gd name="connsiteY3" fmla="*/ 0 h 6553039"/>
              <a:gd name="connsiteX4" fmla="*/ 11639548 w 11639548"/>
              <a:gd name="connsiteY4" fmla="*/ 206086 h 6553039"/>
              <a:gd name="connsiteX5" fmla="*/ 11639548 w 11639548"/>
              <a:gd name="connsiteY5" fmla="*/ 6553039 h 6553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39548" h="6553039">
                <a:moveTo>
                  <a:pt x="0" y="6553039"/>
                </a:moveTo>
                <a:lnTo>
                  <a:pt x="0" y="206086"/>
                </a:lnTo>
                <a:cubicBezTo>
                  <a:pt x="0" y="92268"/>
                  <a:pt x="92268" y="0"/>
                  <a:pt x="206086" y="0"/>
                </a:cubicBezTo>
                <a:lnTo>
                  <a:pt x="11433462" y="0"/>
                </a:lnTo>
                <a:cubicBezTo>
                  <a:pt x="11547280" y="0"/>
                  <a:pt x="11639548" y="92268"/>
                  <a:pt x="11639548" y="206086"/>
                </a:cubicBezTo>
                <a:lnTo>
                  <a:pt x="11639548" y="6553039"/>
                </a:lnTo>
              </a:path>
            </a:pathLst>
          </a:custGeom>
          <a:noFill/>
          <a:ln w="63500" cap="flat">
            <a:solidFill>
              <a:srgbClr val="FFEECC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ECC7ECD1-E2D9-4141-B6B5-757EF511D06C}"/>
              </a:ext>
            </a:extLst>
          </p:cNvPr>
          <p:cNvSpPr/>
          <p:nvPr userDrawn="1"/>
        </p:nvSpPr>
        <p:spPr>
          <a:xfrm>
            <a:off x="276226" y="304799"/>
            <a:ext cx="11639548" cy="6553039"/>
          </a:xfrm>
          <a:custGeom>
            <a:avLst/>
            <a:gdLst>
              <a:gd name="connsiteX0" fmla="*/ 0 w 11639548"/>
              <a:gd name="connsiteY0" fmla="*/ 206086 h 6759125"/>
              <a:gd name="connsiteX1" fmla="*/ 206086 w 11639548"/>
              <a:gd name="connsiteY1" fmla="*/ 0 h 6759125"/>
              <a:gd name="connsiteX2" fmla="*/ 11433462 w 11639548"/>
              <a:gd name="connsiteY2" fmla="*/ 0 h 6759125"/>
              <a:gd name="connsiteX3" fmla="*/ 11639548 w 11639548"/>
              <a:gd name="connsiteY3" fmla="*/ 206086 h 6759125"/>
              <a:gd name="connsiteX4" fmla="*/ 11639548 w 11639548"/>
              <a:gd name="connsiteY4" fmla="*/ 6553039 h 6759125"/>
              <a:gd name="connsiteX5" fmla="*/ 11433462 w 11639548"/>
              <a:gd name="connsiteY5" fmla="*/ 6759125 h 6759125"/>
              <a:gd name="connsiteX6" fmla="*/ 206086 w 11639548"/>
              <a:gd name="connsiteY6" fmla="*/ 6759125 h 6759125"/>
              <a:gd name="connsiteX7" fmla="*/ 0 w 11639548"/>
              <a:gd name="connsiteY7" fmla="*/ 6553039 h 6759125"/>
              <a:gd name="connsiteX8" fmla="*/ 0 w 11639548"/>
              <a:gd name="connsiteY8" fmla="*/ 206086 h 6759125"/>
              <a:gd name="connsiteX0" fmla="*/ 206086 w 11639548"/>
              <a:gd name="connsiteY0" fmla="*/ 6759125 h 6850565"/>
              <a:gd name="connsiteX1" fmla="*/ 0 w 11639548"/>
              <a:gd name="connsiteY1" fmla="*/ 6553039 h 6850565"/>
              <a:gd name="connsiteX2" fmla="*/ 0 w 11639548"/>
              <a:gd name="connsiteY2" fmla="*/ 206086 h 6850565"/>
              <a:gd name="connsiteX3" fmla="*/ 206086 w 11639548"/>
              <a:gd name="connsiteY3" fmla="*/ 0 h 6850565"/>
              <a:gd name="connsiteX4" fmla="*/ 11433462 w 11639548"/>
              <a:gd name="connsiteY4" fmla="*/ 0 h 6850565"/>
              <a:gd name="connsiteX5" fmla="*/ 11639548 w 11639548"/>
              <a:gd name="connsiteY5" fmla="*/ 206086 h 6850565"/>
              <a:gd name="connsiteX6" fmla="*/ 11639548 w 11639548"/>
              <a:gd name="connsiteY6" fmla="*/ 6553039 h 6850565"/>
              <a:gd name="connsiteX7" fmla="*/ 11524902 w 11639548"/>
              <a:gd name="connsiteY7" fmla="*/ 6850565 h 6850565"/>
              <a:gd name="connsiteX0" fmla="*/ 206086 w 11639548"/>
              <a:gd name="connsiteY0" fmla="*/ 6759125 h 6759125"/>
              <a:gd name="connsiteX1" fmla="*/ 0 w 11639548"/>
              <a:gd name="connsiteY1" fmla="*/ 6553039 h 6759125"/>
              <a:gd name="connsiteX2" fmla="*/ 0 w 11639548"/>
              <a:gd name="connsiteY2" fmla="*/ 206086 h 6759125"/>
              <a:gd name="connsiteX3" fmla="*/ 206086 w 11639548"/>
              <a:gd name="connsiteY3" fmla="*/ 0 h 6759125"/>
              <a:gd name="connsiteX4" fmla="*/ 11433462 w 11639548"/>
              <a:gd name="connsiteY4" fmla="*/ 0 h 6759125"/>
              <a:gd name="connsiteX5" fmla="*/ 11639548 w 11639548"/>
              <a:gd name="connsiteY5" fmla="*/ 206086 h 6759125"/>
              <a:gd name="connsiteX6" fmla="*/ 11639548 w 11639548"/>
              <a:gd name="connsiteY6" fmla="*/ 6553039 h 6759125"/>
              <a:gd name="connsiteX0" fmla="*/ 0 w 11639548"/>
              <a:gd name="connsiteY0" fmla="*/ 6553039 h 6553039"/>
              <a:gd name="connsiteX1" fmla="*/ 0 w 11639548"/>
              <a:gd name="connsiteY1" fmla="*/ 206086 h 6553039"/>
              <a:gd name="connsiteX2" fmla="*/ 206086 w 11639548"/>
              <a:gd name="connsiteY2" fmla="*/ 0 h 6553039"/>
              <a:gd name="connsiteX3" fmla="*/ 11433462 w 11639548"/>
              <a:gd name="connsiteY3" fmla="*/ 0 h 6553039"/>
              <a:gd name="connsiteX4" fmla="*/ 11639548 w 11639548"/>
              <a:gd name="connsiteY4" fmla="*/ 206086 h 6553039"/>
              <a:gd name="connsiteX5" fmla="*/ 11639548 w 11639548"/>
              <a:gd name="connsiteY5" fmla="*/ 6553039 h 6553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39548" h="6553039">
                <a:moveTo>
                  <a:pt x="0" y="6553039"/>
                </a:moveTo>
                <a:lnTo>
                  <a:pt x="0" y="206086"/>
                </a:lnTo>
                <a:cubicBezTo>
                  <a:pt x="0" y="92268"/>
                  <a:pt x="92268" y="0"/>
                  <a:pt x="206086" y="0"/>
                </a:cubicBezTo>
                <a:lnTo>
                  <a:pt x="11433462" y="0"/>
                </a:lnTo>
                <a:cubicBezTo>
                  <a:pt x="11547280" y="0"/>
                  <a:pt x="11639548" y="92268"/>
                  <a:pt x="11639548" y="206086"/>
                </a:cubicBezTo>
                <a:lnTo>
                  <a:pt x="11639548" y="6553039"/>
                </a:lnTo>
              </a:path>
            </a:pathLst>
          </a:custGeom>
          <a:noFill/>
          <a:ln w="63500" cap="flat">
            <a:solidFill>
              <a:srgbClr val="16110D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A0D9ACA-BCE9-4FDD-B806-AFAB2B61BD3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187523"/>
            <a:ext cx="11525250" cy="6482954"/>
          </a:xfrm>
          <a:prstGeom prst="rect">
            <a:avLst/>
          </a:prstGeom>
        </p:spPr>
      </p:pic>
      <p:sp>
        <p:nvSpPr>
          <p:cNvPr id="7" name="그림 개체 틀 5">
            <a:extLst>
              <a:ext uri="{FF2B5EF4-FFF2-40B4-BE49-F238E27FC236}">
                <a16:creationId xmlns:a16="http://schemas.microsoft.com/office/drawing/2014/main" id="{22AEEF4E-0251-4F30-819E-8108CF48628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52017" y="91011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48099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A0D9ACA-BCE9-4FDD-B806-AFAB2B61BD3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187523"/>
            <a:ext cx="11525250" cy="6482954"/>
          </a:xfrm>
          <a:prstGeom prst="rect">
            <a:avLst/>
          </a:prstGeom>
        </p:spPr>
      </p:pic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8DA32446-C6E5-45CC-B04D-37249F5433C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945254" y="113822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9625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사각형: 둥근 모서리 9">
            <a:extLst>
              <a:ext uri="{FF2B5EF4-FFF2-40B4-BE49-F238E27FC236}">
                <a16:creationId xmlns:a16="http://schemas.microsoft.com/office/drawing/2014/main" id="{491FEDC5-FEB5-4D50-B31D-98CFA21FE954}"/>
              </a:ext>
            </a:extLst>
          </p:cNvPr>
          <p:cNvSpPr/>
          <p:nvPr userDrawn="1"/>
        </p:nvSpPr>
        <p:spPr>
          <a:xfrm>
            <a:off x="328614" y="347826"/>
            <a:ext cx="11639548" cy="6553039"/>
          </a:xfrm>
          <a:custGeom>
            <a:avLst/>
            <a:gdLst>
              <a:gd name="connsiteX0" fmla="*/ 0 w 11639548"/>
              <a:gd name="connsiteY0" fmla="*/ 206086 h 6759125"/>
              <a:gd name="connsiteX1" fmla="*/ 206086 w 11639548"/>
              <a:gd name="connsiteY1" fmla="*/ 0 h 6759125"/>
              <a:gd name="connsiteX2" fmla="*/ 11433462 w 11639548"/>
              <a:gd name="connsiteY2" fmla="*/ 0 h 6759125"/>
              <a:gd name="connsiteX3" fmla="*/ 11639548 w 11639548"/>
              <a:gd name="connsiteY3" fmla="*/ 206086 h 6759125"/>
              <a:gd name="connsiteX4" fmla="*/ 11639548 w 11639548"/>
              <a:gd name="connsiteY4" fmla="*/ 6553039 h 6759125"/>
              <a:gd name="connsiteX5" fmla="*/ 11433462 w 11639548"/>
              <a:gd name="connsiteY5" fmla="*/ 6759125 h 6759125"/>
              <a:gd name="connsiteX6" fmla="*/ 206086 w 11639548"/>
              <a:gd name="connsiteY6" fmla="*/ 6759125 h 6759125"/>
              <a:gd name="connsiteX7" fmla="*/ 0 w 11639548"/>
              <a:gd name="connsiteY7" fmla="*/ 6553039 h 6759125"/>
              <a:gd name="connsiteX8" fmla="*/ 0 w 11639548"/>
              <a:gd name="connsiteY8" fmla="*/ 206086 h 6759125"/>
              <a:gd name="connsiteX0" fmla="*/ 206086 w 11639548"/>
              <a:gd name="connsiteY0" fmla="*/ 6759125 h 6850565"/>
              <a:gd name="connsiteX1" fmla="*/ 0 w 11639548"/>
              <a:gd name="connsiteY1" fmla="*/ 6553039 h 6850565"/>
              <a:gd name="connsiteX2" fmla="*/ 0 w 11639548"/>
              <a:gd name="connsiteY2" fmla="*/ 206086 h 6850565"/>
              <a:gd name="connsiteX3" fmla="*/ 206086 w 11639548"/>
              <a:gd name="connsiteY3" fmla="*/ 0 h 6850565"/>
              <a:gd name="connsiteX4" fmla="*/ 11433462 w 11639548"/>
              <a:gd name="connsiteY4" fmla="*/ 0 h 6850565"/>
              <a:gd name="connsiteX5" fmla="*/ 11639548 w 11639548"/>
              <a:gd name="connsiteY5" fmla="*/ 206086 h 6850565"/>
              <a:gd name="connsiteX6" fmla="*/ 11639548 w 11639548"/>
              <a:gd name="connsiteY6" fmla="*/ 6553039 h 6850565"/>
              <a:gd name="connsiteX7" fmla="*/ 11524902 w 11639548"/>
              <a:gd name="connsiteY7" fmla="*/ 6850565 h 6850565"/>
              <a:gd name="connsiteX0" fmla="*/ 206086 w 11639548"/>
              <a:gd name="connsiteY0" fmla="*/ 6759125 h 6759125"/>
              <a:gd name="connsiteX1" fmla="*/ 0 w 11639548"/>
              <a:gd name="connsiteY1" fmla="*/ 6553039 h 6759125"/>
              <a:gd name="connsiteX2" fmla="*/ 0 w 11639548"/>
              <a:gd name="connsiteY2" fmla="*/ 206086 h 6759125"/>
              <a:gd name="connsiteX3" fmla="*/ 206086 w 11639548"/>
              <a:gd name="connsiteY3" fmla="*/ 0 h 6759125"/>
              <a:gd name="connsiteX4" fmla="*/ 11433462 w 11639548"/>
              <a:gd name="connsiteY4" fmla="*/ 0 h 6759125"/>
              <a:gd name="connsiteX5" fmla="*/ 11639548 w 11639548"/>
              <a:gd name="connsiteY5" fmla="*/ 206086 h 6759125"/>
              <a:gd name="connsiteX6" fmla="*/ 11639548 w 11639548"/>
              <a:gd name="connsiteY6" fmla="*/ 6553039 h 6759125"/>
              <a:gd name="connsiteX0" fmla="*/ 0 w 11639548"/>
              <a:gd name="connsiteY0" fmla="*/ 6553039 h 6553039"/>
              <a:gd name="connsiteX1" fmla="*/ 0 w 11639548"/>
              <a:gd name="connsiteY1" fmla="*/ 206086 h 6553039"/>
              <a:gd name="connsiteX2" fmla="*/ 206086 w 11639548"/>
              <a:gd name="connsiteY2" fmla="*/ 0 h 6553039"/>
              <a:gd name="connsiteX3" fmla="*/ 11433462 w 11639548"/>
              <a:gd name="connsiteY3" fmla="*/ 0 h 6553039"/>
              <a:gd name="connsiteX4" fmla="*/ 11639548 w 11639548"/>
              <a:gd name="connsiteY4" fmla="*/ 206086 h 6553039"/>
              <a:gd name="connsiteX5" fmla="*/ 11639548 w 11639548"/>
              <a:gd name="connsiteY5" fmla="*/ 6553039 h 6553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39548" h="6553039">
                <a:moveTo>
                  <a:pt x="0" y="6553039"/>
                </a:moveTo>
                <a:lnTo>
                  <a:pt x="0" y="206086"/>
                </a:lnTo>
                <a:cubicBezTo>
                  <a:pt x="0" y="92268"/>
                  <a:pt x="92268" y="0"/>
                  <a:pt x="206086" y="0"/>
                </a:cubicBezTo>
                <a:lnTo>
                  <a:pt x="11433462" y="0"/>
                </a:lnTo>
                <a:cubicBezTo>
                  <a:pt x="11547280" y="0"/>
                  <a:pt x="11639548" y="92268"/>
                  <a:pt x="11639548" y="206086"/>
                </a:cubicBezTo>
                <a:lnTo>
                  <a:pt x="11639548" y="6553039"/>
                </a:lnTo>
              </a:path>
            </a:pathLst>
          </a:custGeom>
          <a:noFill/>
          <a:ln w="63500" cap="flat">
            <a:solidFill>
              <a:srgbClr val="FFEECC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사각형: 둥근 모서리 9">
            <a:extLst>
              <a:ext uri="{FF2B5EF4-FFF2-40B4-BE49-F238E27FC236}">
                <a16:creationId xmlns:a16="http://schemas.microsoft.com/office/drawing/2014/main" id="{0DB778B2-E363-4B83-B67F-94376D5F4850}"/>
              </a:ext>
            </a:extLst>
          </p:cNvPr>
          <p:cNvSpPr/>
          <p:nvPr userDrawn="1"/>
        </p:nvSpPr>
        <p:spPr>
          <a:xfrm>
            <a:off x="276226" y="304799"/>
            <a:ext cx="11639548" cy="6553039"/>
          </a:xfrm>
          <a:custGeom>
            <a:avLst/>
            <a:gdLst>
              <a:gd name="connsiteX0" fmla="*/ 0 w 11639548"/>
              <a:gd name="connsiteY0" fmla="*/ 206086 h 6759125"/>
              <a:gd name="connsiteX1" fmla="*/ 206086 w 11639548"/>
              <a:gd name="connsiteY1" fmla="*/ 0 h 6759125"/>
              <a:gd name="connsiteX2" fmla="*/ 11433462 w 11639548"/>
              <a:gd name="connsiteY2" fmla="*/ 0 h 6759125"/>
              <a:gd name="connsiteX3" fmla="*/ 11639548 w 11639548"/>
              <a:gd name="connsiteY3" fmla="*/ 206086 h 6759125"/>
              <a:gd name="connsiteX4" fmla="*/ 11639548 w 11639548"/>
              <a:gd name="connsiteY4" fmla="*/ 6553039 h 6759125"/>
              <a:gd name="connsiteX5" fmla="*/ 11433462 w 11639548"/>
              <a:gd name="connsiteY5" fmla="*/ 6759125 h 6759125"/>
              <a:gd name="connsiteX6" fmla="*/ 206086 w 11639548"/>
              <a:gd name="connsiteY6" fmla="*/ 6759125 h 6759125"/>
              <a:gd name="connsiteX7" fmla="*/ 0 w 11639548"/>
              <a:gd name="connsiteY7" fmla="*/ 6553039 h 6759125"/>
              <a:gd name="connsiteX8" fmla="*/ 0 w 11639548"/>
              <a:gd name="connsiteY8" fmla="*/ 206086 h 6759125"/>
              <a:gd name="connsiteX0" fmla="*/ 206086 w 11639548"/>
              <a:gd name="connsiteY0" fmla="*/ 6759125 h 6850565"/>
              <a:gd name="connsiteX1" fmla="*/ 0 w 11639548"/>
              <a:gd name="connsiteY1" fmla="*/ 6553039 h 6850565"/>
              <a:gd name="connsiteX2" fmla="*/ 0 w 11639548"/>
              <a:gd name="connsiteY2" fmla="*/ 206086 h 6850565"/>
              <a:gd name="connsiteX3" fmla="*/ 206086 w 11639548"/>
              <a:gd name="connsiteY3" fmla="*/ 0 h 6850565"/>
              <a:gd name="connsiteX4" fmla="*/ 11433462 w 11639548"/>
              <a:gd name="connsiteY4" fmla="*/ 0 h 6850565"/>
              <a:gd name="connsiteX5" fmla="*/ 11639548 w 11639548"/>
              <a:gd name="connsiteY5" fmla="*/ 206086 h 6850565"/>
              <a:gd name="connsiteX6" fmla="*/ 11639548 w 11639548"/>
              <a:gd name="connsiteY6" fmla="*/ 6553039 h 6850565"/>
              <a:gd name="connsiteX7" fmla="*/ 11524902 w 11639548"/>
              <a:gd name="connsiteY7" fmla="*/ 6850565 h 6850565"/>
              <a:gd name="connsiteX0" fmla="*/ 206086 w 11639548"/>
              <a:gd name="connsiteY0" fmla="*/ 6759125 h 6759125"/>
              <a:gd name="connsiteX1" fmla="*/ 0 w 11639548"/>
              <a:gd name="connsiteY1" fmla="*/ 6553039 h 6759125"/>
              <a:gd name="connsiteX2" fmla="*/ 0 w 11639548"/>
              <a:gd name="connsiteY2" fmla="*/ 206086 h 6759125"/>
              <a:gd name="connsiteX3" fmla="*/ 206086 w 11639548"/>
              <a:gd name="connsiteY3" fmla="*/ 0 h 6759125"/>
              <a:gd name="connsiteX4" fmla="*/ 11433462 w 11639548"/>
              <a:gd name="connsiteY4" fmla="*/ 0 h 6759125"/>
              <a:gd name="connsiteX5" fmla="*/ 11639548 w 11639548"/>
              <a:gd name="connsiteY5" fmla="*/ 206086 h 6759125"/>
              <a:gd name="connsiteX6" fmla="*/ 11639548 w 11639548"/>
              <a:gd name="connsiteY6" fmla="*/ 6553039 h 6759125"/>
              <a:gd name="connsiteX0" fmla="*/ 0 w 11639548"/>
              <a:gd name="connsiteY0" fmla="*/ 6553039 h 6553039"/>
              <a:gd name="connsiteX1" fmla="*/ 0 w 11639548"/>
              <a:gd name="connsiteY1" fmla="*/ 206086 h 6553039"/>
              <a:gd name="connsiteX2" fmla="*/ 206086 w 11639548"/>
              <a:gd name="connsiteY2" fmla="*/ 0 h 6553039"/>
              <a:gd name="connsiteX3" fmla="*/ 11433462 w 11639548"/>
              <a:gd name="connsiteY3" fmla="*/ 0 h 6553039"/>
              <a:gd name="connsiteX4" fmla="*/ 11639548 w 11639548"/>
              <a:gd name="connsiteY4" fmla="*/ 206086 h 6553039"/>
              <a:gd name="connsiteX5" fmla="*/ 11639548 w 11639548"/>
              <a:gd name="connsiteY5" fmla="*/ 6553039 h 6553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39548" h="6553039">
                <a:moveTo>
                  <a:pt x="0" y="6553039"/>
                </a:moveTo>
                <a:lnTo>
                  <a:pt x="0" y="206086"/>
                </a:lnTo>
                <a:cubicBezTo>
                  <a:pt x="0" y="92268"/>
                  <a:pt x="92268" y="0"/>
                  <a:pt x="206086" y="0"/>
                </a:cubicBezTo>
                <a:lnTo>
                  <a:pt x="11433462" y="0"/>
                </a:lnTo>
                <a:cubicBezTo>
                  <a:pt x="11547280" y="0"/>
                  <a:pt x="11639548" y="92268"/>
                  <a:pt x="11639548" y="206086"/>
                </a:cubicBezTo>
                <a:lnTo>
                  <a:pt x="11639548" y="6553039"/>
                </a:lnTo>
              </a:path>
            </a:pathLst>
          </a:custGeom>
          <a:noFill/>
          <a:ln w="63500" cap="flat">
            <a:solidFill>
              <a:srgbClr val="16110D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A6F5765-6BE4-4845-A7AB-B40CC39A6E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43" y="1209593"/>
            <a:ext cx="4316540" cy="4743450"/>
          </a:xfrm>
          <a:prstGeom prst="rect">
            <a:avLst/>
          </a:prstGeom>
        </p:spPr>
      </p:pic>
      <p:sp>
        <p:nvSpPr>
          <p:cNvPr id="9" name="그림 개체 틀 12">
            <a:extLst>
              <a:ext uri="{FF2B5EF4-FFF2-40B4-BE49-F238E27FC236}">
                <a16:creationId xmlns:a16="http://schemas.microsoft.com/office/drawing/2014/main" id="{5167F55E-D2F3-4A35-A0F5-6E68627B84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79247" y="2400301"/>
            <a:ext cx="3660132" cy="319087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99989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A12163BA-B0B9-4A5C-BF1A-EDA15565C13A}"/>
              </a:ext>
            </a:extLst>
          </p:cNvPr>
          <p:cNvSpPr/>
          <p:nvPr userDrawn="1"/>
        </p:nvSpPr>
        <p:spPr>
          <a:xfrm>
            <a:off x="327026" y="357898"/>
            <a:ext cx="11639548" cy="6248726"/>
          </a:xfrm>
          <a:prstGeom prst="roundRect">
            <a:avLst>
              <a:gd name="adj" fmla="val 3253"/>
            </a:avLst>
          </a:prstGeom>
          <a:noFill/>
          <a:ln w="63500" cap="flat">
            <a:solidFill>
              <a:srgbClr val="FFEECC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1A16ADC2-68BB-4C56-A95A-4FF8A1202C61}"/>
              </a:ext>
            </a:extLst>
          </p:cNvPr>
          <p:cNvSpPr/>
          <p:nvPr userDrawn="1"/>
        </p:nvSpPr>
        <p:spPr>
          <a:xfrm>
            <a:off x="276226" y="304637"/>
            <a:ext cx="11639548" cy="6248726"/>
          </a:xfrm>
          <a:prstGeom prst="roundRect">
            <a:avLst>
              <a:gd name="adj" fmla="val 3253"/>
            </a:avLst>
          </a:prstGeom>
          <a:noFill/>
          <a:ln w="63500" cap="flat">
            <a:solidFill>
              <a:srgbClr val="16110D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20823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DB44D6B-A952-4D6C-90F1-3B920D4C8B5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187523"/>
            <a:ext cx="11525250" cy="6482954"/>
          </a:xfrm>
          <a:prstGeom prst="rect">
            <a:avLst/>
          </a:prstGeom>
        </p:spPr>
      </p:pic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2CADA62A-3BE2-4E2D-9FD1-3BFBC514BEF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51183" y="2410623"/>
            <a:ext cx="2089634" cy="208963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EE23D4E3-3B5C-460B-89D0-F04947A45E2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607054" y="2410623"/>
            <a:ext cx="2089634" cy="208963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0" name="그림 개체 틀 17">
            <a:extLst>
              <a:ext uri="{FF2B5EF4-FFF2-40B4-BE49-F238E27FC236}">
                <a16:creationId xmlns:a16="http://schemas.microsoft.com/office/drawing/2014/main" id="{1BD632AF-C774-4D09-961D-D0C9045B45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495312" y="2410623"/>
            <a:ext cx="2089634" cy="208963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29753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9">
            <a:extLst>
              <a:ext uri="{FF2B5EF4-FFF2-40B4-BE49-F238E27FC236}">
                <a16:creationId xmlns:a16="http://schemas.microsoft.com/office/drawing/2014/main" id="{76AAE963-A782-4B2B-BF5F-FEB74339DC19}"/>
              </a:ext>
            </a:extLst>
          </p:cNvPr>
          <p:cNvSpPr/>
          <p:nvPr userDrawn="1"/>
        </p:nvSpPr>
        <p:spPr>
          <a:xfrm>
            <a:off x="328614" y="347826"/>
            <a:ext cx="11639548" cy="6553039"/>
          </a:xfrm>
          <a:custGeom>
            <a:avLst/>
            <a:gdLst>
              <a:gd name="connsiteX0" fmla="*/ 0 w 11639548"/>
              <a:gd name="connsiteY0" fmla="*/ 206086 h 6759125"/>
              <a:gd name="connsiteX1" fmla="*/ 206086 w 11639548"/>
              <a:gd name="connsiteY1" fmla="*/ 0 h 6759125"/>
              <a:gd name="connsiteX2" fmla="*/ 11433462 w 11639548"/>
              <a:gd name="connsiteY2" fmla="*/ 0 h 6759125"/>
              <a:gd name="connsiteX3" fmla="*/ 11639548 w 11639548"/>
              <a:gd name="connsiteY3" fmla="*/ 206086 h 6759125"/>
              <a:gd name="connsiteX4" fmla="*/ 11639548 w 11639548"/>
              <a:gd name="connsiteY4" fmla="*/ 6553039 h 6759125"/>
              <a:gd name="connsiteX5" fmla="*/ 11433462 w 11639548"/>
              <a:gd name="connsiteY5" fmla="*/ 6759125 h 6759125"/>
              <a:gd name="connsiteX6" fmla="*/ 206086 w 11639548"/>
              <a:gd name="connsiteY6" fmla="*/ 6759125 h 6759125"/>
              <a:gd name="connsiteX7" fmla="*/ 0 w 11639548"/>
              <a:gd name="connsiteY7" fmla="*/ 6553039 h 6759125"/>
              <a:gd name="connsiteX8" fmla="*/ 0 w 11639548"/>
              <a:gd name="connsiteY8" fmla="*/ 206086 h 6759125"/>
              <a:gd name="connsiteX0" fmla="*/ 206086 w 11639548"/>
              <a:gd name="connsiteY0" fmla="*/ 6759125 h 6850565"/>
              <a:gd name="connsiteX1" fmla="*/ 0 w 11639548"/>
              <a:gd name="connsiteY1" fmla="*/ 6553039 h 6850565"/>
              <a:gd name="connsiteX2" fmla="*/ 0 w 11639548"/>
              <a:gd name="connsiteY2" fmla="*/ 206086 h 6850565"/>
              <a:gd name="connsiteX3" fmla="*/ 206086 w 11639548"/>
              <a:gd name="connsiteY3" fmla="*/ 0 h 6850565"/>
              <a:gd name="connsiteX4" fmla="*/ 11433462 w 11639548"/>
              <a:gd name="connsiteY4" fmla="*/ 0 h 6850565"/>
              <a:gd name="connsiteX5" fmla="*/ 11639548 w 11639548"/>
              <a:gd name="connsiteY5" fmla="*/ 206086 h 6850565"/>
              <a:gd name="connsiteX6" fmla="*/ 11639548 w 11639548"/>
              <a:gd name="connsiteY6" fmla="*/ 6553039 h 6850565"/>
              <a:gd name="connsiteX7" fmla="*/ 11524902 w 11639548"/>
              <a:gd name="connsiteY7" fmla="*/ 6850565 h 6850565"/>
              <a:gd name="connsiteX0" fmla="*/ 206086 w 11639548"/>
              <a:gd name="connsiteY0" fmla="*/ 6759125 h 6759125"/>
              <a:gd name="connsiteX1" fmla="*/ 0 w 11639548"/>
              <a:gd name="connsiteY1" fmla="*/ 6553039 h 6759125"/>
              <a:gd name="connsiteX2" fmla="*/ 0 w 11639548"/>
              <a:gd name="connsiteY2" fmla="*/ 206086 h 6759125"/>
              <a:gd name="connsiteX3" fmla="*/ 206086 w 11639548"/>
              <a:gd name="connsiteY3" fmla="*/ 0 h 6759125"/>
              <a:gd name="connsiteX4" fmla="*/ 11433462 w 11639548"/>
              <a:gd name="connsiteY4" fmla="*/ 0 h 6759125"/>
              <a:gd name="connsiteX5" fmla="*/ 11639548 w 11639548"/>
              <a:gd name="connsiteY5" fmla="*/ 206086 h 6759125"/>
              <a:gd name="connsiteX6" fmla="*/ 11639548 w 11639548"/>
              <a:gd name="connsiteY6" fmla="*/ 6553039 h 6759125"/>
              <a:gd name="connsiteX0" fmla="*/ 0 w 11639548"/>
              <a:gd name="connsiteY0" fmla="*/ 6553039 h 6553039"/>
              <a:gd name="connsiteX1" fmla="*/ 0 w 11639548"/>
              <a:gd name="connsiteY1" fmla="*/ 206086 h 6553039"/>
              <a:gd name="connsiteX2" fmla="*/ 206086 w 11639548"/>
              <a:gd name="connsiteY2" fmla="*/ 0 h 6553039"/>
              <a:gd name="connsiteX3" fmla="*/ 11433462 w 11639548"/>
              <a:gd name="connsiteY3" fmla="*/ 0 h 6553039"/>
              <a:gd name="connsiteX4" fmla="*/ 11639548 w 11639548"/>
              <a:gd name="connsiteY4" fmla="*/ 206086 h 6553039"/>
              <a:gd name="connsiteX5" fmla="*/ 11639548 w 11639548"/>
              <a:gd name="connsiteY5" fmla="*/ 6553039 h 6553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39548" h="6553039">
                <a:moveTo>
                  <a:pt x="0" y="6553039"/>
                </a:moveTo>
                <a:lnTo>
                  <a:pt x="0" y="206086"/>
                </a:lnTo>
                <a:cubicBezTo>
                  <a:pt x="0" y="92268"/>
                  <a:pt x="92268" y="0"/>
                  <a:pt x="206086" y="0"/>
                </a:cubicBezTo>
                <a:lnTo>
                  <a:pt x="11433462" y="0"/>
                </a:lnTo>
                <a:cubicBezTo>
                  <a:pt x="11547280" y="0"/>
                  <a:pt x="11639548" y="92268"/>
                  <a:pt x="11639548" y="206086"/>
                </a:cubicBezTo>
                <a:lnTo>
                  <a:pt x="11639548" y="6553039"/>
                </a:lnTo>
              </a:path>
            </a:pathLst>
          </a:custGeom>
          <a:noFill/>
          <a:ln w="63500" cap="flat">
            <a:solidFill>
              <a:srgbClr val="FFEECC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사각형: 둥근 모서리 9">
            <a:extLst>
              <a:ext uri="{FF2B5EF4-FFF2-40B4-BE49-F238E27FC236}">
                <a16:creationId xmlns:a16="http://schemas.microsoft.com/office/drawing/2014/main" id="{8D0FEC92-EFDC-438B-A8C5-9A956C566F40}"/>
              </a:ext>
            </a:extLst>
          </p:cNvPr>
          <p:cNvSpPr/>
          <p:nvPr userDrawn="1"/>
        </p:nvSpPr>
        <p:spPr>
          <a:xfrm>
            <a:off x="276226" y="304799"/>
            <a:ext cx="11639548" cy="6553039"/>
          </a:xfrm>
          <a:custGeom>
            <a:avLst/>
            <a:gdLst>
              <a:gd name="connsiteX0" fmla="*/ 0 w 11639548"/>
              <a:gd name="connsiteY0" fmla="*/ 206086 h 6759125"/>
              <a:gd name="connsiteX1" fmla="*/ 206086 w 11639548"/>
              <a:gd name="connsiteY1" fmla="*/ 0 h 6759125"/>
              <a:gd name="connsiteX2" fmla="*/ 11433462 w 11639548"/>
              <a:gd name="connsiteY2" fmla="*/ 0 h 6759125"/>
              <a:gd name="connsiteX3" fmla="*/ 11639548 w 11639548"/>
              <a:gd name="connsiteY3" fmla="*/ 206086 h 6759125"/>
              <a:gd name="connsiteX4" fmla="*/ 11639548 w 11639548"/>
              <a:gd name="connsiteY4" fmla="*/ 6553039 h 6759125"/>
              <a:gd name="connsiteX5" fmla="*/ 11433462 w 11639548"/>
              <a:gd name="connsiteY5" fmla="*/ 6759125 h 6759125"/>
              <a:gd name="connsiteX6" fmla="*/ 206086 w 11639548"/>
              <a:gd name="connsiteY6" fmla="*/ 6759125 h 6759125"/>
              <a:gd name="connsiteX7" fmla="*/ 0 w 11639548"/>
              <a:gd name="connsiteY7" fmla="*/ 6553039 h 6759125"/>
              <a:gd name="connsiteX8" fmla="*/ 0 w 11639548"/>
              <a:gd name="connsiteY8" fmla="*/ 206086 h 6759125"/>
              <a:gd name="connsiteX0" fmla="*/ 206086 w 11639548"/>
              <a:gd name="connsiteY0" fmla="*/ 6759125 h 6850565"/>
              <a:gd name="connsiteX1" fmla="*/ 0 w 11639548"/>
              <a:gd name="connsiteY1" fmla="*/ 6553039 h 6850565"/>
              <a:gd name="connsiteX2" fmla="*/ 0 w 11639548"/>
              <a:gd name="connsiteY2" fmla="*/ 206086 h 6850565"/>
              <a:gd name="connsiteX3" fmla="*/ 206086 w 11639548"/>
              <a:gd name="connsiteY3" fmla="*/ 0 h 6850565"/>
              <a:gd name="connsiteX4" fmla="*/ 11433462 w 11639548"/>
              <a:gd name="connsiteY4" fmla="*/ 0 h 6850565"/>
              <a:gd name="connsiteX5" fmla="*/ 11639548 w 11639548"/>
              <a:gd name="connsiteY5" fmla="*/ 206086 h 6850565"/>
              <a:gd name="connsiteX6" fmla="*/ 11639548 w 11639548"/>
              <a:gd name="connsiteY6" fmla="*/ 6553039 h 6850565"/>
              <a:gd name="connsiteX7" fmla="*/ 11524902 w 11639548"/>
              <a:gd name="connsiteY7" fmla="*/ 6850565 h 6850565"/>
              <a:gd name="connsiteX0" fmla="*/ 206086 w 11639548"/>
              <a:gd name="connsiteY0" fmla="*/ 6759125 h 6759125"/>
              <a:gd name="connsiteX1" fmla="*/ 0 w 11639548"/>
              <a:gd name="connsiteY1" fmla="*/ 6553039 h 6759125"/>
              <a:gd name="connsiteX2" fmla="*/ 0 w 11639548"/>
              <a:gd name="connsiteY2" fmla="*/ 206086 h 6759125"/>
              <a:gd name="connsiteX3" fmla="*/ 206086 w 11639548"/>
              <a:gd name="connsiteY3" fmla="*/ 0 h 6759125"/>
              <a:gd name="connsiteX4" fmla="*/ 11433462 w 11639548"/>
              <a:gd name="connsiteY4" fmla="*/ 0 h 6759125"/>
              <a:gd name="connsiteX5" fmla="*/ 11639548 w 11639548"/>
              <a:gd name="connsiteY5" fmla="*/ 206086 h 6759125"/>
              <a:gd name="connsiteX6" fmla="*/ 11639548 w 11639548"/>
              <a:gd name="connsiteY6" fmla="*/ 6553039 h 6759125"/>
              <a:gd name="connsiteX0" fmla="*/ 0 w 11639548"/>
              <a:gd name="connsiteY0" fmla="*/ 6553039 h 6553039"/>
              <a:gd name="connsiteX1" fmla="*/ 0 w 11639548"/>
              <a:gd name="connsiteY1" fmla="*/ 206086 h 6553039"/>
              <a:gd name="connsiteX2" fmla="*/ 206086 w 11639548"/>
              <a:gd name="connsiteY2" fmla="*/ 0 h 6553039"/>
              <a:gd name="connsiteX3" fmla="*/ 11433462 w 11639548"/>
              <a:gd name="connsiteY3" fmla="*/ 0 h 6553039"/>
              <a:gd name="connsiteX4" fmla="*/ 11639548 w 11639548"/>
              <a:gd name="connsiteY4" fmla="*/ 206086 h 6553039"/>
              <a:gd name="connsiteX5" fmla="*/ 11639548 w 11639548"/>
              <a:gd name="connsiteY5" fmla="*/ 6553039 h 6553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39548" h="6553039">
                <a:moveTo>
                  <a:pt x="0" y="6553039"/>
                </a:moveTo>
                <a:lnTo>
                  <a:pt x="0" y="206086"/>
                </a:lnTo>
                <a:cubicBezTo>
                  <a:pt x="0" y="92268"/>
                  <a:pt x="92268" y="0"/>
                  <a:pt x="206086" y="0"/>
                </a:cubicBezTo>
                <a:lnTo>
                  <a:pt x="11433462" y="0"/>
                </a:lnTo>
                <a:cubicBezTo>
                  <a:pt x="11547280" y="0"/>
                  <a:pt x="11639548" y="92268"/>
                  <a:pt x="11639548" y="206086"/>
                </a:cubicBezTo>
                <a:lnTo>
                  <a:pt x="11639548" y="6553039"/>
                </a:lnTo>
              </a:path>
            </a:pathLst>
          </a:custGeom>
          <a:noFill/>
          <a:ln w="63500" cap="flat">
            <a:solidFill>
              <a:srgbClr val="16110D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47441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9">
            <a:extLst>
              <a:ext uri="{FF2B5EF4-FFF2-40B4-BE49-F238E27FC236}">
                <a16:creationId xmlns:a16="http://schemas.microsoft.com/office/drawing/2014/main" id="{8794A819-9381-4D9E-99FA-5877DA786856}"/>
              </a:ext>
            </a:extLst>
          </p:cNvPr>
          <p:cNvSpPr/>
          <p:nvPr userDrawn="1"/>
        </p:nvSpPr>
        <p:spPr>
          <a:xfrm>
            <a:off x="328614" y="347826"/>
            <a:ext cx="11639548" cy="6553039"/>
          </a:xfrm>
          <a:custGeom>
            <a:avLst/>
            <a:gdLst>
              <a:gd name="connsiteX0" fmla="*/ 0 w 11639548"/>
              <a:gd name="connsiteY0" fmla="*/ 206086 h 6759125"/>
              <a:gd name="connsiteX1" fmla="*/ 206086 w 11639548"/>
              <a:gd name="connsiteY1" fmla="*/ 0 h 6759125"/>
              <a:gd name="connsiteX2" fmla="*/ 11433462 w 11639548"/>
              <a:gd name="connsiteY2" fmla="*/ 0 h 6759125"/>
              <a:gd name="connsiteX3" fmla="*/ 11639548 w 11639548"/>
              <a:gd name="connsiteY3" fmla="*/ 206086 h 6759125"/>
              <a:gd name="connsiteX4" fmla="*/ 11639548 w 11639548"/>
              <a:gd name="connsiteY4" fmla="*/ 6553039 h 6759125"/>
              <a:gd name="connsiteX5" fmla="*/ 11433462 w 11639548"/>
              <a:gd name="connsiteY5" fmla="*/ 6759125 h 6759125"/>
              <a:gd name="connsiteX6" fmla="*/ 206086 w 11639548"/>
              <a:gd name="connsiteY6" fmla="*/ 6759125 h 6759125"/>
              <a:gd name="connsiteX7" fmla="*/ 0 w 11639548"/>
              <a:gd name="connsiteY7" fmla="*/ 6553039 h 6759125"/>
              <a:gd name="connsiteX8" fmla="*/ 0 w 11639548"/>
              <a:gd name="connsiteY8" fmla="*/ 206086 h 6759125"/>
              <a:gd name="connsiteX0" fmla="*/ 206086 w 11639548"/>
              <a:gd name="connsiteY0" fmla="*/ 6759125 h 6850565"/>
              <a:gd name="connsiteX1" fmla="*/ 0 w 11639548"/>
              <a:gd name="connsiteY1" fmla="*/ 6553039 h 6850565"/>
              <a:gd name="connsiteX2" fmla="*/ 0 w 11639548"/>
              <a:gd name="connsiteY2" fmla="*/ 206086 h 6850565"/>
              <a:gd name="connsiteX3" fmla="*/ 206086 w 11639548"/>
              <a:gd name="connsiteY3" fmla="*/ 0 h 6850565"/>
              <a:gd name="connsiteX4" fmla="*/ 11433462 w 11639548"/>
              <a:gd name="connsiteY4" fmla="*/ 0 h 6850565"/>
              <a:gd name="connsiteX5" fmla="*/ 11639548 w 11639548"/>
              <a:gd name="connsiteY5" fmla="*/ 206086 h 6850565"/>
              <a:gd name="connsiteX6" fmla="*/ 11639548 w 11639548"/>
              <a:gd name="connsiteY6" fmla="*/ 6553039 h 6850565"/>
              <a:gd name="connsiteX7" fmla="*/ 11524902 w 11639548"/>
              <a:gd name="connsiteY7" fmla="*/ 6850565 h 6850565"/>
              <a:gd name="connsiteX0" fmla="*/ 206086 w 11639548"/>
              <a:gd name="connsiteY0" fmla="*/ 6759125 h 6759125"/>
              <a:gd name="connsiteX1" fmla="*/ 0 w 11639548"/>
              <a:gd name="connsiteY1" fmla="*/ 6553039 h 6759125"/>
              <a:gd name="connsiteX2" fmla="*/ 0 w 11639548"/>
              <a:gd name="connsiteY2" fmla="*/ 206086 h 6759125"/>
              <a:gd name="connsiteX3" fmla="*/ 206086 w 11639548"/>
              <a:gd name="connsiteY3" fmla="*/ 0 h 6759125"/>
              <a:gd name="connsiteX4" fmla="*/ 11433462 w 11639548"/>
              <a:gd name="connsiteY4" fmla="*/ 0 h 6759125"/>
              <a:gd name="connsiteX5" fmla="*/ 11639548 w 11639548"/>
              <a:gd name="connsiteY5" fmla="*/ 206086 h 6759125"/>
              <a:gd name="connsiteX6" fmla="*/ 11639548 w 11639548"/>
              <a:gd name="connsiteY6" fmla="*/ 6553039 h 6759125"/>
              <a:gd name="connsiteX0" fmla="*/ 0 w 11639548"/>
              <a:gd name="connsiteY0" fmla="*/ 6553039 h 6553039"/>
              <a:gd name="connsiteX1" fmla="*/ 0 w 11639548"/>
              <a:gd name="connsiteY1" fmla="*/ 206086 h 6553039"/>
              <a:gd name="connsiteX2" fmla="*/ 206086 w 11639548"/>
              <a:gd name="connsiteY2" fmla="*/ 0 h 6553039"/>
              <a:gd name="connsiteX3" fmla="*/ 11433462 w 11639548"/>
              <a:gd name="connsiteY3" fmla="*/ 0 h 6553039"/>
              <a:gd name="connsiteX4" fmla="*/ 11639548 w 11639548"/>
              <a:gd name="connsiteY4" fmla="*/ 206086 h 6553039"/>
              <a:gd name="connsiteX5" fmla="*/ 11639548 w 11639548"/>
              <a:gd name="connsiteY5" fmla="*/ 6553039 h 6553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39548" h="6553039">
                <a:moveTo>
                  <a:pt x="0" y="6553039"/>
                </a:moveTo>
                <a:lnTo>
                  <a:pt x="0" y="206086"/>
                </a:lnTo>
                <a:cubicBezTo>
                  <a:pt x="0" y="92268"/>
                  <a:pt x="92268" y="0"/>
                  <a:pt x="206086" y="0"/>
                </a:cubicBezTo>
                <a:lnTo>
                  <a:pt x="11433462" y="0"/>
                </a:lnTo>
                <a:cubicBezTo>
                  <a:pt x="11547280" y="0"/>
                  <a:pt x="11639548" y="92268"/>
                  <a:pt x="11639548" y="206086"/>
                </a:cubicBezTo>
                <a:lnTo>
                  <a:pt x="11639548" y="6553039"/>
                </a:lnTo>
              </a:path>
            </a:pathLst>
          </a:custGeom>
          <a:noFill/>
          <a:ln w="63500" cap="flat">
            <a:solidFill>
              <a:srgbClr val="FFEECC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사각형: 둥근 모서리 9">
            <a:extLst>
              <a:ext uri="{FF2B5EF4-FFF2-40B4-BE49-F238E27FC236}">
                <a16:creationId xmlns:a16="http://schemas.microsoft.com/office/drawing/2014/main" id="{FBC9093F-FA53-4EFF-80E5-59DD8257852F}"/>
              </a:ext>
            </a:extLst>
          </p:cNvPr>
          <p:cNvSpPr/>
          <p:nvPr userDrawn="1"/>
        </p:nvSpPr>
        <p:spPr>
          <a:xfrm>
            <a:off x="276226" y="304799"/>
            <a:ext cx="11639548" cy="6553039"/>
          </a:xfrm>
          <a:custGeom>
            <a:avLst/>
            <a:gdLst>
              <a:gd name="connsiteX0" fmla="*/ 0 w 11639548"/>
              <a:gd name="connsiteY0" fmla="*/ 206086 h 6759125"/>
              <a:gd name="connsiteX1" fmla="*/ 206086 w 11639548"/>
              <a:gd name="connsiteY1" fmla="*/ 0 h 6759125"/>
              <a:gd name="connsiteX2" fmla="*/ 11433462 w 11639548"/>
              <a:gd name="connsiteY2" fmla="*/ 0 h 6759125"/>
              <a:gd name="connsiteX3" fmla="*/ 11639548 w 11639548"/>
              <a:gd name="connsiteY3" fmla="*/ 206086 h 6759125"/>
              <a:gd name="connsiteX4" fmla="*/ 11639548 w 11639548"/>
              <a:gd name="connsiteY4" fmla="*/ 6553039 h 6759125"/>
              <a:gd name="connsiteX5" fmla="*/ 11433462 w 11639548"/>
              <a:gd name="connsiteY5" fmla="*/ 6759125 h 6759125"/>
              <a:gd name="connsiteX6" fmla="*/ 206086 w 11639548"/>
              <a:gd name="connsiteY6" fmla="*/ 6759125 h 6759125"/>
              <a:gd name="connsiteX7" fmla="*/ 0 w 11639548"/>
              <a:gd name="connsiteY7" fmla="*/ 6553039 h 6759125"/>
              <a:gd name="connsiteX8" fmla="*/ 0 w 11639548"/>
              <a:gd name="connsiteY8" fmla="*/ 206086 h 6759125"/>
              <a:gd name="connsiteX0" fmla="*/ 206086 w 11639548"/>
              <a:gd name="connsiteY0" fmla="*/ 6759125 h 6850565"/>
              <a:gd name="connsiteX1" fmla="*/ 0 w 11639548"/>
              <a:gd name="connsiteY1" fmla="*/ 6553039 h 6850565"/>
              <a:gd name="connsiteX2" fmla="*/ 0 w 11639548"/>
              <a:gd name="connsiteY2" fmla="*/ 206086 h 6850565"/>
              <a:gd name="connsiteX3" fmla="*/ 206086 w 11639548"/>
              <a:gd name="connsiteY3" fmla="*/ 0 h 6850565"/>
              <a:gd name="connsiteX4" fmla="*/ 11433462 w 11639548"/>
              <a:gd name="connsiteY4" fmla="*/ 0 h 6850565"/>
              <a:gd name="connsiteX5" fmla="*/ 11639548 w 11639548"/>
              <a:gd name="connsiteY5" fmla="*/ 206086 h 6850565"/>
              <a:gd name="connsiteX6" fmla="*/ 11639548 w 11639548"/>
              <a:gd name="connsiteY6" fmla="*/ 6553039 h 6850565"/>
              <a:gd name="connsiteX7" fmla="*/ 11524902 w 11639548"/>
              <a:gd name="connsiteY7" fmla="*/ 6850565 h 6850565"/>
              <a:gd name="connsiteX0" fmla="*/ 206086 w 11639548"/>
              <a:gd name="connsiteY0" fmla="*/ 6759125 h 6759125"/>
              <a:gd name="connsiteX1" fmla="*/ 0 w 11639548"/>
              <a:gd name="connsiteY1" fmla="*/ 6553039 h 6759125"/>
              <a:gd name="connsiteX2" fmla="*/ 0 w 11639548"/>
              <a:gd name="connsiteY2" fmla="*/ 206086 h 6759125"/>
              <a:gd name="connsiteX3" fmla="*/ 206086 w 11639548"/>
              <a:gd name="connsiteY3" fmla="*/ 0 h 6759125"/>
              <a:gd name="connsiteX4" fmla="*/ 11433462 w 11639548"/>
              <a:gd name="connsiteY4" fmla="*/ 0 h 6759125"/>
              <a:gd name="connsiteX5" fmla="*/ 11639548 w 11639548"/>
              <a:gd name="connsiteY5" fmla="*/ 206086 h 6759125"/>
              <a:gd name="connsiteX6" fmla="*/ 11639548 w 11639548"/>
              <a:gd name="connsiteY6" fmla="*/ 6553039 h 6759125"/>
              <a:gd name="connsiteX0" fmla="*/ 0 w 11639548"/>
              <a:gd name="connsiteY0" fmla="*/ 6553039 h 6553039"/>
              <a:gd name="connsiteX1" fmla="*/ 0 w 11639548"/>
              <a:gd name="connsiteY1" fmla="*/ 206086 h 6553039"/>
              <a:gd name="connsiteX2" fmla="*/ 206086 w 11639548"/>
              <a:gd name="connsiteY2" fmla="*/ 0 h 6553039"/>
              <a:gd name="connsiteX3" fmla="*/ 11433462 w 11639548"/>
              <a:gd name="connsiteY3" fmla="*/ 0 h 6553039"/>
              <a:gd name="connsiteX4" fmla="*/ 11639548 w 11639548"/>
              <a:gd name="connsiteY4" fmla="*/ 206086 h 6553039"/>
              <a:gd name="connsiteX5" fmla="*/ 11639548 w 11639548"/>
              <a:gd name="connsiteY5" fmla="*/ 6553039 h 6553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39548" h="6553039">
                <a:moveTo>
                  <a:pt x="0" y="6553039"/>
                </a:moveTo>
                <a:lnTo>
                  <a:pt x="0" y="206086"/>
                </a:lnTo>
                <a:cubicBezTo>
                  <a:pt x="0" y="92268"/>
                  <a:pt x="92268" y="0"/>
                  <a:pt x="206086" y="0"/>
                </a:cubicBezTo>
                <a:lnTo>
                  <a:pt x="11433462" y="0"/>
                </a:lnTo>
                <a:cubicBezTo>
                  <a:pt x="11547280" y="0"/>
                  <a:pt x="11639548" y="92268"/>
                  <a:pt x="11639548" y="206086"/>
                </a:cubicBezTo>
                <a:lnTo>
                  <a:pt x="11639548" y="6553039"/>
                </a:lnTo>
              </a:path>
            </a:pathLst>
          </a:custGeom>
          <a:noFill/>
          <a:ln w="63500" cap="flat">
            <a:solidFill>
              <a:srgbClr val="16110D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D9830F0E-CECC-4398-854E-B8BA6E8DA177}"/>
              </a:ext>
            </a:extLst>
          </p:cNvPr>
          <p:cNvSpPr/>
          <p:nvPr userDrawn="1"/>
        </p:nvSpPr>
        <p:spPr>
          <a:xfrm>
            <a:off x="2168677" y="1713159"/>
            <a:ext cx="2438455" cy="4765438"/>
          </a:xfrm>
          <a:custGeom>
            <a:avLst/>
            <a:gdLst>
              <a:gd name="connsiteX0" fmla="*/ 2021784 w 2438454"/>
              <a:gd name="connsiteY0" fmla="*/ 4752844 h 4765437"/>
              <a:gd name="connsiteX1" fmla="*/ 317653 w 2438454"/>
              <a:gd name="connsiteY1" fmla="*/ 4752844 h 4765437"/>
              <a:gd name="connsiteX2" fmla="*/ 15284 w 2438454"/>
              <a:gd name="connsiteY2" fmla="*/ 4450476 h 4765437"/>
              <a:gd name="connsiteX3" fmla="*/ 15284 w 2438454"/>
              <a:gd name="connsiteY3" fmla="*/ 319036 h 4765437"/>
              <a:gd name="connsiteX4" fmla="*/ 317653 w 2438454"/>
              <a:gd name="connsiteY4" fmla="*/ 15274 h 4765437"/>
              <a:gd name="connsiteX5" fmla="*/ 2123503 w 2438454"/>
              <a:gd name="connsiteY5" fmla="*/ 15274 h 4765437"/>
              <a:gd name="connsiteX6" fmla="*/ 2425871 w 2438454"/>
              <a:gd name="connsiteY6" fmla="*/ 317642 h 4765437"/>
              <a:gd name="connsiteX7" fmla="*/ 2425871 w 2438454"/>
              <a:gd name="connsiteY7" fmla="*/ 4345970 h 4765437"/>
              <a:gd name="connsiteX8" fmla="*/ 2021784 w 2438454"/>
              <a:gd name="connsiteY8" fmla="*/ 4752844 h 4765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454" h="4765437">
                <a:moveTo>
                  <a:pt x="2021784" y="4752844"/>
                </a:moveTo>
                <a:lnTo>
                  <a:pt x="317653" y="4752844"/>
                </a:lnTo>
                <a:cubicBezTo>
                  <a:pt x="150444" y="4752844"/>
                  <a:pt x="15284" y="4617684"/>
                  <a:pt x="15284" y="4450476"/>
                </a:cubicBezTo>
                <a:lnTo>
                  <a:pt x="15284" y="319036"/>
                </a:lnTo>
                <a:cubicBezTo>
                  <a:pt x="13891" y="151827"/>
                  <a:pt x="150444" y="15274"/>
                  <a:pt x="317653" y="15274"/>
                </a:cubicBezTo>
                <a:lnTo>
                  <a:pt x="2123503" y="15274"/>
                </a:lnTo>
                <a:cubicBezTo>
                  <a:pt x="2290711" y="15274"/>
                  <a:pt x="2425871" y="150434"/>
                  <a:pt x="2425871" y="317642"/>
                </a:cubicBezTo>
                <a:lnTo>
                  <a:pt x="2425871" y="4345970"/>
                </a:lnTo>
                <a:cubicBezTo>
                  <a:pt x="2425871" y="4571701"/>
                  <a:pt x="2244729" y="4752844"/>
                  <a:pt x="2021784" y="4752844"/>
                </a:cubicBezTo>
                <a:close/>
              </a:path>
            </a:pathLst>
          </a:custGeom>
          <a:solidFill>
            <a:srgbClr val="16110D"/>
          </a:solidFill>
          <a:ln w="13921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D4C78186-9C08-411D-B9AB-C4E283F35264}"/>
              </a:ext>
            </a:extLst>
          </p:cNvPr>
          <p:cNvSpPr/>
          <p:nvPr userDrawn="1"/>
        </p:nvSpPr>
        <p:spPr>
          <a:xfrm>
            <a:off x="2046068" y="1596113"/>
            <a:ext cx="2438455" cy="4765438"/>
          </a:xfrm>
          <a:custGeom>
            <a:avLst/>
            <a:gdLst>
              <a:gd name="connsiteX0" fmla="*/ 2123492 w 2438454"/>
              <a:gd name="connsiteY0" fmla="*/ 4751450 h 4765437"/>
              <a:gd name="connsiteX1" fmla="*/ 317642 w 2438454"/>
              <a:gd name="connsiteY1" fmla="*/ 4751450 h 4765437"/>
              <a:gd name="connsiteX2" fmla="*/ 15274 w 2438454"/>
              <a:gd name="connsiteY2" fmla="*/ 4449082 h 4765437"/>
              <a:gd name="connsiteX3" fmla="*/ 15274 w 2438454"/>
              <a:gd name="connsiteY3" fmla="*/ 317642 h 4765437"/>
              <a:gd name="connsiteX4" fmla="*/ 317642 w 2438454"/>
              <a:gd name="connsiteY4" fmla="*/ 15274 h 4765437"/>
              <a:gd name="connsiteX5" fmla="*/ 2123492 w 2438454"/>
              <a:gd name="connsiteY5" fmla="*/ 15274 h 4765437"/>
              <a:gd name="connsiteX6" fmla="*/ 2425861 w 2438454"/>
              <a:gd name="connsiteY6" fmla="*/ 317642 h 4765437"/>
              <a:gd name="connsiteX7" fmla="*/ 2425861 w 2438454"/>
              <a:gd name="connsiteY7" fmla="*/ 4447689 h 4765437"/>
              <a:gd name="connsiteX8" fmla="*/ 2123492 w 2438454"/>
              <a:gd name="connsiteY8" fmla="*/ 4751450 h 4765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454" h="4765437">
                <a:moveTo>
                  <a:pt x="2123492" y="4751450"/>
                </a:moveTo>
                <a:lnTo>
                  <a:pt x="317642" y="4751450"/>
                </a:lnTo>
                <a:cubicBezTo>
                  <a:pt x="150434" y="4751450"/>
                  <a:pt x="15274" y="4616291"/>
                  <a:pt x="15274" y="4449082"/>
                </a:cubicBezTo>
                <a:lnTo>
                  <a:pt x="15274" y="317642"/>
                </a:lnTo>
                <a:cubicBezTo>
                  <a:pt x="15274" y="150434"/>
                  <a:pt x="150434" y="15274"/>
                  <a:pt x="317642" y="15274"/>
                </a:cubicBezTo>
                <a:lnTo>
                  <a:pt x="2123492" y="15274"/>
                </a:lnTo>
                <a:cubicBezTo>
                  <a:pt x="2290701" y="15274"/>
                  <a:pt x="2425861" y="150434"/>
                  <a:pt x="2425861" y="317642"/>
                </a:cubicBezTo>
                <a:lnTo>
                  <a:pt x="2425861" y="4447689"/>
                </a:lnTo>
                <a:cubicBezTo>
                  <a:pt x="2427254" y="4616291"/>
                  <a:pt x="2290701" y="4751450"/>
                  <a:pt x="2123492" y="4751450"/>
                </a:cubicBezTo>
                <a:close/>
              </a:path>
            </a:pathLst>
          </a:custGeom>
          <a:solidFill>
            <a:srgbClr val="FFEECC"/>
          </a:solidFill>
          <a:ln w="38100" cap="flat">
            <a:solidFill>
              <a:srgbClr val="16110D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6DE66D5F-2486-4ECB-B240-2D7055B0A91D}"/>
              </a:ext>
            </a:extLst>
          </p:cNvPr>
          <p:cNvSpPr/>
          <p:nvPr userDrawn="1"/>
        </p:nvSpPr>
        <p:spPr>
          <a:xfrm>
            <a:off x="4882419" y="1714571"/>
            <a:ext cx="2438455" cy="4765438"/>
          </a:xfrm>
          <a:custGeom>
            <a:avLst/>
            <a:gdLst>
              <a:gd name="connsiteX0" fmla="*/ 2123474 w 2438455"/>
              <a:gd name="connsiteY0" fmla="*/ 4751432 h 4765437"/>
              <a:gd name="connsiteX1" fmla="*/ 415162 w 2438455"/>
              <a:gd name="connsiteY1" fmla="*/ 4751432 h 4765437"/>
              <a:gd name="connsiteX2" fmla="*/ 15255 w 2438455"/>
              <a:gd name="connsiteY2" fmla="*/ 4351525 h 4765437"/>
              <a:gd name="connsiteX3" fmla="*/ 15255 w 2438455"/>
              <a:gd name="connsiteY3" fmla="*/ 317624 h 4765437"/>
              <a:gd name="connsiteX4" fmla="*/ 317624 w 2438455"/>
              <a:gd name="connsiteY4" fmla="*/ 15255 h 4765437"/>
              <a:gd name="connsiteX5" fmla="*/ 2123474 w 2438455"/>
              <a:gd name="connsiteY5" fmla="*/ 15255 h 4765437"/>
              <a:gd name="connsiteX6" fmla="*/ 2425842 w 2438455"/>
              <a:gd name="connsiteY6" fmla="*/ 317624 h 4765437"/>
              <a:gd name="connsiteX7" fmla="*/ 2425842 w 2438455"/>
              <a:gd name="connsiteY7" fmla="*/ 4447670 h 4765437"/>
              <a:gd name="connsiteX8" fmla="*/ 2123474 w 2438455"/>
              <a:gd name="connsiteY8" fmla="*/ 4751432 h 4765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455" h="4765437">
                <a:moveTo>
                  <a:pt x="2123474" y="4751432"/>
                </a:moveTo>
                <a:lnTo>
                  <a:pt x="415162" y="4751432"/>
                </a:lnTo>
                <a:cubicBezTo>
                  <a:pt x="193611" y="4751432"/>
                  <a:pt x="15255" y="4571683"/>
                  <a:pt x="15255" y="4351525"/>
                </a:cubicBezTo>
                <a:lnTo>
                  <a:pt x="15255" y="317624"/>
                </a:lnTo>
                <a:cubicBezTo>
                  <a:pt x="15255" y="150415"/>
                  <a:pt x="150415" y="15255"/>
                  <a:pt x="317624" y="15255"/>
                </a:cubicBezTo>
                <a:lnTo>
                  <a:pt x="2123474" y="15255"/>
                </a:lnTo>
                <a:cubicBezTo>
                  <a:pt x="2290682" y="15255"/>
                  <a:pt x="2425842" y="150415"/>
                  <a:pt x="2425842" y="317624"/>
                </a:cubicBezTo>
                <a:lnTo>
                  <a:pt x="2425842" y="4447670"/>
                </a:lnTo>
                <a:cubicBezTo>
                  <a:pt x="2427236" y="4614879"/>
                  <a:pt x="2290682" y="4751432"/>
                  <a:pt x="2123474" y="4751432"/>
                </a:cubicBezTo>
                <a:close/>
              </a:path>
            </a:pathLst>
          </a:custGeom>
          <a:solidFill>
            <a:srgbClr val="16110D"/>
          </a:solidFill>
          <a:ln w="1390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896C81B8-8CD9-4141-9E7F-D81A98422F0F}"/>
              </a:ext>
            </a:extLst>
          </p:cNvPr>
          <p:cNvSpPr/>
          <p:nvPr userDrawn="1"/>
        </p:nvSpPr>
        <p:spPr>
          <a:xfrm>
            <a:off x="4882419" y="1596132"/>
            <a:ext cx="2438455" cy="4765438"/>
          </a:xfrm>
          <a:custGeom>
            <a:avLst/>
            <a:gdLst>
              <a:gd name="connsiteX0" fmla="*/ 2123474 w 2438455"/>
              <a:gd name="connsiteY0" fmla="*/ 4751432 h 4765437"/>
              <a:gd name="connsiteX1" fmla="*/ 317624 w 2438455"/>
              <a:gd name="connsiteY1" fmla="*/ 4751432 h 4765437"/>
              <a:gd name="connsiteX2" fmla="*/ 15255 w 2438455"/>
              <a:gd name="connsiteY2" fmla="*/ 4449064 h 4765437"/>
              <a:gd name="connsiteX3" fmla="*/ 15255 w 2438455"/>
              <a:gd name="connsiteY3" fmla="*/ 317624 h 4765437"/>
              <a:gd name="connsiteX4" fmla="*/ 317624 w 2438455"/>
              <a:gd name="connsiteY4" fmla="*/ 15255 h 4765437"/>
              <a:gd name="connsiteX5" fmla="*/ 2123474 w 2438455"/>
              <a:gd name="connsiteY5" fmla="*/ 15255 h 4765437"/>
              <a:gd name="connsiteX6" fmla="*/ 2425842 w 2438455"/>
              <a:gd name="connsiteY6" fmla="*/ 317624 h 4765437"/>
              <a:gd name="connsiteX7" fmla="*/ 2425842 w 2438455"/>
              <a:gd name="connsiteY7" fmla="*/ 4447670 h 4765437"/>
              <a:gd name="connsiteX8" fmla="*/ 2123474 w 2438455"/>
              <a:gd name="connsiteY8" fmla="*/ 4751432 h 4765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455" h="4765437">
                <a:moveTo>
                  <a:pt x="2123474" y="4751432"/>
                </a:moveTo>
                <a:lnTo>
                  <a:pt x="317624" y="4751432"/>
                </a:lnTo>
                <a:cubicBezTo>
                  <a:pt x="150415" y="4751432"/>
                  <a:pt x="15255" y="4616272"/>
                  <a:pt x="15255" y="4449064"/>
                </a:cubicBezTo>
                <a:lnTo>
                  <a:pt x="15255" y="317624"/>
                </a:lnTo>
                <a:cubicBezTo>
                  <a:pt x="15255" y="150415"/>
                  <a:pt x="150415" y="15255"/>
                  <a:pt x="317624" y="15255"/>
                </a:cubicBezTo>
                <a:lnTo>
                  <a:pt x="2123474" y="15255"/>
                </a:lnTo>
                <a:cubicBezTo>
                  <a:pt x="2290682" y="15255"/>
                  <a:pt x="2425842" y="150415"/>
                  <a:pt x="2425842" y="317624"/>
                </a:cubicBezTo>
                <a:lnTo>
                  <a:pt x="2425842" y="4447670"/>
                </a:lnTo>
                <a:cubicBezTo>
                  <a:pt x="2427236" y="4616272"/>
                  <a:pt x="2290682" y="4751432"/>
                  <a:pt x="2123474" y="4751432"/>
                </a:cubicBezTo>
                <a:close/>
              </a:path>
            </a:pathLst>
          </a:custGeom>
          <a:solidFill>
            <a:srgbClr val="FFEECC"/>
          </a:solidFill>
          <a:ln w="38100" cap="flat">
            <a:solidFill>
              <a:srgbClr val="16110D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7114DB5F-0673-406F-A80A-F1C23AB64D98}"/>
              </a:ext>
            </a:extLst>
          </p:cNvPr>
          <p:cNvSpPr/>
          <p:nvPr userDrawn="1"/>
        </p:nvSpPr>
        <p:spPr>
          <a:xfrm>
            <a:off x="7600323" y="1715977"/>
            <a:ext cx="2438455" cy="4751504"/>
          </a:xfrm>
          <a:custGeom>
            <a:avLst/>
            <a:gdLst>
              <a:gd name="connsiteX0" fmla="*/ 2023136 w 2438454"/>
              <a:gd name="connsiteY0" fmla="*/ 4750026 h 4751503"/>
              <a:gd name="connsiteX1" fmla="*/ 417936 w 2438454"/>
              <a:gd name="connsiteY1" fmla="*/ 4750026 h 4751503"/>
              <a:gd name="connsiteX2" fmla="*/ 15243 w 2438454"/>
              <a:gd name="connsiteY2" fmla="*/ 4347333 h 4751503"/>
              <a:gd name="connsiteX3" fmla="*/ 15243 w 2438454"/>
              <a:gd name="connsiteY3" fmla="*/ 417936 h 4751503"/>
              <a:gd name="connsiteX4" fmla="*/ 417936 w 2438454"/>
              <a:gd name="connsiteY4" fmla="*/ 15243 h 4751503"/>
              <a:gd name="connsiteX5" fmla="*/ 2023136 w 2438454"/>
              <a:gd name="connsiteY5" fmla="*/ 15243 h 4751503"/>
              <a:gd name="connsiteX6" fmla="*/ 2425830 w 2438454"/>
              <a:gd name="connsiteY6" fmla="*/ 417936 h 4751503"/>
              <a:gd name="connsiteX7" fmla="*/ 2425830 w 2438454"/>
              <a:gd name="connsiteY7" fmla="*/ 4347333 h 4751503"/>
              <a:gd name="connsiteX8" fmla="*/ 2023136 w 2438454"/>
              <a:gd name="connsiteY8" fmla="*/ 4750026 h 4751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454" h="4751503">
                <a:moveTo>
                  <a:pt x="2023136" y="4750026"/>
                </a:moveTo>
                <a:lnTo>
                  <a:pt x="417936" y="4750026"/>
                </a:lnTo>
                <a:cubicBezTo>
                  <a:pt x="194992" y="4750026"/>
                  <a:pt x="15243" y="4568883"/>
                  <a:pt x="15243" y="4347333"/>
                </a:cubicBezTo>
                <a:lnTo>
                  <a:pt x="15243" y="417936"/>
                </a:lnTo>
                <a:cubicBezTo>
                  <a:pt x="15243" y="194992"/>
                  <a:pt x="196385" y="15243"/>
                  <a:pt x="417936" y="15243"/>
                </a:cubicBezTo>
                <a:lnTo>
                  <a:pt x="2023136" y="15243"/>
                </a:lnTo>
                <a:cubicBezTo>
                  <a:pt x="2246081" y="15243"/>
                  <a:pt x="2425830" y="196385"/>
                  <a:pt x="2425830" y="417936"/>
                </a:cubicBezTo>
                <a:lnTo>
                  <a:pt x="2425830" y="4347333"/>
                </a:lnTo>
                <a:cubicBezTo>
                  <a:pt x="2427223" y="4568883"/>
                  <a:pt x="2246081" y="4750026"/>
                  <a:pt x="2023136" y="4750026"/>
                </a:cubicBezTo>
                <a:close/>
              </a:path>
            </a:pathLst>
          </a:custGeom>
          <a:solidFill>
            <a:srgbClr val="16110D"/>
          </a:solidFill>
          <a:ln w="13893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2DBE47C5-20C7-400F-B398-3F9423A078FC}"/>
              </a:ext>
            </a:extLst>
          </p:cNvPr>
          <p:cNvSpPr/>
          <p:nvPr userDrawn="1"/>
        </p:nvSpPr>
        <p:spPr>
          <a:xfrm>
            <a:off x="7707615" y="1596144"/>
            <a:ext cx="2438455" cy="4765438"/>
          </a:xfrm>
          <a:custGeom>
            <a:avLst/>
            <a:gdLst>
              <a:gd name="connsiteX0" fmla="*/ 2122068 w 2438454"/>
              <a:gd name="connsiteY0" fmla="*/ 4751419 h 4765437"/>
              <a:gd name="connsiteX1" fmla="*/ 317611 w 2438454"/>
              <a:gd name="connsiteY1" fmla="*/ 4751419 h 4765437"/>
              <a:gd name="connsiteX2" fmla="*/ 15243 w 2438454"/>
              <a:gd name="connsiteY2" fmla="*/ 4449051 h 4765437"/>
              <a:gd name="connsiteX3" fmla="*/ 15243 w 2438454"/>
              <a:gd name="connsiteY3" fmla="*/ 317611 h 4765437"/>
              <a:gd name="connsiteX4" fmla="*/ 317611 w 2438454"/>
              <a:gd name="connsiteY4" fmla="*/ 15243 h 4765437"/>
              <a:gd name="connsiteX5" fmla="*/ 2123461 w 2438454"/>
              <a:gd name="connsiteY5" fmla="*/ 15243 h 4765437"/>
              <a:gd name="connsiteX6" fmla="*/ 2425830 w 2438454"/>
              <a:gd name="connsiteY6" fmla="*/ 317611 h 4765437"/>
              <a:gd name="connsiteX7" fmla="*/ 2425830 w 2438454"/>
              <a:gd name="connsiteY7" fmla="*/ 4447658 h 4765437"/>
              <a:gd name="connsiteX8" fmla="*/ 2122068 w 2438454"/>
              <a:gd name="connsiteY8" fmla="*/ 4751419 h 4765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454" h="4765437">
                <a:moveTo>
                  <a:pt x="2122068" y="4751419"/>
                </a:moveTo>
                <a:lnTo>
                  <a:pt x="317611" y="4751419"/>
                </a:lnTo>
                <a:cubicBezTo>
                  <a:pt x="150403" y="4751419"/>
                  <a:pt x="15243" y="4616259"/>
                  <a:pt x="15243" y="4449051"/>
                </a:cubicBezTo>
                <a:lnTo>
                  <a:pt x="15243" y="317611"/>
                </a:lnTo>
                <a:cubicBezTo>
                  <a:pt x="15243" y="150403"/>
                  <a:pt x="150403" y="15243"/>
                  <a:pt x="317611" y="15243"/>
                </a:cubicBezTo>
                <a:lnTo>
                  <a:pt x="2123461" y="15243"/>
                </a:lnTo>
                <a:cubicBezTo>
                  <a:pt x="2290670" y="15243"/>
                  <a:pt x="2425830" y="150403"/>
                  <a:pt x="2425830" y="317611"/>
                </a:cubicBezTo>
                <a:lnTo>
                  <a:pt x="2425830" y="4447658"/>
                </a:lnTo>
                <a:cubicBezTo>
                  <a:pt x="2425830" y="4616259"/>
                  <a:pt x="2290670" y="4751419"/>
                  <a:pt x="2122068" y="4751419"/>
                </a:cubicBezTo>
                <a:close/>
              </a:path>
            </a:pathLst>
          </a:custGeom>
          <a:solidFill>
            <a:srgbClr val="FFEECC"/>
          </a:solidFill>
          <a:ln w="38100" cap="flat">
            <a:solidFill>
              <a:srgbClr val="16110D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66478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9">
            <a:extLst>
              <a:ext uri="{FF2B5EF4-FFF2-40B4-BE49-F238E27FC236}">
                <a16:creationId xmlns:a16="http://schemas.microsoft.com/office/drawing/2014/main" id="{98C73655-876E-45B2-80B7-2EF209982777}"/>
              </a:ext>
            </a:extLst>
          </p:cNvPr>
          <p:cNvSpPr/>
          <p:nvPr userDrawn="1"/>
        </p:nvSpPr>
        <p:spPr>
          <a:xfrm flipV="1">
            <a:off x="328614" y="-12700"/>
            <a:ext cx="11639548" cy="6608766"/>
          </a:xfrm>
          <a:custGeom>
            <a:avLst/>
            <a:gdLst>
              <a:gd name="connsiteX0" fmla="*/ 0 w 11639548"/>
              <a:gd name="connsiteY0" fmla="*/ 206086 h 6759125"/>
              <a:gd name="connsiteX1" fmla="*/ 206086 w 11639548"/>
              <a:gd name="connsiteY1" fmla="*/ 0 h 6759125"/>
              <a:gd name="connsiteX2" fmla="*/ 11433462 w 11639548"/>
              <a:gd name="connsiteY2" fmla="*/ 0 h 6759125"/>
              <a:gd name="connsiteX3" fmla="*/ 11639548 w 11639548"/>
              <a:gd name="connsiteY3" fmla="*/ 206086 h 6759125"/>
              <a:gd name="connsiteX4" fmla="*/ 11639548 w 11639548"/>
              <a:gd name="connsiteY4" fmla="*/ 6553039 h 6759125"/>
              <a:gd name="connsiteX5" fmla="*/ 11433462 w 11639548"/>
              <a:gd name="connsiteY5" fmla="*/ 6759125 h 6759125"/>
              <a:gd name="connsiteX6" fmla="*/ 206086 w 11639548"/>
              <a:gd name="connsiteY6" fmla="*/ 6759125 h 6759125"/>
              <a:gd name="connsiteX7" fmla="*/ 0 w 11639548"/>
              <a:gd name="connsiteY7" fmla="*/ 6553039 h 6759125"/>
              <a:gd name="connsiteX8" fmla="*/ 0 w 11639548"/>
              <a:gd name="connsiteY8" fmla="*/ 206086 h 6759125"/>
              <a:gd name="connsiteX0" fmla="*/ 206086 w 11639548"/>
              <a:gd name="connsiteY0" fmla="*/ 6759125 h 6850565"/>
              <a:gd name="connsiteX1" fmla="*/ 0 w 11639548"/>
              <a:gd name="connsiteY1" fmla="*/ 6553039 h 6850565"/>
              <a:gd name="connsiteX2" fmla="*/ 0 w 11639548"/>
              <a:gd name="connsiteY2" fmla="*/ 206086 h 6850565"/>
              <a:gd name="connsiteX3" fmla="*/ 206086 w 11639548"/>
              <a:gd name="connsiteY3" fmla="*/ 0 h 6850565"/>
              <a:gd name="connsiteX4" fmla="*/ 11433462 w 11639548"/>
              <a:gd name="connsiteY4" fmla="*/ 0 h 6850565"/>
              <a:gd name="connsiteX5" fmla="*/ 11639548 w 11639548"/>
              <a:gd name="connsiteY5" fmla="*/ 206086 h 6850565"/>
              <a:gd name="connsiteX6" fmla="*/ 11639548 w 11639548"/>
              <a:gd name="connsiteY6" fmla="*/ 6553039 h 6850565"/>
              <a:gd name="connsiteX7" fmla="*/ 11524902 w 11639548"/>
              <a:gd name="connsiteY7" fmla="*/ 6850565 h 6850565"/>
              <a:gd name="connsiteX0" fmla="*/ 206086 w 11639548"/>
              <a:gd name="connsiteY0" fmla="*/ 6759125 h 6759125"/>
              <a:gd name="connsiteX1" fmla="*/ 0 w 11639548"/>
              <a:gd name="connsiteY1" fmla="*/ 6553039 h 6759125"/>
              <a:gd name="connsiteX2" fmla="*/ 0 w 11639548"/>
              <a:gd name="connsiteY2" fmla="*/ 206086 h 6759125"/>
              <a:gd name="connsiteX3" fmla="*/ 206086 w 11639548"/>
              <a:gd name="connsiteY3" fmla="*/ 0 h 6759125"/>
              <a:gd name="connsiteX4" fmla="*/ 11433462 w 11639548"/>
              <a:gd name="connsiteY4" fmla="*/ 0 h 6759125"/>
              <a:gd name="connsiteX5" fmla="*/ 11639548 w 11639548"/>
              <a:gd name="connsiteY5" fmla="*/ 206086 h 6759125"/>
              <a:gd name="connsiteX6" fmla="*/ 11639548 w 11639548"/>
              <a:gd name="connsiteY6" fmla="*/ 6553039 h 6759125"/>
              <a:gd name="connsiteX0" fmla="*/ 0 w 11639548"/>
              <a:gd name="connsiteY0" fmla="*/ 6553039 h 6553039"/>
              <a:gd name="connsiteX1" fmla="*/ 0 w 11639548"/>
              <a:gd name="connsiteY1" fmla="*/ 206086 h 6553039"/>
              <a:gd name="connsiteX2" fmla="*/ 206086 w 11639548"/>
              <a:gd name="connsiteY2" fmla="*/ 0 h 6553039"/>
              <a:gd name="connsiteX3" fmla="*/ 11433462 w 11639548"/>
              <a:gd name="connsiteY3" fmla="*/ 0 h 6553039"/>
              <a:gd name="connsiteX4" fmla="*/ 11639548 w 11639548"/>
              <a:gd name="connsiteY4" fmla="*/ 206086 h 6553039"/>
              <a:gd name="connsiteX5" fmla="*/ 11639548 w 11639548"/>
              <a:gd name="connsiteY5" fmla="*/ 6553039 h 6553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39548" h="6553039">
                <a:moveTo>
                  <a:pt x="0" y="6553039"/>
                </a:moveTo>
                <a:lnTo>
                  <a:pt x="0" y="206086"/>
                </a:lnTo>
                <a:cubicBezTo>
                  <a:pt x="0" y="92268"/>
                  <a:pt x="92268" y="0"/>
                  <a:pt x="206086" y="0"/>
                </a:cubicBezTo>
                <a:lnTo>
                  <a:pt x="11433462" y="0"/>
                </a:lnTo>
                <a:cubicBezTo>
                  <a:pt x="11547280" y="0"/>
                  <a:pt x="11639548" y="92268"/>
                  <a:pt x="11639548" y="206086"/>
                </a:cubicBezTo>
                <a:lnTo>
                  <a:pt x="11639548" y="6553039"/>
                </a:lnTo>
              </a:path>
            </a:pathLst>
          </a:custGeom>
          <a:noFill/>
          <a:ln w="63500" cap="flat">
            <a:solidFill>
              <a:srgbClr val="FFEECC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사각형: 둥근 모서리 9">
            <a:extLst>
              <a:ext uri="{FF2B5EF4-FFF2-40B4-BE49-F238E27FC236}">
                <a16:creationId xmlns:a16="http://schemas.microsoft.com/office/drawing/2014/main" id="{3A68184B-9FE2-4679-9A7B-5AE6368B18E4}"/>
              </a:ext>
            </a:extLst>
          </p:cNvPr>
          <p:cNvSpPr/>
          <p:nvPr userDrawn="1"/>
        </p:nvSpPr>
        <p:spPr>
          <a:xfrm flipV="1">
            <a:off x="276226" y="0"/>
            <a:ext cx="11639548" cy="6553039"/>
          </a:xfrm>
          <a:custGeom>
            <a:avLst/>
            <a:gdLst>
              <a:gd name="connsiteX0" fmla="*/ 0 w 11639548"/>
              <a:gd name="connsiteY0" fmla="*/ 206086 h 6759125"/>
              <a:gd name="connsiteX1" fmla="*/ 206086 w 11639548"/>
              <a:gd name="connsiteY1" fmla="*/ 0 h 6759125"/>
              <a:gd name="connsiteX2" fmla="*/ 11433462 w 11639548"/>
              <a:gd name="connsiteY2" fmla="*/ 0 h 6759125"/>
              <a:gd name="connsiteX3" fmla="*/ 11639548 w 11639548"/>
              <a:gd name="connsiteY3" fmla="*/ 206086 h 6759125"/>
              <a:gd name="connsiteX4" fmla="*/ 11639548 w 11639548"/>
              <a:gd name="connsiteY4" fmla="*/ 6553039 h 6759125"/>
              <a:gd name="connsiteX5" fmla="*/ 11433462 w 11639548"/>
              <a:gd name="connsiteY5" fmla="*/ 6759125 h 6759125"/>
              <a:gd name="connsiteX6" fmla="*/ 206086 w 11639548"/>
              <a:gd name="connsiteY6" fmla="*/ 6759125 h 6759125"/>
              <a:gd name="connsiteX7" fmla="*/ 0 w 11639548"/>
              <a:gd name="connsiteY7" fmla="*/ 6553039 h 6759125"/>
              <a:gd name="connsiteX8" fmla="*/ 0 w 11639548"/>
              <a:gd name="connsiteY8" fmla="*/ 206086 h 6759125"/>
              <a:gd name="connsiteX0" fmla="*/ 206086 w 11639548"/>
              <a:gd name="connsiteY0" fmla="*/ 6759125 h 6850565"/>
              <a:gd name="connsiteX1" fmla="*/ 0 w 11639548"/>
              <a:gd name="connsiteY1" fmla="*/ 6553039 h 6850565"/>
              <a:gd name="connsiteX2" fmla="*/ 0 w 11639548"/>
              <a:gd name="connsiteY2" fmla="*/ 206086 h 6850565"/>
              <a:gd name="connsiteX3" fmla="*/ 206086 w 11639548"/>
              <a:gd name="connsiteY3" fmla="*/ 0 h 6850565"/>
              <a:gd name="connsiteX4" fmla="*/ 11433462 w 11639548"/>
              <a:gd name="connsiteY4" fmla="*/ 0 h 6850565"/>
              <a:gd name="connsiteX5" fmla="*/ 11639548 w 11639548"/>
              <a:gd name="connsiteY5" fmla="*/ 206086 h 6850565"/>
              <a:gd name="connsiteX6" fmla="*/ 11639548 w 11639548"/>
              <a:gd name="connsiteY6" fmla="*/ 6553039 h 6850565"/>
              <a:gd name="connsiteX7" fmla="*/ 11524902 w 11639548"/>
              <a:gd name="connsiteY7" fmla="*/ 6850565 h 6850565"/>
              <a:gd name="connsiteX0" fmla="*/ 206086 w 11639548"/>
              <a:gd name="connsiteY0" fmla="*/ 6759125 h 6759125"/>
              <a:gd name="connsiteX1" fmla="*/ 0 w 11639548"/>
              <a:gd name="connsiteY1" fmla="*/ 6553039 h 6759125"/>
              <a:gd name="connsiteX2" fmla="*/ 0 w 11639548"/>
              <a:gd name="connsiteY2" fmla="*/ 206086 h 6759125"/>
              <a:gd name="connsiteX3" fmla="*/ 206086 w 11639548"/>
              <a:gd name="connsiteY3" fmla="*/ 0 h 6759125"/>
              <a:gd name="connsiteX4" fmla="*/ 11433462 w 11639548"/>
              <a:gd name="connsiteY4" fmla="*/ 0 h 6759125"/>
              <a:gd name="connsiteX5" fmla="*/ 11639548 w 11639548"/>
              <a:gd name="connsiteY5" fmla="*/ 206086 h 6759125"/>
              <a:gd name="connsiteX6" fmla="*/ 11639548 w 11639548"/>
              <a:gd name="connsiteY6" fmla="*/ 6553039 h 6759125"/>
              <a:gd name="connsiteX0" fmla="*/ 0 w 11639548"/>
              <a:gd name="connsiteY0" fmla="*/ 6553039 h 6553039"/>
              <a:gd name="connsiteX1" fmla="*/ 0 w 11639548"/>
              <a:gd name="connsiteY1" fmla="*/ 206086 h 6553039"/>
              <a:gd name="connsiteX2" fmla="*/ 206086 w 11639548"/>
              <a:gd name="connsiteY2" fmla="*/ 0 h 6553039"/>
              <a:gd name="connsiteX3" fmla="*/ 11433462 w 11639548"/>
              <a:gd name="connsiteY3" fmla="*/ 0 h 6553039"/>
              <a:gd name="connsiteX4" fmla="*/ 11639548 w 11639548"/>
              <a:gd name="connsiteY4" fmla="*/ 206086 h 6553039"/>
              <a:gd name="connsiteX5" fmla="*/ 11639548 w 11639548"/>
              <a:gd name="connsiteY5" fmla="*/ 6553039 h 6553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639548" h="6553039">
                <a:moveTo>
                  <a:pt x="0" y="6553039"/>
                </a:moveTo>
                <a:lnTo>
                  <a:pt x="0" y="206086"/>
                </a:lnTo>
                <a:cubicBezTo>
                  <a:pt x="0" y="92268"/>
                  <a:pt x="92268" y="0"/>
                  <a:pt x="206086" y="0"/>
                </a:cubicBezTo>
                <a:lnTo>
                  <a:pt x="11433462" y="0"/>
                </a:lnTo>
                <a:cubicBezTo>
                  <a:pt x="11547280" y="0"/>
                  <a:pt x="11639548" y="92268"/>
                  <a:pt x="11639548" y="206086"/>
                </a:cubicBezTo>
                <a:lnTo>
                  <a:pt x="11639548" y="6553039"/>
                </a:lnTo>
              </a:path>
            </a:pathLst>
          </a:custGeom>
          <a:noFill/>
          <a:ln w="63500" cap="flat">
            <a:solidFill>
              <a:srgbClr val="16110D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58896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B36BAC91-72FA-4333-AD9D-A3224E3C3403}"/>
              </a:ext>
            </a:extLst>
          </p:cNvPr>
          <p:cNvSpPr/>
          <p:nvPr userDrawn="1"/>
        </p:nvSpPr>
        <p:spPr>
          <a:xfrm>
            <a:off x="327026" y="357898"/>
            <a:ext cx="11639548" cy="6248726"/>
          </a:xfrm>
          <a:prstGeom prst="roundRect">
            <a:avLst>
              <a:gd name="adj" fmla="val 3253"/>
            </a:avLst>
          </a:prstGeom>
          <a:noFill/>
          <a:ln w="63500" cap="flat">
            <a:solidFill>
              <a:srgbClr val="FFEECC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3FF13964-170C-4C38-865F-680666633FAD}"/>
              </a:ext>
            </a:extLst>
          </p:cNvPr>
          <p:cNvSpPr/>
          <p:nvPr userDrawn="1"/>
        </p:nvSpPr>
        <p:spPr>
          <a:xfrm>
            <a:off x="276226" y="304637"/>
            <a:ext cx="11639548" cy="6248726"/>
          </a:xfrm>
          <a:prstGeom prst="roundRect">
            <a:avLst>
              <a:gd name="adj" fmla="val 3253"/>
            </a:avLst>
          </a:prstGeom>
          <a:noFill/>
          <a:ln w="63500" cap="flat">
            <a:solidFill>
              <a:srgbClr val="16110D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96245A40-7BD8-4ADF-A4D4-739A06F429AE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850649" y="2073560"/>
            <a:ext cx="2149726" cy="15630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37613FB5-3A74-43A6-AE64-4F95824F946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89705" y="2073560"/>
            <a:ext cx="2149726" cy="15630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C6073FA6-636C-480B-8392-2BD71B114D8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0649" y="4603400"/>
            <a:ext cx="2149726" cy="15630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4" name="그림 개체 틀 4">
            <a:extLst>
              <a:ext uri="{FF2B5EF4-FFF2-40B4-BE49-F238E27FC236}">
                <a16:creationId xmlns:a16="http://schemas.microsoft.com/office/drawing/2014/main" id="{5155C57D-47F8-416C-9D0B-F597EB304E4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89705" y="4603400"/>
            <a:ext cx="2149726" cy="15630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714990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0C430CB-16D0-424F-A254-34BD2B1787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5" y="187523"/>
            <a:ext cx="11525250" cy="6482954"/>
          </a:xfrm>
          <a:prstGeom prst="rect">
            <a:avLst/>
          </a:prstGeom>
        </p:spPr>
      </p:pic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BADF44D3-515E-4817-904D-C3739BB99C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4814" y="121825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24674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E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87" r:id="rId12"/>
    <p:sldLayoutId id="2147483664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svg"/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11" Type="http://schemas.openxmlformats.org/officeDocument/2006/relationships/image" Target="../media/image33.svg"/><Relationship Id="rId5" Type="http://schemas.openxmlformats.org/officeDocument/2006/relationships/image" Target="../media/image27.sv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svg"/><Relationship Id="rId1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svg"/><Relationship Id="rId3" Type="http://schemas.openxmlformats.org/officeDocument/2006/relationships/image" Target="../media/image42.svg"/><Relationship Id="rId7" Type="http://schemas.openxmlformats.org/officeDocument/2006/relationships/image" Target="../media/image46.svg"/><Relationship Id="rId12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11" Type="http://schemas.openxmlformats.org/officeDocument/2006/relationships/image" Target="../media/image50.svg"/><Relationship Id="rId5" Type="http://schemas.openxmlformats.org/officeDocument/2006/relationships/image" Target="../media/image44.svg"/><Relationship Id="rId15" Type="http://schemas.openxmlformats.org/officeDocument/2006/relationships/image" Target="../media/image54.sv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svg"/><Relationship Id="rId1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815516" y="1982450"/>
            <a:ext cx="5501307" cy="1077218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latin typeface="Arial Black" panose="020B0A04020102020204" pitchFamily="34" charset="0"/>
                <a:cs typeface="Arial" panose="020B0604020202020204" pitchFamily="34" charset="0"/>
              </a:rPr>
              <a:t>MARKETING ANALYSIS</a:t>
            </a:r>
          </a:p>
          <a:p>
            <a:r>
              <a:rPr lang="en-US" altLang="ko-KR" sz="3200" b="1" dirty="0">
                <a:latin typeface="Arial Black" panose="020B0A04020102020204" pitchFamily="34" charset="0"/>
                <a:cs typeface="Arial" panose="020B0604020202020204" pitchFamily="34" charset="0"/>
              </a:rPr>
              <a:t>PRESENTATION TITLE</a:t>
            </a:r>
            <a:endParaRPr lang="ko-KR" altLang="en-US" sz="3200" b="1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815517" y="3059668"/>
            <a:ext cx="5280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cs typeface="Arial" panose="020B0604020202020204" pitchFamily="34" charset="0"/>
              </a:rPr>
              <a:t>Insert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the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sub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title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of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your</a:t>
            </a:r>
            <a:r>
              <a:rPr lang="ko-KR" altLang="en-US" b="1" dirty="0">
                <a:cs typeface="Arial" panose="020B0604020202020204" pitchFamily="34" charset="0"/>
              </a:rPr>
              <a:t> </a:t>
            </a:r>
            <a:r>
              <a:rPr lang="en-US" altLang="ko-KR" b="1" dirty="0">
                <a:cs typeface="Arial" panose="020B0604020202020204" pitchFamily="34" charset="0"/>
              </a:rPr>
              <a:t>presentation</a:t>
            </a:r>
            <a:endParaRPr lang="ko-KR" altLang="en-US" b="1" dirty="0">
              <a:cs typeface="Arial" panose="020B0604020202020204" pitchFamily="34" charset="0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7C13390-9261-415F-9975-2015B2A01E11}"/>
              </a:ext>
            </a:extLst>
          </p:cNvPr>
          <p:cNvSpPr/>
          <p:nvPr/>
        </p:nvSpPr>
        <p:spPr>
          <a:xfrm>
            <a:off x="862688" y="6026585"/>
            <a:ext cx="1889843" cy="276837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1611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tx1"/>
                </a:solidFill>
              </a:rPr>
              <a:t>20xx. 00. 00</a:t>
            </a:r>
            <a:endParaRPr lang="ko-KR" alt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D01E2CB-3B81-4562-95E5-1CCD717F4D08}"/>
              </a:ext>
            </a:extLst>
          </p:cNvPr>
          <p:cNvSpPr txBox="1"/>
          <p:nvPr/>
        </p:nvSpPr>
        <p:spPr>
          <a:xfrm>
            <a:off x="1346441" y="819365"/>
            <a:ext cx="17365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COMPANY NAME</a:t>
            </a:r>
            <a:endParaRPr lang="ko-KR" altLang="en-US" sz="1400" b="1" dirty="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7E976103-2BFB-4421-B5DE-CA948952559E}"/>
              </a:ext>
            </a:extLst>
          </p:cNvPr>
          <p:cNvSpPr/>
          <p:nvPr/>
        </p:nvSpPr>
        <p:spPr>
          <a:xfrm>
            <a:off x="862688" y="737961"/>
            <a:ext cx="470587" cy="470587"/>
          </a:xfrm>
          <a:prstGeom prst="ellipse">
            <a:avLst/>
          </a:prstGeom>
          <a:solidFill>
            <a:srgbClr val="16110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이등변 삼각형 9">
            <a:extLst>
              <a:ext uri="{FF2B5EF4-FFF2-40B4-BE49-F238E27FC236}">
                <a16:creationId xmlns:a16="http://schemas.microsoft.com/office/drawing/2014/main" id="{6B3153B4-6673-447A-8096-DDD28E690934}"/>
              </a:ext>
            </a:extLst>
          </p:cNvPr>
          <p:cNvSpPr/>
          <p:nvPr/>
        </p:nvSpPr>
        <p:spPr>
          <a:xfrm>
            <a:off x="4490300" y="2540695"/>
            <a:ext cx="3211400" cy="2777321"/>
          </a:xfrm>
          <a:prstGeom prst="triangle">
            <a:avLst/>
          </a:prstGeom>
          <a:noFill/>
          <a:ln w="76200" cap="flat">
            <a:solidFill>
              <a:srgbClr val="16110D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25019EC-B48C-4284-93C0-C962AA7336E2}"/>
              </a:ext>
            </a:extLst>
          </p:cNvPr>
          <p:cNvSpPr/>
          <p:nvPr/>
        </p:nvSpPr>
        <p:spPr>
          <a:xfrm>
            <a:off x="5464628" y="1764184"/>
            <a:ext cx="1262743" cy="1262743"/>
          </a:xfrm>
          <a:prstGeom prst="ellipse">
            <a:avLst/>
          </a:prstGeom>
          <a:solidFill>
            <a:srgbClr val="1611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5400" b="1" dirty="0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123603A0-7534-4466-9A82-5FB9B701CE02}"/>
              </a:ext>
            </a:extLst>
          </p:cNvPr>
          <p:cNvSpPr/>
          <p:nvPr/>
        </p:nvSpPr>
        <p:spPr>
          <a:xfrm>
            <a:off x="4034974" y="4550920"/>
            <a:ext cx="1262743" cy="1262743"/>
          </a:xfrm>
          <a:prstGeom prst="ellipse">
            <a:avLst/>
          </a:prstGeom>
          <a:solidFill>
            <a:srgbClr val="1611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5400" b="1" dirty="0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CF852971-7C24-499F-9F6B-B85AA352A488}"/>
              </a:ext>
            </a:extLst>
          </p:cNvPr>
          <p:cNvSpPr/>
          <p:nvPr/>
        </p:nvSpPr>
        <p:spPr>
          <a:xfrm>
            <a:off x="6850739" y="4550920"/>
            <a:ext cx="1262743" cy="1262743"/>
          </a:xfrm>
          <a:prstGeom prst="ellipse">
            <a:avLst/>
          </a:prstGeom>
          <a:solidFill>
            <a:srgbClr val="1611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 sz="5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CA1AE4-85E7-42FF-9269-6D5CEA378C1B}"/>
              </a:ext>
            </a:extLst>
          </p:cNvPr>
          <p:cNvSpPr txBox="1"/>
          <p:nvPr/>
        </p:nvSpPr>
        <p:spPr>
          <a:xfrm>
            <a:off x="7073832" y="2315177"/>
            <a:ext cx="300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ko-KR" altLang="en-US" sz="11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5CCAC78D-078D-4F63-82A8-B65068E8BB6D}"/>
              </a:ext>
            </a:extLst>
          </p:cNvPr>
          <p:cNvSpPr/>
          <p:nvPr/>
        </p:nvSpPr>
        <p:spPr>
          <a:xfrm>
            <a:off x="7054201" y="2039952"/>
            <a:ext cx="30280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F58863-FE62-4EF1-A583-7523595F3DCD}"/>
              </a:ext>
            </a:extLst>
          </p:cNvPr>
          <p:cNvSpPr txBox="1"/>
          <p:nvPr/>
        </p:nvSpPr>
        <p:spPr>
          <a:xfrm>
            <a:off x="8459943" y="5104460"/>
            <a:ext cx="300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ko-KR" altLang="en-US" sz="11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97B99F7D-2D7D-4612-BC04-DAC6A15850E1}"/>
              </a:ext>
            </a:extLst>
          </p:cNvPr>
          <p:cNvSpPr/>
          <p:nvPr/>
        </p:nvSpPr>
        <p:spPr>
          <a:xfrm>
            <a:off x="8440312" y="4829235"/>
            <a:ext cx="30280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B19FD8E-7B49-46B3-97EA-41ECB0C846CF}"/>
              </a:ext>
            </a:extLst>
          </p:cNvPr>
          <p:cNvSpPr txBox="1"/>
          <p:nvPr/>
        </p:nvSpPr>
        <p:spPr>
          <a:xfrm>
            <a:off x="680050" y="5104460"/>
            <a:ext cx="30084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ko-KR" altLang="en-US" sz="11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AFA5FFF3-CCC4-4918-B84D-40896C391365}"/>
              </a:ext>
            </a:extLst>
          </p:cNvPr>
          <p:cNvSpPr/>
          <p:nvPr/>
        </p:nvSpPr>
        <p:spPr>
          <a:xfrm>
            <a:off x="660419" y="4829235"/>
            <a:ext cx="30280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19F40F83-FE91-456C-85EE-8EFA4E2C0E6C}"/>
              </a:ext>
            </a:extLst>
          </p:cNvPr>
          <p:cNvSpPr/>
          <p:nvPr/>
        </p:nvSpPr>
        <p:spPr>
          <a:xfrm>
            <a:off x="5900736" y="2202401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FBE2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FBE2E"/>
              </a:solidFill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AA76DF70-F8FE-4B30-B6EB-65D975580958}"/>
              </a:ext>
            </a:extLst>
          </p:cNvPr>
          <p:cNvGrpSpPr/>
          <p:nvPr/>
        </p:nvGrpSpPr>
        <p:grpSpPr>
          <a:xfrm>
            <a:off x="7281915" y="4985861"/>
            <a:ext cx="397267" cy="431007"/>
            <a:chOff x="6792003" y="4880133"/>
            <a:chExt cx="397267" cy="431007"/>
          </a:xfrm>
          <a:solidFill>
            <a:srgbClr val="FFBE2E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016F9A3-471F-40B2-8C94-A3080A559875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BE2E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8F68AB89-94D6-4601-9761-FD5903F9773B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BE2E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41059B78-9D2A-4A8C-8FE3-F6836286AB21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FFBE2E"/>
                </a:solidFill>
              </a:endParaRPr>
            </a:p>
          </p:txBody>
        </p:sp>
      </p:grpSp>
      <p:sp>
        <p:nvSpPr>
          <p:cNvPr id="27" name="자유형: 도형 26">
            <a:extLst>
              <a:ext uri="{FF2B5EF4-FFF2-40B4-BE49-F238E27FC236}">
                <a16:creationId xmlns:a16="http://schemas.microsoft.com/office/drawing/2014/main" id="{369CCBB5-5A15-42A8-A6F4-24B421D53651}"/>
              </a:ext>
            </a:extLst>
          </p:cNvPr>
          <p:cNvSpPr/>
          <p:nvPr/>
        </p:nvSpPr>
        <p:spPr>
          <a:xfrm>
            <a:off x="4451319" y="5001402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FBE2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FFBE2E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E0E207-DA80-44ED-AF91-F3D170ACBE6B}"/>
              </a:ext>
            </a:extLst>
          </p:cNvPr>
          <p:cNvSpPr txBox="1"/>
          <p:nvPr/>
        </p:nvSpPr>
        <p:spPr>
          <a:xfrm>
            <a:off x="2484726" y="585245"/>
            <a:ext cx="7222548" cy="523220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/>
              <a:t>SLIDE TITLE HERE</a:t>
            </a:r>
            <a:endParaRPr lang="ko-KR" altLang="en-US" sz="2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F25A50-83CF-41B8-B28B-DF0C444A1B87}"/>
              </a:ext>
            </a:extLst>
          </p:cNvPr>
          <p:cNvSpPr txBox="1"/>
          <p:nvPr/>
        </p:nvSpPr>
        <p:spPr>
          <a:xfrm>
            <a:off x="2484726" y="1044337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38037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EE64DD2-CFAF-4587-911B-9E3A1F548F76}"/>
              </a:ext>
            </a:extLst>
          </p:cNvPr>
          <p:cNvSpPr/>
          <p:nvPr/>
        </p:nvSpPr>
        <p:spPr>
          <a:xfrm>
            <a:off x="8845602" y="3547735"/>
            <a:ext cx="2095500" cy="52322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b="1">
                <a:solidFill>
                  <a:srgbClr val="FFEECC"/>
                </a:solidFill>
              </a:rPr>
              <a:t>Lorem ipsum</a:t>
            </a:r>
            <a:endParaRPr lang="ko-KR" altLang="en-US" b="1" dirty="0">
              <a:solidFill>
                <a:srgbClr val="FFEECC"/>
              </a:solidFill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A441DB61-D77F-476B-A8EF-76D8622BC825}"/>
              </a:ext>
            </a:extLst>
          </p:cNvPr>
          <p:cNvSpPr/>
          <p:nvPr/>
        </p:nvSpPr>
        <p:spPr>
          <a:xfrm>
            <a:off x="6321477" y="3547735"/>
            <a:ext cx="2095500" cy="52322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b="1">
                <a:solidFill>
                  <a:srgbClr val="FFEECC"/>
                </a:solidFill>
              </a:rPr>
              <a:t>Lorem ipsum</a:t>
            </a:r>
            <a:endParaRPr lang="ko-KR" altLang="en-US" b="1" dirty="0">
              <a:solidFill>
                <a:srgbClr val="FFEECC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05CD88A0-D113-4434-9410-B8E236CF7655}"/>
              </a:ext>
            </a:extLst>
          </p:cNvPr>
          <p:cNvSpPr/>
          <p:nvPr/>
        </p:nvSpPr>
        <p:spPr>
          <a:xfrm>
            <a:off x="3797352" y="3547735"/>
            <a:ext cx="2095500" cy="52322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b="1">
                <a:solidFill>
                  <a:srgbClr val="FFEECC"/>
                </a:solidFill>
              </a:rPr>
              <a:t>Lorem ipsum</a:t>
            </a:r>
            <a:endParaRPr lang="ko-KR" altLang="en-US" b="1" dirty="0">
              <a:solidFill>
                <a:srgbClr val="FFEECC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A1AB03BE-5045-4F34-99CD-8A154178CD13}"/>
              </a:ext>
            </a:extLst>
          </p:cNvPr>
          <p:cNvSpPr/>
          <p:nvPr/>
        </p:nvSpPr>
        <p:spPr>
          <a:xfrm>
            <a:off x="1273227" y="3547735"/>
            <a:ext cx="2095500" cy="523220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b="1" dirty="0">
                <a:solidFill>
                  <a:srgbClr val="FFEECC"/>
                </a:solidFill>
              </a:rPr>
              <a:t>Lorem ipsum</a:t>
            </a:r>
            <a:endParaRPr lang="ko-KR" altLang="en-US" b="1" dirty="0">
              <a:solidFill>
                <a:srgbClr val="FFEECC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C0660D1-441E-4DCD-A5BE-93893DB02871}"/>
              </a:ext>
            </a:extLst>
          </p:cNvPr>
          <p:cNvSpPr/>
          <p:nvPr/>
        </p:nvSpPr>
        <p:spPr>
          <a:xfrm>
            <a:off x="1273227" y="2598003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16110D"/>
                </a:solidFill>
              </a:rPr>
              <a:t>01</a:t>
            </a:r>
            <a:endParaRPr lang="ko-KR" altLang="en-US" sz="4800" b="1" dirty="0">
              <a:solidFill>
                <a:srgbClr val="16110D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38916FCF-EDC3-4102-920E-F61EE1324712}"/>
              </a:ext>
            </a:extLst>
          </p:cNvPr>
          <p:cNvSpPr/>
          <p:nvPr/>
        </p:nvSpPr>
        <p:spPr>
          <a:xfrm>
            <a:off x="3797349" y="2598003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16110D"/>
                </a:solidFill>
              </a:rPr>
              <a:t>02</a:t>
            </a:r>
            <a:endParaRPr lang="ko-KR" altLang="en-US" sz="4800" b="1" dirty="0">
              <a:solidFill>
                <a:srgbClr val="16110D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6EA8BF77-7E0F-47FB-8550-1001850C5DFE}"/>
              </a:ext>
            </a:extLst>
          </p:cNvPr>
          <p:cNvSpPr/>
          <p:nvPr/>
        </p:nvSpPr>
        <p:spPr>
          <a:xfrm>
            <a:off x="6321472" y="2598003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16110D"/>
                </a:solidFill>
              </a:rPr>
              <a:t>03</a:t>
            </a:r>
            <a:endParaRPr lang="ko-KR" altLang="en-US" sz="4800" b="1" dirty="0">
              <a:solidFill>
                <a:srgbClr val="16110D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FA36A75-CA86-4772-8110-D8B88074D90E}"/>
              </a:ext>
            </a:extLst>
          </p:cNvPr>
          <p:cNvSpPr/>
          <p:nvPr/>
        </p:nvSpPr>
        <p:spPr>
          <a:xfrm>
            <a:off x="8849536" y="2598003"/>
            <a:ext cx="8707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4800" b="1" dirty="0">
                <a:solidFill>
                  <a:srgbClr val="16110D"/>
                </a:solidFill>
              </a:rPr>
              <a:t>04</a:t>
            </a:r>
            <a:endParaRPr lang="ko-KR" altLang="en-US" sz="4800" b="1" dirty="0">
              <a:solidFill>
                <a:srgbClr val="16110D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CD78F6C-47D6-4D5E-96B0-CEBEFA816DFE}"/>
              </a:ext>
            </a:extLst>
          </p:cNvPr>
          <p:cNvSpPr txBox="1"/>
          <p:nvPr/>
        </p:nvSpPr>
        <p:spPr>
          <a:xfrm>
            <a:off x="1371600" y="4289310"/>
            <a:ext cx="1898754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1611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6110D"/>
                </a:solidFill>
              </a:rPr>
              <a:t>amet</a:t>
            </a:r>
            <a:r>
              <a:rPr lang="en-US" altLang="ko-KR" sz="1200" dirty="0">
                <a:solidFill>
                  <a:srgbClr val="16110D"/>
                </a:solidFill>
              </a:rPr>
              <a:t>, </a:t>
            </a:r>
            <a:r>
              <a:rPr lang="en-US" altLang="ko-KR" sz="1200" dirty="0" err="1">
                <a:solidFill>
                  <a:srgbClr val="16110D"/>
                </a:solidFill>
              </a:rPr>
              <a:t>consectetur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adipisicing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elit</a:t>
            </a:r>
            <a:r>
              <a:rPr lang="en-US" altLang="ko-KR" sz="1200" dirty="0">
                <a:solidFill>
                  <a:srgbClr val="16110D"/>
                </a:solidFill>
              </a:rPr>
              <a:t>, sed do </a:t>
            </a:r>
            <a:r>
              <a:rPr lang="en-US" altLang="ko-KR" sz="1200" dirty="0" err="1">
                <a:solidFill>
                  <a:srgbClr val="16110D"/>
                </a:solidFill>
              </a:rPr>
              <a:t>eiusmod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tempor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incididunt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ut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labore</a:t>
            </a:r>
            <a:r>
              <a:rPr lang="en-US" altLang="ko-KR" sz="1200" dirty="0">
                <a:solidFill>
                  <a:srgbClr val="16110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6110D"/>
                </a:solidFill>
              </a:rPr>
              <a:t>aliqua</a:t>
            </a:r>
            <a:r>
              <a:rPr lang="en-US" altLang="ko-KR" sz="1200" dirty="0">
                <a:solidFill>
                  <a:srgbClr val="16110D"/>
                </a:solidFill>
              </a:rPr>
              <a:t>.</a:t>
            </a:r>
            <a:endParaRPr lang="ko-KR" altLang="en-US" sz="1200" dirty="0">
              <a:solidFill>
                <a:srgbClr val="16110D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81D5A73-1899-41B9-812C-428F8B4C87BF}"/>
              </a:ext>
            </a:extLst>
          </p:cNvPr>
          <p:cNvSpPr txBox="1"/>
          <p:nvPr/>
        </p:nvSpPr>
        <p:spPr>
          <a:xfrm>
            <a:off x="3952875" y="4289310"/>
            <a:ext cx="1898754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1611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6110D"/>
                </a:solidFill>
              </a:rPr>
              <a:t>amet</a:t>
            </a:r>
            <a:r>
              <a:rPr lang="en-US" altLang="ko-KR" sz="1200" dirty="0">
                <a:solidFill>
                  <a:srgbClr val="16110D"/>
                </a:solidFill>
              </a:rPr>
              <a:t>, </a:t>
            </a:r>
            <a:r>
              <a:rPr lang="en-US" altLang="ko-KR" sz="1200" dirty="0" err="1">
                <a:solidFill>
                  <a:srgbClr val="16110D"/>
                </a:solidFill>
              </a:rPr>
              <a:t>consectetur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adipisicing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elit</a:t>
            </a:r>
            <a:r>
              <a:rPr lang="en-US" altLang="ko-KR" sz="1200" dirty="0">
                <a:solidFill>
                  <a:srgbClr val="16110D"/>
                </a:solidFill>
              </a:rPr>
              <a:t>, sed do </a:t>
            </a:r>
            <a:r>
              <a:rPr lang="en-US" altLang="ko-KR" sz="1200" dirty="0" err="1">
                <a:solidFill>
                  <a:srgbClr val="16110D"/>
                </a:solidFill>
              </a:rPr>
              <a:t>eiusmod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tempor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incididunt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ut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labore</a:t>
            </a:r>
            <a:r>
              <a:rPr lang="en-US" altLang="ko-KR" sz="1200" dirty="0">
                <a:solidFill>
                  <a:srgbClr val="16110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6110D"/>
                </a:solidFill>
              </a:rPr>
              <a:t>aliqua</a:t>
            </a:r>
            <a:r>
              <a:rPr lang="en-US" altLang="ko-KR" sz="1200" dirty="0">
                <a:solidFill>
                  <a:srgbClr val="16110D"/>
                </a:solidFill>
              </a:rPr>
              <a:t>.</a:t>
            </a:r>
            <a:endParaRPr lang="ko-KR" altLang="en-US" sz="1200" dirty="0">
              <a:solidFill>
                <a:srgbClr val="16110D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7D176E7-1E73-4242-914F-4E3DFDCCBB1A}"/>
              </a:ext>
            </a:extLst>
          </p:cNvPr>
          <p:cNvSpPr txBox="1"/>
          <p:nvPr/>
        </p:nvSpPr>
        <p:spPr>
          <a:xfrm>
            <a:off x="6419850" y="4289310"/>
            <a:ext cx="1898754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1611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6110D"/>
                </a:solidFill>
              </a:rPr>
              <a:t>amet</a:t>
            </a:r>
            <a:r>
              <a:rPr lang="en-US" altLang="ko-KR" sz="1200" dirty="0">
                <a:solidFill>
                  <a:srgbClr val="16110D"/>
                </a:solidFill>
              </a:rPr>
              <a:t>, </a:t>
            </a:r>
            <a:r>
              <a:rPr lang="en-US" altLang="ko-KR" sz="1200" dirty="0" err="1">
                <a:solidFill>
                  <a:srgbClr val="16110D"/>
                </a:solidFill>
              </a:rPr>
              <a:t>consectetur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adipisicing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elit</a:t>
            </a:r>
            <a:r>
              <a:rPr lang="en-US" altLang="ko-KR" sz="1200" dirty="0">
                <a:solidFill>
                  <a:srgbClr val="16110D"/>
                </a:solidFill>
              </a:rPr>
              <a:t>, sed do </a:t>
            </a:r>
            <a:r>
              <a:rPr lang="en-US" altLang="ko-KR" sz="1200" dirty="0" err="1">
                <a:solidFill>
                  <a:srgbClr val="16110D"/>
                </a:solidFill>
              </a:rPr>
              <a:t>eiusmod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tempor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incididunt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ut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labore</a:t>
            </a:r>
            <a:r>
              <a:rPr lang="en-US" altLang="ko-KR" sz="1200" dirty="0">
                <a:solidFill>
                  <a:srgbClr val="16110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6110D"/>
                </a:solidFill>
              </a:rPr>
              <a:t>aliqua</a:t>
            </a:r>
            <a:r>
              <a:rPr lang="en-US" altLang="ko-KR" sz="1200" dirty="0">
                <a:solidFill>
                  <a:srgbClr val="16110D"/>
                </a:solidFill>
              </a:rPr>
              <a:t>.</a:t>
            </a:r>
            <a:endParaRPr lang="ko-KR" altLang="en-US" sz="1200" dirty="0">
              <a:solidFill>
                <a:srgbClr val="16110D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6D4B0BD-45DB-4AA6-AF31-3536A4AA176E}"/>
              </a:ext>
            </a:extLst>
          </p:cNvPr>
          <p:cNvSpPr txBox="1"/>
          <p:nvPr/>
        </p:nvSpPr>
        <p:spPr>
          <a:xfrm>
            <a:off x="8943975" y="4289310"/>
            <a:ext cx="1898754" cy="120032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16110D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6110D"/>
                </a:solidFill>
              </a:rPr>
              <a:t>amet</a:t>
            </a:r>
            <a:r>
              <a:rPr lang="en-US" altLang="ko-KR" sz="1200" dirty="0">
                <a:solidFill>
                  <a:srgbClr val="16110D"/>
                </a:solidFill>
              </a:rPr>
              <a:t>, </a:t>
            </a:r>
            <a:r>
              <a:rPr lang="en-US" altLang="ko-KR" sz="1200" dirty="0" err="1">
                <a:solidFill>
                  <a:srgbClr val="16110D"/>
                </a:solidFill>
              </a:rPr>
              <a:t>consectetur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adipisicing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elit</a:t>
            </a:r>
            <a:r>
              <a:rPr lang="en-US" altLang="ko-KR" sz="1200" dirty="0">
                <a:solidFill>
                  <a:srgbClr val="16110D"/>
                </a:solidFill>
              </a:rPr>
              <a:t>, sed do </a:t>
            </a:r>
            <a:r>
              <a:rPr lang="en-US" altLang="ko-KR" sz="1200" dirty="0" err="1">
                <a:solidFill>
                  <a:srgbClr val="16110D"/>
                </a:solidFill>
              </a:rPr>
              <a:t>eiusmod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tempor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incididunt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ut</a:t>
            </a:r>
            <a:r>
              <a:rPr lang="en-US" altLang="ko-KR" sz="1200" dirty="0">
                <a:solidFill>
                  <a:srgbClr val="16110D"/>
                </a:solidFill>
              </a:rPr>
              <a:t> </a:t>
            </a:r>
            <a:r>
              <a:rPr lang="en-US" altLang="ko-KR" sz="1200" dirty="0" err="1">
                <a:solidFill>
                  <a:srgbClr val="16110D"/>
                </a:solidFill>
              </a:rPr>
              <a:t>labore</a:t>
            </a:r>
            <a:r>
              <a:rPr lang="en-US" altLang="ko-KR" sz="1200" dirty="0">
                <a:solidFill>
                  <a:srgbClr val="16110D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6110D"/>
                </a:solidFill>
              </a:rPr>
              <a:t>aliqua</a:t>
            </a:r>
            <a:r>
              <a:rPr lang="en-US" altLang="ko-KR" sz="1200" dirty="0">
                <a:solidFill>
                  <a:srgbClr val="16110D"/>
                </a:solidFill>
              </a:rPr>
              <a:t>.</a:t>
            </a:r>
            <a:endParaRPr lang="ko-KR" altLang="en-US" sz="1200" dirty="0">
              <a:solidFill>
                <a:srgbClr val="16110D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341A03F-EDD0-40EB-AF63-166CCCB3C79F}"/>
              </a:ext>
            </a:extLst>
          </p:cNvPr>
          <p:cNvSpPr txBox="1"/>
          <p:nvPr/>
        </p:nvSpPr>
        <p:spPr>
          <a:xfrm>
            <a:off x="2484726" y="1128170"/>
            <a:ext cx="7222548" cy="523220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/>
              <a:t>SLIDE TITLE HERE</a:t>
            </a:r>
            <a:endParaRPr lang="ko-KR" altLang="en-US" sz="2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7D490F-A73F-4A3D-902B-5DE902727567}"/>
              </a:ext>
            </a:extLst>
          </p:cNvPr>
          <p:cNvSpPr txBox="1"/>
          <p:nvPr/>
        </p:nvSpPr>
        <p:spPr>
          <a:xfrm>
            <a:off x="2484726" y="1587262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81108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>
            <a:extLst>
              <a:ext uri="{FF2B5EF4-FFF2-40B4-BE49-F238E27FC236}">
                <a16:creationId xmlns:a16="http://schemas.microsoft.com/office/drawing/2014/main" id="{7796FD0C-80F3-4108-B959-061E2D422D44}"/>
              </a:ext>
            </a:extLst>
          </p:cNvPr>
          <p:cNvSpPr/>
          <p:nvPr/>
        </p:nvSpPr>
        <p:spPr>
          <a:xfrm>
            <a:off x="1079500" y="1780428"/>
            <a:ext cx="2070100" cy="20701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2B3F4361-77AC-47D6-BE77-074C0CD27025}"/>
              </a:ext>
            </a:extLst>
          </p:cNvPr>
          <p:cNvSpPr/>
          <p:nvPr/>
        </p:nvSpPr>
        <p:spPr>
          <a:xfrm>
            <a:off x="3297642" y="1780428"/>
            <a:ext cx="2070100" cy="20701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DA93F49-047F-4338-B413-83D102834C7B}"/>
              </a:ext>
            </a:extLst>
          </p:cNvPr>
          <p:cNvSpPr/>
          <p:nvPr/>
        </p:nvSpPr>
        <p:spPr>
          <a:xfrm>
            <a:off x="1079500" y="4002928"/>
            <a:ext cx="2070100" cy="20701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584162-B929-46BB-B92F-9A66F2A8E1A0}"/>
              </a:ext>
            </a:extLst>
          </p:cNvPr>
          <p:cNvSpPr/>
          <p:nvPr/>
        </p:nvSpPr>
        <p:spPr>
          <a:xfrm>
            <a:off x="3297642" y="4002928"/>
            <a:ext cx="2070100" cy="20701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FE0F6A2E-DE87-4A47-BC40-415B053B71A3}"/>
              </a:ext>
            </a:extLst>
          </p:cNvPr>
          <p:cNvGrpSpPr/>
          <p:nvPr/>
        </p:nvGrpSpPr>
        <p:grpSpPr>
          <a:xfrm>
            <a:off x="1875719" y="2133392"/>
            <a:ext cx="384524" cy="377762"/>
            <a:chOff x="6810557" y="892968"/>
            <a:chExt cx="384524" cy="377762"/>
          </a:xfrm>
          <a:solidFill>
            <a:srgbClr val="FFBE2E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6BA0C5A5-5A8A-4BFD-9552-0E6A5FB27D85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E9A2D39-EC6C-4539-A807-FBCE9FBE812B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4FAFAEA3-1EF9-4F97-8B90-66BC607C3741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8C79778-5539-4F4E-BE1F-AEB18A3BDA24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B3F2018-AF11-42A3-90FD-3FDFB98BE67A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8D7F50F-946B-4BC0-80F4-8B1E983969EB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6DD68821-7949-4907-A5CF-2C2F16727C99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EA6AD25F-63AD-4EB6-BC08-7E483A1A1248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15FCA53-3090-4436-84F2-7CDF98E210D6}"/>
              </a:ext>
            </a:extLst>
          </p:cNvPr>
          <p:cNvGrpSpPr/>
          <p:nvPr/>
        </p:nvGrpSpPr>
        <p:grpSpPr>
          <a:xfrm>
            <a:off x="4096746" y="2127011"/>
            <a:ext cx="383879" cy="390525"/>
            <a:chOff x="7483688" y="912076"/>
            <a:chExt cx="383879" cy="390525"/>
          </a:xfrm>
          <a:solidFill>
            <a:srgbClr val="FFBE2E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E4BEB0F8-B1F9-46DC-8D1D-B9762610BCDC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A00BED-B7CB-4342-8E7C-5B08C5973D39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75E57AD6-D1BD-4883-8A91-2EE5799F446F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0AF9F026-BB9B-4445-BE63-66F49306A539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2222D5EE-F13A-437E-BDAD-DC3BB90D86A2}"/>
              </a:ext>
            </a:extLst>
          </p:cNvPr>
          <p:cNvGrpSpPr/>
          <p:nvPr/>
        </p:nvGrpSpPr>
        <p:grpSpPr>
          <a:xfrm>
            <a:off x="1915581" y="4365477"/>
            <a:ext cx="397937" cy="402622"/>
            <a:chOff x="4115139" y="1551336"/>
            <a:chExt cx="397937" cy="402622"/>
          </a:xfrm>
          <a:solidFill>
            <a:srgbClr val="FFBE2E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EC8B2315-11F4-4516-9EF6-D7930414D6C1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636FCB4C-D26B-4CD8-A7CE-D9B058A51093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9A24133-DAED-4BA7-BE06-C43B76BC6CE0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18B8E3D6-71E5-40D5-8B1A-305DDE5ACCDF}"/>
              </a:ext>
            </a:extLst>
          </p:cNvPr>
          <p:cNvGrpSpPr/>
          <p:nvPr/>
        </p:nvGrpSpPr>
        <p:grpSpPr>
          <a:xfrm>
            <a:off x="4137429" y="4373097"/>
            <a:ext cx="390525" cy="387382"/>
            <a:chOff x="2125590" y="4903755"/>
            <a:chExt cx="390525" cy="387382"/>
          </a:xfrm>
          <a:solidFill>
            <a:srgbClr val="FFBE2E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DFD0A30D-5F7C-46B4-9524-02AC1B7A3C8B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32971CC0-75FA-4AC9-B7A4-F2E3C114F9F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14CF7DDB-0FFD-4A35-9F3E-676C3B052597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5667DA8-4A39-4F20-BFCB-9D24C0F17BD5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73F2ECFF-B183-44D0-B39F-B6DA63879FD9}"/>
              </a:ext>
            </a:extLst>
          </p:cNvPr>
          <p:cNvSpPr txBox="1"/>
          <p:nvPr/>
        </p:nvSpPr>
        <p:spPr>
          <a:xfrm>
            <a:off x="1078224" y="3110803"/>
            <a:ext cx="2071376" cy="41549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rgbClr val="FFEECC"/>
                </a:solidFill>
              </a:rPr>
              <a:t>Lorem ipsum dolor sit </a:t>
            </a:r>
            <a:r>
              <a:rPr lang="en-US" altLang="ko-KR" sz="1050" dirty="0" err="1">
                <a:solidFill>
                  <a:srgbClr val="FFEECC"/>
                </a:solidFill>
              </a:rPr>
              <a:t>amet</a:t>
            </a:r>
            <a:r>
              <a:rPr lang="en-US" altLang="ko-KR" sz="1050" dirty="0">
                <a:solidFill>
                  <a:srgbClr val="FFEECC"/>
                </a:solidFill>
              </a:rPr>
              <a:t>, </a:t>
            </a:r>
            <a:r>
              <a:rPr lang="en-US" altLang="ko-KR" sz="1050" dirty="0" err="1">
                <a:solidFill>
                  <a:srgbClr val="FFEECC"/>
                </a:solidFill>
              </a:rPr>
              <a:t>consectetur</a:t>
            </a:r>
            <a:r>
              <a:rPr lang="en-US" altLang="ko-KR" sz="1050" dirty="0">
                <a:solidFill>
                  <a:srgbClr val="FFEECC"/>
                </a:solidFill>
              </a:rPr>
              <a:t> </a:t>
            </a:r>
            <a:r>
              <a:rPr lang="en-US" altLang="ko-KR" sz="1050" dirty="0" err="1">
                <a:solidFill>
                  <a:srgbClr val="FFEECC"/>
                </a:solidFill>
              </a:rPr>
              <a:t>adipisicing</a:t>
            </a:r>
            <a:r>
              <a:rPr lang="en-US" altLang="ko-KR" sz="1050" dirty="0">
                <a:solidFill>
                  <a:srgbClr val="FFEECC"/>
                </a:solidFill>
              </a:rPr>
              <a:t> </a:t>
            </a:r>
            <a:r>
              <a:rPr lang="en-US" altLang="ko-KR" sz="1050" dirty="0" err="1">
                <a:solidFill>
                  <a:srgbClr val="FFEECC"/>
                </a:solidFill>
              </a:rPr>
              <a:t>elit</a:t>
            </a:r>
            <a:endParaRPr lang="ko-KR" altLang="en-US" sz="1050" dirty="0">
              <a:solidFill>
                <a:srgbClr val="FFEECC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3BEFE48F-F775-49B7-982D-2D172BCE79ED}"/>
              </a:ext>
            </a:extLst>
          </p:cNvPr>
          <p:cNvSpPr/>
          <p:nvPr/>
        </p:nvSpPr>
        <p:spPr>
          <a:xfrm>
            <a:off x="1078224" y="2797628"/>
            <a:ext cx="2071376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FEECC"/>
                </a:solidFill>
              </a:rPr>
              <a:t>Lorem ipsum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FEB16B2-CD6F-4F9B-9A79-7389C6EE74BE}"/>
              </a:ext>
            </a:extLst>
          </p:cNvPr>
          <p:cNvSpPr txBox="1"/>
          <p:nvPr/>
        </p:nvSpPr>
        <p:spPr>
          <a:xfrm>
            <a:off x="3296366" y="3110803"/>
            <a:ext cx="2071376" cy="41549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rgbClr val="FFEECC"/>
                </a:solidFill>
              </a:rPr>
              <a:t>Lorem ipsum dolor sit </a:t>
            </a:r>
            <a:r>
              <a:rPr lang="en-US" altLang="ko-KR" sz="1050" dirty="0" err="1">
                <a:solidFill>
                  <a:srgbClr val="FFEECC"/>
                </a:solidFill>
              </a:rPr>
              <a:t>amet</a:t>
            </a:r>
            <a:r>
              <a:rPr lang="en-US" altLang="ko-KR" sz="1050" dirty="0">
                <a:solidFill>
                  <a:srgbClr val="FFEECC"/>
                </a:solidFill>
              </a:rPr>
              <a:t>, </a:t>
            </a:r>
            <a:r>
              <a:rPr lang="en-US" altLang="ko-KR" sz="1050" dirty="0" err="1">
                <a:solidFill>
                  <a:srgbClr val="FFEECC"/>
                </a:solidFill>
              </a:rPr>
              <a:t>consectetur</a:t>
            </a:r>
            <a:r>
              <a:rPr lang="en-US" altLang="ko-KR" sz="1050" dirty="0">
                <a:solidFill>
                  <a:srgbClr val="FFEECC"/>
                </a:solidFill>
              </a:rPr>
              <a:t> </a:t>
            </a:r>
            <a:r>
              <a:rPr lang="en-US" altLang="ko-KR" sz="1050" dirty="0" err="1">
                <a:solidFill>
                  <a:srgbClr val="FFEECC"/>
                </a:solidFill>
              </a:rPr>
              <a:t>adipisicing</a:t>
            </a:r>
            <a:r>
              <a:rPr lang="en-US" altLang="ko-KR" sz="1050" dirty="0">
                <a:solidFill>
                  <a:srgbClr val="FFEECC"/>
                </a:solidFill>
              </a:rPr>
              <a:t> </a:t>
            </a:r>
            <a:r>
              <a:rPr lang="en-US" altLang="ko-KR" sz="1050" dirty="0" err="1">
                <a:solidFill>
                  <a:srgbClr val="FFEECC"/>
                </a:solidFill>
              </a:rPr>
              <a:t>elit</a:t>
            </a:r>
            <a:endParaRPr lang="ko-KR" altLang="en-US" sz="1050" dirty="0">
              <a:solidFill>
                <a:srgbClr val="FFEECC"/>
              </a:solidFill>
            </a:endParaRP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C8F0FCC8-BB61-4042-8C4B-C6A9CF4FED4C}"/>
              </a:ext>
            </a:extLst>
          </p:cNvPr>
          <p:cNvSpPr/>
          <p:nvPr/>
        </p:nvSpPr>
        <p:spPr>
          <a:xfrm>
            <a:off x="3296366" y="2797628"/>
            <a:ext cx="2071376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FEECC"/>
                </a:solidFill>
              </a:rPr>
              <a:t>Lorem ipsum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BD84451-B938-4B01-B149-AA7BB812A2F3}"/>
              </a:ext>
            </a:extLst>
          </p:cNvPr>
          <p:cNvSpPr txBox="1"/>
          <p:nvPr/>
        </p:nvSpPr>
        <p:spPr>
          <a:xfrm>
            <a:off x="1078224" y="5340599"/>
            <a:ext cx="2071376" cy="41549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rgbClr val="FFEECC"/>
                </a:solidFill>
              </a:rPr>
              <a:t>Lorem ipsum dolor sit </a:t>
            </a:r>
            <a:r>
              <a:rPr lang="en-US" altLang="ko-KR" sz="1050" dirty="0" err="1">
                <a:solidFill>
                  <a:srgbClr val="FFEECC"/>
                </a:solidFill>
              </a:rPr>
              <a:t>amet</a:t>
            </a:r>
            <a:r>
              <a:rPr lang="en-US" altLang="ko-KR" sz="1050" dirty="0">
                <a:solidFill>
                  <a:srgbClr val="FFEECC"/>
                </a:solidFill>
              </a:rPr>
              <a:t>, </a:t>
            </a:r>
            <a:r>
              <a:rPr lang="en-US" altLang="ko-KR" sz="1050" dirty="0" err="1">
                <a:solidFill>
                  <a:srgbClr val="FFEECC"/>
                </a:solidFill>
              </a:rPr>
              <a:t>consectetur</a:t>
            </a:r>
            <a:r>
              <a:rPr lang="en-US" altLang="ko-KR" sz="1050" dirty="0">
                <a:solidFill>
                  <a:srgbClr val="FFEECC"/>
                </a:solidFill>
              </a:rPr>
              <a:t> </a:t>
            </a:r>
            <a:r>
              <a:rPr lang="en-US" altLang="ko-KR" sz="1050" dirty="0" err="1">
                <a:solidFill>
                  <a:srgbClr val="FFEECC"/>
                </a:solidFill>
              </a:rPr>
              <a:t>adipisicing</a:t>
            </a:r>
            <a:r>
              <a:rPr lang="en-US" altLang="ko-KR" sz="1050" dirty="0">
                <a:solidFill>
                  <a:srgbClr val="FFEECC"/>
                </a:solidFill>
              </a:rPr>
              <a:t> </a:t>
            </a:r>
            <a:r>
              <a:rPr lang="en-US" altLang="ko-KR" sz="1050" dirty="0" err="1">
                <a:solidFill>
                  <a:srgbClr val="FFEECC"/>
                </a:solidFill>
              </a:rPr>
              <a:t>elit</a:t>
            </a:r>
            <a:endParaRPr lang="ko-KR" altLang="en-US" sz="1050" dirty="0">
              <a:solidFill>
                <a:srgbClr val="FFEECC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FE078710-EAA9-4920-8706-CCA88E59BC60}"/>
              </a:ext>
            </a:extLst>
          </p:cNvPr>
          <p:cNvSpPr/>
          <p:nvPr/>
        </p:nvSpPr>
        <p:spPr>
          <a:xfrm>
            <a:off x="1078224" y="5027424"/>
            <a:ext cx="2071376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FEECC"/>
                </a:solidFill>
              </a:rPr>
              <a:t>Lorem ipsum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F458B63-F767-4DAE-8B87-9E858196F34D}"/>
              </a:ext>
            </a:extLst>
          </p:cNvPr>
          <p:cNvSpPr txBox="1"/>
          <p:nvPr/>
        </p:nvSpPr>
        <p:spPr>
          <a:xfrm>
            <a:off x="3296366" y="5340599"/>
            <a:ext cx="2071376" cy="41549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rgbClr val="FFEECC"/>
                </a:solidFill>
              </a:rPr>
              <a:t>Lorem ipsum dolor sit </a:t>
            </a:r>
            <a:r>
              <a:rPr lang="en-US" altLang="ko-KR" sz="1050" dirty="0" err="1">
                <a:solidFill>
                  <a:srgbClr val="FFEECC"/>
                </a:solidFill>
              </a:rPr>
              <a:t>amet</a:t>
            </a:r>
            <a:r>
              <a:rPr lang="en-US" altLang="ko-KR" sz="1050" dirty="0">
                <a:solidFill>
                  <a:srgbClr val="FFEECC"/>
                </a:solidFill>
              </a:rPr>
              <a:t>, </a:t>
            </a:r>
            <a:r>
              <a:rPr lang="en-US" altLang="ko-KR" sz="1050" dirty="0" err="1">
                <a:solidFill>
                  <a:srgbClr val="FFEECC"/>
                </a:solidFill>
              </a:rPr>
              <a:t>consectetur</a:t>
            </a:r>
            <a:r>
              <a:rPr lang="en-US" altLang="ko-KR" sz="1050" dirty="0">
                <a:solidFill>
                  <a:srgbClr val="FFEECC"/>
                </a:solidFill>
              </a:rPr>
              <a:t> </a:t>
            </a:r>
            <a:r>
              <a:rPr lang="en-US" altLang="ko-KR" sz="1050" dirty="0" err="1">
                <a:solidFill>
                  <a:srgbClr val="FFEECC"/>
                </a:solidFill>
              </a:rPr>
              <a:t>adipisicing</a:t>
            </a:r>
            <a:r>
              <a:rPr lang="en-US" altLang="ko-KR" sz="1050" dirty="0">
                <a:solidFill>
                  <a:srgbClr val="FFEECC"/>
                </a:solidFill>
              </a:rPr>
              <a:t> </a:t>
            </a:r>
            <a:r>
              <a:rPr lang="en-US" altLang="ko-KR" sz="1050" dirty="0" err="1">
                <a:solidFill>
                  <a:srgbClr val="FFEECC"/>
                </a:solidFill>
              </a:rPr>
              <a:t>elit</a:t>
            </a:r>
            <a:endParaRPr lang="ko-KR" altLang="en-US" sz="1050" dirty="0">
              <a:solidFill>
                <a:srgbClr val="FFEECC"/>
              </a:solidFill>
            </a:endParaRPr>
          </a:p>
        </p:txBody>
      </p:sp>
      <p:sp>
        <p:nvSpPr>
          <p:cNvPr id="64" name="직사각형 63">
            <a:extLst>
              <a:ext uri="{FF2B5EF4-FFF2-40B4-BE49-F238E27FC236}">
                <a16:creationId xmlns:a16="http://schemas.microsoft.com/office/drawing/2014/main" id="{A1B9C2D7-E9B1-4F5D-B5C1-6EA0C561BD21}"/>
              </a:ext>
            </a:extLst>
          </p:cNvPr>
          <p:cNvSpPr/>
          <p:nvPr/>
        </p:nvSpPr>
        <p:spPr>
          <a:xfrm>
            <a:off x="3296366" y="5027424"/>
            <a:ext cx="2071376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FEECC"/>
                </a:solidFill>
              </a:rPr>
              <a:t>Lorem ipsum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804196A-7A96-4E36-81BD-434E4F95EAD8}"/>
              </a:ext>
            </a:extLst>
          </p:cNvPr>
          <p:cNvSpPr txBox="1"/>
          <p:nvPr/>
        </p:nvSpPr>
        <p:spPr>
          <a:xfrm>
            <a:off x="6798135" y="4555977"/>
            <a:ext cx="39415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pic>
        <p:nvPicPr>
          <p:cNvPr id="66" name="그래픽 65">
            <a:extLst>
              <a:ext uri="{FF2B5EF4-FFF2-40B4-BE49-F238E27FC236}">
                <a16:creationId xmlns:a16="http://schemas.microsoft.com/office/drawing/2014/main" id="{A99E9450-8AB9-429C-9101-948FE16457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86500" y="4506722"/>
            <a:ext cx="253370" cy="183954"/>
          </a:xfrm>
          <a:prstGeom prst="rect">
            <a:avLst/>
          </a:prstGeom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FF6C2590-D34B-4BC0-829E-11F3869281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97956" y="4506721"/>
            <a:ext cx="253370" cy="183954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EC1EA8A2-9D19-48F0-AF62-211D07D94EA1}"/>
              </a:ext>
            </a:extLst>
          </p:cNvPr>
          <p:cNvSpPr txBox="1"/>
          <p:nvPr/>
        </p:nvSpPr>
        <p:spPr>
          <a:xfrm>
            <a:off x="2484726" y="585245"/>
            <a:ext cx="7222548" cy="523220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/>
              <a:t>SLIDE TITLE HERE</a:t>
            </a:r>
            <a:endParaRPr lang="ko-KR" altLang="en-US" sz="28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1F4C669-BDF3-4A65-82EE-31993BA2E1AE}"/>
              </a:ext>
            </a:extLst>
          </p:cNvPr>
          <p:cNvSpPr txBox="1"/>
          <p:nvPr/>
        </p:nvSpPr>
        <p:spPr>
          <a:xfrm>
            <a:off x="2484726" y="1044337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10AC59D-D9DE-4FA2-A424-F7672E3554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945" y="2425429"/>
            <a:ext cx="713936" cy="153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404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Box 36">
            <a:extLst>
              <a:ext uri="{FF2B5EF4-FFF2-40B4-BE49-F238E27FC236}">
                <a16:creationId xmlns:a16="http://schemas.microsoft.com/office/drawing/2014/main" id="{350D3C42-3851-42DA-ADDC-EC9A9E0C7750}"/>
              </a:ext>
            </a:extLst>
          </p:cNvPr>
          <p:cNvSpPr txBox="1"/>
          <p:nvPr/>
        </p:nvSpPr>
        <p:spPr>
          <a:xfrm>
            <a:off x="2484726" y="585245"/>
            <a:ext cx="7222548" cy="523220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/>
              <a:t>SLIDE TITLE HERE</a:t>
            </a:r>
            <a:endParaRPr lang="ko-KR" altLang="en-US" sz="2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2BDF931-5383-448F-9294-EE36BAA8ABA3}"/>
              </a:ext>
            </a:extLst>
          </p:cNvPr>
          <p:cNvSpPr txBox="1"/>
          <p:nvPr/>
        </p:nvSpPr>
        <p:spPr>
          <a:xfrm>
            <a:off x="2484726" y="1044337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480FC51A-11AD-4A72-80C2-88D6EA0C0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1436" y="2255493"/>
            <a:ext cx="1187718" cy="127409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BE5B1FE2-E4B5-480A-8865-4D0477677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619" y="2245148"/>
            <a:ext cx="1572762" cy="1294786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DE3BB959-4D85-462B-86AA-3417F68B82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4384" y="2224792"/>
            <a:ext cx="1424916" cy="1335498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DD6037FA-E677-414B-A2B8-A7D61952EA30}"/>
              </a:ext>
            </a:extLst>
          </p:cNvPr>
          <p:cNvSpPr txBox="1"/>
          <p:nvPr/>
        </p:nvSpPr>
        <p:spPr>
          <a:xfrm>
            <a:off x="5124448" y="4521884"/>
            <a:ext cx="19431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16110D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16110D"/>
                </a:solidFill>
              </a:rPr>
              <a:t>amet</a:t>
            </a:r>
            <a:r>
              <a:rPr lang="en-US" altLang="ko-KR" sz="1100" dirty="0">
                <a:solidFill>
                  <a:srgbClr val="16110D"/>
                </a:solidFill>
              </a:rPr>
              <a:t>, </a:t>
            </a:r>
            <a:r>
              <a:rPr lang="en-US" altLang="ko-KR" sz="1100" dirty="0" err="1">
                <a:solidFill>
                  <a:srgbClr val="16110D"/>
                </a:solidFill>
              </a:rPr>
              <a:t>consectetur</a:t>
            </a:r>
            <a:r>
              <a:rPr lang="en-US" altLang="ko-KR" sz="1100" dirty="0">
                <a:solidFill>
                  <a:srgbClr val="16110D"/>
                </a:solidFill>
              </a:rPr>
              <a:t> </a:t>
            </a:r>
            <a:r>
              <a:rPr lang="en-US" altLang="ko-KR" sz="1100" dirty="0" err="1">
                <a:solidFill>
                  <a:srgbClr val="16110D"/>
                </a:solidFill>
              </a:rPr>
              <a:t>adipisicing</a:t>
            </a:r>
            <a:r>
              <a:rPr lang="en-US" altLang="ko-KR" sz="1100" dirty="0">
                <a:solidFill>
                  <a:srgbClr val="16110D"/>
                </a:solidFill>
              </a:rPr>
              <a:t> </a:t>
            </a:r>
            <a:r>
              <a:rPr lang="en-US" altLang="ko-KR" sz="1100" dirty="0" err="1">
                <a:solidFill>
                  <a:srgbClr val="16110D"/>
                </a:solidFill>
              </a:rPr>
              <a:t>elit</a:t>
            </a:r>
            <a:r>
              <a:rPr lang="en-US" altLang="ko-KR" sz="1100" dirty="0">
                <a:solidFill>
                  <a:srgbClr val="16110D"/>
                </a:solidFill>
              </a:rPr>
              <a:t>, sed do </a:t>
            </a:r>
            <a:r>
              <a:rPr lang="en-US" altLang="ko-KR" sz="1100" dirty="0" err="1">
                <a:solidFill>
                  <a:srgbClr val="16110D"/>
                </a:solidFill>
              </a:rPr>
              <a:t>eiusmod</a:t>
            </a:r>
            <a:r>
              <a:rPr lang="en-US" altLang="ko-KR" sz="1100" dirty="0">
                <a:solidFill>
                  <a:srgbClr val="16110D"/>
                </a:solidFill>
              </a:rPr>
              <a:t> </a:t>
            </a:r>
            <a:r>
              <a:rPr lang="en-US" altLang="ko-KR" sz="1100" dirty="0" err="1">
                <a:solidFill>
                  <a:srgbClr val="16110D"/>
                </a:solidFill>
              </a:rPr>
              <a:t>tempor</a:t>
            </a:r>
            <a:endParaRPr lang="ko-KR" altLang="en-US" sz="1100" dirty="0">
              <a:solidFill>
                <a:srgbClr val="16110D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FDC9DB38-90D3-4F91-8B48-3B130E3F3287}"/>
              </a:ext>
            </a:extLst>
          </p:cNvPr>
          <p:cNvSpPr/>
          <p:nvPr/>
        </p:nvSpPr>
        <p:spPr>
          <a:xfrm>
            <a:off x="5124448" y="4206903"/>
            <a:ext cx="19431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16110D"/>
                </a:solidFill>
              </a:rPr>
              <a:t>Lorem ipsum</a:t>
            </a:r>
            <a:endParaRPr lang="ko-KR" altLang="en-US" sz="1400" dirty="0">
              <a:solidFill>
                <a:srgbClr val="16110D"/>
              </a:solidFill>
            </a:endParaRPr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05D48771-559B-4A88-8EF2-E41C838E7B79}"/>
              </a:ext>
            </a:extLst>
          </p:cNvPr>
          <p:cNvSpPr/>
          <p:nvPr/>
        </p:nvSpPr>
        <p:spPr>
          <a:xfrm>
            <a:off x="5437952" y="5514975"/>
            <a:ext cx="1316094" cy="371320"/>
          </a:xfrm>
          <a:prstGeom prst="roundRect">
            <a:avLst>
              <a:gd name="adj" fmla="val 50000"/>
            </a:avLst>
          </a:prstGeom>
          <a:solidFill>
            <a:srgbClr val="FFBE2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Lorem ipsum</a:t>
            </a:r>
            <a:endParaRPr lang="ko-KR" altLang="en-US" sz="11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8CE8E92C-24F5-4CA6-88C1-F05610FDDF9F}"/>
              </a:ext>
            </a:extLst>
          </p:cNvPr>
          <p:cNvSpPr txBox="1"/>
          <p:nvPr/>
        </p:nvSpPr>
        <p:spPr>
          <a:xfrm>
            <a:off x="2293744" y="4521884"/>
            <a:ext cx="19431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16110D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16110D"/>
                </a:solidFill>
              </a:rPr>
              <a:t>amet</a:t>
            </a:r>
            <a:r>
              <a:rPr lang="en-US" altLang="ko-KR" sz="1100" dirty="0">
                <a:solidFill>
                  <a:srgbClr val="16110D"/>
                </a:solidFill>
              </a:rPr>
              <a:t>, </a:t>
            </a:r>
            <a:r>
              <a:rPr lang="en-US" altLang="ko-KR" sz="1100" dirty="0" err="1">
                <a:solidFill>
                  <a:srgbClr val="16110D"/>
                </a:solidFill>
              </a:rPr>
              <a:t>consectetur</a:t>
            </a:r>
            <a:r>
              <a:rPr lang="en-US" altLang="ko-KR" sz="1100" dirty="0">
                <a:solidFill>
                  <a:srgbClr val="16110D"/>
                </a:solidFill>
              </a:rPr>
              <a:t> </a:t>
            </a:r>
            <a:r>
              <a:rPr lang="en-US" altLang="ko-KR" sz="1100" dirty="0" err="1">
                <a:solidFill>
                  <a:srgbClr val="16110D"/>
                </a:solidFill>
              </a:rPr>
              <a:t>adipisicing</a:t>
            </a:r>
            <a:r>
              <a:rPr lang="en-US" altLang="ko-KR" sz="1100" dirty="0">
                <a:solidFill>
                  <a:srgbClr val="16110D"/>
                </a:solidFill>
              </a:rPr>
              <a:t> </a:t>
            </a:r>
            <a:r>
              <a:rPr lang="en-US" altLang="ko-KR" sz="1100" dirty="0" err="1">
                <a:solidFill>
                  <a:srgbClr val="16110D"/>
                </a:solidFill>
              </a:rPr>
              <a:t>elit</a:t>
            </a:r>
            <a:r>
              <a:rPr lang="en-US" altLang="ko-KR" sz="1100" dirty="0">
                <a:solidFill>
                  <a:srgbClr val="16110D"/>
                </a:solidFill>
              </a:rPr>
              <a:t>, sed do </a:t>
            </a:r>
            <a:r>
              <a:rPr lang="en-US" altLang="ko-KR" sz="1100" dirty="0" err="1">
                <a:solidFill>
                  <a:srgbClr val="16110D"/>
                </a:solidFill>
              </a:rPr>
              <a:t>eiusmod</a:t>
            </a:r>
            <a:r>
              <a:rPr lang="en-US" altLang="ko-KR" sz="1100" dirty="0">
                <a:solidFill>
                  <a:srgbClr val="16110D"/>
                </a:solidFill>
              </a:rPr>
              <a:t> </a:t>
            </a:r>
            <a:r>
              <a:rPr lang="en-US" altLang="ko-KR" sz="1100" dirty="0" err="1">
                <a:solidFill>
                  <a:srgbClr val="16110D"/>
                </a:solidFill>
              </a:rPr>
              <a:t>tempor</a:t>
            </a:r>
            <a:endParaRPr lang="ko-KR" altLang="en-US" sz="1100" dirty="0">
              <a:solidFill>
                <a:srgbClr val="16110D"/>
              </a:solidFill>
            </a:endParaRPr>
          </a:p>
        </p:txBody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EC540FE4-956D-44B5-974F-F98498214CA8}"/>
              </a:ext>
            </a:extLst>
          </p:cNvPr>
          <p:cNvSpPr/>
          <p:nvPr/>
        </p:nvSpPr>
        <p:spPr>
          <a:xfrm>
            <a:off x="2293744" y="4206903"/>
            <a:ext cx="19431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16110D"/>
                </a:solidFill>
              </a:rPr>
              <a:t>Lorem ipsum</a:t>
            </a:r>
            <a:endParaRPr lang="ko-KR" altLang="en-US" sz="1400" dirty="0">
              <a:solidFill>
                <a:srgbClr val="16110D"/>
              </a:solidFill>
            </a:endParaRPr>
          </a:p>
        </p:txBody>
      </p: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6ABBCAB9-81BA-4A16-AB2B-98C57395B205}"/>
              </a:ext>
            </a:extLst>
          </p:cNvPr>
          <p:cNvSpPr/>
          <p:nvPr/>
        </p:nvSpPr>
        <p:spPr>
          <a:xfrm>
            <a:off x="2607248" y="5514975"/>
            <a:ext cx="1316094" cy="371320"/>
          </a:xfrm>
          <a:prstGeom prst="roundRect">
            <a:avLst>
              <a:gd name="adj" fmla="val 50000"/>
            </a:avLst>
          </a:prstGeom>
          <a:solidFill>
            <a:srgbClr val="FFBE2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Lorem ipsum</a:t>
            </a:r>
            <a:endParaRPr lang="ko-KR" altLang="en-US" sz="11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D49AC3B-A7D3-4ACF-AEA6-7ECBFE9B2246}"/>
              </a:ext>
            </a:extLst>
          </p:cNvPr>
          <p:cNvSpPr txBox="1"/>
          <p:nvPr/>
        </p:nvSpPr>
        <p:spPr>
          <a:xfrm>
            <a:off x="7955154" y="4521884"/>
            <a:ext cx="194310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16110D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16110D"/>
                </a:solidFill>
              </a:rPr>
              <a:t>amet</a:t>
            </a:r>
            <a:r>
              <a:rPr lang="en-US" altLang="ko-KR" sz="1100" dirty="0">
                <a:solidFill>
                  <a:srgbClr val="16110D"/>
                </a:solidFill>
              </a:rPr>
              <a:t>, </a:t>
            </a:r>
            <a:r>
              <a:rPr lang="en-US" altLang="ko-KR" sz="1100" dirty="0" err="1">
                <a:solidFill>
                  <a:srgbClr val="16110D"/>
                </a:solidFill>
              </a:rPr>
              <a:t>consectetur</a:t>
            </a:r>
            <a:r>
              <a:rPr lang="en-US" altLang="ko-KR" sz="1100" dirty="0">
                <a:solidFill>
                  <a:srgbClr val="16110D"/>
                </a:solidFill>
              </a:rPr>
              <a:t> </a:t>
            </a:r>
            <a:r>
              <a:rPr lang="en-US" altLang="ko-KR" sz="1100" dirty="0" err="1">
                <a:solidFill>
                  <a:srgbClr val="16110D"/>
                </a:solidFill>
              </a:rPr>
              <a:t>adipisicing</a:t>
            </a:r>
            <a:r>
              <a:rPr lang="en-US" altLang="ko-KR" sz="1100" dirty="0">
                <a:solidFill>
                  <a:srgbClr val="16110D"/>
                </a:solidFill>
              </a:rPr>
              <a:t> </a:t>
            </a:r>
            <a:r>
              <a:rPr lang="en-US" altLang="ko-KR" sz="1100" dirty="0" err="1">
                <a:solidFill>
                  <a:srgbClr val="16110D"/>
                </a:solidFill>
              </a:rPr>
              <a:t>elit</a:t>
            </a:r>
            <a:r>
              <a:rPr lang="en-US" altLang="ko-KR" sz="1100" dirty="0">
                <a:solidFill>
                  <a:srgbClr val="16110D"/>
                </a:solidFill>
              </a:rPr>
              <a:t>, sed do </a:t>
            </a:r>
            <a:r>
              <a:rPr lang="en-US" altLang="ko-KR" sz="1100" dirty="0" err="1">
                <a:solidFill>
                  <a:srgbClr val="16110D"/>
                </a:solidFill>
              </a:rPr>
              <a:t>eiusmod</a:t>
            </a:r>
            <a:r>
              <a:rPr lang="en-US" altLang="ko-KR" sz="1100" dirty="0">
                <a:solidFill>
                  <a:srgbClr val="16110D"/>
                </a:solidFill>
              </a:rPr>
              <a:t> </a:t>
            </a:r>
            <a:r>
              <a:rPr lang="en-US" altLang="ko-KR" sz="1100" dirty="0" err="1">
                <a:solidFill>
                  <a:srgbClr val="16110D"/>
                </a:solidFill>
              </a:rPr>
              <a:t>tempor</a:t>
            </a:r>
            <a:endParaRPr lang="ko-KR" altLang="en-US" sz="1100" dirty="0">
              <a:solidFill>
                <a:srgbClr val="16110D"/>
              </a:solidFill>
            </a:endParaRPr>
          </a:p>
        </p:txBody>
      </p:sp>
      <p:sp>
        <p:nvSpPr>
          <p:cNvPr id="62" name="직사각형 61">
            <a:extLst>
              <a:ext uri="{FF2B5EF4-FFF2-40B4-BE49-F238E27FC236}">
                <a16:creationId xmlns:a16="http://schemas.microsoft.com/office/drawing/2014/main" id="{F90BA474-768D-4871-A56A-C209AE265092}"/>
              </a:ext>
            </a:extLst>
          </p:cNvPr>
          <p:cNvSpPr/>
          <p:nvPr/>
        </p:nvSpPr>
        <p:spPr>
          <a:xfrm>
            <a:off x="7955154" y="4206903"/>
            <a:ext cx="19431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16110D"/>
                </a:solidFill>
              </a:rPr>
              <a:t>Lorem ipsum</a:t>
            </a:r>
            <a:endParaRPr lang="ko-KR" altLang="en-US" sz="1400" dirty="0">
              <a:solidFill>
                <a:srgbClr val="16110D"/>
              </a:solidFill>
            </a:endParaRPr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EE234EB8-1F84-4AC5-ADF0-5FBF95BBAFA6}"/>
              </a:ext>
            </a:extLst>
          </p:cNvPr>
          <p:cNvSpPr/>
          <p:nvPr/>
        </p:nvSpPr>
        <p:spPr>
          <a:xfrm>
            <a:off x="8268658" y="5514975"/>
            <a:ext cx="1316094" cy="371320"/>
          </a:xfrm>
          <a:prstGeom prst="roundRect">
            <a:avLst>
              <a:gd name="adj" fmla="val 50000"/>
            </a:avLst>
          </a:prstGeom>
          <a:solidFill>
            <a:srgbClr val="FFBE2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Lorem ipsum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374010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C8AEB651-9786-4491-853C-46643595406D}"/>
              </a:ext>
            </a:extLst>
          </p:cNvPr>
          <p:cNvSpPr txBox="1"/>
          <p:nvPr/>
        </p:nvSpPr>
        <p:spPr>
          <a:xfrm>
            <a:off x="2484726" y="585245"/>
            <a:ext cx="7222548" cy="523220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/>
              <a:t>SLIDE TITLE HERE</a:t>
            </a:r>
            <a:endParaRPr lang="ko-KR" alt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B218B1A-40E9-4489-A875-F80A9C19B4FE}"/>
              </a:ext>
            </a:extLst>
          </p:cNvPr>
          <p:cNvSpPr txBox="1"/>
          <p:nvPr/>
        </p:nvSpPr>
        <p:spPr>
          <a:xfrm>
            <a:off x="2484726" y="1044337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pic>
        <p:nvPicPr>
          <p:cNvPr id="1249" name="그래픽 1248">
            <a:extLst>
              <a:ext uri="{FF2B5EF4-FFF2-40B4-BE49-F238E27FC236}">
                <a16:creationId xmlns:a16="http://schemas.microsoft.com/office/drawing/2014/main" id="{59A2AF0F-A549-41E4-819D-7E7637E741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45565" y="1799743"/>
            <a:ext cx="5300870" cy="4249114"/>
          </a:xfrm>
          <a:prstGeom prst="rect">
            <a:avLst/>
          </a:prstGeom>
        </p:spPr>
      </p:pic>
      <p:sp>
        <p:nvSpPr>
          <p:cNvPr id="1250" name="직사각형 1249">
            <a:extLst>
              <a:ext uri="{FF2B5EF4-FFF2-40B4-BE49-F238E27FC236}">
                <a16:creationId xmlns:a16="http://schemas.microsoft.com/office/drawing/2014/main" id="{389178A6-706F-4508-B518-E218EB4C4955}"/>
              </a:ext>
            </a:extLst>
          </p:cNvPr>
          <p:cNvSpPr/>
          <p:nvPr/>
        </p:nvSpPr>
        <p:spPr>
          <a:xfrm>
            <a:off x="5002696" y="3672508"/>
            <a:ext cx="2186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rgbClr val="FFBE2E"/>
                </a:solidFill>
              </a:rPr>
              <a:t>Lorem ipsum</a:t>
            </a:r>
            <a:endParaRPr lang="ko-KR" altLang="en-US" dirty="0">
              <a:solidFill>
                <a:srgbClr val="FFBE2E"/>
              </a:solidFill>
            </a:endParaRPr>
          </a:p>
        </p:txBody>
      </p:sp>
      <p:pic>
        <p:nvPicPr>
          <p:cNvPr id="1251" name="그래픽 1250">
            <a:extLst>
              <a:ext uri="{FF2B5EF4-FFF2-40B4-BE49-F238E27FC236}">
                <a16:creationId xmlns:a16="http://schemas.microsoft.com/office/drawing/2014/main" id="{6D30F5BB-938B-41C6-8DA5-4E1F807D23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52875" y="2163375"/>
            <a:ext cx="352425" cy="352425"/>
          </a:xfrm>
          <a:prstGeom prst="rect">
            <a:avLst/>
          </a:prstGeom>
        </p:spPr>
      </p:pic>
      <p:pic>
        <p:nvPicPr>
          <p:cNvPr id="1252" name="그래픽 1251">
            <a:extLst>
              <a:ext uri="{FF2B5EF4-FFF2-40B4-BE49-F238E27FC236}">
                <a16:creationId xmlns:a16="http://schemas.microsoft.com/office/drawing/2014/main" id="{53E80B94-9042-4BC9-9B26-7734CC7104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45827" y="3746500"/>
            <a:ext cx="304800" cy="304800"/>
          </a:xfrm>
          <a:prstGeom prst="rect">
            <a:avLst/>
          </a:prstGeom>
        </p:spPr>
      </p:pic>
      <p:pic>
        <p:nvPicPr>
          <p:cNvPr id="1253" name="그래픽 1252">
            <a:extLst>
              <a:ext uri="{FF2B5EF4-FFF2-40B4-BE49-F238E27FC236}">
                <a16:creationId xmlns:a16="http://schemas.microsoft.com/office/drawing/2014/main" id="{AC6D9C85-2EC8-41B3-B082-323EB24CEF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27475" y="5240550"/>
            <a:ext cx="292244" cy="357188"/>
          </a:xfrm>
          <a:prstGeom prst="rect">
            <a:avLst/>
          </a:prstGeom>
        </p:spPr>
      </p:pic>
      <p:pic>
        <p:nvPicPr>
          <p:cNvPr id="1254" name="그래픽 1253">
            <a:extLst>
              <a:ext uri="{FF2B5EF4-FFF2-40B4-BE49-F238E27FC236}">
                <a16:creationId xmlns:a16="http://schemas.microsoft.com/office/drawing/2014/main" id="{B406790F-E5C7-40EA-9D41-A1C2110E0E2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90759" y="5240550"/>
            <a:ext cx="358050" cy="319958"/>
          </a:xfrm>
          <a:prstGeom prst="rect">
            <a:avLst/>
          </a:prstGeom>
        </p:spPr>
      </p:pic>
      <p:pic>
        <p:nvPicPr>
          <p:cNvPr id="1255" name="그래픽 1254">
            <a:extLst>
              <a:ext uri="{FF2B5EF4-FFF2-40B4-BE49-F238E27FC236}">
                <a16:creationId xmlns:a16="http://schemas.microsoft.com/office/drawing/2014/main" id="{93E674E6-CB60-4B94-BF3D-A3B86F8BF71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066773" y="3749810"/>
            <a:ext cx="263380" cy="323580"/>
          </a:xfrm>
          <a:prstGeom prst="rect">
            <a:avLst/>
          </a:prstGeom>
        </p:spPr>
      </p:pic>
      <p:pic>
        <p:nvPicPr>
          <p:cNvPr id="1256" name="그래픽 1255">
            <a:extLst>
              <a:ext uri="{FF2B5EF4-FFF2-40B4-BE49-F238E27FC236}">
                <a16:creationId xmlns:a16="http://schemas.microsoft.com/office/drawing/2014/main" id="{F07A3FB8-6DFF-415E-B477-81FDBB5F74F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286702" y="2158225"/>
            <a:ext cx="247650" cy="342900"/>
          </a:xfrm>
          <a:prstGeom prst="rect">
            <a:avLst/>
          </a:prstGeom>
        </p:spPr>
      </p:pic>
      <p:sp>
        <p:nvSpPr>
          <p:cNvPr id="1257" name="TextBox 1256">
            <a:extLst>
              <a:ext uri="{FF2B5EF4-FFF2-40B4-BE49-F238E27FC236}">
                <a16:creationId xmlns:a16="http://schemas.microsoft.com/office/drawing/2014/main" id="{297CC544-61EC-459B-9D68-9548FD544EB9}"/>
              </a:ext>
            </a:extLst>
          </p:cNvPr>
          <p:cNvSpPr txBox="1"/>
          <p:nvPr/>
        </p:nvSpPr>
        <p:spPr>
          <a:xfrm>
            <a:off x="8902548" y="3826396"/>
            <a:ext cx="28020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ko-KR" altLang="en-US" sz="1100" dirty="0"/>
          </a:p>
        </p:txBody>
      </p:sp>
      <p:sp>
        <p:nvSpPr>
          <p:cNvPr id="1258" name="직사각형 1257">
            <a:extLst>
              <a:ext uri="{FF2B5EF4-FFF2-40B4-BE49-F238E27FC236}">
                <a16:creationId xmlns:a16="http://schemas.microsoft.com/office/drawing/2014/main" id="{F68089D5-AC3F-4348-BA3D-386F830D0843}"/>
              </a:ext>
            </a:extLst>
          </p:cNvPr>
          <p:cNvSpPr/>
          <p:nvPr/>
        </p:nvSpPr>
        <p:spPr>
          <a:xfrm>
            <a:off x="8896695" y="3580390"/>
            <a:ext cx="28116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1259" name="TextBox 1258">
            <a:extLst>
              <a:ext uri="{FF2B5EF4-FFF2-40B4-BE49-F238E27FC236}">
                <a16:creationId xmlns:a16="http://schemas.microsoft.com/office/drawing/2014/main" id="{44D89672-DED3-49FC-B4FA-23D883471A0D}"/>
              </a:ext>
            </a:extLst>
          </p:cNvPr>
          <p:cNvSpPr txBox="1"/>
          <p:nvPr/>
        </p:nvSpPr>
        <p:spPr>
          <a:xfrm>
            <a:off x="8204316" y="2237234"/>
            <a:ext cx="28020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ko-KR" altLang="en-US" sz="1100" dirty="0"/>
          </a:p>
        </p:txBody>
      </p:sp>
      <p:sp>
        <p:nvSpPr>
          <p:cNvPr id="1260" name="직사각형 1259">
            <a:extLst>
              <a:ext uri="{FF2B5EF4-FFF2-40B4-BE49-F238E27FC236}">
                <a16:creationId xmlns:a16="http://schemas.microsoft.com/office/drawing/2014/main" id="{286CDA55-042B-479D-B321-97EB46763F52}"/>
              </a:ext>
            </a:extLst>
          </p:cNvPr>
          <p:cNvSpPr/>
          <p:nvPr/>
        </p:nvSpPr>
        <p:spPr>
          <a:xfrm>
            <a:off x="8198463" y="1991228"/>
            <a:ext cx="28116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1261" name="TextBox 1260">
            <a:extLst>
              <a:ext uri="{FF2B5EF4-FFF2-40B4-BE49-F238E27FC236}">
                <a16:creationId xmlns:a16="http://schemas.microsoft.com/office/drawing/2014/main" id="{8556DC30-2735-48C6-A20A-CC191C9806F1}"/>
              </a:ext>
            </a:extLst>
          </p:cNvPr>
          <p:cNvSpPr txBox="1"/>
          <p:nvPr/>
        </p:nvSpPr>
        <p:spPr>
          <a:xfrm>
            <a:off x="8204316" y="5308088"/>
            <a:ext cx="28020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ko-KR" altLang="en-US" sz="1100" dirty="0"/>
          </a:p>
        </p:txBody>
      </p:sp>
      <p:sp>
        <p:nvSpPr>
          <p:cNvPr id="1262" name="직사각형 1261">
            <a:extLst>
              <a:ext uri="{FF2B5EF4-FFF2-40B4-BE49-F238E27FC236}">
                <a16:creationId xmlns:a16="http://schemas.microsoft.com/office/drawing/2014/main" id="{1E8BC2F4-31D1-422B-B1FC-E0F9A9D37B90}"/>
              </a:ext>
            </a:extLst>
          </p:cNvPr>
          <p:cNvSpPr/>
          <p:nvPr/>
        </p:nvSpPr>
        <p:spPr>
          <a:xfrm>
            <a:off x="8198463" y="5062082"/>
            <a:ext cx="28116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1263" name="TextBox 1262">
            <a:extLst>
              <a:ext uri="{FF2B5EF4-FFF2-40B4-BE49-F238E27FC236}">
                <a16:creationId xmlns:a16="http://schemas.microsoft.com/office/drawing/2014/main" id="{9012C940-774A-4782-9358-9948A003963F}"/>
              </a:ext>
            </a:extLst>
          </p:cNvPr>
          <p:cNvSpPr txBox="1"/>
          <p:nvPr/>
        </p:nvSpPr>
        <p:spPr>
          <a:xfrm>
            <a:off x="487804" y="3826396"/>
            <a:ext cx="28020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ko-KR" altLang="en-US" sz="1100" dirty="0"/>
          </a:p>
        </p:txBody>
      </p:sp>
      <p:sp>
        <p:nvSpPr>
          <p:cNvPr id="1264" name="직사각형 1263">
            <a:extLst>
              <a:ext uri="{FF2B5EF4-FFF2-40B4-BE49-F238E27FC236}">
                <a16:creationId xmlns:a16="http://schemas.microsoft.com/office/drawing/2014/main" id="{5930EE09-7443-47DE-92D3-69822C0FBA2E}"/>
              </a:ext>
            </a:extLst>
          </p:cNvPr>
          <p:cNvSpPr/>
          <p:nvPr/>
        </p:nvSpPr>
        <p:spPr>
          <a:xfrm>
            <a:off x="481951" y="3580390"/>
            <a:ext cx="28116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1265" name="TextBox 1264">
            <a:extLst>
              <a:ext uri="{FF2B5EF4-FFF2-40B4-BE49-F238E27FC236}">
                <a16:creationId xmlns:a16="http://schemas.microsoft.com/office/drawing/2014/main" id="{57BA5E16-40CF-4600-9199-219478AB6632}"/>
              </a:ext>
            </a:extLst>
          </p:cNvPr>
          <p:cNvSpPr txBox="1"/>
          <p:nvPr/>
        </p:nvSpPr>
        <p:spPr>
          <a:xfrm>
            <a:off x="1122997" y="2237234"/>
            <a:ext cx="28020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ko-KR" altLang="en-US" sz="1100" dirty="0"/>
          </a:p>
        </p:txBody>
      </p:sp>
      <p:sp>
        <p:nvSpPr>
          <p:cNvPr id="1266" name="직사각형 1265">
            <a:extLst>
              <a:ext uri="{FF2B5EF4-FFF2-40B4-BE49-F238E27FC236}">
                <a16:creationId xmlns:a16="http://schemas.microsoft.com/office/drawing/2014/main" id="{33F76538-61CF-4F02-A6DF-00355D5EF3A0}"/>
              </a:ext>
            </a:extLst>
          </p:cNvPr>
          <p:cNvSpPr/>
          <p:nvPr/>
        </p:nvSpPr>
        <p:spPr>
          <a:xfrm>
            <a:off x="1117144" y="1991228"/>
            <a:ext cx="28116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1267" name="TextBox 1266">
            <a:extLst>
              <a:ext uri="{FF2B5EF4-FFF2-40B4-BE49-F238E27FC236}">
                <a16:creationId xmlns:a16="http://schemas.microsoft.com/office/drawing/2014/main" id="{99D8CA62-6698-4A95-8E3F-9F14CAD13F75}"/>
              </a:ext>
            </a:extLst>
          </p:cNvPr>
          <p:cNvSpPr txBox="1"/>
          <p:nvPr/>
        </p:nvSpPr>
        <p:spPr>
          <a:xfrm>
            <a:off x="1122997" y="5308088"/>
            <a:ext cx="28020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, 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ko-KR" altLang="en-US" sz="1100" dirty="0"/>
          </a:p>
        </p:txBody>
      </p:sp>
      <p:sp>
        <p:nvSpPr>
          <p:cNvPr id="1268" name="직사각형 1267">
            <a:extLst>
              <a:ext uri="{FF2B5EF4-FFF2-40B4-BE49-F238E27FC236}">
                <a16:creationId xmlns:a16="http://schemas.microsoft.com/office/drawing/2014/main" id="{C4B4A2F5-53F8-482E-A639-E2F9F46A0F11}"/>
              </a:ext>
            </a:extLst>
          </p:cNvPr>
          <p:cNvSpPr/>
          <p:nvPr/>
        </p:nvSpPr>
        <p:spPr>
          <a:xfrm>
            <a:off x="1117144" y="5062082"/>
            <a:ext cx="281160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3913387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그림 53">
            <a:extLst>
              <a:ext uri="{FF2B5EF4-FFF2-40B4-BE49-F238E27FC236}">
                <a16:creationId xmlns:a16="http://schemas.microsoft.com/office/drawing/2014/main" id="{5FF0D882-103D-46AF-9ABD-7C389FD14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42" y="1494216"/>
            <a:ext cx="2365335" cy="2381398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737D62B9-6770-40F2-92C2-D85ED28FD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901" y="1494216"/>
            <a:ext cx="2365335" cy="2381398"/>
          </a:xfrm>
          <a:prstGeom prst="rect">
            <a:avLst/>
          </a:prstGeom>
        </p:spPr>
      </p:pic>
      <p:pic>
        <p:nvPicPr>
          <p:cNvPr id="56" name="그림 55">
            <a:extLst>
              <a:ext uri="{FF2B5EF4-FFF2-40B4-BE49-F238E27FC236}">
                <a16:creationId xmlns:a16="http://schemas.microsoft.com/office/drawing/2014/main" id="{6E176B2C-4667-45AF-8E6B-98DA266E46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42" y="3932850"/>
            <a:ext cx="2365335" cy="2381398"/>
          </a:xfrm>
          <a:prstGeom prst="rect">
            <a:avLst/>
          </a:prstGeom>
        </p:spPr>
      </p:pic>
      <p:pic>
        <p:nvPicPr>
          <p:cNvPr id="57" name="그림 56">
            <a:extLst>
              <a:ext uri="{FF2B5EF4-FFF2-40B4-BE49-F238E27FC236}">
                <a16:creationId xmlns:a16="http://schemas.microsoft.com/office/drawing/2014/main" id="{F66D95C8-331B-472F-A1BC-540893036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901" y="3932850"/>
            <a:ext cx="2365335" cy="238139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AFFA12A-5AAF-4282-9613-1059B187A14A}"/>
              </a:ext>
            </a:extLst>
          </p:cNvPr>
          <p:cNvSpPr txBox="1"/>
          <p:nvPr/>
        </p:nvSpPr>
        <p:spPr>
          <a:xfrm>
            <a:off x="2484726" y="585245"/>
            <a:ext cx="7222548" cy="523220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/>
              <a:t>SLIDE TITLE HERE</a:t>
            </a:r>
            <a:endParaRPr lang="ko-KR" alt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500C7E5-B22A-4034-AB1C-50F0630D94FD}"/>
              </a:ext>
            </a:extLst>
          </p:cNvPr>
          <p:cNvSpPr txBox="1"/>
          <p:nvPr/>
        </p:nvSpPr>
        <p:spPr>
          <a:xfrm>
            <a:off x="2484726" y="1044337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3056419-8082-446D-A15A-5EECC45324FA}"/>
              </a:ext>
            </a:extLst>
          </p:cNvPr>
          <p:cNvSpPr txBox="1"/>
          <p:nvPr/>
        </p:nvSpPr>
        <p:spPr>
          <a:xfrm>
            <a:off x="6576372" y="4687780"/>
            <a:ext cx="21027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F52C8F4C-6F66-4A1A-85CE-00B84D3FE1C6}"/>
              </a:ext>
            </a:extLst>
          </p:cNvPr>
          <p:cNvSpPr/>
          <p:nvPr/>
        </p:nvSpPr>
        <p:spPr>
          <a:xfrm>
            <a:off x="6576371" y="4213035"/>
            <a:ext cx="2102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74E14610-8B19-42DD-9788-7B66D2152D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205" y="2603168"/>
            <a:ext cx="1117602" cy="1402322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F7BA97B0-56B5-46F3-A3C9-C3AE2DAAF3E5}"/>
              </a:ext>
            </a:extLst>
          </p:cNvPr>
          <p:cNvSpPr txBox="1"/>
          <p:nvPr/>
        </p:nvSpPr>
        <p:spPr>
          <a:xfrm>
            <a:off x="8970951" y="4687780"/>
            <a:ext cx="21027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DB469C74-4268-4C8D-807B-2ACACDF2D434}"/>
              </a:ext>
            </a:extLst>
          </p:cNvPr>
          <p:cNvSpPr/>
          <p:nvPr/>
        </p:nvSpPr>
        <p:spPr>
          <a:xfrm>
            <a:off x="8970950" y="4213035"/>
            <a:ext cx="2102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/>
              <a:t>Lorem ipsum</a:t>
            </a:r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5C6DE6EE-8296-487E-9040-895D502A7F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163" y="2950676"/>
            <a:ext cx="1951132" cy="801758"/>
          </a:xfrm>
          <a:prstGeom prst="rect">
            <a:avLst/>
          </a:prstGeom>
        </p:spPr>
      </p:pic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0E0FC64D-49F3-4D2C-8741-F0A841D1AE1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0649" y="2197385"/>
            <a:ext cx="2149726" cy="1563025"/>
          </a:xfrm>
        </p:spPr>
      </p: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CB913655-A376-4E7B-A864-1B2387008F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389705" y="2197385"/>
            <a:ext cx="2149726" cy="1563025"/>
          </a:xfrm>
        </p:spPr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11B1A99A-5DD5-4E68-BB8D-28AEFD0AA71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0649" y="4631975"/>
            <a:ext cx="2149726" cy="1563025"/>
          </a:xfrm>
        </p:spPr>
      </p:sp>
      <p:sp>
        <p:nvSpPr>
          <p:cNvPr id="17" name="그림 개체 틀 16">
            <a:extLst>
              <a:ext uri="{FF2B5EF4-FFF2-40B4-BE49-F238E27FC236}">
                <a16:creationId xmlns:a16="http://schemas.microsoft.com/office/drawing/2014/main" id="{51193748-D95B-4BD5-B371-7AA2FE85A02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389705" y="4631975"/>
            <a:ext cx="2149726" cy="1563025"/>
          </a:xfrm>
        </p:spPr>
      </p: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65E78C6C-F96C-455B-9567-A73F973CC0BF}"/>
              </a:ext>
            </a:extLst>
          </p:cNvPr>
          <p:cNvSpPr/>
          <p:nvPr/>
        </p:nvSpPr>
        <p:spPr>
          <a:xfrm>
            <a:off x="773463" y="1750979"/>
            <a:ext cx="2226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F764B59D-77A0-46C5-90CC-3F1E6442E0E2}"/>
              </a:ext>
            </a:extLst>
          </p:cNvPr>
          <p:cNvSpPr/>
          <p:nvPr/>
        </p:nvSpPr>
        <p:spPr>
          <a:xfrm>
            <a:off x="3312520" y="1750979"/>
            <a:ext cx="2226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1640EE21-9527-4EA7-81F5-C193AE614C49}"/>
              </a:ext>
            </a:extLst>
          </p:cNvPr>
          <p:cNvSpPr/>
          <p:nvPr/>
        </p:nvSpPr>
        <p:spPr>
          <a:xfrm>
            <a:off x="773463" y="4195425"/>
            <a:ext cx="2226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61" name="직사각형 60">
            <a:extLst>
              <a:ext uri="{FF2B5EF4-FFF2-40B4-BE49-F238E27FC236}">
                <a16:creationId xmlns:a16="http://schemas.microsoft.com/office/drawing/2014/main" id="{133E9C8D-5BFD-4768-BE30-40F216A9B9CB}"/>
              </a:ext>
            </a:extLst>
          </p:cNvPr>
          <p:cNvSpPr/>
          <p:nvPr/>
        </p:nvSpPr>
        <p:spPr>
          <a:xfrm>
            <a:off x="3312520" y="4195425"/>
            <a:ext cx="2226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5032346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직사각형 65">
            <a:extLst>
              <a:ext uri="{FF2B5EF4-FFF2-40B4-BE49-F238E27FC236}">
                <a16:creationId xmlns:a16="http://schemas.microsoft.com/office/drawing/2014/main" id="{2FA85DE5-5B5C-48B9-8302-D877546C0914}"/>
              </a:ext>
            </a:extLst>
          </p:cNvPr>
          <p:cNvSpPr/>
          <p:nvPr/>
        </p:nvSpPr>
        <p:spPr>
          <a:xfrm>
            <a:off x="628649" y="2448134"/>
            <a:ext cx="16594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/>
              <a:t>TASKS</a:t>
            </a:r>
            <a:endParaRPr lang="ko-KR" altLang="en-US" sz="1400" dirty="0"/>
          </a:p>
        </p:txBody>
      </p:sp>
      <p:sp>
        <p:nvSpPr>
          <p:cNvPr id="67" name="직사각형 66">
            <a:extLst>
              <a:ext uri="{FF2B5EF4-FFF2-40B4-BE49-F238E27FC236}">
                <a16:creationId xmlns:a16="http://schemas.microsoft.com/office/drawing/2014/main" id="{1ADEB495-77E5-46BB-9CB1-5FE2FACE0191}"/>
              </a:ext>
            </a:extLst>
          </p:cNvPr>
          <p:cNvSpPr/>
          <p:nvPr/>
        </p:nvSpPr>
        <p:spPr>
          <a:xfrm>
            <a:off x="2599831" y="2448134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WEEK 1</a:t>
            </a:r>
            <a:endParaRPr lang="ko-KR" altLang="en-US" sz="1400" dirty="0"/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28E849C5-6D48-4F84-AC08-49E5B4654128}"/>
              </a:ext>
            </a:extLst>
          </p:cNvPr>
          <p:cNvSpPr/>
          <p:nvPr/>
        </p:nvSpPr>
        <p:spPr>
          <a:xfrm>
            <a:off x="4761455" y="2448134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WEEK 2</a:t>
            </a:r>
            <a:endParaRPr lang="ko-KR" altLang="en-US" sz="1400" dirty="0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B2FDE49E-BFC2-447B-B542-44C321D92F18}"/>
              </a:ext>
            </a:extLst>
          </p:cNvPr>
          <p:cNvSpPr/>
          <p:nvPr/>
        </p:nvSpPr>
        <p:spPr>
          <a:xfrm>
            <a:off x="6923079" y="2448134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WEEK 3</a:t>
            </a:r>
            <a:endParaRPr lang="ko-KR" altLang="en-US" sz="1400" dirty="0"/>
          </a:p>
        </p:txBody>
      </p:sp>
      <p:sp>
        <p:nvSpPr>
          <p:cNvPr id="70" name="직사각형 69">
            <a:extLst>
              <a:ext uri="{FF2B5EF4-FFF2-40B4-BE49-F238E27FC236}">
                <a16:creationId xmlns:a16="http://schemas.microsoft.com/office/drawing/2014/main" id="{CC83DF06-D25B-47A5-A3CF-63153EEE2237}"/>
              </a:ext>
            </a:extLst>
          </p:cNvPr>
          <p:cNvSpPr/>
          <p:nvPr/>
        </p:nvSpPr>
        <p:spPr>
          <a:xfrm>
            <a:off x="9084703" y="2448134"/>
            <a:ext cx="18499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WEEK 4</a:t>
            </a:r>
            <a:endParaRPr lang="ko-KR" altLang="en-US" sz="1400" dirty="0"/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4E88CD79-F534-49D2-8C22-2A5A253A52B7}"/>
              </a:ext>
            </a:extLst>
          </p:cNvPr>
          <p:cNvSpPr/>
          <p:nvPr/>
        </p:nvSpPr>
        <p:spPr>
          <a:xfrm>
            <a:off x="628649" y="3191225"/>
            <a:ext cx="16594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/>
              <a:t>Lorem ipsum</a:t>
            </a:r>
            <a:endParaRPr lang="ko-KR" altLang="en-US" sz="1400" dirty="0"/>
          </a:p>
        </p:txBody>
      </p:sp>
      <p:sp>
        <p:nvSpPr>
          <p:cNvPr id="72" name="직사각형 71">
            <a:extLst>
              <a:ext uri="{FF2B5EF4-FFF2-40B4-BE49-F238E27FC236}">
                <a16:creationId xmlns:a16="http://schemas.microsoft.com/office/drawing/2014/main" id="{E030DF71-6B49-474B-A0C8-7F2838AA7067}"/>
              </a:ext>
            </a:extLst>
          </p:cNvPr>
          <p:cNvSpPr/>
          <p:nvPr/>
        </p:nvSpPr>
        <p:spPr>
          <a:xfrm>
            <a:off x="628649" y="3934316"/>
            <a:ext cx="16594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/>
              <a:t>Dolor </a:t>
            </a:r>
            <a:r>
              <a:rPr lang="en-US" altLang="ko-KR" sz="1400" dirty="0" err="1"/>
              <a:t>dit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amet</a:t>
            </a:r>
            <a:endParaRPr lang="ko-KR" altLang="en-US" sz="1400" dirty="0"/>
          </a:p>
        </p:txBody>
      </p:sp>
      <p:sp>
        <p:nvSpPr>
          <p:cNvPr id="73" name="직사각형 72">
            <a:extLst>
              <a:ext uri="{FF2B5EF4-FFF2-40B4-BE49-F238E27FC236}">
                <a16:creationId xmlns:a16="http://schemas.microsoft.com/office/drawing/2014/main" id="{FCF240F8-4DEC-4283-A5E0-3841DAD9328A}"/>
              </a:ext>
            </a:extLst>
          </p:cNvPr>
          <p:cNvSpPr/>
          <p:nvPr/>
        </p:nvSpPr>
        <p:spPr>
          <a:xfrm>
            <a:off x="628649" y="4677407"/>
            <a:ext cx="16594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 err="1"/>
              <a:t>Consectetur</a:t>
            </a:r>
            <a:endParaRPr lang="ko-KR" altLang="en-US" sz="1400" dirty="0"/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03691B5E-A494-4AC0-8DDF-9B81C3FFE122}"/>
              </a:ext>
            </a:extLst>
          </p:cNvPr>
          <p:cNvSpPr/>
          <p:nvPr/>
        </p:nvSpPr>
        <p:spPr>
          <a:xfrm>
            <a:off x="628649" y="5420499"/>
            <a:ext cx="165949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cxnSp>
        <p:nvCxnSpPr>
          <p:cNvPr id="75" name="직선 연결선 74">
            <a:extLst>
              <a:ext uri="{FF2B5EF4-FFF2-40B4-BE49-F238E27FC236}">
                <a16:creationId xmlns:a16="http://schemas.microsoft.com/office/drawing/2014/main" id="{63BEFABB-1418-4A8E-A753-FA6BCC8DAF75}"/>
              </a:ext>
            </a:extLst>
          </p:cNvPr>
          <p:cNvCxnSpPr/>
          <p:nvPr/>
        </p:nvCxnSpPr>
        <p:spPr>
          <a:xfrm>
            <a:off x="2599831" y="3345113"/>
            <a:ext cx="8334812" cy="0"/>
          </a:xfrm>
          <a:prstGeom prst="line">
            <a:avLst/>
          </a:prstGeom>
          <a:ln w="76200" cap="rnd">
            <a:solidFill>
              <a:srgbClr val="FFEEC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연결선 75">
            <a:extLst>
              <a:ext uri="{FF2B5EF4-FFF2-40B4-BE49-F238E27FC236}">
                <a16:creationId xmlns:a16="http://schemas.microsoft.com/office/drawing/2014/main" id="{51F68960-88F5-45FC-AECF-32ABD0C775A6}"/>
              </a:ext>
            </a:extLst>
          </p:cNvPr>
          <p:cNvCxnSpPr/>
          <p:nvPr/>
        </p:nvCxnSpPr>
        <p:spPr>
          <a:xfrm>
            <a:off x="2599831" y="4098986"/>
            <a:ext cx="8334812" cy="0"/>
          </a:xfrm>
          <a:prstGeom prst="line">
            <a:avLst/>
          </a:prstGeom>
          <a:ln w="76200" cap="rnd">
            <a:solidFill>
              <a:srgbClr val="FFEEC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>
            <a:extLst>
              <a:ext uri="{FF2B5EF4-FFF2-40B4-BE49-F238E27FC236}">
                <a16:creationId xmlns:a16="http://schemas.microsoft.com/office/drawing/2014/main" id="{C1A1665A-82FA-4323-8BB3-C8C74B074E35}"/>
              </a:ext>
            </a:extLst>
          </p:cNvPr>
          <p:cNvCxnSpPr/>
          <p:nvPr/>
        </p:nvCxnSpPr>
        <p:spPr>
          <a:xfrm>
            <a:off x="2599831" y="4831295"/>
            <a:ext cx="8334812" cy="0"/>
          </a:xfrm>
          <a:prstGeom prst="line">
            <a:avLst/>
          </a:prstGeom>
          <a:ln w="76200" cap="rnd">
            <a:solidFill>
              <a:srgbClr val="FFEEC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직선 연결선 77">
            <a:extLst>
              <a:ext uri="{FF2B5EF4-FFF2-40B4-BE49-F238E27FC236}">
                <a16:creationId xmlns:a16="http://schemas.microsoft.com/office/drawing/2014/main" id="{B35FEF14-32FE-4C26-84B2-7FB6DAD918A0}"/>
              </a:ext>
            </a:extLst>
          </p:cNvPr>
          <p:cNvCxnSpPr/>
          <p:nvPr/>
        </p:nvCxnSpPr>
        <p:spPr>
          <a:xfrm>
            <a:off x="2599831" y="5574387"/>
            <a:ext cx="8334812" cy="0"/>
          </a:xfrm>
          <a:prstGeom prst="line">
            <a:avLst/>
          </a:prstGeom>
          <a:ln w="76200" cap="rnd">
            <a:solidFill>
              <a:srgbClr val="FFEECC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사각형: 둥근 모서리 78">
            <a:extLst>
              <a:ext uri="{FF2B5EF4-FFF2-40B4-BE49-F238E27FC236}">
                <a16:creationId xmlns:a16="http://schemas.microsoft.com/office/drawing/2014/main" id="{02DE73B4-4B56-4825-8726-4F3451FDA797}"/>
              </a:ext>
            </a:extLst>
          </p:cNvPr>
          <p:cNvSpPr/>
          <p:nvPr/>
        </p:nvSpPr>
        <p:spPr>
          <a:xfrm>
            <a:off x="2514600" y="3273585"/>
            <a:ext cx="2486025" cy="14305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0" name="사각형: 둥근 모서리 79">
            <a:extLst>
              <a:ext uri="{FF2B5EF4-FFF2-40B4-BE49-F238E27FC236}">
                <a16:creationId xmlns:a16="http://schemas.microsoft.com/office/drawing/2014/main" id="{0F6E894D-DC47-49F1-8E58-F01114C75C53}"/>
              </a:ext>
            </a:extLst>
          </p:cNvPr>
          <p:cNvSpPr/>
          <p:nvPr/>
        </p:nvSpPr>
        <p:spPr>
          <a:xfrm>
            <a:off x="5000625" y="4027458"/>
            <a:ext cx="2089110" cy="14305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1" name="사각형: 둥근 모서리 80">
            <a:extLst>
              <a:ext uri="{FF2B5EF4-FFF2-40B4-BE49-F238E27FC236}">
                <a16:creationId xmlns:a16="http://schemas.microsoft.com/office/drawing/2014/main" id="{533203D7-AE03-458E-B60A-C13A6288707B}"/>
              </a:ext>
            </a:extLst>
          </p:cNvPr>
          <p:cNvSpPr/>
          <p:nvPr/>
        </p:nvSpPr>
        <p:spPr>
          <a:xfrm>
            <a:off x="5000625" y="4758470"/>
            <a:ext cx="4533900" cy="14305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2" name="사각형: 둥근 모서리 81">
            <a:extLst>
              <a:ext uri="{FF2B5EF4-FFF2-40B4-BE49-F238E27FC236}">
                <a16:creationId xmlns:a16="http://schemas.microsoft.com/office/drawing/2014/main" id="{0AB54875-472A-4669-B6A4-A16B8C38394A}"/>
              </a:ext>
            </a:extLst>
          </p:cNvPr>
          <p:cNvSpPr/>
          <p:nvPr/>
        </p:nvSpPr>
        <p:spPr>
          <a:xfrm>
            <a:off x="7405687" y="5502859"/>
            <a:ext cx="3567055" cy="143056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3A572C9-CC3F-4F2A-BD1F-AFF0696DC17C}"/>
              </a:ext>
            </a:extLst>
          </p:cNvPr>
          <p:cNvSpPr txBox="1"/>
          <p:nvPr/>
        </p:nvSpPr>
        <p:spPr>
          <a:xfrm>
            <a:off x="2484726" y="1128170"/>
            <a:ext cx="7222548" cy="523220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/>
              <a:t>SCHEDULE SLIDE</a:t>
            </a:r>
            <a:endParaRPr lang="ko-KR" altLang="en-US" sz="2800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CD49D50-8ACE-4E65-9C94-A6DBB8899BBA}"/>
              </a:ext>
            </a:extLst>
          </p:cNvPr>
          <p:cNvSpPr txBox="1"/>
          <p:nvPr/>
        </p:nvSpPr>
        <p:spPr>
          <a:xfrm>
            <a:off x="2484726" y="1587262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5410661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직사각형 78">
            <a:extLst>
              <a:ext uri="{FF2B5EF4-FFF2-40B4-BE49-F238E27FC236}">
                <a16:creationId xmlns:a16="http://schemas.microsoft.com/office/drawing/2014/main" id="{D3273DAF-8CC8-415E-B723-9962D530FA56}"/>
              </a:ext>
            </a:extLst>
          </p:cNvPr>
          <p:cNvSpPr/>
          <p:nvPr/>
        </p:nvSpPr>
        <p:spPr>
          <a:xfrm>
            <a:off x="10016220" y="3714751"/>
            <a:ext cx="1699530" cy="231250"/>
          </a:xfrm>
          <a:prstGeom prst="rect">
            <a:avLst/>
          </a:prstGeom>
          <a:solidFill>
            <a:srgbClr val="16110D"/>
          </a:solidFill>
          <a:ln w="76200" cap="flat">
            <a:solidFill>
              <a:srgbClr val="FFBE2E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" name="화살표: 오른쪽 1">
            <a:extLst>
              <a:ext uri="{FF2B5EF4-FFF2-40B4-BE49-F238E27FC236}">
                <a16:creationId xmlns:a16="http://schemas.microsoft.com/office/drawing/2014/main" id="{525A11AF-C104-434E-9C8D-0E2BF3298F0B}"/>
              </a:ext>
            </a:extLst>
          </p:cNvPr>
          <p:cNvSpPr/>
          <p:nvPr/>
        </p:nvSpPr>
        <p:spPr>
          <a:xfrm>
            <a:off x="8704945" y="3599543"/>
            <a:ext cx="1699530" cy="461665"/>
          </a:xfrm>
          <a:prstGeom prst="rightArrow">
            <a:avLst/>
          </a:prstGeom>
          <a:solidFill>
            <a:srgbClr val="16110D"/>
          </a:solidFill>
          <a:ln w="76200" cap="flat">
            <a:solidFill>
              <a:srgbClr val="FFBE2E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7" name="화살표: 오른쪽 66">
            <a:extLst>
              <a:ext uri="{FF2B5EF4-FFF2-40B4-BE49-F238E27FC236}">
                <a16:creationId xmlns:a16="http://schemas.microsoft.com/office/drawing/2014/main" id="{AF17FB5A-A511-4C41-B6BD-71E34BED909C}"/>
              </a:ext>
            </a:extLst>
          </p:cNvPr>
          <p:cNvSpPr/>
          <p:nvPr/>
        </p:nvSpPr>
        <p:spPr>
          <a:xfrm>
            <a:off x="7032625" y="3599543"/>
            <a:ext cx="2022500" cy="461665"/>
          </a:xfrm>
          <a:prstGeom prst="rightArrow">
            <a:avLst/>
          </a:prstGeom>
          <a:solidFill>
            <a:srgbClr val="16110D"/>
          </a:solidFill>
          <a:ln w="76200" cap="flat">
            <a:solidFill>
              <a:srgbClr val="FFBE2E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0" name="화살표: 오른쪽 69">
            <a:extLst>
              <a:ext uri="{FF2B5EF4-FFF2-40B4-BE49-F238E27FC236}">
                <a16:creationId xmlns:a16="http://schemas.microsoft.com/office/drawing/2014/main" id="{308464CE-69C4-4309-B01A-46EA39199444}"/>
              </a:ext>
            </a:extLst>
          </p:cNvPr>
          <p:cNvSpPr/>
          <p:nvPr/>
        </p:nvSpPr>
        <p:spPr>
          <a:xfrm>
            <a:off x="5479276" y="3599543"/>
            <a:ext cx="2094506" cy="461665"/>
          </a:xfrm>
          <a:prstGeom prst="rightArrow">
            <a:avLst/>
          </a:prstGeom>
          <a:solidFill>
            <a:srgbClr val="16110D"/>
          </a:solidFill>
          <a:ln w="76200" cap="flat">
            <a:solidFill>
              <a:srgbClr val="FFBE2E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3" name="화살표: 오른쪽 72">
            <a:extLst>
              <a:ext uri="{FF2B5EF4-FFF2-40B4-BE49-F238E27FC236}">
                <a16:creationId xmlns:a16="http://schemas.microsoft.com/office/drawing/2014/main" id="{2E5F673C-DA4A-4888-A17A-2C418633ACDF}"/>
              </a:ext>
            </a:extLst>
          </p:cNvPr>
          <p:cNvSpPr/>
          <p:nvPr/>
        </p:nvSpPr>
        <p:spPr>
          <a:xfrm>
            <a:off x="4407604" y="3599543"/>
            <a:ext cx="1688396" cy="461665"/>
          </a:xfrm>
          <a:prstGeom prst="rightArrow">
            <a:avLst/>
          </a:prstGeom>
          <a:solidFill>
            <a:srgbClr val="16110D"/>
          </a:solidFill>
          <a:ln w="76200" cap="flat">
            <a:solidFill>
              <a:srgbClr val="FFBE2E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6" name="화살표: 오른쪽 75">
            <a:extLst>
              <a:ext uri="{FF2B5EF4-FFF2-40B4-BE49-F238E27FC236}">
                <a16:creationId xmlns:a16="http://schemas.microsoft.com/office/drawing/2014/main" id="{FFC1CBC6-8502-40F0-9FD0-5FFFD98D6F29}"/>
              </a:ext>
            </a:extLst>
          </p:cNvPr>
          <p:cNvSpPr/>
          <p:nvPr/>
        </p:nvSpPr>
        <p:spPr>
          <a:xfrm>
            <a:off x="2961597" y="3599543"/>
            <a:ext cx="1769607" cy="461665"/>
          </a:xfrm>
          <a:prstGeom prst="rightArrow">
            <a:avLst/>
          </a:prstGeom>
          <a:solidFill>
            <a:srgbClr val="16110D"/>
          </a:solidFill>
          <a:ln w="76200" cap="flat">
            <a:solidFill>
              <a:srgbClr val="FFBE2E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7" name="화살표: 오른쪽 76">
            <a:extLst>
              <a:ext uri="{FF2B5EF4-FFF2-40B4-BE49-F238E27FC236}">
                <a16:creationId xmlns:a16="http://schemas.microsoft.com/office/drawing/2014/main" id="{BC136616-DA39-4F63-82B1-CF2AA04A9E28}"/>
              </a:ext>
            </a:extLst>
          </p:cNvPr>
          <p:cNvSpPr/>
          <p:nvPr/>
        </p:nvSpPr>
        <p:spPr>
          <a:xfrm>
            <a:off x="1635670" y="3599543"/>
            <a:ext cx="1612514" cy="461665"/>
          </a:xfrm>
          <a:prstGeom prst="rightArrow">
            <a:avLst/>
          </a:prstGeom>
          <a:solidFill>
            <a:srgbClr val="16110D"/>
          </a:solidFill>
          <a:ln w="76200" cap="flat">
            <a:solidFill>
              <a:srgbClr val="FFBE2E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8" name="화살표: 오른쪽 77">
            <a:extLst>
              <a:ext uri="{FF2B5EF4-FFF2-40B4-BE49-F238E27FC236}">
                <a16:creationId xmlns:a16="http://schemas.microsoft.com/office/drawing/2014/main" id="{C3EB2A27-CB7F-4AE9-8E10-8F01731EFDBA}"/>
              </a:ext>
            </a:extLst>
          </p:cNvPr>
          <p:cNvSpPr/>
          <p:nvPr/>
        </p:nvSpPr>
        <p:spPr>
          <a:xfrm>
            <a:off x="476250" y="3599543"/>
            <a:ext cx="1428217" cy="461665"/>
          </a:xfrm>
          <a:prstGeom prst="rightArrow">
            <a:avLst/>
          </a:prstGeom>
          <a:solidFill>
            <a:srgbClr val="16110D"/>
          </a:solidFill>
          <a:ln w="76200" cap="flat">
            <a:solidFill>
              <a:srgbClr val="FFBE2E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29" name="그래픽 28">
            <a:extLst>
              <a:ext uri="{FF2B5EF4-FFF2-40B4-BE49-F238E27FC236}">
                <a16:creationId xmlns:a16="http://schemas.microsoft.com/office/drawing/2014/main" id="{A9F03A8E-8223-4067-9DF2-39CE888C19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7676" y="2377248"/>
            <a:ext cx="572163" cy="572163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7003A0F6-976E-46AC-94D8-A390BEB461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26862" y="2222172"/>
            <a:ext cx="733049" cy="733049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CF22183B-B2D6-43E2-B251-D1B1E2CF80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11005" y="2296804"/>
            <a:ext cx="649727" cy="649727"/>
          </a:xfrm>
          <a:prstGeom prst="rect">
            <a:avLst/>
          </a:prstGeom>
        </p:spPr>
      </p:pic>
      <p:pic>
        <p:nvPicPr>
          <p:cNvPr id="32" name="그래픽 31">
            <a:extLst>
              <a:ext uri="{FF2B5EF4-FFF2-40B4-BE49-F238E27FC236}">
                <a16:creationId xmlns:a16="http://schemas.microsoft.com/office/drawing/2014/main" id="{846FBFF8-A3E8-483D-9E41-91E2CAAABA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441901" y="2267572"/>
            <a:ext cx="649727" cy="649727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F012513E-F65F-45CE-92A3-5CF7E6EC77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95148" y="2305494"/>
            <a:ext cx="649727" cy="649727"/>
          </a:xfrm>
          <a:prstGeom prst="rect">
            <a:avLst/>
          </a:prstGeom>
        </p:spPr>
      </p:pic>
      <p:pic>
        <p:nvPicPr>
          <p:cNvPr id="34" name="그래픽 33">
            <a:extLst>
              <a:ext uri="{FF2B5EF4-FFF2-40B4-BE49-F238E27FC236}">
                <a16:creationId xmlns:a16="http://schemas.microsoft.com/office/drawing/2014/main" id="{8EDD0C03-DF3E-43BA-8A03-8BCA1D13D3A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695969" y="2296804"/>
            <a:ext cx="733049" cy="733049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5EC0EBAE-5B08-4D51-96D4-039F1BCC3BF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926042" y="2263832"/>
            <a:ext cx="649727" cy="649727"/>
          </a:xfrm>
          <a:prstGeom prst="rect">
            <a:avLst/>
          </a:prstGeom>
        </p:spPr>
      </p:pic>
      <p:sp>
        <p:nvSpPr>
          <p:cNvPr id="38" name="직사각형 37">
            <a:extLst>
              <a:ext uri="{FF2B5EF4-FFF2-40B4-BE49-F238E27FC236}">
                <a16:creationId xmlns:a16="http://schemas.microsoft.com/office/drawing/2014/main" id="{C9CC7379-7A2E-4DBE-A8A1-2CE55EA9497D}"/>
              </a:ext>
            </a:extLst>
          </p:cNvPr>
          <p:cNvSpPr/>
          <p:nvPr/>
        </p:nvSpPr>
        <p:spPr>
          <a:xfrm>
            <a:off x="8420678" y="4305748"/>
            <a:ext cx="16178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/>
              <a:t>STEP 06.</a:t>
            </a:r>
          </a:p>
          <a:p>
            <a:pPr algn="ct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7899E4D-2623-4E97-A733-D1E9CD31BC71}"/>
              </a:ext>
            </a:extLst>
          </p:cNvPr>
          <p:cNvSpPr/>
          <p:nvPr/>
        </p:nvSpPr>
        <p:spPr>
          <a:xfrm>
            <a:off x="8420678" y="4850069"/>
            <a:ext cx="16178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r>
              <a:rPr lang="en-US" altLang="ko-KR" sz="1050" dirty="0"/>
              <a:t>, sed do </a:t>
            </a:r>
            <a:r>
              <a:rPr lang="en-US" altLang="ko-KR" sz="1050" dirty="0" err="1"/>
              <a:t>eiusmod</a:t>
            </a:r>
            <a:r>
              <a:rPr lang="en-US" altLang="ko-KR" sz="1050" dirty="0"/>
              <a:t> </a:t>
            </a:r>
            <a:r>
              <a:rPr lang="en-US" altLang="ko-KR" sz="1050" dirty="0" err="1"/>
              <a:t>tempor</a:t>
            </a:r>
            <a:endParaRPr lang="ko-KR" altLang="en-US" sz="1050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D85145A-F132-4D79-8DC0-AEB56457DBFC}"/>
              </a:ext>
            </a:extLst>
          </p:cNvPr>
          <p:cNvSpPr/>
          <p:nvPr/>
        </p:nvSpPr>
        <p:spPr>
          <a:xfrm>
            <a:off x="9957845" y="4305748"/>
            <a:ext cx="16178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/>
              <a:t>STEP 07.</a:t>
            </a:r>
          </a:p>
          <a:p>
            <a:pPr algn="ct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C94A042A-52C8-42EB-B8B1-78101E0CA115}"/>
              </a:ext>
            </a:extLst>
          </p:cNvPr>
          <p:cNvSpPr/>
          <p:nvPr/>
        </p:nvSpPr>
        <p:spPr>
          <a:xfrm>
            <a:off x="9957845" y="4850069"/>
            <a:ext cx="16178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r>
              <a:rPr lang="en-US" altLang="ko-KR" sz="1050" dirty="0"/>
              <a:t>, sed do </a:t>
            </a:r>
            <a:r>
              <a:rPr lang="en-US" altLang="ko-KR" sz="1050" dirty="0" err="1"/>
              <a:t>eiusmod</a:t>
            </a:r>
            <a:r>
              <a:rPr lang="en-US" altLang="ko-KR" sz="1050" dirty="0"/>
              <a:t> </a:t>
            </a:r>
            <a:r>
              <a:rPr lang="en-US" altLang="ko-KR" sz="1050" dirty="0" err="1"/>
              <a:t>tempor</a:t>
            </a:r>
            <a:endParaRPr lang="ko-KR" altLang="en-US" sz="1050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A04A149B-57B4-4A03-A030-92C94A6460CF}"/>
              </a:ext>
            </a:extLst>
          </p:cNvPr>
          <p:cNvSpPr/>
          <p:nvPr/>
        </p:nvSpPr>
        <p:spPr>
          <a:xfrm>
            <a:off x="6883510" y="4305748"/>
            <a:ext cx="16178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/>
              <a:t>STEP 05.</a:t>
            </a:r>
          </a:p>
          <a:p>
            <a:pPr algn="ct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2CCD5B48-BE80-45F5-8B1D-44B25C90BA7F}"/>
              </a:ext>
            </a:extLst>
          </p:cNvPr>
          <p:cNvSpPr/>
          <p:nvPr/>
        </p:nvSpPr>
        <p:spPr>
          <a:xfrm>
            <a:off x="6883510" y="4850069"/>
            <a:ext cx="16178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r>
              <a:rPr lang="en-US" altLang="ko-KR" sz="1050" dirty="0"/>
              <a:t>, sed do </a:t>
            </a:r>
            <a:r>
              <a:rPr lang="en-US" altLang="ko-KR" sz="1050" dirty="0" err="1"/>
              <a:t>eiusmod</a:t>
            </a:r>
            <a:r>
              <a:rPr lang="en-US" altLang="ko-KR" sz="1050" dirty="0"/>
              <a:t> </a:t>
            </a:r>
            <a:r>
              <a:rPr lang="en-US" altLang="ko-KR" sz="1050" dirty="0" err="1"/>
              <a:t>tempor</a:t>
            </a:r>
            <a:endParaRPr lang="ko-KR" altLang="en-US" sz="1050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960EF99C-BD91-4CB6-B7B0-0292C32466AF}"/>
              </a:ext>
            </a:extLst>
          </p:cNvPr>
          <p:cNvSpPr/>
          <p:nvPr/>
        </p:nvSpPr>
        <p:spPr>
          <a:xfrm>
            <a:off x="5346342" y="4305748"/>
            <a:ext cx="16178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/>
              <a:t>STEP 04.</a:t>
            </a:r>
          </a:p>
          <a:p>
            <a:pPr algn="ct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F8EC0478-36BF-4BF5-870E-B95C9BACC835}"/>
              </a:ext>
            </a:extLst>
          </p:cNvPr>
          <p:cNvSpPr/>
          <p:nvPr/>
        </p:nvSpPr>
        <p:spPr>
          <a:xfrm>
            <a:off x="5346342" y="4850069"/>
            <a:ext cx="16178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r>
              <a:rPr lang="en-US" altLang="ko-KR" sz="1050" dirty="0"/>
              <a:t>, sed do </a:t>
            </a:r>
            <a:r>
              <a:rPr lang="en-US" altLang="ko-KR" sz="1050" dirty="0" err="1"/>
              <a:t>eiusmod</a:t>
            </a:r>
            <a:r>
              <a:rPr lang="en-US" altLang="ko-KR" sz="1050" dirty="0"/>
              <a:t> </a:t>
            </a:r>
            <a:r>
              <a:rPr lang="en-US" altLang="ko-KR" sz="1050" dirty="0" err="1"/>
              <a:t>tempor</a:t>
            </a:r>
            <a:endParaRPr lang="ko-KR" altLang="en-US" sz="1050" dirty="0"/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13DD7C6A-2027-4AF1-8CEE-958F4F163B8C}"/>
              </a:ext>
            </a:extLst>
          </p:cNvPr>
          <p:cNvSpPr/>
          <p:nvPr/>
        </p:nvSpPr>
        <p:spPr>
          <a:xfrm>
            <a:off x="3809174" y="4305748"/>
            <a:ext cx="16178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/>
              <a:t>STEP 03.</a:t>
            </a:r>
          </a:p>
          <a:p>
            <a:pPr algn="ct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394E7F81-B0CB-492B-A4F4-CE84A9A0F638}"/>
              </a:ext>
            </a:extLst>
          </p:cNvPr>
          <p:cNvSpPr/>
          <p:nvPr/>
        </p:nvSpPr>
        <p:spPr>
          <a:xfrm>
            <a:off x="3809174" y="4850069"/>
            <a:ext cx="16178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r>
              <a:rPr lang="en-US" altLang="ko-KR" sz="1050" dirty="0"/>
              <a:t>, sed do </a:t>
            </a:r>
            <a:r>
              <a:rPr lang="en-US" altLang="ko-KR" sz="1050" dirty="0" err="1"/>
              <a:t>eiusmod</a:t>
            </a:r>
            <a:r>
              <a:rPr lang="en-US" altLang="ko-KR" sz="1050" dirty="0"/>
              <a:t> </a:t>
            </a:r>
            <a:r>
              <a:rPr lang="en-US" altLang="ko-KR" sz="1050" dirty="0" err="1"/>
              <a:t>tempor</a:t>
            </a:r>
            <a:endParaRPr lang="ko-KR" altLang="en-US" sz="1050" dirty="0"/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95136A3B-806D-4922-8B6A-34930BA615DA}"/>
              </a:ext>
            </a:extLst>
          </p:cNvPr>
          <p:cNvSpPr/>
          <p:nvPr/>
        </p:nvSpPr>
        <p:spPr>
          <a:xfrm>
            <a:off x="2272006" y="4305748"/>
            <a:ext cx="16178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/>
              <a:t>STEP 02.</a:t>
            </a:r>
          </a:p>
          <a:p>
            <a:pPr algn="ct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6F4E0447-777D-4934-B949-34DAF1057906}"/>
              </a:ext>
            </a:extLst>
          </p:cNvPr>
          <p:cNvSpPr/>
          <p:nvPr/>
        </p:nvSpPr>
        <p:spPr>
          <a:xfrm>
            <a:off x="2272006" y="4850069"/>
            <a:ext cx="16178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r>
              <a:rPr lang="en-US" altLang="ko-KR" sz="1050" dirty="0"/>
              <a:t>, sed do </a:t>
            </a:r>
            <a:r>
              <a:rPr lang="en-US" altLang="ko-KR" sz="1050" dirty="0" err="1"/>
              <a:t>eiusmod</a:t>
            </a:r>
            <a:r>
              <a:rPr lang="en-US" altLang="ko-KR" sz="1050" dirty="0"/>
              <a:t> </a:t>
            </a:r>
            <a:r>
              <a:rPr lang="en-US" altLang="ko-KR" sz="1050" dirty="0" err="1"/>
              <a:t>tempor</a:t>
            </a:r>
            <a:endParaRPr lang="ko-KR" altLang="en-US" sz="1050" dirty="0"/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A0BDDE7F-35FF-45E6-B228-7E8AB02886D2}"/>
              </a:ext>
            </a:extLst>
          </p:cNvPr>
          <p:cNvSpPr/>
          <p:nvPr/>
        </p:nvSpPr>
        <p:spPr>
          <a:xfrm>
            <a:off x="734838" y="4305748"/>
            <a:ext cx="16178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/>
              <a:t>STEP 01.</a:t>
            </a:r>
          </a:p>
          <a:p>
            <a:pPr algn="ctr"/>
            <a:r>
              <a:rPr lang="en-US" altLang="ko-KR" sz="1200" b="1" dirty="0"/>
              <a:t>Lorem ipsum</a:t>
            </a:r>
            <a:endParaRPr lang="ko-KR" altLang="en-US" sz="1200" dirty="0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765050AD-55DD-4CC6-8369-3D8450C0CA07}"/>
              </a:ext>
            </a:extLst>
          </p:cNvPr>
          <p:cNvSpPr/>
          <p:nvPr/>
        </p:nvSpPr>
        <p:spPr>
          <a:xfrm>
            <a:off x="734838" y="4850069"/>
            <a:ext cx="16178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r>
              <a:rPr lang="en-US" altLang="ko-KR" sz="1050" dirty="0"/>
              <a:t>, sed do </a:t>
            </a:r>
            <a:r>
              <a:rPr lang="en-US" altLang="ko-KR" sz="1050" dirty="0" err="1"/>
              <a:t>eiusmod</a:t>
            </a:r>
            <a:r>
              <a:rPr lang="en-US" altLang="ko-KR" sz="1050" dirty="0"/>
              <a:t> </a:t>
            </a:r>
            <a:r>
              <a:rPr lang="en-US" altLang="ko-KR" sz="1050" dirty="0" err="1"/>
              <a:t>tempor</a:t>
            </a:r>
            <a:endParaRPr lang="ko-KR" altLang="en-US" sz="1050" dirty="0"/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DC1E6E75-F748-4BDD-91DD-A0173FEFF0E0}"/>
              </a:ext>
            </a:extLst>
          </p:cNvPr>
          <p:cNvSpPr/>
          <p:nvPr/>
        </p:nvSpPr>
        <p:spPr>
          <a:xfrm>
            <a:off x="8420678" y="3199761"/>
            <a:ext cx="16178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/>
              <a:t>20XX. 00. 00</a:t>
            </a:r>
            <a:endParaRPr lang="ko-KR" altLang="en-US" sz="1200" dirty="0"/>
          </a:p>
        </p:txBody>
      </p:sp>
      <p:sp>
        <p:nvSpPr>
          <p:cNvPr id="81" name="직사각형 80">
            <a:extLst>
              <a:ext uri="{FF2B5EF4-FFF2-40B4-BE49-F238E27FC236}">
                <a16:creationId xmlns:a16="http://schemas.microsoft.com/office/drawing/2014/main" id="{ACE849CC-D865-441E-B704-C480C5AB57A0}"/>
              </a:ext>
            </a:extLst>
          </p:cNvPr>
          <p:cNvSpPr/>
          <p:nvPr/>
        </p:nvSpPr>
        <p:spPr>
          <a:xfrm>
            <a:off x="9957845" y="3199761"/>
            <a:ext cx="16178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/>
              <a:t>20XX. 00. 00</a:t>
            </a:r>
            <a:endParaRPr lang="ko-KR" altLang="en-US" sz="1200" dirty="0"/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7091D9BC-1B0A-477C-B9E7-2EDC6DEB9F64}"/>
              </a:ext>
            </a:extLst>
          </p:cNvPr>
          <p:cNvSpPr/>
          <p:nvPr/>
        </p:nvSpPr>
        <p:spPr>
          <a:xfrm>
            <a:off x="6883510" y="3199761"/>
            <a:ext cx="16178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/>
              <a:t>20XX. 00. 00</a:t>
            </a:r>
            <a:endParaRPr lang="ko-KR" altLang="en-US" sz="1200" dirty="0"/>
          </a:p>
        </p:txBody>
      </p:sp>
      <p:sp>
        <p:nvSpPr>
          <p:cNvPr id="83" name="직사각형 82">
            <a:extLst>
              <a:ext uri="{FF2B5EF4-FFF2-40B4-BE49-F238E27FC236}">
                <a16:creationId xmlns:a16="http://schemas.microsoft.com/office/drawing/2014/main" id="{7015C007-8572-4E1A-B0E3-481C6558FDE0}"/>
              </a:ext>
            </a:extLst>
          </p:cNvPr>
          <p:cNvSpPr/>
          <p:nvPr/>
        </p:nvSpPr>
        <p:spPr>
          <a:xfrm>
            <a:off x="5346342" y="3199761"/>
            <a:ext cx="16178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/>
              <a:t>20XX. 00. 00</a:t>
            </a:r>
            <a:endParaRPr lang="ko-KR" altLang="en-US" sz="1200" dirty="0"/>
          </a:p>
        </p:txBody>
      </p:sp>
      <p:sp>
        <p:nvSpPr>
          <p:cNvPr id="84" name="직사각형 83">
            <a:extLst>
              <a:ext uri="{FF2B5EF4-FFF2-40B4-BE49-F238E27FC236}">
                <a16:creationId xmlns:a16="http://schemas.microsoft.com/office/drawing/2014/main" id="{AC6CF496-F871-4E6D-AACA-2D6C7229F034}"/>
              </a:ext>
            </a:extLst>
          </p:cNvPr>
          <p:cNvSpPr/>
          <p:nvPr/>
        </p:nvSpPr>
        <p:spPr>
          <a:xfrm>
            <a:off x="3809174" y="3199761"/>
            <a:ext cx="16178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/>
              <a:t>20XX. 00. 00</a:t>
            </a:r>
            <a:endParaRPr lang="ko-KR" altLang="en-US" sz="1200" dirty="0"/>
          </a:p>
        </p:txBody>
      </p:sp>
      <p:sp>
        <p:nvSpPr>
          <p:cNvPr id="85" name="직사각형 84">
            <a:extLst>
              <a:ext uri="{FF2B5EF4-FFF2-40B4-BE49-F238E27FC236}">
                <a16:creationId xmlns:a16="http://schemas.microsoft.com/office/drawing/2014/main" id="{E7CEFB3C-2813-491C-864F-C92853C9AD05}"/>
              </a:ext>
            </a:extLst>
          </p:cNvPr>
          <p:cNvSpPr/>
          <p:nvPr/>
        </p:nvSpPr>
        <p:spPr>
          <a:xfrm>
            <a:off x="2272006" y="3199761"/>
            <a:ext cx="16178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/>
              <a:t>20XX. 00. 00</a:t>
            </a:r>
            <a:endParaRPr lang="ko-KR" altLang="en-US" sz="1200" dirty="0"/>
          </a:p>
        </p:txBody>
      </p:sp>
      <p:sp>
        <p:nvSpPr>
          <p:cNvPr id="86" name="직사각형 85">
            <a:extLst>
              <a:ext uri="{FF2B5EF4-FFF2-40B4-BE49-F238E27FC236}">
                <a16:creationId xmlns:a16="http://schemas.microsoft.com/office/drawing/2014/main" id="{BC8E2A69-C6FC-4F57-8153-60FA366FD175}"/>
              </a:ext>
            </a:extLst>
          </p:cNvPr>
          <p:cNvSpPr/>
          <p:nvPr/>
        </p:nvSpPr>
        <p:spPr>
          <a:xfrm>
            <a:off x="734838" y="3199761"/>
            <a:ext cx="16178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/>
              <a:t>20XX. 00. 00</a:t>
            </a:r>
            <a:endParaRPr lang="ko-KR" altLang="en-US" sz="12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464D1AD-D96A-48CB-BD2C-13BF819A3C0A}"/>
              </a:ext>
            </a:extLst>
          </p:cNvPr>
          <p:cNvSpPr txBox="1"/>
          <p:nvPr/>
        </p:nvSpPr>
        <p:spPr>
          <a:xfrm>
            <a:off x="2484726" y="1128170"/>
            <a:ext cx="7222548" cy="523220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/>
              <a:t>TIMELINE INFOGRAPHIC SLIDE</a:t>
            </a:r>
            <a:endParaRPr lang="ko-KR" altLang="en-US" sz="28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71E5216-3970-4355-AD4D-636CA6B1B9A4}"/>
              </a:ext>
            </a:extLst>
          </p:cNvPr>
          <p:cNvSpPr txBox="1"/>
          <p:nvPr/>
        </p:nvSpPr>
        <p:spPr>
          <a:xfrm>
            <a:off x="2484726" y="1587262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3038331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93263" y="3429000"/>
            <a:ext cx="3605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4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345116" y="4255948"/>
            <a:ext cx="3553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chemeClr val="tx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1477074" y="1978561"/>
            <a:ext cx="9034652" cy="4451858"/>
            <a:chOff x="1311832" y="1528784"/>
            <a:chExt cx="9568336" cy="4714832"/>
          </a:xfrm>
          <a:solidFill>
            <a:srgbClr val="FFEECC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BE2E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3435123" y="337892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7305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213694" y="521113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7305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518547" y="294332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7305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5A54756F-FD2E-4EB5-9205-534F880749BF}"/>
              </a:ext>
            </a:extLst>
          </p:cNvPr>
          <p:cNvSpPr txBox="1"/>
          <p:nvPr/>
        </p:nvSpPr>
        <p:spPr>
          <a:xfrm>
            <a:off x="2484726" y="1128170"/>
            <a:ext cx="7222548" cy="523220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/>
              <a:t>WORLD MAP INFOGRAPHIC SLIDES</a:t>
            </a:r>
            <a:endParaRPr lang="ko-KR" altLang="en-US" sz="28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E88AB658-AD02-437E-B819-C7826C60D8FC}"/>
              </a:ext>
            </a:extLst>
          </p:cNvPr>
          <p:cNvSpPr txBox="1"/>
          <p:nvPr/>
        </p:nvSpPr>
        <p:spPr>
          <a:xfrm>
            <a:off x="2484726" y="1587262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3281AD8E-8F40-4B09-93D6-919A1A86E409}"/>
              </a:ext>
            </a:extLst>
          </p:cNvPr>
          <p:cNvSpPr/>
          <p:nvPr/>
        </p:nvSpPr>
        <p:spPr>
          <a:xfrm>
            <a:off x="4887871" y="837682"/>
            <a:ext cx="6535572" cy="6020318"/>
          </a:xfrm>
          <a:prstGeom prst="roundRect">
            <a:avLst>
              <a:gd name="adj" fmla="val 4970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C4F8E4-91E6-4861-B735-561951BCE9E8}"/>
              </a:ext>
            </a:extLst>
          </p:cNvPr>
          <p:cNvSpPr txBox="1"/>
          <p:nvPr/>
        </p:nvSpPr>
        <p:spPr>
          <a:xfrm>
            <a:off x="6420538" y="1827606"/>
            <a:ext cx="455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BEB160D-C714-4653-998B-E172479336C2}"/>
              </a:ext>
            </a:extLst>
          </p:cNvPr>
          <p:cNvSpPr/>
          <p:nvPr/>
        </p:nvSpPr>
        <p:spPr>
          <a:xfrm>
            <a:off x="5546469" y="1389853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01.</a:t>
            </a:r>
            <a:endParaRPr lang="ko-KR" altLang="en-US" sz="2800" b="1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717BEF87-CDAD-4303-B1EC-61AB31BD19D4}"/>
              </a:ext>
            </a:extLst>
          </p:cNvPr>
          <p:cNvSpPr/>
          <p:nvPr/>
        </p:nvSpPr>
        <p:spPr>
          <a:xfrm>
            <a:off x="6400544" y="1489045"/>
            <a:ext cx="4573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E98F11-35AE-4548-981C-B8185ACDAFBA}"/>
              </a:ext>
            </a:extLst>
          </p:cNvPr>
          <p:cNvSpPr txBox="1"/>
          <p:nvPr/>
        </p:nvSpPr>
        <p:spPr>
          <a:xfrm>
            <a:off x="6420538" y="3021521"/>
            <a:ext cx="455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A6A38CF-A3D7-4F4D-9D6F-2E55F834212E}"/>
              </a:ext>
            </a:extLst>
          </p:cNvPr>
          <p:cNvSpPr/>
          <p:nvPr/>
        </p:nvSpPr>
        <p:spPr>
          <a:xfrm>
            <a:off x="5546469" y="2583768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02.</a:t>
            </a:r>
            <a:endParaRPr lang="ko-KR" altLang="en-US" sz="2800" b="1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C8A077A-EBCF-47AD-8314-4F358723DE8A}"/>
              </a:ext>
            </a:extLst>
          </p:cNvPr>
          <p:cNvSpPr/>
          <p:nvPr/>
        </p:nvSpPr>
        <p:spPr>
          <a:xfrm>
            <a:off x="6400544" y="2682960"/>
            <a:ext cx="4573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2E71F3-E6A6-4B59-8A84-07559C55AFB8}"/>
              </a:ext>
            </a:extLst>
          </p:cNvPr>
          <p:cNvSpPr txBox="1"/>
          <p:nvPr/>
        </p:nvSpPr>
        <p:spPr>
          <a:xfrm>
            <a:off x="6420538" y="4215436"/>
            <a:ext cx="455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6081AEC4-7E20-4907-A212-4291EFE8AD8B}"/>
              </a:ext>
            </a:extLst>
          </p:cNvPr>
          <p:cNvSpPr/>
          <p:nvPr/>
        </p:nvSpPr>
        <p:spPr>
          <a:xfrm>
            <a:off x="5546469" y="3777683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03.</a:t>
            </a:r>
            <a:endParaRPr lang="ko-KR" altLang="en-US" sz="2800" b="1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72BEB8A-C669-4338-827E-E03D717C6428}"/>
              </a:ext>
            </a:extLst>
          </p:cNvPr>
          <p:cNvSpPr/>
          <p:nvPr/>
        </p:nvSpPr>
        <p:spPr>
          <a:xfrm>
            <a:off x="6400544" y="3876875"/>
            <a:ext cx="4573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696B1D-E566-45DE-96C9-7CC46F3137EF}"/>
              </a:ext>
            </a:extLst>
          </p:cNvPr>
          <p:cNvSpPr txBox="1"/>
          <p:nvPr/>
        </p:nvSpPr>
        <p:spPr>
          <a:xfrm>
            <a:off x="6420538" y="5409351"/>
            <a:ext cx="4557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81A7CA0C-19CB-4A14-B3E9-49E909546D95}"/>
              </a:ext>
            </a:extLst>
          </p:cNvPr>
          <p:cNvSpPr/>
          <p:nvPr/>
        </p:nvSpPr>
        <p:spPr>
          <a:xfrm>
            <a:off x="5546469" y="4971598"/>
            <a:ext cx="10356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/>
              <a:t>04.</a:t>
            </a:r>
            <a:endParaRPr lang="ko-KR" altLang="en-US" sz="2800" b="1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C504B48-A0BB-454E-AE51-429986957D05}"/>
              </a:ext>
            </a:extLst>
          </p:cNvPr>
          <p:cNvSpPr/>
          <p:nvPr/>
        </p:nvSpPr>
        <p:spPr>
          <a:xfrm>
            <a:off x="6400544" y="5070790"/>
            <a:ext cx="4573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FD2DEC-45BC-408F-8016-22CF7F88BB3C}"/>
              </a:ext>
            </a:extLst>
          </p:cNvPr>
          <p:cNvSpPr txBox="1"/>
          <p:nvPr/>
        </p:nvSpPr>
        <p:spPr>
          <a:xfrm>
            <a:off x="782624" y="875498"/>
            <a:ext cx="3151955" cy="646331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/>
              <a:t>CONTENTS</a:t>
            </a:r>
            <a:endParaRPr lang="ko-KR" altLang="en-US" sz="3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49F623-9058-468B-80A9-D19F8C1F6A48}"/>
              </a:ext>
            </a:extLst>
          </p:cNvPr>
          <p:cNvSpPr txBox="1"/>
          <p:nvPr/>
        </p:nvSpPr>
        <p:spPr>
          <a:xfrm>
            <a:off x="819948" y="1465492"/>
            <a:ext cx="3114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ko-KR" altLang="en-US" sz="1600" b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>
            <a:extLst>
              <a:ext uri="{FF2B5EF4-FFF2-40B4-BE49-F238E27FC236}">
                <a16:creationId xmlns:a16="http://schemas.microsoft.com/office/drawing/2014/main" id="{8EE1393A-D9AF-4D0C-9FB9-AE79C210AC35}"/>
              </a:ext>
            </a:extLst>
          </p:cNvPr>
          <p:cNvGrpSpPr/>
          <p:nvPr/>
        </p:nvGrpSpPr>
        <p:grpSpPr>
          <a:xfrm>
            <a:off x="7892799" y="1060761"/>
            <a:ext cx="2476500" cy="5039389"/>
            <a:chOff x="7432482" y="783567"/>
            <a:chExt cx="2476500" cy="5039389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767664D6-88E5-48D9-B272-356B1048F0B1}"/>
                </a:ext>
              </a:extLst>
            </p:cNvPr>
            <p:cNvSpPr/>
            <p:nvPr userDrawn="1"/>
          </p:nvSpPr>
          <p:spPr>
            <a:xfrm>
              <a:off x="7502919" y="883789"/>
              <a:ext cx="2335626" cy="4838944"/>
            </a:xfrm>
            <a:prstGeom prst="roundRect">
              <a:avLst>
                <a:gd name="adj" fmla="val 11365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F75B8514-6AA1-4217-A4E9-101EF90AC5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432482" y="783567"/>
              <a:ext cx="2476500" cy="5039389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AB6420C-DDE7-4578-AB31-352A1C8C753A}"/>
              </a:ext>
            </a:extLst>
          </p:cNvPr>
          <p:cNvSpPr txBox="1"/>
          <p:nvPr/>
        </p:nvSpPr>
        <p:spPr>
          <a:xfrm>
            <a:off x="731622" y="2890391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Mobile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09B4A7-C52C-44C9-B829-C41730980100}"/>
              </a:ext>
            </a:extLst>
          </p:cNvPr>
          <p:cNvSpPr txBox="1"/>
          <p:nvPr/>
        </p:nvSpPr>
        <p:spPr>
          <a:xfrm>
            <a:off x="731622" y="3967609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EF8296C-EFF3-4D6A-9562-9D975CA1B3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FEA5051D-9565-41C0-B0BB-E12139502909}"/>
              </a:ext>
            </a:extLst>
          </p:cNvPr>
          <p:cNvGrpSpPr/>
          <p:nvPr/>
        </p:nvGrpSpPr>
        <p:grpSpPr>
          <a:xfrm>
            <a:off x="7077075" y="933555"/>
            <a:ext cx="4175125" cy="5477621"/>
            <a:chOff x="889355" y="1020059"/>
            <a:chExt cx="4175125" cy="5477621"/>
          </a:xfrm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CBDFF25F-7A5B-48A2-A904-26696EF8003E}"/>
                </a:ext>
              </a:extLst>
            </p:cNvPr>
            <p:cNvSpPr/>
            <p:nvPr/>
          </p:nvSpPr>
          <p:spPr>
            <a:xfrm>
              <a:off x="962735" y="1095820"/>
              <a:ext cx="4028366" cy="5326100"/>
            </a:xfrm>
            <a:prstGeom prst="roundRect">
              <a:avLst>
                <a:gd name="adj" fmla="val 4608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8174819A-2644-4BFD-BEE0-C5071F68B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9355" y="1020059"/>
              <a:ext cx="4175125" cy="547762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E5FBC18-DB4B-42E8-AA3C-35F7E0D5BFDD}"/>
              </a:ext>
            </a:extLst>
          </p:cNvPr>
          <p:cNvSpPr txBox="1"/>
          <p:nvPr/>
        </p:nvSpPr>
        <p:spPr>
          <a:xfrm>
            <a:off x="731622" y="2890391"/>
            <a:ext cx="356758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dirty="0" err="1"/>
              <a:t>Titile</a:t>
            </a:r>
            <a:r>
              <a:rPr lang="en-US" altLang="ko-KR" sz="3200" dirty="0"/>
              <a:t> text block &amp;</a:t>
            </a:r>
          </a:p>
          <a:p>
            <a:r>
              <a:rPr lang="en-US" altLang="ko-KR" sz="3200" dirty="0"/>
              <a:t>Tablet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DE27B8-8671-4E49-8B0D-ECE17D22FD20}"/>
              </a:ext>
            </a:extLst>
          </p:cNvPr>
          <p:cNvSpPr txBox="1"/>
          <p:nvPr/>
        </p:nvSpPr>
        <p:spPr>
          <a:xfrm>
            <a:off x="731622" y="3967609"/>
            <a:ext cx="501769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/>
              <a:t>Ut </a:t>
            </a:r>
            <a:r>
              <a:rPr lang="en-US" altLang="ko-KR" sz="1600" dirty="0" err="1"/>
              <a:t>enim</a:t>
            </a:r>
            <a:r>
              <a:rPr lang="en-US" altLang="ko-KR" sz="1600" dirty="0"/>
              <a:t> ad minim </a:t>
            </a:r>
            <a:r>
              <a:rPr lang="en-US" altLang="ko-KR" sz="1600" dirty="0" err="1"/>
              <a:t>veniam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quis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nostrud</a:t>
            </a:r>
            <a:r>
              <a:rPr lang="en-US" altLang="ko-KR" sz="1600" dirty="0"/>
              <a:t> exercitation </a:t>
            </a:r>
            <a:r>
              <a:rPr lang="en-US" altLang="ko-KR" sz="1600" dirty="0" err="1"/>
              <a:t>ullamco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laboris</a:t>
            </a:r>
            <a:r>
              <a:rPr lang="en-US" altLang="ko-KR" sz="1600" dirty="0"/>
              <a:t> nisi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aliquip</a:t>
            </a:r>
            <a:r>
              <a:rPr lang="en-US" altLang="ko-KR" sz="1600" dirty="0"/>
              <a:t> ex </a:t>
            </a:r>
            <a:r>
              <a:rPr lang="en-US" altLang="ko-KR" sz="1600" dirty="0" err="1"/>
              <a:t>ea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commodo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consequat</a:t>
            </a:r>
            <a:r>
              <a:rPr lang="en-US" altLang="ko-KR" sz="1600" dirty="0"/>
              <a:t>. Duis </a:t>
            </a:r>
            <a:r>
              <a:rPr lang="en-US" altLang="ko-KR" sz="1600" dirty="0" err="1"/>
              <a:t>aute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irure</a:t>
            </a:r>
            <a:r>
              <a:rPr lang="en-US" altLang="ko-KR" sz="1600" dirty="0"/>
              <a:t> dolor in </a:t>
            </a:r>
            <a:r>
              <a:rPr lang="en-US" altLang="ko-KR" sz="1600" dirty="0" err="1"/>
              <a:t>reprehenderit</a:t>
            </a:r>
            <a:r>
              <a:rPr lang="en-US" altLang="ko-KR" sz="1600" dirty="0"/>
              <a:t> in </a:t>
            </a:r>
            <a:r>
              <a:rPr lang="en-US" altLang="ko-KR" sz="1600" dirty="0" err="1"/>
              <a:t>voluptate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velit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esse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cillum</a:t>
            </a:r>
            <a:r>
              <a:rPr lang="en-US" altLang="ko-KR" sz="1600" dirty="0"/>
              <a:t> dolore </a:t>
            </a:r>
            <a:r>
              <a:rPr lang="en-US" altLang="ko-KR" sz="1600" dirty="0" err="1"/>
              <a:t>eu</a:t>
            </a:r>
            <a:r>
              <a:rPr lang="en-US" altLang="ko-KR" sz="1600" dirty="0"/>
              <a:t> </a:t>
            </a:r>
            <a:r>
              <a:rPr lang="en-US" altLang="ko-KR" sz="1600" dirty="0" err="1"/>
              <a:t>fugiat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nulla</a:t>
            </a:r>
            <a:r>
              <a:rPr lang="en-US" altLang="ko-KR" sz="1600" dirty="0"/>
              <a:t> </a:t>
            </a:r>
            <a:r>
              <a:rPr lang="en-US" altLang="ko-KR" sz="1600" dirty="0" err="1"/>
              <a:t>pariatur</a:t>
            </a:r>
            <a:r>
              <a:rPr lang="en-US" altLang="ko-KR" sz="1600" dirty="0"/>
              <a:t>. </a:t>
            </a:r>
          </a:p>
          <a:p>
            <a:r>
              <a:rPr lang="en-US" altLang="ko-KR" sz="1600" dirty="0" err="1"/>
              <a:t>Excepteur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sint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occaecat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cupidatat</a:t>
            </a:r>
            <a:r>
              <a:rPr lang="en-US" altLang="ko-KR" sz="1600" dirty="0"/>
              <a:t> non </a:t>
            </a:r>
            <a:r>
              <a:rPr lang="en-US" altLang="ko-KR" sz="1600" dirty="0" err="1"/>
              <a:t>proident</a:t>
            </a:r>
            <a:r>
              <a:rPr lang="en-US" altLang="ko-KR" sz="16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E5FE42C-187B-4953-BCC9-8FAD94B744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52017" y="1119665"/>
            <a:ext cx="3825240" cy="5114925"/>
          </a:xfrm>
        </p:spPr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CC4BF79F-99A0-435F-B50B-6240B29C752D}"/>
              </a:ext>
            </a:extLst>
          </p:cNvPr>
          <p:cNvGrpSpPr/>
          <p:nvPr/>
        </p:nvGrpSpPr>
        <p:grpSpPr>
          <a:xfrm>
            <a:off x="4665181" y="863636"/>
            <a:ext cx="6814550" cy="5654862"/>
            <a:chOff x="979006" y="991349"/>
            <a:chExt cx="6814550" cy="5654862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CB8A0282-3A09-4DD5-815A-E616862CB32D}"/>
                </a:ext>
              </a:extLst>
            </p:cNvPr>
            <p:cNvSpPr/>
            <p:nvPr/>
          </p:nvSpPr>
          <p:spPr>
            <a:xfrm>
              <a:off x="1203649" y="1212980"/>
              <a:ext cx="6391469" cy="391742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6A634EC9-04E8-4AC0-8DFC-ECD9000D42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79006" y="991349"/>
              <a:ext cx="6814550" cy="5654862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E124B96-25AB-4E4E-872B-2C11D741A52E}"/>
              </a:ext>
            </a:extLst>
          </p:cNvPr>
          <p:cNvSpPr txBox="1"/>
          <p:nvPr/>
        </p:nvSpPr>
        <p:spPr>
          <a:xfrm>
            <a:off x="712269" y="3117245"/>
            <a:ext cx="29983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8EB4FE-9FB0-400A-92B4-14EDC19F2923}"/>
              </a:ext>
            </a:extLst>
          </p:cNvPr>
          <p:cNvSpPr txBox="1"/>
          <p:nvPr/>
        </p:nvSpPr>
        <p:spPr>
          <a:xfrm>
            <a:off x="712270" y="3948242"/>
            <a:ext cx="29983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AB5A8E3-9D6F-497F-B3FB-4699A768CDD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1194253" y="1943487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dirty="0"/>
              <a:t>Thanks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4CD1232-CD63-4B34-B1A4-B0517F03AD48}"/>
              </a:ext>
            </a:extLst>
          </p:cNvPr>
          <p:cNvSpPr txBox="1"/>
          <p:nvPr/>
        </p:nvSpPr>
        <p:spPr>
          <a:xfrm>
            <a:off x="1194908" y="2823129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. </a:t>
            </a:r>
            <a:r>
              <a:rPr lang="en-US" altLang="ko-KR" sz="1100" dirty="0" err="1"/>
              <a:t>Etiam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aliquet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eu</a:t>
            </a:r>
            <a:r>
              <a:rPr lang="en-US" altLang="ko-KR" sz="1100" dirty="0"/>
              <a:t> mi </a:t>
            </a:r>
            <a:r>
              <a:rPr lang="en-US" altLang="ko-KR" sz="1100" dirty="0" err="1"/>
              <a:t>quis</a:t>
            </a:r>
            <a:r>
              <a:rPr lang="en-US" altLang="ko-KR" sz="1100" dirty="0"/>
              <a:t> lacinia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BE437E30-4523-433C-9846-C647018CA1AE}"/>
              </a:ext>
            </a:extLst>
          </p:cNvPr>
          <p:cNvSpPr/>
          <p:nvPr/>
        </p:nvSpPr>
        <p:spPr>
          <a:xfrm>
            <a:off x="4887871" y="837682"/>
            <a:ext cx="6535572" cy="6020318"/>
          </a:xfrm>
          <a:prstGeom prst="roundRect">
            <a:avLst>
              <a:gd name="adj" fmla="val 4970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38DE69E-D7D2-483E-965B-8367EF8DDFD9}"/>
              </a:ext>
            </a:extLst>
          </p:cNvPr>
          <p:cNvSpPr txBox="1"/>
          <p:nvPr/>
        </p:nvSpPr>
        <p:spPr>
          <a:xfrm>
            <a:off x="6668352" y="1827606"/>
            <a:ext cx="4310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E53B80B3-957D-4C57-A60A-6585ECE01C4B}"/>
              </a:ext>
            </a:extLst>
          </p:cNvPr>
          <p:cNvSpPr/>
          <p:nvPr/>
        </p:nvSpPr>
        <p:spPr>
          <a:xfrm>
            <a:off x="6649205" y="1489045"/>
            <a:ext cx="4324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BAF5CE3-957F-4CB8-B115-C190462F5262}"/>
              </a:ext>
            </a:extLst>
          </p:cNvPr>
          <p:cNvSpPr txBox="1"/>
          <p:nvPr/>
        </p:nvSpPr>
        <p:spPr>
          <a:xfrm>
            <a:off x="6668352" y="3021521"/>
            <a:ext cx="4310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ACF52D2E-A6AC-4376-AD19-F3A3FEA6684D}"/>
              </a:ext>
            </a:extLst>
          </p:cNvPr>
          <p:cNvSpPr/>
          <p:nvPr/>
        </p:nvSpPr>
        <p:spPr>
          <a:xfrm>
            <a:off x="6649205" y="2682960"/>
            <a:ext cx="4324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F722D1D-1DA9-4145-A213-45DFB1D572EE}"/>
              </a:ext>
            </a:extLst>
          </p:cNvPr>
          <p:cNvSpPr txBox="1"/>
          <p:nvPr/>
        </p:nvSpPr>
        <p:spPr>
          <a:xfrm>
            <a:off x="6668352" y="4215436"/>
            <a:ext cx="4310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5F283973-F943-41D6-B459-4F3971A2A13E}"/>
              </a:ext>
            </a:extLst>
          </p:cNvPr>
          <p:cNvSpPr/>
          <p:nvPr/>
        </p:nvSpPr>
        <p:spPr>
          <a:xfrm>
            <a:off x="6649205" y="3876875"/>
            <a:ext cx="4324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63AA6B3-2EE8-467C-B3F6-30B064B677F5}"/>
              </a:ext>
            </a:extLst>
          </p:cNvPr>
          <p:cNvSpPr txBox="1"/>
          <p:nvPr/>
        </p:nvSpPr>
        <p:spPr>
          <a:xfrm>
            <a:off x="6668352" y="5409351"/>
            <a:ext cx="4310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C3614397-8BA5-414E-B88C-335798BC560C}"/>
              </a:ext>
            </a:extLst>
          </p:cNvPr>
          <p:cNvSpPr/>
          <p:nvPr/>
        </p:nvSpPr>
        <p:spPr>
          <a:xfrm>
            <a:off x="6649205" y="5070790"/>
            <a:ext cx="43248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B5EEB1E2-48BC-4AF0-B7A5-0531742AF0D9}"/>
              </a:ext>
            </a:extLst>
          </p:cNvPr>
          <p:cNvSpPr/>
          <p:nvPr/>
        </p:nvSpPr>
        <p:spPr>
          <a:xfrm>
            <a:off x="5411698" y="1489045"/>
            <a:ext cx="898591" cy="898591"/>
          </a:xfrm>
          <a:prstGeom prst="ellipse">
            <a:avLst/>
          </a:prstGeom>
          <a:solidFill>
            <a:srgbClr val="FFBE2E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CB490930-7242-4FD9-87FB-CC86D062C332}"/>
              </a:ext>
            </a:extLst>
          </p:cNvPr>
          <p:cNvGrpSpPr/>
          <p:nvPr/>
        </p:nvGrpSpPr>
        <p:grpSpPr>
          <a:xfrm>
            <a:off x="5725162" y="1763001"/>
            <a:ext cx="248519" cy="331413"/>
            <a:chOff x="3471472" y="902398"/>
            <a:chExt cx="295275" cy="393763"/>
          </a:xfrm>
          <a:solidFill>
            <a:srgbClr val="16110D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49DEEF90-89BB-4F54-9FBD-E960B8624D17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C02735B3-C4F7-48B3-AEF4-DC676907FF8A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타원 40">
            <a:extLst>
              <a:ext uri="{FF2B5EF4-FFF2-40B4-BE49-F238E27FC236}">
                <a16:creationId xmlns:a16="http://schemas.microsoft.com/office/drawing/2014/main" id="{198F3C94-F032-46AB-BE97-F786155E0D5B}"/>
              </a:ext>
            </a:extLst>
          </p:cNvPr>
          <p:cNvSpPr/>
          <p:nvPr/>
        </p:nvSpPr>
        <p:spPr>
          <a:xfrm>
            <a:off x="5411698" y="2682960"/>
            <a:ext cx="898591" cy="898591"/>
          </a:xfrm>
          <a:prstGeom prst="ellipse">
            <a:avLst/>
          </a:prstGeom>
          <a:solidFill>
            <a:srgbClr val="FFBE2E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42E2CC07-3243-45B1-9018-49BD031B6D18}"/>
              </a:ext>
            </a:extLst>
          </p:cNvPr>
          <p:cNvGrpSpPr/>
          <p:nvPr/>
        </p:nvGrpSpPr>
        <p:grpSpPr>
          <a:xfrm>
            <a:off x="5699035" y="2945646"/>
            <a:ext cx="316629" cy="324799"/>
            <a:chOff x="2772242" y="1560385"/>
            <a:chExt cx="376198" cy="385905"/>
          </a:xfrm>
          <a:solidFill>
            <a:srgbClr val="16110D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EA5AC5F7-A802-44D8-8F1E-D72EC2F66F9E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AC66707-228B-4AB5-9BD9-ACD8D6F56673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B11C453-CE8C-48A5-A81E-257B3A40A36E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F95993BA-4273-4664-86E0-848F5680E86D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8E54D7EE-F97B-4418-B5DB-62866C4AB978}"/>
              </a:ext>
            </a:extLst>
          </p:cNvPr>
          <p:cNvSpPr/>
          <p:nvPr/>
        </p:nvSpPr>
        <p:spPr>
          <a:xfrm>
            <a:off x="5411698" y="3876875"/>
            <a:ext cx="898591" cy="898591"/>
          </a:xfrm>
          <a:prstGeom prst="ellipse">
            <a:avLst/>
          </a:prstGeom>
          <a:solidFill>
            <a:srgbClr val="FFBE2E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7E754A59-1D20-47F6-94CB-0E081781EDE8}"/>
              </a:ext>
            </a:extLst>
          </p:cNvPr>
          <p:cNvGrpSpPr/>
          <p:nvPr/>
        </p:nvGrpSpPr>
        <p:grpSpPr>
          <a:xfrm>
            <a:off x="5696648" y="4161826"/>
            <a:ext cx="328687" cy="328687"/>
            <a:chOff x="752656" y="1562597"/>
            <a:chExt cx="390525" cy="390525"/>
          </a:xfrm>
          <a:solidFill>
            <a:srgbClr val="16110D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4CD6DFB-FF93-4527-BBFB-B76FDCC8CC3C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717B122-7BE1-47C1-BD01-9C25AF124C1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3D85FB11-7F1E-464D-8AB9-E1C2E9DF8C0D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39D61CE3-D822-4D8C-BE71-8B0CC65AD598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FCCF999E-E874-482E-B338-E7A47A1B47FD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" name="타원 53">
            <a:extLst>
              <a:ext uri="{FF2B5EF4-FFF2-40B4-BE49-F238E27FC236}">
                <a16:creationId xmlns:a16="http://schemas.microsoft.com/office/drawing/2014/main" id="{D59F8D30-6313-4F13-AC90-E851E12F0C2D}"/>
              </a:ext>
            </a:extLst>
          </p:cNvPr>
          <p:cNvSpPr/>
          <p:nvPr/>
        </p:nvSpPr>
        <p:spPr>
          <a:xfrm>
            <a:off x="5411698" y="5070790"/>
            <a:ext cx="898591" cy="898591"/>
          </a:xfrm>
          <a:prstGeom prst="ellipse">
            <a:avLst/>
          </a:prstGeom>
          <a:solidFill>
            <a:srgbClr val="FFBE2E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62F37C7A-FAFD-4FE8-A36C-AB8025A734CB}"/>
              </a:ext>
            </a:extLst>
          </p:cNvPr>
          <p:cNvSpPr/>
          <p:nvPr/>
        </p:nvSpPr>
        <p:spPr>
          <a:xfrm>
            <a:off x="5716691" y="5388891"/>
            <a:ext cx="288604" cy="328687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1611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2FD2DEC-45BC-408F-8016-22CF7F88BB3C}"/>
              </a:ext>
            </a:extLst>
          </p:cNvPr>
          <p:cNvSpPr txBox="1"/>
          <p:nvPr/>
        </p:nvSpPr>
        <p:spPr>
          <a:xfrm>
            <a:off x="782624" y="875498"/>
            <a:ext cx="3151955" cy="646331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3600" dirty="0"/>
              <a:t>AGENDA</a:t>
            </a:r>
            <a:endParaRPr lang="ko-KR" altLang="en-US" sz="36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A49F623-9058-468B-80A9-D19F8C1F6A48}"/>
              </a:ext>
            </a:extLst>
          </p:cNvPr>
          <p:cNvSpPr txBox="1"/>
          <p:nvPr/>
        </p:nvSpPr>
        <p:spPr>
          <a:xfrm>
            <a:off x="819948" y="1465492"/>
            <a:ext cx="31146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endParaRPr lang="ko-KR" altLang="en-US" sz="1600" b="1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277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A6B52CB9-1FF4-4CD9-9A5F-CFD2B28B3CFE}"/>
              </a:ext>
            </a:extLst>
          </p:cNvPr>
          <p:cNvSpPr/>
          <p:nvPr/>
        </p:nvSpPr>
        <p:spPr>
          <a:xfrm>
            <a:off x="4008222" y="1273629"/>
            <a:ext cx="4175555" cy="4310742"/>
          </a:xfrm>
          <a:prstGeom prst="roundRect">
            <a:avLst>
              <a:gd name="adj" fmla="val 10410"/>
            </a:avLst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7F5835-FA4E-4198-A1BA-AF590D243236}"/>
              </a:ext>
            </a:extLst>
          </p:cNvPr>
          <p:cNvSpPr txBox="1"/>
          <p:nvPr/>
        </p:nvSpPr>
        <p:spPr>
          <a:xfrm>
            <a:off x="4354285" y="2624053"/>
            <a:ext cx="34834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anose="020B0604020202020204" pitchFamily="34" charset="0"/>
              </a:rPr>
              <a:t>SECTION BREAK SLIDE TITLE</a:t>
            </a:r>
            <a:endParaRPr lang="ko-KR" altLang="en-US" sz="2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6F79B50-7CAE-495E-A791-9218EB971D97}"/>
              </a:ext>
            </a:extLst>
          </p:cNvPr>
          <p:cNvSpPr txBox="1"/>
          <p:nvPr/>
        </p:nvSpPr>
        <p:spPr>
          <a:xfrm>
            <a:off x="4358845" y="3608299"/>
            <a:ext cx="3474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ut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labore</a:t>
            </a:r>
            <a:r>
              <a:rPr lang="en-US" altLang="ko-KR" sz="1200" dirty="0">
                <a:solidFill>
                  <a:schemeClr val="bg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bg1"/>
                </a:solidFill>
              </a:rPr>
              <a:t>aliqua</a:t>
            </a:r>
            <a:r>
              <a:rPr lang="en-US" altLang="ko-KR" sz="12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56834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85C852B-A560-45B0-B74B-0C8E3A8A22D4}"/>
              </a:ext>
            </a:extLst>
          </p:cNvPr>
          <p:cNvSpPr txBox="1"/>
          <p:nvPr/>
        </p:nvSpPr>
        <p:spPr>
          <a:xfrm>
            <a:off x="975181" y="1983431"/>
            <a:ext cx="4653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C30807-41C8-4951-81CD-76D6C67E2A66}"/>
              </a:ext>
            </a:extLst>
          </p:cNvPr>
          <p:cNvSpPr txBox="1"/>
          <p:nvPr/>
        </p:nvSpPr>
        <p:spPr>
          <a:xfrm>
            <a:off x="975181" y="2404984"/>
            <a:ext cx="4641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9B16E186-E708-48A5-A5DF-A8917C953D5D}"/>
              </a:ext>
            </a:extLst>
          </p:cNvPr>
          <p:cNvSpPr/>
          <p:nvPr/>
        </p:nvSpPr>
        <p:spPr>
          <a:xfrm>
            <a:off x="975181" y="1662597"/>
            <a:ext cx="1260000" cy="360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F4A74DBD-FEEA-4935-B98F-B3FD43D1B09A}"/>
              </a:ext>
            </a:extLst>
          </p:cNvPr>
          <p:cNvSpPr/>
          <p:nvPr/>
        </p:nvSpPr>
        <p:spPr>
          <a:xfrm>
            <a:off x="975181" y="3200863"/>
            <a:ext cx="1260000" cy="360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C5F373-AB9B-4D12-A6EC-AA85B835159C}"/>
              </a:ext>
            </a:extLst>
          </p:cNvPr>
          <p:cNvSpPr txBox="1"/>
          <p:nvPr/>
        </p:nvSpPr>
        <p:spPr>
          <a:xfrm>
            <a:off x="7344435" y="2566643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DB72EF7E-28AE-4F80-BAEC-85EAE36A4EB0}"/>
              </a:ext>
            </a:extLst>
          </p:cNvPr>
          <p:cNvSpPr/>
          <p:nvPr/>
        </p:nvSpPr>
        <p:spPr>
          <a:xfrm>
            <a:off x="7344434" y="2218742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/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6941A66-0119-46C4-AF75-AFBA6C0CFC02}"/>
              </a:ext>
            </a:extLst>
          </p:cNvPr>
          <p:cNvSpPr/>
          <p:nvPr/>
        </p:nvSpPr>
        <p:spPr>
          <a:xfrm>
            <a:off x="7344434" y="1698597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01.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401F37-6B7F-484C-AAB2-C416C09B92DD}"/>
              </a:ext>
            </a:extLst>
          </p:cNvPr>
          <p:cNvSpPr txBox="1"/>
          <p:nvPr/>
        </p:nvSpPr>
        <p:spPr>
          <a:xfrm>
            <a:off x="9554235" y="2566643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B326AD75-CA07-4027-9D0C-4746C1B57221}"/>
              </a:ext>
            </a:extLst>
          </p:cNvPr>
          <p:cNvSpPr/>
          <p:nvPr/>
        </p:nvSpPr>
        <p:spPr>
          <a:xfrm>
            <a:off x="9554234" y="2218742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/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BCD4C73B-43C4-48D3-A6BB-2AC9F3F49B90}"/>
              </a:ext>
            </a:extLst>
          </p:cNvPr>
          <p:cNvSpPr/>
          <p:nvPr/>
        </p:nvSpPr>
        <p:spPr>
          <a:xfrm>
            <a:off x="9554234" y="1698597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02.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22F37E2-3D9E-4F9A-8942-E2021031263F}"/>
              </a:ext>
            </a:extLst>
          </p:cNvPr>
          <p:cNvSpPr txBox="1"/>
          <p:nvPr/>
        </p:nvSpPr>
        <p:spPr>
          <a:xfrm>
            <a:off x="7344435" y="4838684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01517A0-7CE6-4175-928F-F6A0D4246A42}"/>
              </a:ext>
            </a:extLst>
          </p:cNvPr>
          <p:cNvSpPr/>
          <p:nvPr/>
        </p:nvSpPr>
        <p:spPr>
          <a:xfrm>
            <a:off x="7344434" y="4490783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/>
              <a:t>Lorem ipsum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9D5F81A-88F0-4F12-8AC8-5329699DF5E1}"/>
              </a:ext>
            </a:extLst>
          </p:cNvPr>
          <p:cNvSpPr/>
          <p:nvPr/>
        </p:nvSpPr>
        <p:spPr>
          <a:xfrm>
            <a:off x="7344434" y="3970638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03.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60B35AA-BFFE-45A7-A764-928374F77ACB}"/>
              </a:ext>
            </a:extLst>
          </p:cNvPr>
          <p:cNvSpPr txBox="1"/>
          <p:nvPr/>
        </p:nvSpPr>
        <p:spPr>
          <a:xfrm>
            <a:off x="9554235" y="4838684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7FCBDC9-84D0-4FDE-A38C-6149224BBC92}"/>
              </a:ext>
            </a:extLst>
          </p:cNvPr>
          <p:cNvSpPr/>
          <p:nvPr/>
        </p:nvSpPr>
        <p:spPr>
          <a:xfrm>
            <a:off x="9554234" y="4490783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/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E105783-7B65-4C35-933F-2FA7AA6D7BEA}"/>
              </a:ext>
            </a:extLst>
          </p:cNvPr>
          <p:cNvSpPr/>
          <p:nvPr/>
        </p:nvSpPr>
        <p:spPr>
          <a:xfrm>
            <a:off x="9554234" y="3970638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75811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그래픽 39">
            <a:extLst>
              <a:ext uri="{FF2B5EF4-FFF2-40B4-BE49-F238E27FC236}">
                <a16:creationId xmlns:a16="http://schemas.microsoft.com/office/drawing/2014/main" id="{C7234706-2E62-4E8E-B01C-12E9E3539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700000">
            <a:off x="5828397" y="1828855"/>
            <a:ext cx="602650" cy="602650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639B60A2-1774-46AC-BEB7-9C67CBB47DC7}"/>
              </a:ext>
            </a:extLst>
          </p:cNvPr>
          <p:cNvSpPr txBox="1"/>
          <p:nvPr/>
        </p:nvSpPr>
        <p:spPr>
          <a:xfrm>
            <a:off x="6801116" y="3444875"/>
            <a:ext cx="4438384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6E8FBD78-35B9-4E5B-A804-A77B829CEFA9}"/>
              </a:ext>
            </a:extLst>
          </p:cNvPr>
          <p:cNvSpPr/>
          <p:nvPr/>
        </p:nvSpPr>
        <p:spPr>
          <a:xfrm>
            <a:off x="6801115" y="2919710"/>
            <a:ext cx="4438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7D8ED38-6284-449C-BCFF-F25E68E2FBDB}"/>
              </a:ext>
            </a:extLst>
          </p:cNvPr>
          <p:cNvSpPr txBox="1"/>
          <p:nvPr/>
        </p:nvSpPr>
        <p:spPr>
          <a:xfrm>
            <a:off x="6801117" y="1866556"/>
            <a:ext cx="32145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cs typeface="Arial" panose="020B0604020202020204" pitchFamily="34" charset="0"/>
              </a:rPr>
              <a:t>ABOUT US</a:t>
            </a:r>
            <a:endParaRPr lang="ko-KR" altLang="en-US" sz="2800" b="1" dirty="0"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C12BE24-A567-411F-930A-54E36A88A316}"/>
              </a:ext>
            </a:extLst>
          </p:cNvPr>
          <p:cNvSpPr txBox="1"/>
          <p:nvPr/>
        </p:nvSpPr>
        <p:spPr>
          <a:xfrm>
            <a:off x="6801116" y="4739047"/>
            <a:ext cx="4438384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290A334E-D777-42B0-8CB2-70F559A98F20}"/>
              </a:ext>
            </a:extLst>
          </p:cNvPr>
          <p:cNvSpPr/>
          <p:nvPr/>
        </p:nvSpPr>
        <p:spPr>
          <a:xfrm>
            <a:off x="6801115" y="4213882"/>
            <a:ext cx="4438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229B81A-4E0F-40BE-9AF7-DB9AFB7EA2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583471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18C4753-A25B-43AD-8C2C-F61C9234D2FD}"/>
              </a:ext>
            </a:extLst>
          </p:cNvPr>
          <p:cNvSpPr txBox="1"/>
          <p:nvPr/>
        </p:nvSpPr>
        <p:spPr>
          <a:xfrm>
            <a:off x="1607053" y="5306914"/>
            <a:ext cx="2089633" cy="41549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endParaRPr lang="ko-KR" altLang="en-US" sz="105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58FB05FD-202B-4701-9E19-7568E99B0C69}"/>
              </a:ext>
            </a:extLst>
          </p:cNvPr>
          <p:cNvSpPr/>
          <p:nvPr/>
        </p:nvSpPr>
        <p:spPr>
          <a:xfrm>
            <a:off x="1607053" y="4993739"/>
            <a:ext cx="2089633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/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3148D9-3D23-4C40-AA2E-81B09CB87640}"/>
              </a:ext>
            </a:extLst>
          </p:cNvPr>
          <p:cNvSpPr txBox="1"/>
          <p:nvPr/>
        </p:nvSpPr>
        <p:spPr>
          <a:xfrm>
            <a:off x="5051184" y="5306914"/>
            <a:ext cx="2089633" cy="41549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endParaRPr lang="ko-KR" altLang="en-US" sz="105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6B01404F-92C6-4A8A-A08A-05CD61D4F0A5}"/>
              </a:ext>
            </a:extLst>
          </p:cNvPr>
          <p:cNvSpPr/>
          <p:nvPr/>
        </p:nvSpPr>
        <p:spPr>
          <a:xfrm>
            <a:off x="5051184" y="4993739"/>
            <a:ext cx="2089633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/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97BB0A-06C1-4F41-80C2-359161585828}"/>
              </a:ext>
            </a:extLst>
          </p:cNvPr>
          <p:cNvSpPr txBox="1"/>
          <p:nvPr/>
        </p:nvSpPr>
        <p:spPr>
          <a:xfrm>
            <a:off x="8495312" y="5306914"/>
            <a:ext cx="2089633" cy="41549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endParaRPr lang="ko-KR" altLang="en-US" sz="105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E521A11F-D98D-4478-AFC7-D118859FFBD1}"/>
              </a:ext>
            </a:extLst>
          </p:cNvPr>
          <p:cNvSpPr/>
          <p:nvPr/>
        </p:nvSpPr>
        <p:spPr>
          <a:xfrm>
            <a:off x="8495312" y="4993739"/>
            <a:ext cx="2089633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/>
              <a:t>Lorem ipsum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FC00E99-8F85-4551-A567-127FA5C931C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035078F-6713-4B29-B434-D2AB246D35E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FB0EF4C3-167C-4D7E-AE3F-3919543DC5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951C18-FE7C-4867-BBFE-E43D5C70F6F4}"/>
              </a:ext>
            </a:extLst>
          </p:cNvPr>
          <p:cNvSpPr txBox="1"/>
          <p:nvPr/>
        </p:nvSpPr>
        <p:spPr>
          <a:xfrm>
            <a:off x="2484726" y="1128170"/>
            <a:ext cx="7222548" cy="523220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/>
              <a:t>SLIDE TITLE HERE</a:t>
            </a:r>
            <a:endParaRPr lang="ko-KR" alt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93CED4-B788-48C7-B024-FE676D144D38}"/>
              </a:ext>
            </a:extLst>
          </p:cNvPr>
          <p:cNvSpPr txBox="1"/>
          <p:nvPr/>
        </p:nvSpPr>
        <p:spPr>
          <a:xfrm>
            <a:off x="2484726" y="1587262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56555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92951C18-FE7C-4867-BBFE-E43D5C70F6F4}"/>
              </a:ext>
            </a:extLst>
          </p:cNvPr>
          <p:cNvSpPr txBox="1"/>
          <p:nvPr/>
        </p:nvSpPr>
        <p:spPr>
          <a:xfrm>
            <a:off x="2484726" y="1128170"/>
            <a:ext cx="7222548" cy="523220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/>
              <a:t>SLIDE TITLE HERE</a:t>
            </a:r>
            <a:endParaRPr lang="ko-KR" altLang="en-US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93CED4-B788-48C7-B024-FE676D144D38}"/>
              </a:ext>
            </a:extLst>
          </p:cNvPr>
          <p:cNvSpPr txBox="1"/>
          <p:nvPr/>
        </p:nvSpPr>
        <p:spPr>
          <a:xfrm>
            <a:off x="2484726" y="1587262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FD05E11C-BB73-4004-884C-44B59504AAA8}"/>
              </a:ext>
            </a:extLst>
          </p:cNvPr>
          <p:cNvSpPr/>
          <p:nvPr/>
        </p:nvSpPr>
        <p:spPr>
          <a:xfrm>
            <a:off x="1625757" y="5113977"/>
            <a:ext cx="24963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FBD3FA6-64C3-4105-AAF2-B6A8D6ECA1D1}"/>
              </a:ext>
            </a:extLst>
          </p:cNvPr>
          <p:cNvSpPr/>
          <p:nvPr/>
        </p:nvSpPr>
        <p:spPr>
          <a:xfrm>
            <a:off x="1625757" y="5415862"/>
            <a:ext cx="24963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endParaRPr lang="ko-KR" altLang="en-US" sz="105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260641BA-C131-4C9D-9B64-65CECE32F865}"/>
              </a:ext>
            </a:extLst>
          </p:cNvPr>
          <p:cNvSpPr/>
          <p:nvPr/>
        </p:nvSpPr>
        <p:spPr>
          <a:xfrm>
            <a:off x="2152453" y="3013720"/>
            <a:ext cx="645952" cy="1886779"/>
          </a:xfrm>
          <a:prstGeom prst="rect">
            <a:avLst/>
          </a:prstGeom>
          <a:solidFill>
            <a:srgbClr val="FFEECC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/>
              <a:t>150</a:t>
            </a:r>
            <a:endParaRPr lang="ko-KR" altLang="en-US" sz="1400" b="1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11EBC06D-E80B-439C-A401-E3DE146505F8}"/>
              </a:ext>
            </a:extLst>
          </p:cNvPr>
          <p:cNvSpPr/>
          <p:nvPr/>
        </p:nvSpPr>
        <p:spPr>
          <a:xfrm>
            <a:off x="2949407" y="2023076"/>
            <a:ext cx="645952" cy="2877424"/>
          </a:xfrm>
          <a:prstGeom prst="rect">
            <a:avLst/>
          </a:prstGeom>
          <a:solidFill>
            <a:srgbClr val="16110D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210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E9050F3-ECF7-4E17-B110-F8D8DB8EBF4E}"/>
              </a:ext>
            </a:extLst>
          </p:cNvPr>
          <p:cNvSpPr/>
          <p:nvPr/>
        </p:nvSpPr>
        <p:spPr>
          <a:xfrm>
            <a:off x="4847850" y="5113977"/>
            <a:ext cx="24963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18A476C-ADB1-4CB9-B92B-BC307A35B9B9}"/>
              </a:ext>
            </a:extLst>
          </p:cNvPr>
          <p:cNvSpPr/>
          <p:nvPr/>
        </p:nvSpPr>
        <p:spPr>
          <a:xfrm>
            <a:off x="4847850" y="5415862"/>
            <a:ext cx="24963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endParaRPr lang="ko-KR" altLang="en-US" sz="105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B96CDD7-5FCD-4B84-91C3-8773A58A4B7F}"/>
              </a:ext>
            </a:extLst>
          </p:cNvPr>
          <p:cNvSpPr/>
          <p:nvPr/>
        </p:nvSpPr>
        <p:spPr>
          <a:xfrm>
            <a:off x="5374546" y="2226042"/>
            <a:ext cx="645952" cy="2674458"/>
          </a:xfrm>
          <a:prstGeom prst="rect">
            <a:avLst/>
          </a:prstGeom>
          <a:solidFill>
            <a:srgbClr val="FFEECC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/>
              <a:t>200</a:t>
            </a:r>
            <a:endParaRPr lang="ko-KR" altLang="en-US" sz="1400" b="1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66B0BF2-5780-4523-9974-314561EC8AFC}"/>
              </a:ext>
            </a:extLst>
          </p:cNvPr>
          <p:cNvSpPr/>
          <p:nvPr/>
        </p:nvSpPr>
        <p:spPr>
          <a:xfrm>
            <a:off x="6171500" y="3254761"/>
            <a:ext cx="645952" cy="1645738"/>
          </a:xfrm>
          <a:prstGeom prst="rect">
            <a:avLst/>
          </a:prstGeom>
          <a:solidFill>
            <a:srgbClr val="16110D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140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204041F5-E9B8-4815-A0A9-F57A8AB244BE}"/>
              </a:ext>
            </a:extLst>
          </p:cNvPr>
          <p:cNvSpPr/>
          <p:nvPr/>
        </p:nvSpPr>
        <p:spPr>
          <a:xfrm>
            <a:off x="8069943" y="5113977"/>
            <a:ext cx="24963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  <a:endParaRPr lang="ko-KR" altLang="en-US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95FA2B1-8386-4E9A-A5C1-0C6F9896B1E9}"/>
              </a:ext>
            </a:extLst>
          </p:cNvPr>
          <p:cNvSpPr/>
          <p:nvPr/>
        </p:nvSpPr>
        <p:spPr>
          <a:xfrm>
            <a:off x="8069943" y="5415862"/>
            <a:ext cx="249630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/>
              <a:t>Lorem ipsum dolor sit </a:t>
            </a:r>
            <a:r>
              <a:rPr lang="en-US" altLang="ko-KR" sz="1050" dirty="0" err="1"/>
              <a:t>amet</a:t>
            </a:r>
            <a:r>
              <a:rPr lang="en-US" altLang="ko-KR" sz="1050" dirty="0"/>
              <a:t>, </a:t>
            </a:r>
            <a:r>
              <a:rPr lang="en-US" altLang="ko-KR" sz="1050" dirty="0" err="1"/>
              <a:t>consectetur</a:t>
            </a:r>
            <a:r>
              <a:rPr lang="en-US" altLang="ko-KR" sz="1050" dirty="0"/>
              <a:t> </a:t>
            </a:r>
            <a:r>
              <a:rPr lang="en-US" altLang="ko-KR" sz="1050" dirty="0" err="1"/>
              <a:t>adipisicing</a:t>
            </a:r>
            <a:r>
              <a:rPr lang="en-US" altLang="ko-KR" sz="1050" dirty="0"/>
              <a:t> </a:t>
            </a:r>
            <a:r>
              <a:rPr lang="en-US" altLang="ko-KR" sz="1050" dirty="0" err="1"/>
              <a:t>elit</a:t>
            </a:r>
            <a:endParaRPr lang="ko-KR" altLang="en-US" sz="1050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5471FE3-7CA7-444C-844B-7446E1749BA6}"/>
              </a:ext>
            </a:extLst>
          </p:cNvPr>
          <p:cNvSpPr/>
          <p:nvPr/>
        </p:nvSpPr>
        <p:spPr>
          <a:xfrm>
            <a:off x="8596639" y="2546876"/>
            <a:ext cx="645952" cy="2353624"/>
          </a:xfrm>
          <a:prstGeom prst="rect">
            <a:avLst/>
          </a:prstGeom>
          <a:solidFill>
            <a:srgbClr val="FFEECC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/>
              <a:t>180</a:t>
            </a:r>
            <a:endParaRPr lang="ko-KR" altLang="en-US" sz="1400" b="1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98C19A69-F631-46BE-BD04-1FCCE3ECCB2B}"/>
              </a:ext>
            </a:extLst>
          </p:cNvPr>
          <p:cNvSpPr/>
          <p:nvPr/>
        </p:nvSpPr>
        <p:spPr>
          <a:xfrm>
            <a:off x="9393593" y="2424614"/>
            <a:ext cx="645952" cy="2475885"/>
          </a:xfrm>
          <a:prstGeom prst="rect">
            <a:avLst/>
          </a:prstGeom>
          <a:solidFill>
            <a:srgbClr val="16110D"/>
          </a:solidFill>
          <a:ln w="9525" cap="flat">
            <a:noFill/>
            <a:prstDash val="solid"/>
            <a:miter/>
          </a:ln>
        </p:spPr>
        <p:txBody>
          <a:bodyPr tIns="252000" rtlCol="0" anchor="t" anchorCtr="0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195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8434C48-7405-478D-B8B9-81BE6BCAC26F}"/>
              </a:ext>
            </a:extLst>
          </p:cNvPr>
          <p:cNvSpPr/>
          <p:nvPr/>
        </p:nvSpPr>
        <p:spPr>
          <a:xfrm>
            <a:off x="4276779" y="5977868"/>
            <a:ext cx="357691" cy="357691"/>
          </a:xfrm>
          <a:prstGeom prst="rect">
            <a:avLst/>
          </a:prstGeom>
          <a:solidFill>
            <a:srgbClr val="FFEE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1E1F9F64-59F8-46B6-AB1F-07FEA266E27B}"/>
              </a:ext>
            </a:extLst>
          </p:cNvPr>
          <p:cNvSpPr/>
          <p:nvPr/>
        </p:nvSpPr>
        <p:spPr>
          <a:xfrm>
            <a:off x="4634470" y="6073949"/>
            <a:ext cx="14429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  <a:endParaRPr lang="ko-KR" altLang="en-US" sz="1100" dirty="0"/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A7B7C148-9A36-4182-B27C-5FBB4003892D}"/>
              </a:ext>
            </a:extLst>
          </p:cNvPr>
          <p:cNvSpPr/>
          <p:nvPr/>
        </p:nvSpPr>
        <p:spPr>
          <a:xfrm>
            <a:off x="6114624" y="6025909"/>
            <a:ext cx="357691" cy="357691"/>
          </a:xfrm>
          <a:prstGeom prst="rect">
            <a:avLst/>
          </a:prstGeom>
          <a:solidFill>
            <a:srgbClr val="1611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A014C491-0E66-41C5-A2F8-FFABE9B909CD}"/>
              </a:ext>
            </a:extLst>
          </p:cNvPr>
          <p:cNvSpPr/>
          <p:nvPr/>
        </p:nvSpPr>
        <p:spPr>
          <a:xfrm>
            <a:off x="6472315" y="6073949"/>
            <a:ext cx="144290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46680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7003065-B7AA-41D3-B617-4CA9B21273AD}"/>
              </a:ext>
            </a:extLst>
          </p:cNvPr>
          <p:cNvSpPr txBox="1"/>
          <p:nvPr/>
        </p:nvSpPr>
        <p:spPr>
          <a:xfrm>
            <a:off x="2484726" y="585245"/>
            <a:ext cx="7222548" cy="523220"/>
          </a:xfrm>
          <a:prstGeom prst="rect">
            <a:avLst/>
          </a:prstGeom>
          <a:noFill/>
          <a:effectLst>
            <a:outerShdw dist="38100" dir="2700000" algn="tl" rotWithShape="0">
              <a:srgbClr val="FFEECC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6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2800" dirty="0"/>
              <a:t>SWOT SLIDE TITLE HERE</a:t>
            </a:r>
            <a:endParaRPr lang="ko-KR" altLang="en-US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7DA02D-C3A6-4D0C-A5DE-5A76174B490F}"/>
              </a:ext>
            </a:extLst>
          </p:cNvPr>
          <p:cNvSpPr txBox="1"/>
          <p:nvPr/>
        </p:nvSpPr>
        <p:spPr>
          <a:xfrm>
            <a:off x="2484726" y="1044337"/>
            <a:ext cx="7222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96" name="타원 95">
            <a:extLst>
              <a:ext uri="{FF2B5EF4-FFF2-40B4-BE49-F238E27FC236}">
                <a16:creationId xmlns:a16="http://schemas.microsoft.com/office/drawing/2014/main" id="{D55F44D0-AA0E-4D29-9A29-204971431FB3}"/>
              </a:ext>
            </a:extLst>
          </p:cNvPr>
          <p:cNvSpPr/>
          <p:nvPr/>
        </p:nvSpPr>
        <p:spPr>
          <a:xfrm>
            <a:off x="4245429" y="2185451"/>
            <a:ext cx="3744685" cy="3744685"/>
          </a:xfrm>
          <a:prstGeom prst="ellipse">
            <a:avLst/>
          </a:prstGeom>
          <a:noFill/>
          <a:ln w="76200" cap="flat">
            <a:solidFill>
              <a:srgbClr val="16110D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7" name="타원 96">
            <a:extLst>
              <a:ext uri="{FF2B5EF4-FFF2-40B4-BE49-F238E27FC236}">
                <a16:creationId xmlns:a16="http://schemas.microsoft.com/office/drawing/2014/main" id="{3A79669B-08B5-4911-B796-8BA9143EA66E}"/>
              </a:ext>
            </a:extLst>
          </p:cNvPr>
          <p:cNvSpPr/>
          <p:nvPr/>
        </p:nvSpPr>
        <p:spPr>
          <a:xfrm>
            <a:off x="4056746" y="2025797"/>
            <a:ext cx="1262743" cy="1262743"/>
          </a:xfrm>
          <a:prstGeom prst="ellipse">
            <a:avLst/>
          </a:prstGeom>
          <a:solidFill>
            <a:srgbClr val="1611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5400" b="1" dirty="0">
                <a:solidFill>
                  <a:srgbClr val="FFBE2E"/>
                </a:solidFill>
              </a:rPr>
              <a:t>S</a:t>
            </a:r>
            <a:endParaRPr lang="ko-KR" altLang="en-US" sz="5400" b="1" dirty="0">
              <a:solidFill>
                <a:srgbClr val="FFBE2E"/>
              </a:solidFill>
            </a:endParaRPr>
          </a:p>
        </p:txBody>
      </p:sp>
      <p:sp>
        <p:nvSpPr>
          <p:cNvPr id="98" name="타원 97">
            <a:extLst>
              <a:ext uri="{FF2B5EF4-FFF2-40B4-BE49-F238E27FC236}">
                <a16:creationId xmlns:a16="http://schemas.microsoft.com/office/drawing/2014/main" id="{9998740F-B0BE-4020-9147-FDAA8874843E}"/>
              </a:ext>
            </a:extLst>
          </p:cNvPr>
          <p:cNvSpPr/>
          <p:nvPr/>
        </p:nvSpPr>
        <p:spPr>
          <a:xfrm>
            <a:off x="6872511" y="2025797"/>
            <a:ext cx="1262743" cy="1262743"/>
          </a:xfrm>
          <a:prstGeom prst="ellipse">
            <a:avLst/>
          </a:prstGeom>
          <a:solidFill>
            <a:srgbClr val="1611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5400" b="1" dirty="0">
                <a:solidFill>
                  <a:srgbClr val="FFBE2E"/>
                </a:solidFill>
              </a:rPr>
              <a:t>W</a:t>
            </a:r>
            <a:endParaRPr lang="ko-KR" altLang="en-US" sz="5400" b="1" dirty="0">
              <a:solidFill>
                <a:srgbClr val="FFBE2E"/>
              </a:solidFill>
            </a:endParaRPr>
          </a:p>
        </p:txBody>
      </p:sp>
      <p:sp>
        <p:nvSpPr>
          <p:cNvPr id="99" name="타원 98">
            <a:extLst>
              <a:ext uri="{FF2B5EF4-FFF2-40B4-BE49-F238E27FC236}">
                <a16:creationId xmlns:a16="http://schemas.microsoft.com/office/drawing/2014/main" id="{B1463521-B10F-4CB2-9C66-040531EC5BCB}"/>
              </a:ext>
            </a:extLst>
          </p:cNvPr>
          <p:cNvSpPr/>
          <p:nvPr/>
        </p:nvSpPr>
        <p:spPr>
          <a:xfrm>
            <a:off x="4056746" y="4812533"/>
            <a:ext cx="1262743" cy="1262743"/>
          </a:xfrm>
          <a:prstGeom prst="ellipse">
            <a:avLst/>
          </a:prstGeom>
          <a:solidFill>
            <a:srgbClr val="1611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5400" b="1" dirty="0">
                <a:solidFill>
                  <a:srgbClr val="FFBE2E"/>
                </a:solidFill>
              </a:rPr>
              <a:t>O</a:t>
            </a:r>
            <a:endParaRPr lang="ko-KR" altLang="en-US" sz="5400" b="1" dirty="0">
              <a:solidFill>
                <a:srgbClr val="FFBE2E"/>
              </a:solidFill>
            </a:endParaRPr>
          </a:p>
        </p:txBody>
      </p:sp>
      <p:sp>
        <p:nvSpPr>
          <p:cNvPr id="100" name="타원 99">
            <a:extLst>
              <a:ext uri="{FF2B5EF4-FFF2-40B4-BE49-F238E27FC236}">
                <a16:creationId xmlns:a16="http://schemas.microsoft.com/office/drawing/2014/main" id="{8A3D7D1D-C0FA-436F-8AA5-A66C0AA9B2DB}"/>
              </a:ext>
            </a:extLst>
          </p:cNvPr>
          <p:cNvSpPr/>
          <p:nvPr/>
        </p:nvSpPr>
        <p:spPr>
          <a:xfrm>
            <a:off x="6872511" y="4812533"/>
            <a:ext cx="1262743" cy="1262743"/>
          </a:xfrm>
          <a:prstGeom prst="ellipse">
            <a:avLst/>
          </a:prstGeom>
          <a:solidFill>
            <a:srgbClr val="16110D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5400" b="1" dirty="0">
                <a:solidFill>
                  <a:srgbClr val="FFBE2E"/>
                </a:solidFill>
              </a:rPr>
              <a:t>T</a:t>
            </a:r>
            <a:endParaRPr lang="ko-KR" altLang="en-US" sz="5400" b="1" dirty="0">
              <a:solidFill>
                <a:srgbClr val="FFBE2E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DFBC9DE-E991-4161-B83A-27FDDD8D64A7}"/>
              </a:ext>
            </a:extLst>
          </p:cNvPr>
          <p:cNvSpPr txBox="1"/>
          <p:nvPr/>
        </p:nvSpPr>
        <p:spPr>
          <a:xfrm>
            <a:off x="8459943" y="2720012"/>
            <a:ext cx="21128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endParaRPr lang="en-US" altLang="ko-KR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en-US" altLang="ko-KR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/>
              <a:t>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ko-KR" altLang="en-US" sz="1100" dirty="0"/>
          </a:p>
        </p:txBody>
      </p: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452985D5-E1AD-411D-B253-A9C0883B2F5F}"/>
              </a:ext>
            </a:extLst>
          </p:cNvPr>
          <p:cNvSpPr/>
          <p:nvPr/>
        </p:nvSpPr>
        <p:spPr>
          <a:xfrm>
            <a:off x="8440313" y="2444787"/>
            <a:ext cx="21265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WEAKNESS</a:t>
            </a:r>
            <a:endParaRPr lang="ko-KR" altLang="en-US" sz="1400" b="1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BD784FF-2AEC-4E56-8140-C4924AE3C1EC}"/>
              </a:ext>
            </a:extLst>
          </p:cNvPr>
          <p:cNvSpPr txBox="1"/>
          <p:nvPr/>
        </p:nvSpPr>
        <p:spPr>
          <a:xfrm>
            <a:off x="8459943" y="5509295"/>
            <a:ext cx="21128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endParaRPr lang="en-US" altLang="ko-KR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en-US" altLang="ko-KR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/>
              <a:t>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ko-KR" altLang="en-US" sz="1100" dirty="0"/>
          </a:p>
        </p:txBody>
      </p: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F2B1AC30-B8C6-4AA1-B81E-E3E81C4177A6}"/>
              </a:ext>
            </a:extLst>
          </p:cNvPr>
          <p:cNvSpPr/>
          <p:nvPr/>
        </p:nvSpPr>
        <p:spPr>
          <a:xfrm>
            <a:off x="8440313" y="5234070"/>
            <a:ext cx="21265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THREATS</a:t>
            </a:r>
            <a:endParaRPr lang="ko-KR" altLang="en-US" sz="1400" b="1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DE41A17-EBDF-4DA6-84D3-0CBD92F715D5}"/>
              </a:ext>
            </a:extLst>
          </p:cNvPr>
          <p:cNvSpPr txBox="1"/>
          <p:nvPr/>
        </p:nvSpPr>
        <p:spPr>
          <a:xfrm>
            <a:off x="1638880" y="2720012"/>
            <a:ext cx="21128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endParaRPr lang="en-US" altLang="ko-KR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en-US" altLang="ko-KR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/>
              <a:t>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ko-KR" altLang="en-US" sz="1100" dirty="0"/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1D6ED455-0E5E-422B-85E5-A76F5AE19208}"/>
              </a:ext>
            </a:extLst>
          </p:cNvPr>
          <p:cNvSpPr/>
          <p:nvPr/>
        </p:nvSpPr>
        <p:spPr>
          <a:xfrm>
            <a:off x="1619250" y="2444787"/>
            <a:ext cx="21265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STRENGTHS</a:t>
            </a:r>
            <a:endParaRPr lang="ko-KR" altLang="en-US" sz="1400" b="1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78E9368-CB1E-4AC5-A0FF-FB36664706E7}"/>
              </a:ext>
            </a:extLst>
          </p:cNvPr>
          <p:cNvSpPr txBox="1"/>
          <p:nvPr/>
        </p:nvSpPr>
        <p:spPr>
          <a:xfrm>
            <a:off x="1638880" y="5509295"/>
            <a:ext cx="211280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endParaRPr lang="en-US" altLang="ko-KR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adipisicing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endParaRPr lang="en-US" altLang="ko-KR" sz="11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100" dirty="0"/>
              <a:t>sed do </a:t>
            </a:r>
            <a:r>
              <a:rPr lang="en-US" altLang="ko-KR" sz="1100" dirty="0" err="1"/>
              <a:t>eiusmod</a:t>
            </a:r>
            <a:r>
              <a:rPr lang="en-US" altLang="ko-KR" sz="1100" dirty="0"/>
              <a:t> </a:t>
            </a:r>
            <a:r>
              <a:rPr lang="en-US" altLang="ko-KR" sz="1100" dirty="0" err="1"/>
              <a:t>tempor</a:t>
            </a:r>
            <a:endParaRPr lang="ko-KR" altLang="en-US" sz="1100" dirty="0"/>
          </a:p>
        </p:txBody>
      </p:sp>
      <p:sp>
        <p:nvSpPr>
          <p:cNvPr id="108" name="직사각형 107">
            <a:extLst>
              <a:ext uri="{FF2B5EF4-FFF2-40B4-BE49-F238E27FC236}">
                <a16:creationId xmlns:a16="http://schemas.microsoft.com/office/drawing/2014/main" id="{1D0DCA73-9D1D-4DCD-8131-65A30FF87D4D}"/>
              </a:ext>
            </a:extLst>
          </p:cNvPr>
          <p:cNvSpPr/>
          <p:nvPr/>
        </p:nvSpPr>
        <p:spPr>
          <a:xfrm>
            <a:off x="1619250" y="5234070"/>
            <a:ext cx="21265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/>
              <a:t>OPPORTUNITIES</a:t>
            </a:r>
            <a:endParaRPr lang="ko-KR" altLang="en-US" sz="1400" b="1" dirty="0"/>
          </a:p>
        </p:txBody>
      </p:sp>
      <p:pic>
        <p:nvPicPr>
          <p:cNvPr id="109" name="그래픽 108">
            <a:extLst>
              <a:ext uri="{FF2B5EF4-FFF2-40B4-BE49-F238E27FC236}">
                <a16:creationId xmlns:a16="http://schemas.microsoft.com/office/drawing/2014/main" id="{B7E45984-B3A3-4D98-951B-D3CD10F397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6006" y="2025797"/>
            <a:ext cx="500134" cy="300078"/>
          </a:xfrm>
          <a:prstGeom prst="rect">
            <a:avLst/>
          </a:prstGeom>
          <a:effectLst/>
        </p:spPr>
      </p:pic>
      <p:pic>
        <p:nvPicPr>
          <p:cNvPr id="110" name="그래픽 109">
            <a:extLst>
              <a:ext uri="{FF2B5EF4-FFF2-40B4-BE49-F238E27FC236}">
                <a16:creationId xmlns:a16="http://schemas.microsoft.com/office/drawing/2014/main" id="{0924476B-C1B7-4D41-9104-5FD3200829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02557" y="1993969"/>
            <a:ext cx="363734" cy="363734"/>
          </a:xfrm>
          <a:prstGeom prst="rect">
            <a:avLst/>
          </a:prstGeom>
          <a:effectLst/>
        </p:spPr>
      </p:pic>
      <p:pic>
        <p:nvPicPr>
          <p:cNvPr id="111" name="그래픽 110">
            <a:extLst>
              <a:ext uri="{FF2B5EF4-FFF2-40B4-BE49-F238E27FC236}">
                <a16:creationId xmlns:a16="http://schemas.microsoft.com/office/drawing/2014/main" id="{0AE909BC-259B-4FB7-ABD7-D136A8CFD8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47521" y="4775922"/>
            <a:ext cx="428574" cy="416328"/>
          </a:xfrm>
          <a:prstGeom prst="rect">
            <a:avLst/>
          </a:prstGeom>
          <a:effectLst/>
        </p:spPr>
      </p:pic>
      <p:pic>
        <p:nvPicPr>
          <p:cNvPr id="112" name="그래픽 111">
            <a:extLst>
              <a:ext uri="{FF2B5EF4-FFF2-40B4-BE49-F238E27FC236}">
                <a16:creationId xmlns:a16="http://schemas.microsoft.com/office/drawing/2014/main" id="{8C68B7B5-FF73-4D54-9153-7AD0CB902E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33824" y="4811313"/>
            <a:ext cx="363734" cy="345546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2486943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2523</TotalTime>
  <Words>1579</Words>
  <Application>Microsoft Office PowerPoint</Application>
  <PresentationFormat>와이드스크린</PresentationFormat>
  <Paragraphs>237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1" baseType="lpstr">
      <vt:lpstr>Arial Unicode MS</vt:lpstr>
      <vt:lpstr>맑은 고딕</vt:lpstr>
      <vt:lpstr>Arial</vt:lpstr>
      <vt:lpstr>Arial Black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167</cp:revision>
  <dcterms:created xsi:type="dcterms:W3CDTF">2019-04-06T05:20:47Z</dcterms:created>
  <dcterms:modified xsi:type="dcterms:W3CDTF">2019-10-09T05:20:15Z</dcterms:modified>
</cp:coreProperties>
</file>