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333" r:id="rId3"/>
    <p:sldId id="458" r:id="rId4"/>
    <p:sldId id="459" r:id="rId5"/>
    <p:sldId id="460" r:id="rId6"/>
    <p:sldId id="463" r:id="rId7"/>
    <p:sldId id="461" r:id="rId8"/>
    <p:sldId id="468" r:id="rId9"/>
    <p:sldId id="464" r:id="rId10"/>
    <p:sldId id="466" r:id="rId11"/>
    <p:sldId id="465" r:id="rId12"/>
    <p:sldId id="450" r:id="rId13"/>
    <p:sldId id="462" r:id="rId14"/>
    <p:sldId id="453" r:id="rId15"/>
    <p:sldId id="375" r:id="rId16"/>
    <p:sldId id="457" r:id="rId17"/>
    <p:sldId id="449" r:id="rId18"/>
    <p:sldId id="292" r:id="rId19"/>
    <p:sldId id="287" r:id="rId20"/>
    <p:sldId id="288" r:id="rId21"/>
    <p:sldId id="418" r:id="rId22"/>
    <p:sldId id="419" r:id="rId23"/>
    <p:sldId id="469" r:id="rId24"/>
    <p:sldId id="470" r:id="rId25"/>
    <p:sldId id="293" r:id="rId26"/>
    <p:sldId id="471" r:id="rId27"/>
    <p:sldId id="295" r:id="rId28"/>
    <p:sldId id="447" r:id="rId29"/>
  </p:sldIdLst>
  <p:sldSz cx="12192000" cy="6858000"/>
  <p:notesSz cx="6858000" cy="9144000"/>
  <p:embeddedFontLst>
    <p:embeddedFont>
      <p:font typeface="맑은 고딕" panose="020B0503020000020004" pitchFamily="50" charset="-127"/>
      <p:regular r:id="rId32"/>
      <p:bold r:id="rId33"/>
    </p:embeddedFont>
    <p:embeddedFont>
      <p:font typeface="Pacifico" panose="00000500000000000000" pitchFamily="2" charset="0"/>
      <p:regular r:id="rId34"/>
    </p:embeddedFont>
    <p:embeddedFont>
      <p:font typeface="Quicksand Light" pitchFamily="2" charset="0"/>
      <p:regular r:id="rId35"/>
    </p:embeddedFont>
    <p:embeddedFont>
      <p:font typeface="Scope One" panose="02060403030504020204" pitchFamily="18" charset="0"/>
      <p:regular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B2"/>
    <a:srgbClr val="BEF1EE"/>
    <a:srgbClr val="A5DDDE"/>
    <a:srgbClr val="FF4D18"/>
    <a:srgbClr val="FFCC43"/>
    <a:srgbClr val="00E4C4"/>
    <a:srgbClr val="0626DA"/>
    <a:srgbClr val="ECF1FF"/>
    <a:srgbClr val="EECC09"/>
    <a:srgbClr val="FF6D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8" autoAdjust="0"/>
    <p:restoredTop sz="94660"/>
  </p:normalViewPr>
  <p:slideViewPr>
    <p:cSldViewPr snapToGrid="0">
      <p:cViewPr>
        <p:scale>
          <a:sx n="66" d="100"/>
          <a:sy n="66" d="100"/>
        </p:scale>
        <p:origin x="1056" y="6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06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2022-03-03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2022-03-03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png"/><Relationship Id="rId7" Type="http://schemas.openxmlformats.org/officeDocument/2006/relationships/hyperlink" Target="http://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hyperlink" Target="http://www.pptmon.com/" TargetMode="External"/><Relationship Id="rId5" Type="http://schemas.openxmlformats.org/officeDocument/2006/relationships/image" Target="../media/image7.png"/><Relationship Id="rId10" Type="http://schemas.openxmlformats.org/officeDocument/2006/relationships/hyperlink" Target="https://pptmon.com/" TargetMode="External"/><Relationship Id="rId4" Type="http://schemas.openxmlformats.org/officeDocument/2006/relationships/image" Target="../media/image6.png"/><Relationship Id="rId9" Type="http://schemas.openxmlformats.org/officeDocument/2006/relationships/image" Target="../media/image3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C25E57B-ADB4-42A6-BFF6-25417C95A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2D9E64D2-7275-48CC-A21D-A128DA2B1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80C89D9-F669-4622-8052-3FD2F636A1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7" r="9775"/>
          <a:stretch/>
        </p:blipFill>
        <p:spPr>
          <a:xfrm>
            <a:off x="8723923" y="0"/>
            <a:ext cx="3468077" cy="242612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95CD012-A596-4B7F-B92B-A4649DB288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8" t="19154"/>
          <a:stretch/>
        </p:blipFill>
        <p:spPr>
          <a:xfrm>
            <a:off x="0" y="0"/>
            <a:ext cx="3924300" cy="202885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7BA1350-87D4-422D-804E-625074C235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b="25911"/>
          <a:stretch/>
        </p:blipFill>
        <p:spPr>
          <a:xfrm>
            <a:off x="0" y="4602342"/>
            <a:ext cx="3487366" cy="225565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2618A2BC-8109-4101-B90A-C3E26AC712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3" b="36192"/>
          <a:stretch/>
        </p:blipFill>
        <p:spPr>
          <a:xfrm>
            <a:off x="9181123" y="5115484"/>
            <a:ext cx="3010877" cy="174251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76420790-CF7E-40DB-89CE-8ECF4F7D69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142"/>
          <a:stretch/>
        </p:blipFill>
        <p:spPr>
          <a:xfrm>
            <a:off x="2848956" y="4790456"/>
            <a:ext cx="6778417" cy="206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>
            <a:extLst>
              <a:ext uri="{FF2B5EF4-FFF2-40B4-BE49-F238E27FC236}">
                <a16:creationId xmlns:a16="http://schemas.microsoft.com/office/drawing/2014/main" id="{826C5EBA-189B-4077-BCA6-26FB76D7E0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138" y="147516"/>
            <a:ext cx="963330" cy="1795026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213DB196-4649-4FF6-84B0-5229AAA8CB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26825" y="147516"/>
            <a:ext cx="963330" cy="1795026"/>
          </a:xfrm>
          <a:prstGeom prst="rect">
            <a:avLst/>
          </a:prstGeom>
        </p:spPr>
      </p:pic>
      <p:sp>
        <p:nvSpPr>
          <p:cNvPr id="32" name="그림 개체 틀 4">
            <a:extLst>
              <a:ext uri="{FF2B5EF4-FFF2-40B4-BE49-F238E27FC236}">
                <a16:creationId xmlns:a16="http://schemas.microsoft.com/office/drawing/2014/main" id="{BE25F3BD-BB04-45C3-ADB8-DF33F66520D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911791" y="1294145"/>
            <a:ext cx="4269710" cy="42697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CC0F67B-E55F-426C-B6C8-38FB7E1328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15" r="9129"/>
          <a:stretch/>
        </p:blipFill>
        <p:spPr>
          <a:xfrm flipH="1">
            <a:off x="-1" y="0"/>
            <a:ext cx="3116812" cy="218569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48D8D57-338B-4FF4-BF24-066656A69B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2" b="16286"/>
          <a:stretch/>
        </p:blipFill>
        <p:spPr>
          <a:xfrm flipH="1">
            <a:off x="9957782" y="5166714"/>
            <a:ext cx="2234217" cy="169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4927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34718FAE-511C-4936-B375-82D836FA6D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49" b="14565"/>
          <a:stretch/>
        </p:blipFill>
        <p:spPr>
          <a:xfrm rot="16200000">
            <a:off x="9475037" y="862663"/>
            <a:ext cx="3579627" cy="1854300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그림 개체 틀 4">
            <a:extLst>
              <a:ext uri="{FF2B5EF4-FFF2-40B4-BE49-F238E27FC236}">
                <a16:creationId xmlns:a16="http://schemas.microsoft.com/office/drawing/2014/main" id="{82D8BE2D-54F3-4FA3-A748-734300691BCC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4914900" y="1217427"/>
            <a:ext cx="2362200" cy="23622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4">
            <a:extLst>
              <a:ext uri="{FF2B5EF4-FFF2-40B4-BE49-F238E27FC236}">
                <a16:creationId xmlns:a16="http://schemas.microsoft.com/office/drawing/2014/main" id="{B462A0DD-CFE9-4AE8-9CAD-8321F1055882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1168400" y="1217427"/>
            <a:ext cx="2362200" cy="23622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0" name="그림 개체 틀 4">
            <a:extLst>
              <a:ext uri="{FF2B5EF4-FFF2-40B4-BE49-F238E27FC236}">
                <a16:creationId xmlns:a16="http://schemas.microsoft.com/office/drawing/2014/main" id="{D1478E2B-25E2-487D-B432-913F454A319D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8661400" y="1217427"/>
            <a:ext cx="2362200" cy="23622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95B6BBB-EAC6-492A-B7DF-1D3FB78F3D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1" r="14505"/>
          <a:stretch/>
        </p:blipFill>
        <p:spPr>
          <a:xfrm rot="5400000" flipV="1">
            <a:off x="-291448" y="4217053"/>
            <a:ext cx="2932395" cy="234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125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그림 개체 틀 4">
            <a:extLst>
              <a:ext uri="{FF2B5EF4-FFF2-40B4-BE49-F238E27FC236}">
                <a16:creationId xmlns:a16="http://schemas.microsoft.com/office/drawing/2014/main" id="{4437A0F8-5399-4CF2-B31D-F638804C8CF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8446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0" name="그림 개체 틀 4">
            <a:extLst>
              <a:ext uri="{FF2B5EF4-FFF2-40B4-BE49-F238E27FC236}">
                <a16:creationId xmlns:a16="http://schemas.microsoft.com/office/drawing/2014/main" id="{A821862B-99F4-4535-B453-551488A5BA4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3" y="18446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D5F2786-591B-4DED-ACAB-B91A831C73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52" b="24487"/>
          <a:stretch/>
        </p:blipFill>
        <p:spPr>
          <a:xfrm>
            <a:off x="11126379" y="4724243"/>
            <a:ext cx="1065621" cy="2133757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D1024FB8-8D5D-4105-830B-70D00A2154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6" r="46736" b="15668"/>
          <a:stretch/>
        </p:blipFill>
        <p:spPr>
          <a:xfrm>
            <a:off x="0" y="4724243"/>
            <a:ext cx="1498060" cy="213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4774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BE6D6CB3-52EF-4366-84FD-FE79B54AE3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7" r="9775"/>
          <a:stretch/>
        </p:blipFill>
        <p:spPr>
          <a:xfrm flipV="1">
            <a:off x="8723923" y="4431880"/>
            <a:ext cx="3468077" cy="242612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64843893-2F6E-4550-A3E6-A5CAB7840B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8" t="19154"/>
          <a:stretch/>
        </p:blipFill>
        <p:spPr>
          <a:xfrm flipV="1">
            <a:off x="0" y="4829144"/>
            <a:ext cx="3924300" cy="202885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62D0B451-D8E2-418C-BD9E-54BDFAEA98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64" b="25911"/>
          <a:stretch/>
        </p:blipFill>
        <p:spPr>
          <a:xfrm flipH="1">
            <a:off x="8307626" y="5263734"/>
            <a:ext cx="2665779" cy="159426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395710C0-5D7B-4854-81A4-862F4EB8F5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600" b="36192"/>
          <a:stretch/>
        </p:blipFill>
        <p:spPr>
          <a:xfrm flipH="1">
            <a:off x="1461346" y="5626415"/>
            <a:ext cx="2329004" cy="123158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D12FC4A1-B5BB-47BB-852E-C9645BBBC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142"/>
          <a:stretch/>
        </p:blipFill>
        <p:spPr>
          <a:xfrm flipH="1">
            <a:off x="3700558" y="5396690"/>
            <a:ext cx="4790886" cy="1461309"/>
          </a:xfrm>
          <a:prstGeom prst="rect">
            <a:avLst/>
          </a:prstGeom>
        </p:spPr>
      </p:pic>
      <p:pic>
        <p:nvPicPr>
          <p:cNvPr id="6" name="Graphic 3">
            <a:hlinkClick r:id="rId7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10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그림 개체 틀 17">
            <a:extLst>
              <a:ext uri="{FF2B5EF4-FFF2-40B4-BE49-F238E27FC236}">
                <a16:creationId xmlns:a16="http://schemas.microsoft.com/office/drawing/2014/main" id="{757D3669-BFF1-4A18-8D64-09800F36EBBC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1787436" y="2400253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9" name="그림 개체 틀 17">
            <a:extLst>
              <a:ext uri="{FF2B5EF4-FFF2-40B4-BE49-F238E27FC236}">
                <a16:creationId xmlns:a16="http://schemas.microsoft.com/office/drawing/2014/main" id="{7ED4D7EF-C5C3-4546-8EA2-122F9AA2C3C3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6958148" y="2400253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672835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36FFA125-7200-4361-9F5F-DB1B108765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5" b="30731"/>
          <a:stretch/>
        </p:blipFill>
        <p:spPr>
          <a:xfrm>
            <a:off x="0" y="5048120"/>
            <a:ext cx="4954196" cy="180988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389F5760-A1BF-4B8B-8C90-683F31B9EE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5" t="4260"/>
          <a:stretch/>
        </p:blipFill>
        <p:spPr>
          <a:xfrm flipH="1">
            <a:off x="8609566" y="0"/>
            <a:ext cx="3582433" cy="2853630"/>
          </a:xfrm>
          <a:prstGeom prst="rect">
            <a:avLst/>
          </a:prstGeom>
        </p:spPr>
      </p:pic>
      <p:sp>
        <p:nvSpPr>
          <p:cNvPr id="25" name="그림 개체 틀 11">
            <a:extLst>
              <a:ext uri="{FF2B5EF4-FFF2-40B4-BE49-F238E27FC236}">
                <a16:creationId xmlns:a16="http://schemas.microsoft.com/office/drawing/2014/main" id="{9A05B7EE-3C19-4014-A45F-A4C3460DB6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801000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508879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그림 개체 틀 5">
            <a:extLst>
              <a:ext uri="{FF2B5EF4-FFF2-40B4-BE49-F238E27FC236}">
                <a16:creationId xmlns:a16="http://schemas.microsoft.com/office/drawing/2014/main" id="{96B7FF0E-1294-4DB0-997F-177F5B73DBD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50089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926201B-4BEB-44BA-AAE6-CBA7CDC0A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9" b="18483"/>
          <a:stretch/>
        </p:blipFill>
        <p:spPr>
          <a:xfrm>
            <a:off x="0" y="5387750"/>
            <a:ext cx="1838425" cy="147024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D636104A-C81D-4364-A8C2-4610F27DBC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64" b="31782"/>
          <a:stretch/>
        </p:blipFill>
        <p:spPr>
          <a:xfrm>
            <a:off x="9946797" y="5387751"/>
            <a:ext cx="2245203" cy="147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244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그림 개체 틀 8">
            <a:extLst>
              <a:ext uri="{FF2B5EF4-FFF2-40B4-BE49-F238E27FC236}">
                <a16:creationId xmlns:a16="http://schemas.microsoft.com/office/drawing/2014/main" id="{1D89BFDF-D7B0-403E-9794-924AE0A18695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796206" y="14397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918880A5-6D12-4633-9826-0219AFA93D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4"/>
          <a:stretch/>
        </p:blipFill>
        <p:spPr>
          <a:xfrm>
            <a:off x="4546146" y="-1"/>
            <a:ext cx="3370188" cy="227271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579131C3-534C-4167-9929-72C48E8EEC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9"/>
          <a:stretch/>
        </p:blipFill>
        <p:spPr>
          <a:xfrm>
            <a:off x="-1" y="139889"/>
            <a:ext cx="3134255" cy="190292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A3431B17-E25C-4163-9C72-AFC2627B0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43" b="18681"/>
          <a:stretch/>
        </p:blipFill>
        <p:spPr>
          <a:xfrm>
            <a:off x="9203267" y="5359583"/>
            <a:ext cx="2988733" cy="149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8256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0D4287D2-6528-419F-BCC0-138809D64C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22E32A98-50E9-4C8D-8886-4C2052FE06B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B9B15053-1CFC-496A-B859-D4D5DDD548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73" b="21350"/>
          <a:stretch/>
        </p:blipFill>
        <p:spPr>
          <a:xfrm>
            <a:off x="10443709" y="4635603"/>
            <a:ext cx="1748292" cy="222239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1E81B807-1A3D-4B30-AC56-9B067F5ED3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7" t="9314"/>
          <a:stretch/>
        </p:blipFill>
        <p:spPr>
          <a:xfrm>
            <a:off x="0" y="0"/>
            <a:ext cx="3052952" cy="229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8122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93F3896-85F1-4059-81FE-F58E19076D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4" r="11440"/>
          <a:stretch/>
        </p:blipFill>
        <p:spPr>
          <a:xfrm>
            <a:off x="8901815" y="0"/>
            <a:ext cx="3290186" cy="144692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AB1776F-3284-45FD-B800-FA15BBBE84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17" b="26303"/>
          <a:stretch/>
        </p:blipFill>
        <p:spPr>
          <a:xfrm flipH="1">
            <a:off x="-1" y="5526143"/>
            <a:ext cx="2047763" cy="133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6708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AD74AA7-23FE-40DC-939D-359B6632A6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3" t="20315"/>
          <a:stretch/>
        </p:blipFill>
        <p:spPr>
          <a:xfrm>
            <a:off x="0" y="0"/>
            <a:ext cx="3378636" cy="17526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9705FAEB-59FC-4803-A56D-806BCB8629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96" b="25520"/>
          <a:stretch/>
        </p:blipFill>
        <p:spPr>
          <a:xfrm>
            <a:off x="9488448" y="5206042"/>
            <a:ext cx="2703552" cy="1651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7041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B5500C0-0853-402F-91C7-E7FE702098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07" r="6744"/>
          <a:stretch/>
        </p:blipFill>
        <p:spPr>
          <a:xfrm>
            <a:off x="8993363" y="0"/>
            <a:ext cx="3198637" cy="223649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35B51A7-FBDA-4802-AD50-66CBBFDF88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1" b="22380"/>
          <a:stretch/>
        </p:blipFill>
        <p:spPr>
          <a:xfrm>
            <a:off x="0" y="5289825"/>
            <a:ext cx="2255029" cy="156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4793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E3A2E10D-B16D-4FA4-B559-C8B0F975A5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6" b="34108"/>
          <a:stretch/>
        </p:blipFill>
        <p:spPr>
          <a:xfrm>
            <a:off x="0" y="5396542"/>
            <a:ext cx="4118648" cy="146145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555C3CCC-11B0-46A1-BCCE-2513CB43AA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4" t="6975"/>
          <a:stretch/>
        </p:blipFill>
        <p:spPr>
          <a:xfrm flipH="1">
            <a:off x="9159600" y="0"/>
            <a:ext cx="3032400" cy="235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910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F66F733-358E-4610-AE96-2AA45A2A88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7" b="20832"/>
          <a:stretch/>
        </p:blipFill>
        <p:spPr>
          <a:xfrm flipH="1">
            <a:off x="8715194" y="5139713"/>
            <a:ext cx="3476806" cy="171828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2830AE2-BDC1-4BCC-BBC4-F4B3C72604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75" b="35568"/>
          <a:stretch/>
        </p:blipFill>
        <p:spPr>
          <a:xfrm flipH="1">
            <a:off x="-1" y="5693583"/>
            <a:ext cx="1916520" cy="116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9397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5945B962-692D-4CBD-B46A-15AB3BC82D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7" r="9775"/>
          <a:stretch/>
        </p:blipFill>
        <p:spPr>
          <a:xfrm flipH="1">
            <a:off x="0" y="0"/>
            <a:ext cx="3468077" cy="242612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5A9C6A9D-7F13-47F2-9B69-80D76D3BCA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8" t="19154"/>
          <a:stretch/>
        </p:blipFill>
        <p:spPr>
          <a:xfrm flipH="1">
            <a:off x="8267700" y="0"/>
            <a:ext cx="3924300" cy="202885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98D56E82-A7C8-4E62-A9DB-3E4FAD07EB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b="25911"/>
          <a:stretch/>
        </p:blipFill>
        <p:spPr>
          <a:xfrm flipH="1">
            <a:off x="8704634" y="4602342"/>
            <a:ext cx="3487366" cy="2255657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E513A21-9824-47EB-9B2E-1A20D0346E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3" b="36192"/>
          <a:stretch/>
        </p:blipFill>
        <p:spPr>
          <a:xfrm flipH="1">
            <a:off x="0" y="5115484"/>
            <a:ext cx="3010877" cy="174251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51D6816C-F023-4F65-A02A-52B6367788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142"/>
          <a:stretch/>
        </p:blipFill>
        <p:spPr>
          <a:xfrm flipH="1">
            <a:off x="2564627" y="4790456"/>
            <a:ext cx="6778417" cy="206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7371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그림 개체 틀 4">
            <a:extLst>
              <a:ext uri="{FF2B5EF4-FFF2-40B4-BE49-F238E27FC236}">
                <a16:creationId xmlns:a16="http://schemas.microsoft.com/office/drawing/2014/main" id="{B760079F-66C6-4552-9899-A67B44A5F5E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8800" y="388800"/>
            <a:ext cx="3917148" cy="556157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F54ED233-7523-4DE1-8C47-1E4D79B435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0" t="13455"/>
          <a:stretch/>
        </p:blipFill>
        <p:spPr>
          <a:xfrm flipH="1">
            <a:off x="8371783" y="0"/>
            <a:ext cx="3820217" cy="213876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9CAFA6E-3085-4D0F-A790-C885145B08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9"/>
          <a:stretch/>
        </p:blipFill>
        <p:spPr>
          <a:xfrm flipH="1">
            <a:off x="3872233" y="4635553"/>
            <a:ext cx="1908057" cy="222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500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EF1EE"/>
            </a:gs>
            <a:gs pos="100000">
              <a:srgbClr val="A5DDD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990CFCC-7165-4EEF-A53B-7DCEE6C2F044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75F53DA1-554C-471C-AC00-1FD981F3D0D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72" r:id="rId17"/>
    <p:sldLayoutId id="2147483664" r:id="rId1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39.svg"/><Relationship Id="rId21" Type="http://schemas.openxmlformats.org/officeDocument/2006/relationships/image" Target="../media/image43.svg"/><Relationship Id="rId42" Type="http://schemas.openxmlformats.org/officeDocument/2006/relationships/image" Target="../media/image64.png"/><Relationship Id="rId47" Type="http://schemas.openxmlformats.org/officeDocument/2006/relationships/image" Target="../media/image69.svg"/><Relationship Id="rId63" Type="http://schemas.openxmlformats.org/officeDocument/2006/relationships/image" Target="../media/image85.svg"/><Relationship Id="rId68" Type="http://schemas.openxmlformats.org/officeDocument/2006/relationships/image" Target="../media/image90.png"/><Relationship Id="rId84" Type="http://schemas.openxmlformats.org/officeDocument/2006/relationships/image" Target="../media/image106.png"/><Relationship Id="rId89" Type="http://schemas.openxmlformats.org/officeDocument/2006/relationships/image" Target="../media/image111.svg"/><Relationship Id="rId112" Type="http://schemas.openxmlformats.org/officeDocument/2006/relationships/image" Target="../media/image134.png"/><Relationship Id="rId133" Type="http://schemas.openxmlformats.org/officeDocument/2006/relationships/image" Target="../media/image155.svg"/><Relationship Id="rId138" Type="http://schemas.openxmlformats.org/officeDocument/2006/relationships/image" Target="../media/image160.png"/><Relationship Id="rId154" Type="http://schemas.openxmlformats.org/officeDocument/2006/relationships/image" Target="../media/image176.png"/><Relationship Id="rId159" Type="http://schemas.openxmlformats.org/officeDocument/2006/relationships/image" Target="../media/image181.svg"/><Relationship Id="rId175" Type="http://schemas.openxmlformats.org/officeDocument/2006/relationships/image" Target="../media/image197.svg"/><Relationship Id="rId170" Type="http://schemas.openxmlformats.org/officeDocument/2006/relationships/image" Target="../media/image192.png"/><Relationship Id="rId191" Type="http://schemas.openxmlformats.org/officeDocument/2006/relationships/image" Target="../media/image213.svg"/><Relationship Id="rId16" Type="http://schemas.openxmlformats.org/officeDocument/2006/relationships/image" Target="../media/image38.png"/><Relationship Id="rId107" Type="http://schemas.openxmlformats.org/officeDocument/2006/relationships/image" Target="../media/image129.svg"/><Relationship Id="rId11" Type="http://schemas.openxmlformats.org/officeDocument/2006/relationships/image" Target="../media/image33.svg"/><Relationship Id="rId32" Type="http://schemas.openxmlformats.org/officeDocument/2006/relationships/image" Target="../media/image54.png"/><Relationship Id="rId37" Type="http://schemas.openxmlformats.org/officeDocument/2006/relationships/image" Target="../media/image59.svg"/><Relationship Id="rId53" Type="http://schemas.openxmlformats.org/officeDocument/2006/relationships/image" Target="../media/image75.svg"/><Relationship Id="rId58" Type="http://schemas.openxmlformats.org/officeDocument/2006/relationships/image" Target="../media/image80.png"/><Relationship Id="rId74" Type="http://schemas.openxmlformats.org/officeDocument/2006/relationships/image" Target="../media/image96.png"/><Relationship Id="rId79" Type="http://schemas.openxmlformats.org/officeDocument/2006/relationships/image" Target="../media/image101.svg"/><Relationship Id="rId102" Type="http://schemas.openxmlformats.org/officeDocument/2006/relationships/image" Target="../media/image124.png"/><Relationship Id="rId123" Type="http://schemas.openxmlformats.org/officeDocument/2006/relationships/image" Target="../media/image145.svg"/><Relationship Id="rId128" Type="http://schemas.openxmlformats.org/officeDocument/2006/relationships/image" Target="../media/image150.png"/><Relationship Id="rId144" Type="http://schemas.openxmlformats.org/officeDocument/2006/relationships/image" Target="../media/image166.png"/><Relationship Id="rId149" Type="http://schemas.openxmlformats.org/officeDocument/2006/relationships/image" Target="../media/image171.svg"/><Relationship Id="rId5" Type="http://schemas.openxmlformats.org/officeDocument/2006/relationships/image" Target="../media/image27.svg"/><Relationship Id="rId90" Type="http://schemas.openxmlformats.org/officeDocument/2006/relationships/image" Target="../media/image112.png"/><Relationship Id="rId95" Type="http://schemas.openxmlformats.org/officeDocument/2006/relationships/image" Target="../media/image117.svg"/><Relationship Id="rId160" Type="http://schemas.openxmlformats.org/officeDocument/2006/relationships/image" Target="../media/image182.png"/><Relationship Id="rId165" Type="http://schemas.openxmlformats.org/officeDocument/2006/relationships/image" Target="../media/image187.svg"/><Relationship Id="rId181" Type="http://schemas.openxmlformats.org/officeDocument/2006/relationships/image" Target="../media/image203.svg"/><Relationship Id="rId186" Type="http://schemas.openxmlformats.org/officeDocument/2006/relationships/image" Target="../media/image208.png"/><Relationship Id="rId22" Type="http://schemas.openxmlformats.org/officeDocument/2006/relationships/image" Target="../media/image44.png"/><Relationship Id="rId27" Type="http://schemas.openxmlformats.org/officeDocument/2006/relationships/image" Target="../media/image49.svg"/><Relationship Id="rId43" Type="http://schemas.openxmlformats.org/officeDocument/2006/relationships/image" Target="../media/image65.svg"/><Relationship Id="rId48" Type="http://schemas.openxmlformats.org/officeDocument/2006/relationships/image" Target="../media/image70.png"/><Relationship Id="rId64" Type="http://schemas.openxmlformats.org/officeDocument/2006/relationships/image" Target="../media/image86.png"/><Relationship Id="rId69" Type="http://schemas.openxmlformats.org/officeDocument/2006/relationships/image" Target="../media/image91.svg"/><Relationship Id="rId113" Type="http://schemas.openxmlformats.org/officeDocument/2006/relationships/image" Target="../media/image135.svg"/><Relationship Id="rId118" Type="http://schemas.openxmlformats.org/officeDocument/2006/relationships/image" Target="../media/image140.png"/><Relationship Id="rId134" Type="http://schemas.openxmlformats.org/officeDocument/2006/relationships/image" Target="../media/image156.png"/><Relationship Id="rId139" Type="http://schemas.openxmlformats.org/officeDocument/2006/relationships/image" Target="../media/image161.svg"/><Relationship Id="rId80" Type="http://schemas.openxmlformats.org/officeDocument/2006/relationships/image" Target="../media/image102.png"/><Relationship Id="rId85" Type="http://schemas.openxmlformats.org/officeDocument/2006/relationships/image" Target="../media/image107.svg"/><Relationship Id="rId150" Type="http://schemas.openxmlformats.org/officeDocument/2006/relationships/image" Target="../media/image172.png"/><Relationship Id="rId155" Type="http://schemas.openxmlformats.org/officeDocument/2006/relationships/image" Target="../media/image177.svg"/><Relationship Id="rId171" Type="http://schemas.openxmlformats.org/officeDocument/2006/relationships/image" Target="../media/image193.svg"/><Relationship Id="rId176" Type="http://schemas.openxmlformats.org/officeDocument/2006/relationships/image" Target="../media/image198.png"/><Relationship Id="rId192" Type="http://schemas.openxmlformats.org/officeDocument/2006/relationships/image" Target="../media/image214.pn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33" Type="http://schemas.openxmlformats.org/officeDocument/2006/relationships/image" Target="../media/image55.svg"/><Relationship Id="rId38" Type="http://schemas.openxmlformats.org/officeDocument/2006/relationships/image" Target="../media/image60.png"/><Relationship Id="rId59" Type="http://schemas.openxmlformats.org/officeDocument/2006/relationships/image" Target="../media/image81.svg"/><Relationship Id="rId103" Type="http://schemas.openxmlformats.org/officeDocument/2006/relationships/image" Target="../media/image125.svg"/><Relationship Id="rId108" Type="http://schemas.openxmlformats.org/officeDocument/2006/relationships/image" Target="../media/image130.png"/><Relationship Id="rId124" Type="http://schemas.openxmlformats.org/officeDocument/2006/relationships/image" Target="../media/image146.png"/><Relationship Id="rId129" Type="http://schemas.openxmlformats.org/officeDocument/2006/relationships/image" Target="../media/image151.svg"/><Relationship Id="rId54" Type="http://schemas.openxmlformats.org/officeDocument/2006/relationships/image" Target="../media/image76.png"/><Relationship Id="rId70" Type="http://schemas.openxmlformats.org/officeDocument/2006/relationships/image" Target="../media/image92.png"/><Relationship Id="rId75" Type="http://schemas.openxmlformats.org/officeDocument/2006/relationships/image" Target="../media/image97.svg"/><Relationship Id="rId91" Type="http://schemas.openxmlformats.org/officeDocument/2006/relationships/image" Target="../media/image113.svg"/><Relationship Id="rId96" Type="http://schemas.openxmlformats.org/officeDocument/2006/relationships/image" Target="../media/image118.png"/><Relationship Id="rId140" Type="http://schemas.openxmlformats.org/officeDocument/2006/relationships/image" Target="../media/image162.png"/><Relationship Id="rId145" Type="http://schemas.openxmlformats.org/officeDocument/2006/relationships/image" Target="../media/image167.svg"/><Relationship Id="rId161" Type="http://schemas.openxmlformats.org/officeDocument/2006/relationships/image" Target="../media/image183.svg"/><Relationship Id="rId166" Type="http://schemas.openxmlformats.org/officeDocument/2006/relationships/image" Target="../media/image188.png"/><Relationship Id="rId182" Type="http://schemas.openxmlformats.org/officeDocument/2006/relationships/image" Target="../media/image204.png"/><Relationship Id="rId187" Type="http://schemas.openxmlformats.org/officeDocument/2006/relationships/image" Target="../media/image209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png"/><Relationship Id="rId23" Type="http://schemas.openxmlformats.org/officeDocument/2006/relationships/image" Target="../media/image45.svg"/><Relationship Id="rId28" Type="http://schemas.openxmlformats.org/officeDocument/2006/relationships/image" Target="../media/image50.png"/><Relationship Id="rId49" Type="http://schemas.openxmlformats.org/officeDocument/2006/relationships/image" Target="../media/image71.svg"/><Relationship Id="rId114" Type="http://schemas.openxmlformats.org/officeDocument/2006/relationships/image" Target="../media/image136.png"/><Relationship Id="rId119" Type="http://schemas.openxmlformats.org/officeDocument/2006/relationships/image" Target="../media/image141.svg"/><Relationship Id="rId44" Type="http://schemas.openxmlformats.org/officeDocument/2006/relationships/image" Target="../media/image66.png"/><Relationship Id="rId60" Type="http://schemas.openxmlformats.org/officeDocument/2006/relationships/image" Target="../media/image82.png"/><Relationship Id="rId65" Type="http://schemas.openxmlformats.org/officeDocument/2006/relationships/image" Target="../media/image87.svg"/><Relationship Id="rId81" Type="http://schemas.openxmlformats.org/officeDocument/2006/relationships/image" Target="../media/image103.svg"/><Relationship Id="rId86" Type="http://schemas.openxmlformats.org/officeDocument/2006/relationships/image" Target="../media/image108.png"/><Relationship Id="rId130" Type="http://schemas.openxmlformats.org/officeDocument/2006/relationships/image" Target="../media/image152.png"/><Relationship Id="rId135" Type="http://schemas.openxmlformats.org/officeDocument/2006/relationships/image" Target="../media/image157.svg"/><Relationship Id="rId151" Type="http://schemas.openxmlformats.org/officeDocument/2006/relationships/image" Target="../media/image173.svg"/><Relationship Id="rId156" Type="http://schemas.openxmlformats.org/officeDocument/2006/relationships/image" Target="../media/image178.png"/><Relationship Id="rId177" Type="http://schemas.openxmlformats.org/officeDocument/2006/relationships/image" Target="../media/image199.svg"/><Relationship Id="rId172" Type="http://schemas.openxmlformats.org/officeDocument/2006/relationships/image" Target="../media/image194.png"/><Relationship Id="rId193" Type="http://schemas.openxmlformats.org/officeDocument/2006/relationships/image" Target="../media/image215.sv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9" Type="http://schemas.openxmlformats.org/officeDocument/2006/relationships/image" Target="../media/image61.svg"/><Relationship Id="rId109" Type="http://schemas.openxmlformats.org/officeDocument/2006/relationships/image" Target="../media/image131.svg"/><Relationship Id="rId34" Type="http://schemas.openxmlformats.org/officeDocument/2006/relationships/image" Target="../media/image56.png"/><Relationship Id="rId50" Type="http://schemas.openxmlformats.org/officeDocument/2006/relationships/image" Target="../media/image72.png"/><Relationship Id="rId55" Type="http://schemas.openxmlformats.org/officeDocument/2006/relationships/image" Target="../media/image77.svg"/><Relationship Id="rId76" Type="http://schemas.openxmlformats.org/officeDocument/2006/relationships/image" Target="../media/image98.png"/><Relationship Id="rId97" Type="http://schemas.openxmlformats.org/officeDocument/2006/relationships/image" Target="../media/image119.svg"/><Relationship Id="rId104" Type="http://schemas.openxmlformats.org/officeDocument/2006/relationships/image" Target="../media/image126.png"/><Relationship Id="rId120" Type="http://schemas.openxmlformats.org/officeDocument/2006/relationships/image" Target="../media/image142.png"/><Relationship Id="rId125" Type="http://schemas.openxmlformats.org/officeDocument/2006/relationships/image" Target="../media/image147.svg"/><Relationship Id="rId141" Type="http://schemas.openxmlformats.org/officeDocument/2006/relationships/image" Target="../media/image163.svg"/><Relationship Id="rId146" Type="http://schemas.openxmlformats.org/officeDocument/2006/relationships/image" Target="../media/image168.png"/><Relationship Id="rId167" Type="http://schemas.openxmlformats.org/officeDocument/2006/relationships/image" Target="../media/image189.svg"/><Relationship Id="rId188" Type="http://schemas.openxmlformats.org/officeDocument/2006/relationships/image" Target="../media/image210.png"/><Relationship Id="rId7" Type="http://schemas.openxmlformats.org/officeDocument/2006/relationships/image" Target="../media/image29.svg"/><Relationship Id="rId71" Type="http://schemas.openxmlformats.org/officeDocument/2006/relationships/image" Target="../media/image93.svg"/><Relationship Id="rId92" Type="http://schemas.openxmlformats.org/officeDocument/2006/relationships/image" Target="../media/image114.png"/><Relationship Id="rId162" Type="http://schemas.openxmlformats.org/officeDocument/2006/relationships/image" Target="../media/image184.png"/><Relationship Id="rId183" Type="http://schemas.openxmlformats.org/officeDocument/2006/relationships/image" Target="../media/image205.svg"/><Relationship Id="rId2" Type="http://schemas.openxmlformats.org/officeDocument/2006/relationships/image" Target="../media/image24.png"/><Relationship Id="rId29" Type="http://schemas.openxmlformats.org/officeDocument/2006/relationships/image" Target="../media/image51.svg"/><Relationship Id="rId24" Type="http://schemas.openxmlformats.org/officeDocument/2006/relationships/image" Target="../media/image46.png"/><Relationship Id="rId40" Type="http://schemas.openxmlformats.org/officeDocument/2006/relationships/image" Target="../media/image62.png"/><Relationship Id="rId45" Type="http://schemas.openxmlformats.org/officeDocument/2006/relationships/image" Target="../media/image67.svg"/><Relationship Id="rId66" Type="http://schemas.openxmlformats.org/officeDocument/2006/relationships/image" Target="../media/image88.png"/><Relationship Id="rId87" Type="http://schemas.openxmlformats.org/officeDocument/2006/relationships/image" Target="../media/image109.svg"/><Relationship Id="rId110" Type="http://schemas.openxmlformats.org/officeDocument/2006/relationships/image" Target="../media/image132.png"/><Relationship Id="rId115" Type="http://schemas.openxmlformats.org/officeDocument/2006/relationships/image" Target="../media/image137.svg"/><Relationship Id="rId131" Type="http://schemas.openxmlformats.org/officeDocument/2006/relationships/image" Target="../media/image153.svg"/><Relationship Id="rId136" Type="http://schemas.openxmlformats.org/officeDocument/2006/relationships/image" Target="../media/image158.png"/><Relationship Id="rId157" Type="http://schemas.openxmlformats.org/officeDocument/2006/relationships/image" Target="../media/image179.svg"/><Relationship Id="rId178" Type="http://schemas.openxmlformats.org/officeDocument/2006/relationships/image" Target="../media/image200.png"/><Relationship Id="rId61" Type="http://schemas.openxmlformats.org/officeDocument/2006/relationships/image" Target="../media/image83.svg"/><Relationship Id="rId82" Type="http://schemas.openxmlformats.org/officeDocument/2006/relationships/image" Target="../media/image104.png"/><Relationship Id="rId152" Type="http://schemas.openxmlformats.org/officeDocument/2006/relationships/image" Target="../media/image174.png"/><Relationship Id="rId173" Type="http://schemas.openxmlformats.org/officeDocument/2006/relationships/image" Target="../media/image195.svg"/><Relationship Id="rId19" Type="http://schemas.openxmlformats.org/officeDocument/2006/relationships/image" Target="../media/image41.svg"/><Relationship Id="rId14" Type="http://schemas.openxmlformats.org/officeDocument/2006/relationships/image" Target="../media/image36.png"/><Relationship Id="rId30" Type="http://schemas.openxmlformats.org/officeDocument/2006/relationships/image" Target="../media/image52.png"/><Relationship Id="rId35" Type="http://schemas.openxmlformats.org/officeDocument/2006/relationships/image" Target="../media/image57.svg"/><Relationship Id="rId56" Type="http://schemas.openxmlformats.org/officeDocument/2006/relationships/image" Target="../media/image78.png"/><Relationship Id="rId77" Type="http://schemas.openxmlformats.org/officeDocument/2006/relationships/image" Target="../media/image99.svg"/><Relationship Id="rId100" Type="http://schemas.openxmlformats.org/officeDocument/2006/relationships/image" Target="../media/image122.png"/><Relationship Id="rId105" Type="http://schemas.openxmlformats.org/officeDocument/2006/relationships/image" Target="../media/image127.svg"/><Relationship Id="rId126" Type="http://schemas.openxmlformats.org/officeDocument/2006/relationships/image" Target="../media/image148.png"/><Relationship Id="rId147" Type="http://schemas.openxmlformats.org/officeDocument/2006/relationships/image" Target="../media/image169.svg"/><Relationship Id="rId168" Type="http://schemas.openxmlformats.org/officeDocument/2006/relationships/image" Target="../media/image190.png"/><Relationship Id="rId8" Type="http://schemas.openxmlformats.org/officeDocument/2006/relationships/image" Target="../media/image30.png"/><Relationship Id="rId51" Type="http://schemas.openxmlformats.org/officeDocument/2006/relationships/image" Target="../media/image73.svg"/><Relationship Id="rId72" Type="http://schemas.openxmlformats.org/officeDocument/2006/relationships/image" Target="../media/image94.png"/><Relationship Id="rId93" Type="http://schemas.openxmlformats.org/officeDocument/2006/relationships/image" Target="../media/image115.svg"/><Relationship Id="rId98" Type="http://schemas.openxmlformats.org/officeDocument/2006/relationships/image" Target="../media/image120.png"/><Relationship Id="rId121" Type="http://schemas.openxmlformats.org/officeDocument/2006/relationships/image" Target="../media/image143.svg"/><Relationship Id="rId142" Type="http://schemas.openxmlformats.org/officeDocument/2006/relationships/image" Target="../media/image164.png"/><Relationship Id="rId163" Type="http://schemas.openxmlformats.org/officeDocument/2006/relationships/image" Target="../media/image185.svg"/><Relationship Id="rId184" Type="http://schemas.openxmlformats.org/officeDocument/2006/relationships/image" Target="../media/image206.png"/><Relationship Id="rId189" Type="http://schemas.openxmlformats.org/officeDocument/2006/relationships/image" Target="../media/image211.svg"/><Relationship Id="rId3" Type="http://schemas.openxmlformats.org/officeDocument/2006/relationships/image" Target="../media/image25.svg"/><Relationship Id="rId25" Type="http://schemas.openxmlformats.org/officeDocument/2006/relationships/image" Target="../media/image47.svg"/><Relationship Id="rId46" Type="http://schemas.openxmlformats.org/officeDocument/2006/relationships/image" Target="../media/image68.png"/><Relationship Id="rId67" Type="http://schemas.openxmlformats.org/officeDocument/2006/relationships/image" Target="../media/image89.svg"/><Relationship Id="rId116" Type="http://schemas.openxmlformats.org/officeDocument/2006/relationships/image" Target="../media/image138.png"/><Relationship Id="rId137" Type="http://schemas.openxmlformats.org/officeDocument/2006/relationships/image" Target="../media/image159.svg"/><Relationship Id="rId158" Type="http://schemas.openxmlformats.org/officeDocument/2006/relationships/image" Target="../media/image180.png"/><Relationship Id="rId20" Type="http://schemas.openxmlformats.org/officeDocument/2006/relationships/image" Target="../media/image42.png"/><Relationship Id="rId41" Type="http://schemas.openxmlformats.org/officeDocument/2006/relationships/image" Target="../media/image63.svg"/><Relationship Id="rId62" Type="http://schemas.openxmlformats.org/officeDocument/2006/relationships/image" Target="../media/image84.png"/><Relationship Id="rId83" Type="http://schemas.openxmlformats.org/officeDocument/2006/relationships/image" Target="../media/image105.svg"/><Relationship Id="rId88" Type="http://schemas.openxmlformats.org/officeDocument/2006/relationships/image" Target="../media/image110.png"/><Relationship Id="rId111" Type="http://schemas.openxmlformats.org/officeDocument/2006/relationships/image" Target="../media/image133.svg"/><Relationship Id="rId132" Type="http://schemas.openxmlformats.org/officeDocument/2006/relationships/image" Target="../media/image154.png"/><Relationship Id="rId153" Type="http://schemas.openxmlformats.org/officeDocument/2006/relationships/image" Target="../media/image175.svg"/><Relationship Id="rId174" Type="http://schemas.openxmlformats.org/officeDocument/2006/relationships/image" Target="../media/image196.png"/><Relationship Id="rId179" Type="http://schemas.openxmlformats.org/officeDocument/2006/relationships/image" Target="../media/image201.svg"/><Relationship Id="rId190" Type="http://schemas.openxmlformats.org/officeDocument/2006/relationships/image" Target="../media/image212.png"/><Relationship Id="rId15" Type="http://schemas.openxmlformats.org/officeDocument/2006/relationships/image" Target="../media/image37.svg"/><Relationship Id="rId36" Type="http://schemas.openxmlformats.org/officeDocument/2006/relationships/image" Target="../media/image58.png"/><Relationship Id="rId57" Type="http://schemas.openxmlformats.org/officeDocument/2006/relationships/image" Target="../media/image79.svg"/><Relationship Id="rId106" Type="http://schemas.openxmlformats.org/officeDocument/2006/relationships/image" Target="../media/image128.png"/><Relationship Id="rId127" Type="http://schemas.openxmlformats.org/officeDocument/2006/relationships/image" Target="../media/image149.svg"/><Relationship Id="rId10" Type="http://schemas.openxmlformats.org/officeDocument/2006/relationships/image" Target="../media/image32.png"/><Relationship Id="rId31" Type="http://schemas.openxmlformats.org/officeDocument/2006/relationships/image" Target="../media/image53.svg"/><Relationship Id="rId52" Type="http://schemas.openxmlformats.org/officeDocument/2006/relationships/image" Target="../media/image74.png"/><Relationship Id="rId73" Type="http://schemas.openxmlformats.org/officeDocument/2006/relationships/image" Target="../media/image95.svg"/><Relationship Id="rId78" Type="http://schemas.openxmlformats.org/officeDocument/2006/relationships/image" Target="../media/image100.png"/><Relationship Id="rId94" Type="http://schemas.openxmlformats.org/officeDocument/2006/relationships/image" Target="../media/image116.png"/><Relationship Id="rId99" Type="http://schemas.openxmlformats.org/officeDocument/2006/relationships/image" Target="../media/image121.svg"/><Relationship Id="rId101" Type="http://schemas.openxmlformats.org/officeDocument/2006/relationships/image" Target="../media/image123.svg"/><Relationship Id="rId122" Type="http://schemas.openxmlformats.org/officeDocument/2006/relationships/image" Target="../media/image144.png"/><Relationship Id="rId143" Type="http://schemas.openxmlformats.org/officeDocument/2006/relationships/image" Target="../media/image165.svg"/><Relationship Id="rId148" Type="http://schemas.openxmlformats.org/officeDocument/2006/relationships/image" Target="../media/image170.png"/><Relationship Id="rId164" Type="http://schemas.openxmlformats.org/officeDocument/2006/relationships/image" Target="../media/image186.png"/><Relationship Id="rId169" Type="http://schemas.openxmlformats.org/officeDocument/2006/relationships/image" Target="../media/image191.svg"/><Relationship Id="rId185" Type="http://schemas.openxmlformats.org/officeDocument/2006/relationships/image" Target="../media/image207.svg"/><Relationship Id="rId4" Type="http://schemas.openxmlformats.org/officeDocument/2006/relationships/image" Target="../media/image26.png"/><Relationship Id="rId9" Type="http://schemas.openxmlformats.org/officeDocument/2006/relationships/image" Target="../media/image31.svg"/><Relationship Id="rId180" Type="http://schemas.openxmlformats.org/officeDocument/2006/relationships/image" Target="../media/image202.png"/><Relationship Id="rId26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30.svg"/><Relationship Id="rId21" Type="http://schemas.openxmlformats.org/officeDocument/2006/relationships/image" Target="../media/image235.svg"/><Relationship Id="rId42" Type="http://schemas.openxmlformats.org/officeDocument/2006/relationships/image" Target="../media/image256.png"/><Relationship Id="rId47" Type="http://schemas.openxmlformats.org/officeDocument/2006/relationships/image" Target="../media/image261.svg"/><Relationship Id="rId63" Type="http://schemas.openxmlformats.org/officeDocument/2006/relationships/image" Target="../media/image277.svg"/><Relationship Id="rId68" Type="http://schemas.openxmlformats.org/officeDocument/2006/relationships/image" Target="../media/image282.png"/><Relationship Id="rId84" Type="http://schemas.openxmlformats.org/officeDocument/2006/relationships/image" Target="../media/image298.png"/><Relationship Id="rId89" Type="http://schemas.openxmlformats.org/officeDocument/2006/relationships/image" Target="../media/image303.svg"/><Relationship Id="rId112" Type="http://schemas.openxmlformats.org/officeDocument/2006/relationships/image" Target="../media/image326.png"/><Relationship Id="rId133" Type="http://schemas.openxmlformats.org/officeDocument/2006/relationships/image" Target="../media/image346.svg"/><Relationship Id="rId138" Type="http://schemas.openxmlformats.org/officeDocument/2006/relationships/image" Target="../media/image351.png"/><Relationship Id="rId154" Type="http://schemas.openxmlformats.org/officeDocument/2006/relationships/image" Target="../media/image367.png"/><Relationship Id="rId159" Type="http://schemas.openxmlformats.org/officeDocument/2006/relationships/image" Target="../media/image372.svg"/><Relationship Id="rId175" Type="http://schemas.openxmlformats.org/officeDocument/2006/relationships/image" Target="../media/image388.svg"/><Relationship Id="rId170" Type="http://schemas.openxmlformats.org/officeDocument/2006/relationships/image" Target="../media/image383.png"/><Relationship Id="rId191" Type="http://schemas.openxmlformats.org/officeDocument/2006/relationships/image" Target="../media/image404.svg"/><Relationship Id="rId16" Type="http://schemas.openxmlformats.org/officeDocument/2006/relationships/image" Target="../media/image230.png"/><Relationship Id="rId107" Type="http://schemas.openxmlformats.org/officeDocument/2006/relationships/image" Target="../media/image321.svg"/><Relationship Id="rId11" Type="http://schemas.openxmlformats.org/officeDocument/2006/relationships/image" Target="../media/image225.svg"/><Relationship Id="rId32" Type="http://schemas.openxmlformats.org/officeDocument/2006/relationships/image" Target="../media/image246.png"/><Relationship Id="rId37" Type="http://schemas.openxmlformats.org/officeDocument/2006/relationships/image" Target="../media/image251.svg"/><Relationship Id="rId53" Type="http://schemas.openxmlformats.org/officeDocument/2006/relationships/image" Target="../media/image267.svg"/><Relationship Id="rId58" Type="http://schemas.openxmlformats.org/officeDocument/2006/relationships/image" Target="../media/image272.png"/><Relationship Id="rId74" Type="http://schemas.openxmlformats.org/officeDocument/2006/relationships/image" Target="../media/image288.png"/><Relationship Id="rId79" Type="http://schemas.openxmlformats.org/officeDocument/2006/relationships/image" Target="../media/image293.svg"/><Relationship Id="rId102" Type="http://schemas.openxmlformats.org/officeDocument/2006/relationships/image" Target="../media/image316.png"/><Relationship Id="rId123" Type="http://schemas.openxmlformats.org/officeDocument/2006/relationships/image" Target="../media/image336.svg"/><Relationship Id="rId128" Type="http://schemas.openxmlformats.org/officeDocument/2006/relationships/image" Target="../media/image341.png"/><Relationship Id="rId144" Type="http://schemas.openxmlformats.org/officeDocument/2006/relationships/image" Target="../media/image357.png"/><Relationship Id="rId149" Type="http://schemas.openxmlformats.org/officeDocument/2006/relationships/image" Target="../media/image362.svg"/><Relationship Id="rId5" Type="http://schemas.openxmlformats.org/officeDocument/2006/relationships/image" Target="../media/image219.svg"/><Relationship Id="rId90" Type="http://schemas.openxmlformats.org/officeDocument/2006/relationships/image" Target="../media/image304.png"/><Relationship Id="rId95" Type="http://schemas.openxmlformats.org/officeDocument/2006/relationships/image" Target="../media/image309.svg"/><Relationship Id="rId160" Type="http://schemas.openxmlformats.org/officeDocument/2006/relationships/image" Target="../media/image373.png"/><Relationship Id="rId165" Type="http://schemas.openxmlformats.org/officeDocument/2006/relationships/image" Target="../media/image378.svg"/><Relationship Id="rId181" Type="http://schemas.openxmlformats.org/officeDocument/2006/relationships/image" Target="../media/image394.svg"/><Relationship Id="rId186" Type="http://schemas.openxmlformats.org/officeDocument/2006/relationships/image" Target="../media/image399.png"/><Relationship Id="rId22" Type="http://schemas.openxmlformats.org/officeDocument/2006/relationships/image" Target="../media/image236.png"/><Relationship Id="rId27" Type="http://schemas.openxmlformats.org/officeDocument/2006/relationships/image" Target="../media/image241.svg"/><Relationship Id="rId43" Type="http://schemas.openxmlformats.org/officeDocument/2006/relationships/image" Target="../media/image257.svg"/><Relationship Id="rId48" Type="http://schemas.openxmlformats.org/officeDocument/2006/relationships/image" Target="../media/image262.png"/><Relationship Id="rId64" Type="http://schemas.openxmlformats.org/officeDocument/2006/relationships/image" Target="../media/image278.png"/><Relationship Id="rId69" Type="http://schemas.openxmlformats.org/officeDocument/2006/relationships/image" Target="../media/image283.svg"/><Relationship Id="rId113" Type="http://schemas.openxmlformats.org/officeDocument/2006/relationships/image" Target="../media/image327.svg"/><Relationship Id="rId118" Type="http://schemas.openxmlformats.org/officeDocument/2006/relationships/image" Target="../media/image331.png"/><Relationship Id="rId134" Type="http://schemas.openxmlformats.org/officeDocument/2006/relationships/image" Target="../media/image347.png"/><Relationship Id="rId139" Type="http://schemas.openxmlformats.org/officeDocument/2006/relationships/image" Target="../media/image352.svg"/><Relationship Id="rId80" Type="http://schemas.openxmlformats.org/officeDocument/2006/relationships/image" Target="../media/image294.png"/><Relationship Id="rId85" Type="http://schemas.openxmlformats.org/officeDocument/2006/relationships/image" Target="../media/image299.svg"/><Relationship Id="rId150" Type="http://schemas.openxmlformats.org/officeDocument/2006/relationships/image" Target="../media/image363.png"/><Relationship Id="rId155" Type="http://schemas.openxmlformats.org/officeDocument/2006/relationships/image" Target="../media/image368.svg"/><Relationship Id="rId171" Type="http://schemas.openxmlformats.org/officeDocument/2006/relationships/image" Target="../media/image384.svg"/><Relationship Id="rId176" Type="http://schemas.openxmlformats.org/officeDocument/2006/relationships/image" Target="../media/image389.png"/><Relationship Id="rId192" Type="http://schemas.openxmlformats.org/officeDocument/2006/relationships/image" Target="../media/image405.png"/><Relationship Id="rId12" Type="http://schemas.openxmlformats.org/officeDocument/2006/relationships/image" Target="../media/image226.png"/><Relationship Id="rId17" Type="http://schemas.openxmlformats.org/officeDocument/2006/relationships/image" Target="../media/image231.svg"/><Relationship Id="rId33" Type="http://schemas.openxmlformats.org/officeDocument/2006/relationships/image" Target="../media/image247.svg"/><Relationship Id="rId38" Type="http://schemas.openxmlformats.org/officeDocument/2006/relationships/image" Target="../media/image252.png"/><Relationship Id="rId59" Type="http://schemas.openxmlformats.org/officeDocument/2006/relationships/image" Target="../media/image273.svg"/><Relationship Id="rId103" Type="http://schemas.openxmlformats.org/officeDocument/2006/relationships/image" Target="../media/image317.svg"/><Relationship Id="rId108" Type="http://schemas.openxmlformats.org/officeDocument/2006/relationships/image" Target="../media/image322.png"/><Relationship Id="rId124" Type="http://schemas.openxmlformats.org/officeDocument/2006/relationships/image" Target="../media/image337.png"/><Relationship Id="rId129" Type="http://schemas.openxmlformats.org/officeDocument/2006/relationships/image" Target="../media/image342.svg"/><Relationship Id="rId54" Type="http://schemas.openxmlformats.org/officeDocument/2006/relationships/image" Target="../media/image268.png"/><Relationship Id="rId70" Type="http://schemas.openxmlformats.org/officeDocument/2006/relationships/image" Target="../media/image284.png"/><Relationship Id="rId75" Type="http://schemas.openxmlformats.org/officeDocument/2006/relationships/image" Target="../media/image289.svg"/><Relationship Id="rId91" Type="http://schemas.openxmlformats.org/officeDocument/2006/relationships/image" Target="../media/image305.svg"/><Relationship Id="rId96" Type="http://schemas.openxmlformats.org/officeDocument/2006/relationships/image" Target="../media/image310.png"/><Relationship Id="rId140" Type="http://schemas.openxmlformats.org/officeDocument/2006/relationships/image" Target="../media/image353.png"/><Relationship Id="rId145" Type="http://schemas.openxmlformats.org/officeDocument/2006/relationships/image" Target="../media/image358.svg"/><Relationship Id="rId161" Type="http://schemas.openxmlformats.org/officeDocument/2006/relationships/image" Target="../media/image374.svg"/><Relationship Id="rId166" Type="http://schemas.openxmlformats.org/officeDocument/2006/relationships/image" Target="../media/image379.png"/><Relationship Id="rId182" Type="http://schemas.openxmlformats.org/officeDocument/2006/relationships/image" Target="../media/image395.png"/><Relationship Id="rId187" Type="http://schemas.openxmlformats.org/officeDocument/2006/relationships/image" Target="../media/image400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0.png"/><Relationship Id="rId23" Type="http://schemas.openxmlformats.org/officeDocument/2006/relationships/image" Target="../media/image237.svg"/><Relationship Id="rId28" Type="http://schemas.openxmlformats.org/officeDocument/2006/relationships/image" Target="../media/image242.png"/><Relationship Id="rId49" Type="http://schemas.openxmlformats.org/officeDocument/2006/relationships/image" Target="../media/image263.svg"/><Relationship Id="rId114" Type="http://schemas.openxmlformats.org/officeDocument/2006/relationships/image" Target="../media/image328.png"/><Relationship Id="rId119" Type="http://schemas.openxmlformats.org/officeDocument/2006/relationships/image" Target="../media/image332.svg"/><Relationship Id="rId44" Type="http://schemas.openxmlformats.org/officeDocument/2006/relationships/image" Target="../media/image258.png"/><Relationship Id="rId60" Type="http://schemas.openxmlformats.org/officeDocument/2006/relationships/image" Target="../media/image274.png"/><Relationship Id="rId65" Type="http://schemas.openxmlformats.org/officeDocument/2006/relationships/image" Target="../media/image279.svg"/><Relationship Id="rId81" Type="http://schemas.openxmlformats.org/officeDocument/2006/relationships/image" Target="../media/image295.svg"/><Relationship Id="rId86" Type="http://schemas.openxmlformats.org/officeDocument/2006/relationships/image" Target="../media/image300.png"/><Relationship Id="rId130" Type="http://schemas.openxmlformats.org/officeDocument/2006/relationships/image" Target="../media/image343.png"/><Relationship Id="rId135" Type="http://schemas.openxmlformats.org/officeDocument/2006/relationships/image" Target="../media/image348.svg"/><Relationship Id="rId151" Type="http://schemas.openxmlformats.org/officeDocument/2006/relationships/image" Target="../media/image364.svg"/><Relationship Id="rId156" Type="http://schemas.openxmlformats.org/officeDocument/2006/relationships/image" Target="../media/image369.png"/><Relationship Id="rId177" Type="http://schemas.openxmlformats.org/officeDocument/2006/relationships/image" Target="../media/image390.svg"/><Relationship Id="rId172" Type="http://schemas.openxmlformats.org/officeDocument/2006/relationships/image" Target="../media/image385.png"/><Relationship Id="rId193" Type="http://schemas.openxmlformats.org/officeDocument/2006/relationships/image" Target="../media/image406.svg"/><Relationship Id="rId13" Type="http://schemas.openxmlformats.org/officeDocument/2006/relationships/image" Target="../media/image227.svg"/><Relationship Id="rId18" Type="http://schemas.openxmlformats.org/officeDocument/2006/relationships/image" Target="../media/image232.png"/><Relationship Id="rId39" Type="http://schemas.openxmlformats.org/officeDocument/2006/relationships/image" Target="../media/image253.svg"/><Relationship Id="rId109" Type="http://schemas.openxmlformats.org/officeDocument/2006/relationships/image" Target="../media/image323.svg"/><Relationship Id="rId34" Type="http://schemas.openxmlformats.org/officeDocument/2006/relationships/image" Target="../media/image248.png"/><Relationship Id="rId50" Type="http://schemas.openxmlformats.org/officeDocument/2006/relationships/image" Target="../media/image264.png"/><Relationship Id="rId55" Type="http://schemas.openxmlformats.org/officeDocument/2006/relationships/image" Target="../media/image269.svg"/><Relationship Id="rId76" Type="http://schemas.openxmlformats.org/officeDocument/2006/relationships/image" Target="../media/image290.png"/><Relationship Id="rId97" Type="http://schemas.openxmlformats.org/officeDocument/2006/relationships/image" Target="../media/image311.svg"/><Relationship Id="rId104" Type="http://schemas.openxmlformats.org/officeDocument/2006/relationships/image" Target="../media/image318.png"/><Relationship Id="rId120" Type="http://schemas.openxmlformats.org/officeDocument/2006/relationships/image" Target="../media/image333.png"/><Relationship Id="rId125" Type="http://schemas.openxmlformats.org/officeDocument/2006/relationships/image" Target="../media/image338.svg"/><Relationship Id="rId141" Type="http://schemas.openxmlformats.org/officeDocument/2006/relationships/image" Target="../media/image354.svg"/><Relationship Id="rId146" Type="http://schemas.openxmlformats.org/officeDocument/2006/relationships/image" Target="../media/image359.png"/><Relationship Id="rId167" Type="http://schemas.openxmlformats.org/officeDocument/2006/relationships/image" Target="../media/image380.svg"/><Relationship Id="rId188" Type="http://schemas.openxmlformats.org/officeDocument/2006/relationships/image" Target="../media/image401.png"/><Relationship Id="rId7" Type="http://schemas.openxmlformats.org/officeDocument/2006/relationships/image" Target="../media/image221.svg"/><Relationship Id="rId71" Type="http://schemas.openxmlformats.org/officeDocument/2006/relationships/image" Target="../media/image285.svg"/><Relationship Id="rId92" Type="http://schemas.openxmlformats.org/officeDocument/2006/relationships/image" Target="../media/image306.png"/><Relationship Id="rId162" Type="http://schemas.openxmlformats.org/officeDocument/2006/relationships/image" Target="../media/image375.png"/><Relationship Id="rId183" Type="http://schemas.openxmlformats.org/officeDocument/2006/relationships/image" Target="../media/image396.svg"/><Relationship Id="rId2" Type="http://schemas.openxmlformats.org/officeDocument/2006/relationships/image" Target="../media/image216.png"/><Relationship Id="rId29" Type="http://schemas.openxmlformats.org/officeDocument/2006/relationships/image" Target="../media/image243.svg"/><Relationship Id="rId24" Type="http://schemas.openxmlformats.org/officeDocument/2006/relationships/image" Target="../media/image238.png"/><Relationship Id="rId40" Type="http://schemas.openxmlformats.org/officeDocument/2006/relationships/image" Target="../media/image254.png"/><Relationship Id="rId45" Type="http://schemas.openxmlformats.org/officeDocument/2006/relationships/image" Target="../media/image259.svg"/><Relationship Id="rId66" Type="http://schemas.openxmlformats.org/officeDocument/2006/relationships/image" Target="../media/image280.png"/><Relationship Id="rId87" Type="http://schemas.openxmlformats.org/officeDocument/2006/relationships/image" Target="../media/image301.svg"/><Relationship Id="rId110" Type="http://schemas.openxmlformats.org/officeDocument/2006/relationships/image" Target="../media/image324.png"/><Relationship Id="rId115" Type="http://schemas.openxmlformats.org/officeDocument/2006/relationships/image" Target="../media/image329.svg"/><Relationship Id="rId131" Type="http://schemas.openxmlformats.org/officeDocument/2006/relationships/image" Target="../media/image344.svg"/><Relationship Id="rId136" Type="http://schemas.openxmlformats.org/officeDocument/2006/relationships/image" Target="../media/image349.png"/><Relationship Id="rId157" Type="http://schemas.openxmlformats.org/officeDocument/2006/relationships/image" Target="../media/image370.svg"/><Relationship Id="rId178" Type="http://schemas.openxmlformats.org/officeDocument/2006/relationships/image" Target="../media/image391.png"/><Relationship Id="rId61" Type="http://schemas.openxmlformats.org/officeDocument/2006/relationships/image" Target="../media/image275.svg"/><Relationship Id="rId82" Type="http://schemas.openxmlformats.org/officeDocument/2006/relationships/image" Target="../media/image296.png"/><Relationship Id="rId152" Type="http://schemas.openxmlformats.org/officeDocument/2006/relationships/image" Target="../media/image365.png"/><Relationship Id="rId173" Type="http://schemas.openxmlformats.org/officeDocument/2006/relationships/image" Target="../media/image386.svg"/><Relationship Id="rId19" Type="http://schemas.openxmlformats.org/officeDocument/2006/relationships/image" Target="../media/image233.svg"/><Relationship Id="rId14" Type="http://schemas.openxmlformats.org/officeDocument/2006/relationships/image" Target="../media/image228.png"/><Relationship Id="rId30" Type="http://schemas.openxmlformats.org/officeDocument/2006/relationships/image" Target="../media/image244.png"/><Relationship Id="rId35" Type="http://schemas.openxmlformats.org/officeDocument/2006/relationships/image" Target="../media/image249.svg"/><Relationship Id="rId56" Type="http://schemas.openxmlformats.org/officeDocument/2006/relationships/image" Target="../media/image270.png"/><Relationship Id="rId77" Type="http://schemas.openxmlformats.org/officeDocument/2006/relationships/image" Target="../media/image291.svg"/><Relationship Id="rId100" Type="http://schemas.openxmlformats.org/officeDocument/2006/relationships/image" Target="../media/image314.png"/><Relationship Id="rId105" Type="http://schemas.openxmlformats.org/officeDocument/2006/relationships/image" Target="../media/image319.svg"/><Relationship Id="rId126" Type="http://schemas.openxmlformats.org/officeDocument/2006/relationships/image" Target="../media/image339.png"/><Relationship Id="rId147" Type="http://schemas.openxmlformats.org/officeDocument/2006/relationships/image" Target="../media/image360.svg"/><Relationship Id="rId168" Type="http://schemas.openxmlformats.org/officeDocument/2006/relationships/image" Target="../media/image381.png"/><Relationship Id="rId8" Type="http://schemas.openxmlformats.org/officeDocument/2006/relationships/image" Target="../media/image222.png"/><Relationship Id="rId51" Type="http://schemas.openxmlformats.org/officeDocument/2006/relationships/image" Target="../media/image265.svg"/><Relationship Id="rId72" Type="http://schemas.openxmlformats.org/officeDocument/2006/relationships/image" Target="../media/image286.png"/><Relationship Id="rId93" Type="http://schemas.openxmlformats.org/officeDocument/2006/relationships/image" Target="../media/image307.svg"/><Relationship Id="rId98" Type="http://schemas.openxmlformats.org/officeDocument/2006/relationships/image" Target="../media/image312.png"/><Relationship Id="rId121" Type="http://schemas.openxmlformats.org/officeDocument/2006/relationships/image" Target="../media/image334.svg"/><Relationship Id="rId142" Type="http://schemas.openxmlformats.org/officeDocument/2006/relationships/image" Target="../media/image355.png"/><Relationship Id="rId163" Type="http://schemas.openxmlformats.org/officeDocument/2006/relationships/image" Target="../media/image376.svg"/><Relationship Id="rId184" Type="http://schemas.openxmlformats.org/officeDocument/2006/relationships/image" Target="../media/image397.png"/><Relationship Id="rId189" Type="http://schemas.openxmlformats.org/officeDocument/2006/relationships/image" Target="../media/image402.svg"/><Relationship Id="rId3" Type="http://schemas.openxmlformats.org/officeDocument/2006/relationships/image" Target="../media/image217.svg"/><Relationship Id="rId25" Type="http://schemas.openxmlformats.org/officeDocument/2006/relationships/image" Target="../media/image239.svg"/><Relationship Id="rId46" Type="http://schemas.openxmlformats.org/officeDocument/2006/relationships/image" Target="../media/image260.png"/><Relationship Id="rId67" Type="http://schemas.openxmlformats.org/officeDocument/2006/relationships/image" Target="../media/image281.svg"/><Relationship Id="rId116" Type="http://schemas.openxmlformats.org/officeDocument/2006/relationships/image" Target="../media/image162.png"/><Relationship Id="rId137" Type="http://schemas.openxmlformats.org/officeDocument/2006/relationships/image" Target="../media/image350.svg"/><Relationship Id="rId158" Type="http://schemas.openxmlformats.org/officeDocument/2006/relationships/image" Target="../media/image371.png"/><Relationship Id="rId20" Type="http://schemas.openxmlformats.org/officeDocument/2006/relationships/image" Target="../media/image234.png"/><Relationship Id="rId41" Type="http://schemas.openxmlformats.org/officeDocument/2006/relationships/image" Target="../media/image255.svg"/><Relationship Id="rId62" Type="http://schemas.openxmlformats.org/officeDocument/2006/relationships/image" Target="../media/image276.png"/><Relationship Id="rId83" Type="http://schemas.openxmlformats.org/officeDocument/2006/relationships/image" Target="../media/image297.svg"/><Relationship Id="rId88" Type="http://schemas.openxmlformats.org/officeDocument/2006/relationships/image" Target="../media/image302.png"/><Relationship Id="rId111" Type="http://schemas.openxmlformats.org/officeDocument/2006/relationships/image" Target="../media/image325.svg"/><Relationship Id="rId132" Type="http://schemas.openxmlformats.org/officeDocument/2006/relationships/image" Target="../media/image345.png"/><Relationship Id="rId153" Type="http://schemas.openxmlformats.org/officeDocument/2006/relationships/image" Target="../media/image366.svg"/><Relationship Id="rId174" Type="http://schemas.openxmlformats.org/officeDocument/2006/relationships/image" Target="../media/image387.png"/><Relationship Id="rId179" Type="http://schemas.openxmlformats.org/officeDocument/2006/relationships/image" Target="../media/image392.svg"/><Relationship Id="rId190" Type="http://schemas.openxmlformats.org/officeDocument/2006/relationships/image" Target="../media/image403.png"/><Relationship Id="rId15" Type="http://schemas.openxmlformats.org/officeDocument/2006/relationships/image" Target="../media/image229.svg"/><Relationship Id="rId36" Type="http://schemas.openxmlformats.org/officeDocument/2006/relationships/image" Target="../media/image250.png"/><Relationship Id="rId57" Type="http://schemas.openxmlformats.org/officeDocument/2006/relationships/image" Target="../media/image271.svg"/><Relationship Id="rId106" Type="http://schemas.openxmlformats.org/officeDocument/2006/relationships/image" Target="../media/image320.png"/><Relationship Id="rId127" Type="http://schemas.openxmlformats.org/officeDocument/2006/relationships/image" Target="../media/image340.svg"/><Relationship Id="rId10" Type="http://schemas.openxmlformats.org/officeDocument/2006/relationships/image" Target="../media/image224.png"/><Relationship Id="rId31" Type="http://schemas.openxmlformats.org/officeDocument/2006/relationships/image" Target="../media/image245.svg"/><Relationship Id="rId52" Type="http://schemas.openxmlformats.org/officeDocument/2006/relationships/image" Target="../media/image266.png"/><Relationship Id="rId73" Type="http://schemas.openxmlformats.org/officeDocument/2006/relationships/image" Target="../media/image287.svg"/><Relationship Id="rId78" Type="http://schemas.openxmlformats.org/officeDocument/2006/relationships/image" Target="../media/image292.png"/><Relationship Id="rId94" Type="http://schemas.openxmlformats.org/officeDocument/2006/relationships/image" Target="../media/image308.png"/><Relationship Id="rId99" Type="http://schemas.openxmlformats.org/officeDocument/2006/relationships/image" Target="../media/image313.svg"/><Relationship Id="rId101" Type="http://schemas.openxmlformats.org/officeDocument/2006/relationships/image" Target="../media/image315.svg"/><Relationship Id="rId122" Type="http://schemas.openxmlformats.org/officeDocument/2006/relationships/image" Target="../media/image335.png"/><Relationship Id="rId143" Type="http://schemas.openxmlformats.org/officeDocument/2006/relationships/image" Target="../media/image356.svg"/><Relationship Id="rId148" Type="http://schemas.openxmlformats.org/officeDocument/2006/relationships/image" Target="../media/image361.png"/><Relationship Id="rId164" Type="http://schemas.openxmlformats.org/officeDocument/2006/relationships/image" Target="../media/image377.png"/><Relationship Id="rId169" Type="http://schemas.openxmlformats.org/officeDocument/2006/relationships/image" Target="../media/image382.svg"/><Relationship Id="rId185" Type="http://schemas.openxmlformats.org/officeDocument/2006/relationships/image" Target="../media/image398.svg"/><Relationship Id="rId4" Type="http://schemas.openxmlformats.org/officeDocument/2006/relationships/image" Target="../media/image218.png"/><Relationship Id="rId9" Type="http://schemas.openxmlformats.org/officeDocument/2006/relationships/image" Target="../media/image223.svg"/><Relationship Id="rId180" Type="http://schemas.openxmlformats.org/officeDocument/2006/relationships/image" Target="../media/image393.png"/><Relationship Id="rId26" Type="http://schemas.openxmlformats.org/officeDocument/2006/relationships/image" Target="../media/image24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acifico" TargetMode="External"/><Relationship Id="rId2" Type="http://schemas.openxmlformats.org/officeDocument/2006/relationships/image" Target="../media/image407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fonts.google.com/specimen/Quicksand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D00B65A6-0DDD-48BC-92CB-4B6DA0BAFF62}"/>
              </a:ext>
            </a:extLst>
          </p:cNvPr>
          <p:cNvSpPr txBox="1"/>
          <p:nvPr userDrawn="1"/>
        </p:nvSpPr>
        <p:spPr>
          <a:xfrm>
            <a:off x="1928586" y="3515519"/>
            <a:ext cx="833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cs typeface="Arial" panose="020B0604020202020204" pitchFamily="34" charset="0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C434C19-329B-437B-B51F-FA3D1C3ACA15}"/>
              </a:ext>
            </a:extLst>
          </p:cNvPr>
          <p:cNvSpPr/>
          <p:nvPr userDrawn="1"/>
        </p:nvSpPr>
        <p:spPr>
          <a:xfrm>
            <a:off x="1928586" y="1970885"/>
            <a:ext cx="83348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8000" dirty="0">
                <a:solidFill>
                  <a:srgbClr val="FF4D18"/>
                </a:solidFill>
                <a:latin typeface="+mj-lt"/>
              </a:rPr>
              <a:t>Happy Easter</a:t>
            </a:r>
            <a:endParaRPr lang="ko-KR" altLang="en-US" sz="8000" dirty="0">
              <a:solidFill>
                <a:srgbClr val="FF4D18"/>
              </a:solidFill>
              <a:latin typeface="+mj-lt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5943E1C2-3C16-410A-8EBF-6CF682243FE0}"/>
              </a:ext>
            </a:extLst>
          </p:cNvPr>
          <p:cNvSpPr/>
          <p:nvPr/>
        </p:nvSpPr>
        <p:spPr>
          <a:xfrm>
            <a:off x="4394200" y="4285463"/>
            <a:ext cx="3403600" cy="685800"/>
          </a:xfrm>
          <a:prstGeom prst="roundRect">
            <a:avLst>
              <a:gd name="adj" fmla="val 50000"/>
            </a:avLst>
          </a:prstGeom>
          <a:solidFill>
            <a:srgbClr val="00AEB2"/>
          </a:solidFill>
          <a:ln>
            <a:noFill/>
          </a:ln>
          <a:effectLst>
            <a:outerShdw blurRad="127000" dist="63500" dir="5400000" algn="t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Lorem ipsum</a:t>
            </a:r>
            <a:endParaRPr lang="ko-KR" altLang="en-US" sz="4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그래픽 1">
            <a:extLst>
              <a:ext uri="{FF2B5EF4-FFF2-40B4-BE49-F238E27FC236}">
                <a16:creationId xmlns:a16="http://schemas.microsoft.com/office/drawing/2014/main" id="{CEB6BB63-E2C0-44EA-9749-B165971630D6}"/>
              </a:ext>
            </a:extLst>
          </p:cNvPr>
          <p:cNvSpPr/>
          <p:nvPr/>
        </p:nvSpPr>
        <p:spPr>
          <a:xfrm>
            <a:off x="1781001" y="2832086"/>
            <a:ext cx="8748475" cy="549304"/>
          </a:xfrm>
          <a:custGeom>
            <a:avLst/>
            <a:gdLst>
              <a:gd name="connsiteX0" fmla="*/ 95250 w 10315575"/>
              <a:gd name="connsiteY0" fmla="*/ 501110 h 647700"/>
              <a:gd name="connsiteX1" fmla="*/ 369760 w 10315575"/>
              <a:gd name="connsiteY1" fmla="*/ 557593 h 647700"/>
              <a:gd name="connsiteX2" fmla="*/ 1400080 w 10315575"/>
              <a:gd name="connsiteY2" fmla="*/ 95250 h 647700"/>
              <a:gd name="connsiteX3" fmla="*/ 2430399 w 10315575"/>
              <a:gd name="connsiteY3" fmla="*/ 557689 h 647700"/>
              <a:gd name="connsiteX4" fmla="*/ 3460718 w 10315575"/>
              <a:gd name="connsiteY4" fmla="*/ 95250 h 647700"/>
              <a:gd name="connsiteX5" fmla="*/ 4491037 w 10315575"/>
              <a:gd name="connsiteY5" fmla="*/ 557689 h 647700"/>
              <a:gd name="connsiteX6" fmla="*/ 5521452 w 10315575"/>
              <a:gd name="connsiteY6" fmla="*/ 95250 h 647700"/>
              <a:gd name="connsiteX7" fmla="*/ 6551771 w 10315575"/>
              <a:gd name="connsiteY7" fmla="*/ 557689 h 647700"/>
              <a:gd name="connsiteX8" fmla="*/ 7581995 w 10315575"/>
              <a:gd name="connsiteY8" fmla="*/ 95250 h 647700"/>
              <a:gd name="connsiteX9" fmla="*/ 8612314 w 10315575"/>
              <a:gd name="connsiteY9" fmla="*/ 557689 h 647700"/>
              <a:gd name="connsiteX10" fmla="*/ 9642633 w 10315575"/>
              <a:gd name="connsiteY10" fmla="*/ 95250 h 647700"/>
              <a:gd name="connsiteX11" fmla="*/ 10229659 w 10315575"/>
              <a:gd name="connsiteY11" fmla="*/ 389572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15575" h="647700">
                <a:moveTo>
                  <a:pt x="95250" y="501110"/>
                </a:moveTo>
                <a:cubicBezTo>
                  <a:pt x="169354" y="535591"/>
                  <a:pt x="257270" y="557593"/>
                  <a:pt x="369760" y="557593"/>
                </a:cubicBezTo>
                <a:cubicBezTo>
                  <a:pt x="884872" y="557689"/>
                  <a:pt x="884872" y="95250"/>
                  <a:pt x="1400080" y="95250"/>
                </a:cubicBezTo>
                <a:cubicBezTo>
                  <a:pt x="1915287" y="95250"/>
                  <a:pt x="1915287" y="557689"/>
                  <a:pt x="2430399" y="557689"/>
                </a:cubicBezTo>
                <a:cubicBezTo>
                  <a:pt x="2945606" y="557689"/>
                  <a:pt x="2945606" y="95250"/>
                  <a:pt x="3460718" y="95250"/>
                </a:cubicBezTo>
                <a:cubicBezTo>
                  <a:pt x="3975925" y="95250"/>
                  <a:pt x="3975925" y="557689"/>
                  <a:pt x="4491037" y="557689"/>
                </a:cubicBezTo>
                <a:cubicBezTo>
                  <a:pt x="5006245" y="557689"/>
                  <a:pt x="5006245" y="95250"/>
                  <a:pt x="5521452" y="95250"/>
                </a:cubicBezTo>
                <a:cubicBezTo>
                  <a:pt x="6036659" y="95250"/>
                  <a:pt x="6036659" y="557689"/>
                  <a:pt x="6551771" y="557689"/>
                </a:cubicBezTo>
                <a:cubicBezTo>
                  <a:pt x="7066883" y="557689"/>
                  <a:pt x="7066883" y="95250"/>
                  <a:pt x="7581995" y="95250"/>
                </a:cubicBezTo>
                <a:cubicBezTo>
                  <a:pt x="8097202" y="95250"/>
                  <a:pt x="8097202" y="557689"/>
                  <a:pt x="8612314" y="557689"/>
                </a:cubicBezTo>
                <a:cubicBezTo>
                  <a:pt x="9127426" y="557689"/>
                  <a:pt x="9127426" y="95250"/>
                  <a:pt x="9642633" y="95250"/>
                </a:cubicBezTo>
                <a:cubicBezTo>
                  <a:pt x="9947624" y="95250"/>
                  <a:pt x="10072021" y="257365"/>
                  <a:pt x="10229659" y="389572"/>
                </a:cubicBezTo>
              </a:path>
            </a:pathLst>
          </a:custGeom>
          <a:ln w="47625" cap="rnd">
            <a:solidFill>
              <a:srgbClr val="FF4D1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39B189D3-690C-42C8-9EAD-BB1CB0AE8C4F}"/>
              </a:ext>
            </a:extLst>
          </p:cNvPr>
          <p:cNvSpPr/>
          <p:nvPr/>
        </p:nvSpPr>
        <p:spPr>
          <a:xfrm>
            <a:off x="1508644" y="1902718"/>
            <a:ext cx="1083248" cy="1083248"/>
          </a:xfrm>
          <a:prstGeom prst="ellipse">
            <a:avLst/>
          </a:prstGeom>
          <a:solidFill>
            <a:schemeClr val="bg1"/>
          </a:solidFill>
          <a:ln w="88900">
            <a:solidFill>
              <a:srgbClr val="FF4D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tx1"/>
                </a:solidFill>
                <a:latin typeface="+mj-lt"/>
              </a:rPr>
              <a:t>01</a:t>
            </a:r>
            <a:endParaRPr lang="ko-KR" alt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CD879DDC-0C2E-4BD6-ADE5-534A3FD6D281}"/>
              </a:ext>
            </a:extLst>
          </p:cNvPr>
          <p:cNvSpPr/>
          <p:nvPr/>
        </p:nvSpPr>
        <p:spPr>
          <a:xfrm>
            <a:off x="4179770" y="3227510"/>
            <a:ext cx="1083248" cy="1083248"/>
          </a:xfrm>
          <a:prstGeom prst="ellipse">
            <a:avLst/>
          </a:prstGeom>
          <a:solidFill>
            <a:schemeClr val="bg1"/>
          </a:solidFill>
          <a:ln w="88900">
            <a:solidFill>
              <a:srgbClr val="FF4D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tx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4C1DF254-29ED-48D2-80A5-FAAC58EDF359}"/>
              </a:ext>
            </a:extLst>
          </p:cNvPr>
          <p:cNvSpPr/>
          <p:nvPr/>
        </p:nvSpPr>
        <p:spPr>
          <a:xfrm>
            <a:off x="6826312" y="1902718"/>
            <a:ext cx="1083248" cy="1083248"/>
          </a:xfrm>
          <a:prstGeom prst="ellipse">
            <a:avLst/>
          </a:prstGeom>
          <a:solidFill>
            <a:schemeClr val="bg1"/>
          </a:solidFill>
          <a:ln w="88900">
            <a:solidFill>
              <a:srgbClr val="FF4D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tx1"/>
                </a:solidFill>
                <a:latin typeface="+mj-lt"/>
              </a:rPr>
              <a:t>03</a:t>
            </a:r>
            <a:endParaRPr lang="ko-KR" alt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F7DD7330-162A-40C2-B292-EDEE803225C5}"/>
              </a:ext>
            </a:extLst>
          </p:cNvPr>
          <p:cNvSpPr/>
          <p:nvPr/>
        </p:nvSpPr>
        <p:spPr>
          <a:xfrm>
            <a:off x="9411272" y="3227510"/>
            <a:ext cx="1083248" cy="1083248"/>
          </a:xfrm>
          <a:prstGeom prst="ellipse">
            <a:avLst/>
          </a:prstGeom>
          <a:solidFill>
            <a:schemeClr val="bg1"/>
          </a:solidFill>
          <a:ln w="88900">
            <a:solidFill>
              <a:srgbClr val="FF4D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tx1"/>
                </a:solidFill>
                <a:latin typeface="+mj-lt"/>
              </a:rPr>
              <a:t>04</a:t>
            </a:r>
            <a:endParaRPr lang="ko-KR" alt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3C665F4-8C70-4D35-8AE0-1F763FBC5D16}"/>
              </a:ext>
            </a:extLst>
          </p:cNvPr>
          <p:cNvSpPr txBox="1"/>
          <p:nvPr/>
        </p:nvSpPr>
        <p:spPr>
          <a:xfrm>
            <a:off x="939597" y="4052689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5A777D74-7C2C-426A-AEC5-AC46C4AC6EBC}"/>
              </a:ext>
            </a:extLst>
          </p:cNvPr>
          <p:cNvSpPr/>
          <p:nvPr/>
        </p:nvSpPr>
        <p:spPr>
          <a:xfrm>
            <a:off x="939597" y="3656985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B8A0510-C473-4CA3-8A41-0DEC1A3B0518}"/>
              </a:ext>
            </a:extLst>
          </p:cNvPr>
          <p:cNvSpPr txBox="1"/>
          <p:nvPr/>
        </p:nvSpPr>
        <p:spPr>
          <a:xfrm>
            <a:off x="3610723" y="5101886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5D7A7082-6396-4F35-8DCC-72E4962390D5}"/>
              </a:ext>
            </a:extLst>
          </p:cNvPr>
          <p:cNvSpPr/>
          <p:nvPr/>
        </p:nvSpPr>
        <p:spPr>
          <a:xfrm>
            <a:off x="3610723" y="4706182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B3086B2-169B-4AB4-A401-484D25582D0C}"/>
              </a:ext>
            </a:extLst>
          </p:cNvPr>
          <p:cNvSpPr txBox="1"/>
          <p:nvPr/>
        </p:nvSpPr>
        <p:spPr>
          <a:xfrm>
            <a:off x="6257265" y="4052689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E8594B27-A813-4D2F-A7E2-7E7EFEC90E09}"/>
              </a:ext>
            </a:extLst>
          </p:cNvPr>
          <p:cNvSpPr/>
          <p:nvPr/>
        </p:nvSpPr>
        <p:spPr>
          <a:xfrm>
            <a:off x="6257265" y="3656985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6D7AA07-61B9-43FB-B355-9F65DE7D9853}"/>
              </a:ext>
            </a:extLst>
          </p:cNvPr>
          <p:cNvSpPr txBox="1"/>
          <p:nvPr/>
        </p:nvSpPr>
        <p:spPr>
          <a:xfrm>
            <a:off x="8842225" y="5101886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86F96EBA-7615-4E44-8469-33D1C0F77A1B}"/>
              </a:ext>
            </a:extLst>
          </p:cNvPr>
          <p:cNvSpPr/>
          <p:nvPr/>
        </p:nvSpPr>
        <p:spPr>
          <a:xfrm>
            <a:off x="8842225" y="4706182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A04107E-AA0C-432F-8FDD-FA15FE4CEDAF}"/>
              </a:ext>
            </a:extLst>
          </p:cNvPr>
          <p:cNvSpPr txBox="1"/>
          <p:nvPr/>
        </p:nvSpPr>
        <p:spPr>
          <a:xfrm>
            <a:off x="1117600" y="823331"/>
            <a:ext cx="9956800" cy="523220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ACBBC6"/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chemeClr val="tx1"/>
                </a:solidFill>
              </a:rPr>
              <a:t>Enter Your Title Here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686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94A8493F-ABAB-4CC7-ABB1-2148C859A283}"/>
              </a:ext>
            </a:extLst>
          </p:cNvPr>
          <p:cNvSpPr txBox="1"/>
          <p:nvPr/>
        </p:nvSpPr>
        <p:spPr>
          <a:xfrm>
            <a:off x="762000" y="3946283"/>
            <a:ext cx="3175000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475BAF-AF93-455A-947E-FD854CC7DAC3}"/>
              </a:ext>
            </a:extLst>
          </p:cNvPr>
          <p:cNvSpPr txBox="1"/>
          <p:nvPr/>
        </p:nvSpPr>
        <p:spPr>
          <a:xfrm>
            <a:off x="762000" y="4793274"/>
            <a:ext cx="3175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DC535A7-E58E-4403-8856-CF124B40008E}"/>
              </a:ext>
            </a:extLst>
          </p:cNvPr>
          <p:cNvSpPr txBox="1"/>
          <p:nvPr/>
        </p:nvSpPr>
        <p:spPr>
          <a:xfrm>
            <a:off x="4508500" y="3946283"/>
            <a:ext cx="3175000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 err="1">
                <a:latin typeface="+mj-lt"/>
              </a:rPr>
              <a:t>Consectetur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adipiscing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elit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301933A-2C74-4FD8-8D91-6C5760B1D3DB}"/>
              </a:ext>
            </a:extLst>
          </p:cNvPr>
          <p:cNvSpPr txBox="1"/>
          <p:nvPr/>
        </p:nvSpPr>
        <p:spPr>
          <a:xfrm>
            <a:off x="4508500" y="4793274"/>
            <a:ext cx="3175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9FD82D7-D8D8-4986-9375-F9E34447511E}"/>
              </a:ext>
            </a:extLst>
          </p:cNvPr>
          <p:cNvSpPr txBox="1"/>
          <p:nvPr/>
        </p:nvSpPr>
        <p:spPr>
          <a:xfrm>
            <a:off x="8255000" y="3946283"/>
            <a:ext cx="3175000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Sed do </a:t>
            </a:r>
            <a:r>
              <a:rPr lang="en-US" altLang="ko-KR" sz="2000" dirty="0" err="1">
                <a:latin typeface="+mj-lt"/>
              </a:rPr>
              <a:t>eiusmod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tempor</a:t>
            </a:r>
            <a:endParaRPr lang="en-US" altLang="ko-KR" sz="2000" dirty="0"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5F4CCAC-88D4-4300-B94C-A3CB9EEB42F0}"/>
              </a:ext>
            </a:extLst>
          </p:cNvPr>
          <p:cNvSpPr txBox="1"/>
          <p:nvPr/>
        </p:nvSpPr>
        <p:spPr>
          <a:xfrm>
            <a:off x="8255000" y="4793274"/>
            <a:ext cx="3175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306FAC8-D9F3-41D9-9C52-953EE6DB6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0B37D63-BE29-4EF1-8F88-E40A66CEC16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5FEDE8E8-E9CE-419F-BA3C-F18BC12D253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771869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326692F5-0489-4EBF-B53E-5687FA8A4B3A}"/>
              </a:ext>
            </a:extLst>
          </p:cNvPr>
          <p:cNvSpPr txBox="1"/>
          <p:nvPr/>
        </p:nvSpPr>
        <p:spPr>
          <a:xfrm>
            <a:off x="1943099" y="1032324"/>
            <a:ext cx="8305802" cy="584775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Subject Title</a:t>
            </a:r>
            <a:endParaRPr lang="ko-KR" altLang="en-US" dirty="0"/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DBE286FC-77D3-407C-B108-757ED56D5D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7222" y="3897022"/>
            <a:ext cx="609600" cy="66675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7E970985-DF70-4C4C-870A-7ADDA35527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8898" y="3935122"/>
            <a:ext cx="657225" cy="628650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794EA180-A019-415B-B65A-F4AB55B9D198}"/>
              </a:ext>
            </a:extLst>
          </p:cNvPr>
          <p:cNvSpPr/>
          <p:nvPr/>
        </p:nvSpPr>
        <p:spPr>
          <a:xfrm>
            <a:off x="2043448" y="19792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Gender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A12B8A2-2C7F-4826-A5B3-1D5812CEB9EE}"/>
              </a:ext>
            </a:extLst>
          </p:cNvPr>
          <p:cNvSpPr/>
          <p:nvPr/>
        </p:nvSpPr>
        <p:spPr>
          <a:xfrm>
            <a:off x="7734301" y="19792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Age</a:t>
            </a:r>
            <a:endParaRPr lang="ko-KR" altLang="en-US" sz="2400" dirty="0">
              <a:latin typeface="+mj-lt"/>
            </a:endParaRP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A0131E33-B03C-4007-B920-083E6FC40A28}"/>
              </a:ext>
            </a:extLst>
          </p:cNvPr>
          <p:cNvCxnSpPr>
            <a:cxnSpLocks/>
          </p:cNvCxnSpPr>
          <p:nvPr/>
        </p:nvCxnSpPr>
        <p:spPr>
          <a:xfrm>
            <a:off x="6096000" y="2302499"/>
            <a:ext cx="0" cy="3540798"/>
          </a:xfrm>
          <a:prstGeom prst="line">
            <a:avLst/>
          </a:prstGeom>
          <a:ln w="22225" cap="rnd">
            <a:solidFill>
              <a:schemeClr val="bg1">
                <a:lumMod val="95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BE8FAE3A-D1C8-454E-A3B0-BF6BA7029ACA}"/>
              </a:ext>
            </a:extLst>
          </p:cNvPr>
          <p:cNvSpPr/>
          <p:nvPr/>
        </p:nvSpPr>
        <p:spPr>
          <a:xfrm>
            <a:off x="939800" y="2657866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rgbClr val="FF4D18"/>
                </a:solidFill>
              </a:rPr>
              <a:t>50%</a:t>
            </a:r>
            <a:endParaRPr lang="ko-KR" altLang="en-US" dirty="0">
              <a:solidFill>
                <a:srgbClr val="FF4D18"/>
              </a:solidFill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E0EE1117-C68E-42C3-86AA-4038CD35C05E}"/>
              </a:ext>
            </a:extLst>
          </p:cNvPr>
          <p:cNvSpPr/>
          <p:nvPr/>
        </p:nvSpPr>
        <p:spPr>
          <a:xfrm>
            <a:off x="939800" y="2657866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FF4D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</a:rPr>
              <a:t>50%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D72D15-32A7-4071-8C60-8B583F308ABD}"/>
              </a:ext>
            </a:extLst>
          </p:cNvPr>
          <p:cNvSpPr txBox="1"/>
          <p:nvPr/>
        </p:nvSpPr>
        <p:spPr>
          <a:xfrm>
            <a:off x="1394073" y="4777481"/>
            <a:ext cx="143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Female</a:t>
            </a:r>
          </a:p>
          <a:p>
            <a:pPr algn="ctr"/>
            <a:r>
              <a:rPr lang="en-US" altLang="ko-KR" sz="2000" dirty="0"/>
              <a:t>50%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97F054F-C254-4D03-83BE-DCE05EEAC824}"/>
              </a:ext>
            </a:extLst>
          </p:cNvPr>
          <p:cNvSpPr txBox="1"/>
          <p:nvPr/>
        </p:nvSpPr>
        <p:spPr>
          <a:xfrm>
            <a:off x="3449562" y="4777481"/>
            <a:ext cx="143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Male</a:t>
            </a:r>
          </a:p>
          <a:p>
            <a:pPr algn="ctr"/>
            <a:r>
              <a:rPr lang="en-US" altLang="ko-KR" sz="2000" dirty="0"/>
              <a:t>50%</a:t>
            </a: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2C4FDFBD-FB6F-451C-BE79-6116A0C7BB13}"/>
              </a:ext>
            </a:extLst>
          </p:cNvPr>
          <p:cNvSpPr/>
          <p:nvPr/>
        </p:nvSpPr>
        <p:spPr>
          <a:xfrm>
            <a:off x="6883401" y="2657866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D67FF"/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AD171BE8-4B2A-4C5B-89FE-A95266ACF5DF}"/>
              </a:ext>
            </a:extLst>
          </p:cNvPr>
          <p:cNvSpPr/>
          <p:nvPr/>
        </p:nvSpPr>
        <p:spPr>
          <a:xfrm>
            <a:off x="6883401" y="2657866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00A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20-35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D230F91F-8E8B-41DB-813F-67874028FF0B}"/>
              </a:ext>
            </a:extLst>
          </p:cNvPr>
          <p:cNvSpPr/>
          <p:nvPr/>
        </p:nvSpPr>
        <p:spPr>
          <a:xfrm>
            <a:off x="6883401" y="3663550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D67FF"/>
              </a:solidFill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B656DE5F-1CDA-4AE1-BBD5-1B86BE43BEB8}"/>
              </a:ext>
            </a:extLst>
          </p:cNvPr>
          <p:cNvSpPr/>
          <p:nvPr/>
        </p:nvSpPr>
        <p:spPr>
          <a:xfrm>
            <a:off x="6883402" y="3663550"/>
            <a:ext cx="1001486" cy="458254"/>
          </a:xfrm>
          <a:prstGeom prst="roundRect">
            <a:avLst>
              <a:gd name="adj" fmla="val 50000"/>
            </a:avLst>
          </a:prstGeom>
          <a:solidFill>
            <a:srgbClr val="00A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35-50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4E2C02B7-941B-4E9A-86E4-7703B734F66E}"/>
              </a:ext>
            </a:extLst>
          </p:cNvPr>
          <p:cNvSpPr/>
          <p:nvPr/>
        </p:nvSpPr>
        <p:spPr>
          <a:xfrm>
            <a:off x="6883401" y="4669234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D67FF"/>
              </a:solidFill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C2094AD3-310A-4C25-BAAB-E0BD72D22226}"/>
              </a:ext>
            </a:extLst>
          </p:cNvPr>
          <p:cNvSpPr/>
          <p:nvPr/>
        </p:nvSpPr>
        <p:spPr>
          <a:xfrm>
            <a:off x="6883401" y="4669234"/>
            <a:ext cx="1001487" cy="458254"/>
          </a:xfrm>
          <a:prstGeom prst="roundRect">
            <a:avLst>
              <a:gd name="adj" fmla="val 50000"/>
            </a:avLst>
          </a:prstGeom>
          <a:solidFill>
            <a:srgbClr val="00A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50-65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947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7FA62A49-A711-4C83-861B-0BFDB54FF24A}"/>
              </a:ext>
            </a:extLst>
          </p:cNvPr>
          <p:cNvSpPr/>
          <p:nvPr/>
        </p:nvSpPr>
        <p:spPr>
          <a:xfrm>
            <a:off x="6510568" y="1511300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00AEB2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4648D2D5-7AB7-46A2-B503-1CF6E2186B33}"/>
              </a:ext>
            </a:extLst>
          </p:cNvPr>
          <p:cNvSpPr/>
          <p:nvPr/>
        </p:nvSpPr>
        <p:spPr>
          <a:xfrm>
            <a:off x="2569033" y="1511300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F4D18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ACE354B0-99E1-4326-9EEB-F19015850526}"/>
              </a:ext>
            </a:extLst>
          </p:cNvPr>
          <p:cNvSpPr/>
          <p:nvPr/>
        </p:nvSpPr>
        <p:spPr>
          <a:xfrm>
            <a:off x="1" y="1511300"/>
            <a:ext cx="3532417" cy="1917700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FCC43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A5E310-14DC-44EC-A0A1-16327090E4C5}"/>
              </a:ext>
            </a:extLst>
          </p:cNvPr>
          <p:cNvSpPr txBox="1"/>
          <p:nvPr/>
        </p:nvSpPr>
        <p:spPr>
          <a:xfrm>
            <a:off x="1011926" y="4664711"/>
            <a:ext cx="230277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6187750-7BC9-4CC8-9A50-E1306630FF0A}"/>
              </a:ext>
            </a:extLst>
          </p:cNvPr>
          <p:cNvSpPr/>
          <p:nvPr/>
        </p:nvSpPr>
        <p:spPr>
          <a:xfrm>
            <a:off x="1011925" y="4286571"/>
            <a:ext cx="230277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AF7321A-C5AB-4485-818D-8AF00C00EB14}"/>
              </a:ext>
            </a:extLst>
          </p:cNvPr>
          <p:cNvSpPr/>
          <p:nvPr/>
        </p:nvSpPr>
        <p:spPr>
          <a:xfrm>
            <a:off x="1011925" y="3719286"/>
            <a:ext cx="2286337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C1D84A-BA45-4C89-9EFC-BC1FE814D489}"/>
              </a:ext>
            </a:extLst>
          </p:cNvPr>
          <p:cNvSpPr txBox="1"/>
          <p:nvPr/>
        </p:nvSpPr>
        <p:spPr>
          <a:xfrm>
            <a:off x="4959484" y="4664711"/>
            <a:ext cx="230277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058940D-2778-4850-A60F-4A1AD0971442}"/>
              </a:ext>
            </a:extLst>
          </p:cNvPr>
          <p:cNvSpPr/>
          <p:nvPr/>
        </p:nvSpPr>
        <p:spPr>
          <a:xfrm>
            <a:off x="4959483" y="4286571"/>
            <a:ext cx="230277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DC42F45-CD04-46A0-B836-6510E191A343}"/>
              </a:ext>
            </a:extLst>
          </p:cNvPr>
          <p:cNvSpPr/>
          <p:nvPr/>
        </p:nvSpPr>
        <p:spPr>
          <a:xfrm>
            <a:off x="4959483" y="3719286"/>
            <a:ext cx="2286337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D6EB02-5D13-45EB-A7F1-FE830F861D70}"/>
              </a:ext>
            </a:extLst>
          </p:cNvPr>
          <p:cNvSpPr txBox="1"/>
          <p:nvPr/>
        </p:nvSpPr>
        <p:spPr>
          <a:xfrm>
            <a:off x="8893183" y="4664711"/>
            <a:ext cx="230277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BCE4B47-AB2E-47C8-98E2-0789A608A0A8}"/>
              </a:ext>
            </a:extLst>
          </p:cNvPr>
          <p:cNvSpPr/>
          <p:nvPr/>
        </p:nvSpPr>
        <p:spPr>
          <a:xfrm>
            <a:off x="8893182" y="4286571"/>
            <a:ext cx="230277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C8D4596-31D9-447B-9E3B-A6070C285E81}"/>
              </a:ext>
            </a:extLst>
          </p:cNvPr>
          <p:cNvSpPr/>
          <p:nvPr/>
        </p:nvSpPr>
        <p:spPr>
          <a:xfrm>
            <a:off x="8893182" y="3719286"/>
            <a:ext cx="2286337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879854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F9900880-8DE5-4CE1-B2BC-4819171DD5A5}"/>
              </a:ext>
            </a:extLst>
          </p:cNvPr>
          <p:cNvSpPr/>
          <p:nvPr/>
        </p:nvSpPr>
        <p:spPr>
          <a:xfrm>
            <a:off x="6742299" y="2226914"/>
            <a:ext cx="990692" cy="2148640"/>
          </a:xfrm>
          <a:custGeom>
            <a:avLst/>
            <a:gdLst>
              <a:gd name="connsiteX0" fmla="*/ 55730 w 1274336"/>
              <a:gd name="connsiteY0" fmla="*/ 2169213 h 2763818"/>
              <a:gd name="connsiteX1" fmla="*/ 598399 w 1274336"/>
              <a:gd name="connsiteY1" fmla="*/ 2711882 h 2763818"/>
              <a:gd name="connsiteX2" fmla="*/ 820994 w 1274336"/>
              <a:gd name="connsiteY2" fmla="*/ 2698642 h 2763818"/>
              <a:gd name="connsiteX3" fmla="*/ 820994 w 1274336"/>
              <a:gd name="connsiteY3" fmla="*/ 69207 h 2763818"/>
              <a:gd name="connsiteX4" fmla="*/ 598399 w 1274336"/>
              <a:gd name="connsiteY4" fmla="*/ 55968 h 2763818"/>
              <a:gd name="connsiteX5" fmla="*/ 55730 w 1274336"/>
              <a:gd name="connsiteY5" fmla="*/ 598636 h 2763818"/>
              <a:gd name="connsiteX6" fmla="*/ 38849 w 1274336"/>
              <a:gd name="connsiteY6" fmla="*/ 789124 h 2763818"/>
              <a:gd name="connsiteX7" fmla="*/ 38849 w 1274336"/>
              <a:gd name="connsiteY7" fmla="*/ 1978890 h 2763818"/>
              <a:gd name="connsiteX8" fmla="*/ 55730 w 1274336"/>
              <a:gd name="connsiteY8" fmla="*/ 2169213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4336" h="2763818">
                <a:moveTo>
                  <a:pt x="55730" y="2169213"/>
                </a:moveTo>
                <a:lnTo>
                  <a:pt x="598399" y="2711882"/>
                </a:lnTo>
                <a:cubicBezTo>
                  <a:pt x="661619" y="2775102"/>
                  <a:pt x="765387" y="2768482"/>
                  <a:pt x="820994" y="2698642"/>
                </a:cubicBezTo>
                <a:cubicBezTo>
                  <a:pt x="1430855" y="1931723"/>
                  <a:pt x="1430855" y="835960"/>
                  <a:pt x="820994" y="69207"/>
                </a:cubicBezTo>
                <a:cubicBezTo>
                  <a:pt x="765387" y="-633"/>
                  <a:pt x="661619" y="-7253"/>
                  <a:pt x="598399" y="55968"/>
                </a:cubicBezTo>
                <a:lnTo>
                  <a:pt x="55730" y="598636"/>
                </a:lnTo>
                <a:cubicBezTo>
                  <a:pt x="4757" y="649609"/>
                  <a:pt x="-1698" y="729545"/>
                  <a:pt x="38849" y="789124"/>
                </a:cubicBezTo>
                <a:cubicBezTo>
                  <a:pt x="282959" y="1146931"/>
                  <a:pt x="282959" y="1621083"/>
                  <a:pt x="38849" y="1978890"/>
                </a:cubicBezTo>
                <a:cubicBezTo>
                  <a:pt x="-1698" y="2038304"/>
                  <a:pt x="4757" y="2118240"/>
                  <a:pt x="55730" y="2169213"/>
                </a:cubicBezTo>
                <a:close/>
              </a:path>
            </a:pathLst>
          </a:custGeom>
          <a:solidFill>
            <a:srgbClr val="FF4D1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B5CD1ADD-9233-4718-9259-4C9AF12C04D8}"/>
              </a:ext>
            </a:extLst>
          </p:cNvPr>
          <p:cNvSpPr/>
          <p:nvPr/>
        </p:nvSpPr>
        <p:spPr>
          <a:xfrm>
            <a:off x="4440677" y="2226914"/>
            <a:ext cx="1003557" cy="2148640"/>
          </a:xfrm>
          <a:custGeom>
            <a:avLst/>
            <a:gdLst>
              <a:gd name="connsiteX0" fmla="*/ 1235072 w 1290886"/>
              <a:gd name="connsiteY0" fmla="*/ 598636 h 2763818"/>
              <a:gd name="connsiteX1" fmla="*/ 692403 w 1290886"/>
              <a:gd name="connsiteY1" fmla="*/ 55968 h 2763818"/>
              <a:gd name="connsiteX2" fmla="*/ 469808 w 1290886"/>
              <a:gd name="connsiteY2" fmla="*/ 69207 h 2763818"/>
              <a:gd name="connsiteX3" fmla="*/ 469808 w 1290886"/>
              <a:gd name="connsiteY3" fmla="*/ 2698642 h 2763818"/>
              <a:gd name="connsiteX4" fmla="*/ 692403 w 1290886"/>
              <a:gd name="connsiteY4" fmla="*/ 2711882 h 2763818"/>
              <a:gd name="connsiteX5" fmla="*/ 1235072 w 1290886"/>
              <a:gd name="connsiteY5" fmla="*/ 2169213 h 2763818"/>
              <a:gd name="connsiteX6" fmla="*/ 1251953 w 1290886"/>
              <a:gd name="connsiteY6" fmla="*/ 1978725 h 2763818"/>
              <a:gd name="connsiteX7" fmla="*/ 1251953 w 1290886"/>
              <a:gd name="connsiteY7" fmla="*/ 788959 h 2763818"/>
              <a:gd name="connsiteX8" fmla="*/ 1235072 w 1290886"/>
              <a:gd name="connsiteY8" fmla="*/ 598636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886" h="2763818">
                <a:moveTo>
                  <a:pt x="1235072" y="598636"/>
                </a:moveTo>
                <a:lnTo>
                  <a:pt x="692403" y="55968"/>
                </a:lnTo>
                <a:cubicBezTo>
                  <a:pt x="629183" y="-7253"/>
                  <a:pt x="525416" y="-633"/>
                  <a:pt x="469808" y="69207"/>
                </a:cubicBezTo>
                <a:cubicBezTo>
                  <a:pt x="-140053" y="836126"/>
                  <a:pt x="-140053" y="1931889"/>
                  <a:pt x="469808" y="2698642"/>
                </a:cubicBezTo>
                <a:cubicBezTo>
                  <a:pt x="525416" y="2768482"/>
                  <a:pt x="629183" y="2775102"/>
                  <a:pt x="692403" y="2711882"/>
                </a:cubicBezTo>
                <a:lnTo>
                  <a:pt x="1235072" y="2169213"/>
                </a:lnTo>
                <a:cubicBezTo>
                  <a:pt x="1286046" y="2118240"/>
                  <a:pt x="1292500" y="2038470"/>
                  <a:pt x="1251953" y="1978725"/>
                </a:cubicBezTo>
                <a:cubicBezTo>
                  <a:pt x="1007843" y="1620918"/>
                  <a:pt x="1007843" y="1146766"/>
                  <a:pt x="1251953" y="788959"/>
                </a:cubicBezTo>
                <a:cubicBezTo>
                  <a:pt x="1292666" y="729380"/>
                  <a:pt x="1286211" y="649609"/>
                  <a:pt x="1235072" y="598636"/>
                </a:cubicBezTo>
                <a:close/>
              </a:path>
            </a:pathLst>
          </a:custGeom>
          <a:solidFill>
            <a:srgbClr val="FF4D1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42D43BC9-42CE-43D2-B3C8-B8974D6788BD}"/>
              </a:ext>
            </a:extLst>
          </p:cNvPr>
          <p:cNvSpPr/>
          <p:nvPr/>
        </p:nvSpPr>
        <p:spPr>
          <a:xfrm>
            <a:off x="5017411" y="3951823"/>
            <a:ext cx="2148643" cy="1003556"/>
          </a:xfrm>
          <a:custGeom>
            <a:avLst/>
            <a:gdLst>
              <a:gd name="connsiteX0" fmla="*/ 598636 w 2763820"/>
              <a:gd name="connsiteY0" fmla="*/ 55701 h 1290885"/>
              <a:gd name="connsiteX1" fmla="*/ 55968 w 2763820"/>
              <a:gd name="connsiteY1" fmla="*/ 598534 h 1290885"/>
              <a:gd name="connsiteX2" fmla="*/ 69208 w 2763820"/>
              <a:gd name="connsiteY2" fmla="*/ 821129 h 1290885"/>
              <a:gd name="connsiteX3" fmla="*/ 2698644 w 2763820"/>
              <a:gd name="connsiteY3" fmla="*/ 821129 h 1290885"/>
              <a:gd name="connsiteX4" fmla="*/ 2711884 w 2763820"/>
              <a:gd name="connsiteY4" fmla="*/ 598534 h 1290885"/>
              <a:gd name="connsiteX5" fmla="*/ 2169215 w 2763820"/>
              <a:gd name="connsiteY5" fmla="*/ 55866 h 1290885"/>
              <a:gd name="connsiteX6" fmla="*/ 1978726 w 2763820"/>
              <a:gd name="connsiteY6" fmla="*/ 38985 h 1290885"/>
              <a:gd name="connsiteX7" fmla="*/ 788959 w 2763820"/>
              <a:gd name="connsiteY7" fmla="*/ 38985 h 1290885"/>
              <a:gd name="connsiteX8" fmla="*/ 598636 w 2763820"/>
              <a:gd name="connsiteY8" fmla="*/ 5570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598636" y="55701"/>
                </a:moveTo>
                <a:lnTo>
                  <a:pt x="55968" y="598534"/>
                </a:lnTo>
                <a:cubicBezTo>
                  <a:pt x="-7253" y="661755"/>
                  <a:pt x="-633" y="765522"/>
                  <a:pt x="69208" y="821129"/>
                </a:cubicBezTo>
                <a:cubicBezTo>
                  <a:pt x="836127" y="1430990"/>
                  <a:pt x="1931890" y="1430990"/>
                  <a:pt x="2698644" y="821129"/>
                </a:cubicBezTo>
                <a:cubicBezTo>
                  <a:pt x="2768484" y="765522"/>
                  <a:pt x="2775104" y="661755"/>
                  <a:pt x="2711884" y="598534"/>
                </a:cubicBezTo>
                <a:lnTo>
                  <a:pt x="2169215" y="55866"/>
                </a:lnTo>
                <a:cubicBezTo>
                  <a:pt x="2118242" y="4893"/>
                  <a:pt x="2038306" y="-1562"/>
                  <a:pt x="1978726" y="38985"/>
                </a:cubicBezTo>
                <a:cubicBezTo>
                  <a:pt x="1620919" y="283095"/>
                  <a:pt x="1146767" y="283095"/>
                  <a:pt x="788959" y="38985"/>
                </a:cubicBezTo>
                <a:cubicBezTo>
                  <a:pt x="729380" y="-1727"/>
                  <a:pt x="649610" y="4727"/>
                  <a:pt x="598636" y="55701"/>
                </a:cubicBezTo>
                <a:close/>
              </a:path>
            </a:pathLst>
          </a:custGeom>
          <a:solidFill>
            <a:srgbClr val="00AEB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6831CF48-C1C1-4B63-915D-CB72074EAEA0}"/>
              </a:ext>
            </a:extLst>
          </p:cNvPr>
          <p:cNvSpPr/>
          <p:nvPr/>
        </p:nvSpPr>
        <p:spPr>
          <a:xfrm>
            <a:off x="5017411" y="1650181"/>
            <a:ext cx="2148643" cy="1003556"/>
          </a:xfrm>
          <a:custGeom>
            <a:avLst/>
            <a:gdLst>
              <a:gd name="connsiteX0" fmla="*/ 2169215 w 2763820"/>
              <a:gd name="connsiteY0" fmla="*/ 1235071 h 1290885"/>
              <a:gd name="connsiteX1" fmla="*/ 2711884 w 2763820"/>
              <a:gd name="connsiteY1" fmla="*/ 692403 h 1290885"/>
              <a:gd name="connsiteX2" fmla="*/ 2698644 w 2763820"/>
              <a:gd name="connsiteY2" fmla="*/ 469808 h 1290885"/>
              <a:gd name="connsiteX3" fmla="*/ 69208 w 2763820"/>
              <a:gd name="connsiteY3" fmla="*/ 469808 h 1290885"/>
              <a:gd name="connsiteX4" fmla="*/ 55968 w 2763820"/>
              <a:gd name="connsiteY4" fmla="*/ 692403 h 1290885"/>
              <a:gd name="connsiteX5" fmla="*/ 598636 w 2763820"/>
              <a:gd name="connsiteY5" fmla="*/ 1235071 h 1290885"/>
              <a:gd name="connsiteX6" fmla="*/ 789125 w 2763820"/>
              <a:gd name="connsiteY6" fmla="*/ 1251952 h 1290885"/>
              <a:gd name="connsiteX7" fmla="*/ 1978892 w 2763820"/>
              <a:gd name="connsiteY7" fmla="*/ 1251952 h 1290885"/>
              <a:gd name="connsiteX8" fmla="*/ 2169215 w 2763820"/>
              <a:gd name="connsiteY8" fmla="*/ 123507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2169215" y="1235071"/>
                </a:moveTo>
                <a:lnTo>
                  <a:pt x="2711884" y="692403"/>
                </a:lnTo>
                <a:cubicBezTo>
                  <a:pt x="2775104" y="629183"/>
                  <a:pt x="2768484" y="525415"/>
                  <a:pt x="2698644" y="469808"/>
                </a:cubicBezTo>
                <a:cubicBezTo>
                  <a:pt x="1931725" y="-140053"/>
                  <a:pt x="835961" y="-140053"/>
                  <a:pt x="69208" y="469808"/>
                </a:cubicBezTo>
                <a:cubicBezTo>
                  <a:pt x="-633" y="525415"/>
                  <a:pt x="-7253" y="629183"/>
                  <a:pt x="55968" y="692403"/>
                </a:cubicBezTo>
                <a:lnTo>
                  <a:pt x="598636" y="1235071"/>
                </a:lnTo>
                <a:cubicBezTo>
                  <a:pt x="649610" y="1286045"/>
                  <a:pt x="729546" y="1292499"/>
                  <a:pt x="789125" y="1251952"/>
                </a:cubicBezTo>
                <a:cubicBezTo>
                  <a:pt x="1146932" y="1007842"/>
                  <a:pt x="1621085" y="1007842"/>
                  <a:pt x="1978892" y="1251952"/>
                </a:cubicBezTo>
                <a:cubicBezTo>
                  <a:pt x="2038306" y="1292664"/>
                  <a:pt x="2118242" y="1286210"/>
                  <a:pt x="2169215" y="1235071"/>
                </a:cubicBezTo>
                <a:close/>
              </a:path>
            </a:pathLst>
          </a:custGeom>
          <a:solidFill>
            <a:srgbClr val="00AEB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983CEA-4573-48B6-A8B2-8FDDA158C08B}"/>
              </a:ext>
            </a:extLst>
          </p:cNvPr>
          <p:cNvSpPr txBox="1"/>
          <p:nvPr/>
        </p:nvSpPr>
        <p:spPr>
          <a:xfrm>
            <a:off x="8050452" y="1704936"/>
            <a:ext cx="2719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C0017D4-1D2A-482C-9665-AAA758B59976}"/>
              </a:ext>
            </a:extLst>
          </p:cNvPr>
          <p:cNvSpPr/>
          <p:nvPr/>
        </p:nvSpPr>
        <p:spPr>
          <a:xfrm>
            <a:off x="8050452" y="1330023"/>
            <a:ext cx="2719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CC2B417-5E37-4F7D-A504-5EC07522A7E7}"/>
              </a:ext>
            </a:extLst>
          </p:cNvPr>
          <p:cNvSpPr txBox="1"/>
          <p:nvPr/>
        </p:nvSpPr>
        <p:spPr>
          <a:xfrm>
            <a:off x="8050452" y="4450759"/>
            <a:ext cx="2719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ACCB10FE-20AD-49CD-BC13-1CC25BC6C247}"/>
              </a:ext>
            </a:extLst>
          </p:cNvPr>
          <p:cNvSpPr/>
          <p:nvPr/>
        </p:nvSpPr>
        <p:spPr>
          <a:xfrm>
            <a:off x="8050452" y="4075846"/>
            <a:ext cx="2719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76FEAB-3ED3-4ED6-9BAE-C836FB93D1D4}"/>
              </a:ext>
            </a:extLst>
          </p:cNvPr>
          <p:cNvSpPr txBox="1"/>
          <p:nvPr/>
        </p:nvSpPr>
        <p:spPr>
          <a:xfrm>
            <a:off x="1422401" y="1704936"/>
            <a:ext cx="2719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1CB76D10-0722-4315-A3DF-8D787EE988B4}"/>
              </a:ext>
            </a:extLst>
          </p:cNvPr>
          <p:cNvSpPr/>
          <p:nvPr/>
        </p:nvSpPr>
        <p:spPr>
          <a:xfrm>
            <a:off x="1422401" y="1330023"/>
            <a:ext cx="2719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7A20F9A-1582-46B4-852D-55722C063A8C}"/>
              </a:ext>
            </a:extLst>
          </p:cNvPr>
          <p:cNvSpPr txBox="1"/>
          <p:nvPr/>
        </p:nvSpPr>
        <p:spPr>
          <a:xfrm>
            <a:off x="1422401" y="4450759"/>
            <a:ext cx="2719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CEA68D4-B34E-42E1-B25C-327B40EB8A7F}"/>
              </a:ext>
            </a:extLst>
          </p:cNvPr>
          <p:cNvSpPr/>
          <p:nvPr/>
        </p:nvSpPr>
        <p:spPr>
          <a:xfrm>
            <a:off x="1422401" y="4075846"/>
            <a:ext cx="2719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8E619373-C5DB-4C38-92E3-BD9FC5E10B65}"/>
              </a:ext>
            </a:extLst>
          </p:cNvPr>
          <p:cNvSpPr/>
          <p:nvPr/>
        </p:nvSpPr>
        <p:spPr>
          <a:xfrm>
            <a:off x="5256336" y="2948837"/>
            <a:ext cx="1659140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357793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33FE17A-FFF3-4B03-A7DC-07058660F664}"/>
              </a:ext>
            </a:extLst>
          </p:cNvPr>
          <p:cNvSpPr txBox="1"/>
          <p:nvPr/>
        </p:nvSpPr>
        <p:spPr>
          <a:xfrm>
            <a:off x="960788" y="2207529"/>
            <a:ext cx="4961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  <a:cs typeface="Arial" panose="020B0604020202020204" pitchFamily="34" charset="0"/>
              </a:rPr>
              <a:t>Lorem ipsum dolor sit </a:t>
            </a:r>
            <a:r>
              <a:rPr lang="en-US" altLang="ko-KR" sz="2400" dirty="0" err="1">
                <a:latin typeface="+mj-lt"/>
                <a:cs typeface="Arial" panose="020B0604020202020204" pitchFamily="34" charset="0"/>
              </a:rPr>
              <a:t>amet</a:t>
            </a:r>
            <a:r>
              <a:rPr lang="en-US" altLang="ko-KR" sz="2400" dirty="0">
                <a:latin typeface="+mj-lt"/>
                <a:cs typeface="Arial" panose="020B0604020202020204" pitchFamily="34" charset="0"/>
              </a:rPr>
              <a:t>,</a:t>
            </a:r>
            <a:endParaRPr lang="ko-KR" altLang="en-US" sz="2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2E8618-12FB-4E0F-BBC5-7A36D3C011BC}"/>
              </a:ext>
            </a:extLst>
          </p:cNvPr>
          <p:cNvSpPr txBox="1"/>
          <p:nvPr/>
        </p:nvSpPr>
        <p:spPr>
          <a:xfrm>
            <a:off x="960788" y="2752184"/>
            <a:ext cx="49611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29E623-A049-4A03-98CA-E9C9CAA2138E}"/>
              </a:ext>
            </a:extLst>
          </p:cNvPr>
          <p:cNvSpPr txBox="1"/>
          <p:nvPr/>
        </p:nvSpPr>
        <p:spPr>
          <a:xfrm>
            <a:off x="960788" y="4246624"/>
            <a:ext cx="4961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/>
              <a:t>Ut </a:t>
            </a:r>
            <a:r>
              <a:rPr lang="en-US" altLang="ko-KR" sz="2400" dirty="0" err="1"/>
              <a:t>enim</a:t>
            </a:r>
            <a:r>
              <a:rPr lang="en-US" altLang="ko-KR" sz="2400" dirty="0"/>
              <a:t> ad minim </a:t>
            </a:r>
            <a:r>
              <a:rPr lang="en-US" altLang="ko-KR" sz="2400" dirty="0" err="1"/>
              <a:t>veniam</a:t>
            </a:r>
            <a:r>
              <a:rPr lang="en-US" altLang="ko-KR" sz="2400" dirty="0"/>
              <a:t>,</a:t>
            </a:r>
            <a:endParaRPr lang="ko-KR" alt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4173932-E5A1-4348-B3EC-29E4E1678F76}"/>
              </a:ext>
            </a:extLst>
          </p:cNvPr>
          <p:cNvSpPr txBox="1"/>
          <p:nvPr/>
        </p:nvSpPr>
        <p:spPr>
          <a:xfrm>
            <a:off x="960788" y="4791279"/>
            <a:ext cx="49611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Ut </a:t>
            </a:r>
            <a:r>
              <a:rPr lang="en-US" altLang="ko-KR" sz="1400" dirty="0" err="1">
                <a:solidFill>
                  <a:schemeClr val="tx1"/>
                </a:solidFill>
              </a:rPr>
              <a:t>enim</a:t>
            </a:r>
            <a:r>
              <a:rPr lang="en-US" altLang="ko-KR" sz="1400" dirty="0">
                <a:solidFill>
                  <a:schemeClr val="tx1"/>
                </a:solidFill>
              </a:rPr>
              <a:t> ad minim </a:t>
            </a:r>
            <a:r>
              <a:rPr lang="en-US" altLang="ko-KR" sz="1400" dirty="0" err="1">
                <a:solidFill>
                  <a:schemeClr val="tx1"/>
                </a:solidFill>
              </a:rPr>
              <a:t>veniam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quis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nostrud</a:t>
            </a:r>
            <a:r>
              <a:rPr lang="en-US" altLang="ko-KR" sz="1400" dirty="0">
                <a:solidFill>
                  <a:schemeClr val="tx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/>
                </a:solidFill>
              </a:rPr>
              <a:t>ullamco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laboris</a:t>
            </a:r>
            <a:r>
              <a:rPr lang="en-US" altLang="ko-KR" sz="1400" dirty="0">
                <a:solidFill>
                  <a:schemeClr val="tx1"/>
                </a:solidFill>
              </a:rPr>
              <a:t> nisi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aliquip</a:t>
            </a:r>
            <a:r>
              <a:rPr lang="en-US" altLang="ko-KR" sz="1400" dirty="0">
                <a:solidFill>
                  <a:schemeClr val="tx1"/>
                </a:solidFill>
              </a:rPr>
              <a:t> ex </a:t>
            </a:r>
            <a:r>
              <a:rPr lang="en-US" altLang="ko-KR" sz="1400" dirty="0" err="1">
                <a:solidFill>
                  <a:schemeClr val="tx1"/>
                </a:solidFill>
              </a:rPr>
              <a:t>ea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commodo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consequat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BEF407B-6416-4E8B-8BCC-BA2A8B00189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11791" y="1294145"/>
            <a:ext cx="4269710" cy="4269710"/>
          </a:xfrm>
        </p:spPr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F5647EB3-98BA-4F5D-B6FE-951079EB52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001" y="1040238"/>
            <a:ext cx="977290" cy="70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077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88D620C4-343F-4479-A236-EEA5479CEDA1}"/>
              </a:ext>
            </a:extLst>
          </p:cNvPr>
          <p:cNvSpPr/>
          <p:nvPr/>
        </p:nvSpPr>
        <p:spPr>
          <a:xfrm>
            <a:off x="6958146" y="1124447"/>
            <a:ext cx="3446418" cy="4722220"/>
          </a:xfrm>
          <a:prstGeom prst="rect">
            <a:avLst/>
          </a:prstGeom>
          <a:solidFill>
            <a:srgbClr val="FF4D18"/>
          </a:solidFill>
          <a:ln w="76200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1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F27700E-B06F-4590-BFA0-02F617B7DEBA}"/>
              </a:ext>
            </a:extLst>
          </p:cNvPr>
          <p:cNvSpPr/>
          <p:nvPr/>
        </p:nvSpPr>
        <p:spPr>
          <a:xfrm>
            <a:off x="1787434" y="1124447"/>
            <a:ext cx="3446418" cy="4722220"/>
          </a:xfrm>
          <a:prstGeom prst="rect">
            <a:avLst/>
          </a:prstGeom>
          <a:solidFill>
            <a:srgbClr val="FF4D18"/>
          </a:solidFill>
          <a:ln w="76200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1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D2363C-8C9E-4557-B5C5-F1145C5BC9B7}"/>
              </a:ext>
            </a:extLst>
          </p:cNvPr>
          <p:cNvSpPr txBox="1"/>
          <p:nvPr/>
        </p:nvSpPr>
        <p:spPr>
          <a:xfrm>
            <a:off x="1909532" y="1722765"/>
            <a:ext cx="320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A63ED752-8742-428B-8D32-4DB05542C869}"/>
              </a:ext>
            </a:extLst>
          </p:cNvPr>
          <p:cNvSpPr/>
          <p:nvPr/>
        </p:nvSpPr>
        <p:spPr>
          <a:xfrm>
            <a:off x="1909532" y="1269904"/>
            <a:ext cx="3202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3043430-760C-45DE-822B-65ADCDE9BA84}"/>
              </a:ext>
            </a:extLst>
          </p:cNvPr>
          <p:cNvSpPr txBox="1"/>
          <p:nvPr/>
        </p:nvSpPr>
        <p:spPr>
          <a:xfrm>
            <a:off x="7080244" y="1722765"/>
            <a:ext cx="320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2910B05-82BC-4170-8D9B-E3501DCE4B76}"/>
              </a:ext>
            </a:extLst>
          </p:cNvPr>
          <p:cNvSpPr/>
          <p:nvPr/>
        </p:nvSpPr>
        <p:spPr>
          <a:xfrm>
            <a:off x="7080244" y="1269904"/>
            <a:ext cx="3202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7AC22A2-9B9A-4718-996F-9ACE9D4B5AE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0884E2D-0566-45DF-9732-C7C6BD4ACBB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8037870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자유형: 도형 40">
            <a:extLst>
              <a:ext uri="{FF2B5EF4-FFF2-40B4-BE49-F238E27FC236}">
                <a16:creationId xmlns:a16="http://schemas.microsoft.com/office/drawing/2014/main" id="{D2781D87-2428-4414-9638-CD75A8FE018C}"/>
              </a:ext>
            </a:extLst>
          </p:cNvPr>
          <p:cNvSpPr/>
          <p:nvPr/>
        </p:nvSpPr>
        <p:spPr>
          <a:xfrm>
            <a:off x="6383813" y="4496856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4D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>
              <a:solidFill>
                <a:schemeClr val="lt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671287-ACDF-426C-B9FE-3C36CEE74818}"/>
              </a:ext>
            </a:extLst>
          </p:cNvPr>
          <p:cNvSpPr txBox="1"/>
          <p:nvPr/>
        </p:nvSpPr>
        <p:spPr>
          <a:xfrm>
            <a:off x="2096060" y="2781467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r>
              <a:rPr lang="en-US" altLang="ko-KR" dirty="0">
                <a:latin typeface="+mj-lt"/>
              </a:rPr>
              <a:t>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FFA071E-861B-41CF-9614-7DEDDA2FFC9A}"/>
              </a:ext>
            </a:extLst>
          </p:cNvPr>
          <p:cNvSpPr txBox="1"/>
          <p:nvPr/>
        </p:nvSpPr>
        <p:spPr>
          <a:xfrm>
            <a:off x="2130696" y="3215215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3CEC130-9690-414C-AA7E-A6D30D964670}"/>
              </a:ext>
            </a:extLst>
          </p:cNvPr>
          <p:cNvSpPr txBox="1"/>
          <p:nvPr/>
        </p:nvSpPr>
        <p:spPr>
          <a:xfrm>
            <a:off x="7000190" y="2781467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r>
              <a:rPr lang="en-US" altLang="ko-KR" dirty="0">
                <a:latin typeface="+mj-lt"/>
              </a:rPr>
              <a:t>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F339EC9-E9A3-4844-AD26-2614F07D4CDC}"/>
              </a:ext>
            </a:extLst>
          </p:cNvPr>
          <p:cNvSpPr txBox="1"/>
          <p:nvPr/>
        </p:nvSpPr>
        <p:spPr>
          <a:xfrm>
            <a:off x="7034826" y="3215215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499DF88-746C-4115-AE7B-17EDACB9170E}"/>
              </a:ext>
            </a:extLst>
          </p:cNvPr>
          <p:cNvSpPr txBox="1"/>
          <p:nvPr/>
        </p:nvSpPr>
        <p:spPr>
          <a:xfrm>
            <a:off x="2096060" y="4451175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r>
              <a:rPr lang="en-US" altLang="ko-KR" dirty="0">
                <a:latin typeface="+mj-lt"/>
              </a:rPr>
              <a:t>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13068E4-1E3A-48E3-A063-85EC9298C78E}"/>
              </a:ext>
            </a:extLst>
          </p:cNvPr>
          <p:cNvSpPr txBox="1"/>
          <p:nvPr/>
        </p:nvSpPr>
        <p:spPr>
          <a:xfrm>
            <a:off x="2130696" y="4884923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9EB974F-00AC-4259-9490-56B0D904D852}"/>
              </a:ext>
            </a:extLst>
          </p:cNvPr>
          <p:cNvSpPr txBox="1"/>
          <p:nvPr/>
        </p:nvSpPr>
        <p:spPr>
          <a:xfrm>
            <a:off x="7000190" y="4451175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r>
              <a:rPr lang="en-US" altLang="ko-KR" dirty="0">
                <a:latin typeface="+mj-lt"/>
              </a:rPr>
              <a:t>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E4AC8FE-4468-44D5-8823-A238D052F41E}"/>
              </a:ext>
            </a:extLst>
          </p:cNvPr>
          <p:cNvSpPr txBox="1"/>
          <p:nvPr/>
        </p:nvSpPr>
        <p:spPr>
          <a:xfrm>
            <a:off x="7034826" y="4884923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50" name="그래픽 2">
            <a:extLst>
              <a:ext uri="{FF2B5EF4-FFF2-40B4-BE49-F238E27FC236}">
                <a16:creationId xmlns:a16="http://schemas.microsoft.com/office/drawing/2014/main" id="{7147F4C5-1F97-48FC-A6CB-55441294BA4A}"/>
              </a:ext>
            </a:extLst>
          </p:cNvPr>
          <p:cNvSpPr/>
          <p:nvPr/>
        </p:nvSpPr>
        <p:spPr>
          <a:xfrm>
            <a:off x="1472447" y="282021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0A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51" name="그래픽 8">
            <a:extLst>
              <a:ext uri="{FF2B5EF4-FFF2-40B4-BE49-F238E27FC236}">
                <a16:creationId xmlns:a16="http://schemas.microsoft.com/office/drawing/2014/main" id="{25E90E18-E41F-470B-B82A-D4E4897A9DF0}"/>
              </a:ext>
            </a:extLst>
          </p:cNvPr>
          <p:cNvSpPr/>
          <p:nvPr/>
        </p:nvSpPr>
        <p:spPr>
          <a:xfrm>
            <a:off x="1472447" y="4489924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0A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52" name="그래픽 5">
            <a:extLst>
              <a:ext uri="{FF2B5EF4-FFF2-40B4-BE49-F238E27FC236}">
                <a16:creationId xmlns:a16="http://schemas.microsoft.com/office/drawing/2014/main" id="{D53BBECE-9C81-47FC-88AD-AACE1414E1B0}"/>
              </a:ext>
            </a:extLst>
          </p:cNvPr>
          <p:cNvSpPr/>
          <p:nvPr/>
        </p:nvSpPr>
        <p:spPr>
          <a:xfrm>
            <a:off x="6376577" y="282021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0A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E37EAFD-FBCE-4315-A855-E0E3A9B15FA0}"/>
              </a:ext>
            </a:extLst>
          </p:cNvPr>
          <p:cNvSpPr txBox="1"/>
          <p:nvPr/>
        </p:nvSpPr>
        <p:spPr>
          <a:xfrm>
            <a:off x="1943099" y="1322858"/>
            <a:ext cx="8305802" cy="523220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>
                <a:solidFill>
                  <a:srgbClr val="535250"/>
                </a:solidFill>
                <a:latin typeface="Caveat" pitchFamily="2" charset="0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tx1"/>
                </a:solidFill>
                <a:latin typeface="+mn-lt"/>
              </a:rPr>
              <a:t>Enter Your Title Here</a:t>
            </a:r>
            <a:endParaRPr lang="ko-KR" altLang="en-US" sz="28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307203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4797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1876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90662"/>
            <a:ext cx="1027384" cy="1170074"/>
            <a:chOff x="6830083" y="5571172"/>
            <a:chExt cx="342900" cy="390525"/>
          </a:xfrm>
          <a:solidFill>
            <a:srgbClr val="FF4D18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343811" y="1069153"/>
            <a:ext cx="11280478" cy="5571484"/>
            <a:chOff x="1311073" y="1527797"/>
            <a:chExt cx="9551982" cy="4717770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00AEB2"/>
            </a:solidFill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00AEB2"/>
            </a:solidFill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00AEB2"/>
            </a:solidFill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A5DD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328470" y="2760593"/>
            <a:ext cx="291350" cy="39817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D18"/>
          </a:solidFill>
          <a:ln w="9525" cap="flat">
            <a:solidFill>
              <a:srgbClr val="A5DDDE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813692" y="4965550"/>
            <a:ext cx="291350" cy="39817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D18"/>
          </a:solidFill>
          <a:ln w="9525" cap="flat">
            <a:solidFill>
              <a:srgbClr val="A5DDDE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09801" y="2296481"/>
            <a:ext cx="291350" cy="39817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D18"/>
          </a:solidFill>
          <a:ln w="9525" cap="flat">
            <a:solidFill>
              <a:srgbClr val="A5DDDE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60D60E3E-FA55-4557-8C40-B4FE33419B74}"/>
              </a:ext>
            </a:extLst>
          </p:cNvPr>
          <p:cNvSpPr txBox="1"/>
          <p:nvPr/>
        </p:nvSpPr>
        <p:spPr>
          <a:xfrm>
            <a:off x="1450602" y="462266"/>
            <a:ext cx="929079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tx1"/>
                </a:solidFill>
                <a:cs typeface="+mn-cs"/>
              </a:rPr>
              <a:t>World Map Slide</a:t>
            </a:r>
            <a:endParaRPr lang="ko-KR" altLang="en-US" sz="2400" b="0" dirty="0">
              <a:solidFill>
                <a:schemeClr val="tx1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00502E44-8B79-44C9-9833-3A0D323B91AF}"/>
              </a:ext>
            </a:extLst>
          </p:cNvPr>
          <p:cNvSpPr txBox="1"/>
          <p:nvPr/>
        </p:nvSpPr>
        <p:spPr>
          <a:xfrm>
            <a:off x="2323461" y="2637990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65A4F02-4361-4472-A867-FA1EBC4CAFDF}"/>
              </a:ext>
            </a:extLst>
          </p:cNvPr>
          <p:cNvSpPr/>
          <p:nvPr/>
        </p:nvSpPr>
        <p:spPr>
          <a:xfrm>
            <a:off x="1993261" y="2226290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01.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02BB13-9D5E-4A19-AEB8-04E6B9041221}"/>
              </a:ext>
            </a:extLst>
          </p:cNvPr>
          <p:cNvSpPr txBox="1"/>
          <p:nvPr/>
        </p:nvSpPr>
        <p:spPr>
          <a:xfrm>
            <a:off x="7196632" y="2637990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99C68125-D54B-4DA0-9D6A-748E4849F9A0}"/>
              </a:ext>
            </a:extLst>
          </p:cNvPr>
          <p:cNvSpPr/>
          <p:nvPr/>
        </p:nvSpPr>
        <p:spPr>
          <a:xfrm>
            <a:off x="6866432" y="2226290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03.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1D950C-FBC9-4E99-B28E-6303B76D7EA0}"/>
              </a:ext>
            </a:extLst>
          </p:cNvPr>
          <p:cNvSpPr txBox="1"/>
          <p:nvPr/>
        </p:nvSpPr>
        <p:spPr>
          <a:xfrm>
            <a:off x="2323461" y="4469367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F2814C7-8603-461D-A5D9-70CE9FC4B4B6}"/>
              </a:ext>
            </a:extLst>
          </p:cNvPr>
          <p:cNvSpPr/>
          <p:nvPr/>
        </p:nvSpPr>
        <p:spPr>
          <a:xfrm>
            <a:off x="1993261" y="4057667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02.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48BFD2-CBF4-4969-804F-D30E88BE34D5}"/>
              </a:ext>
            </a:extLst>
          </p:cNvPr>
          <p:cNvSpPr txBox="1"/>
          <p:nvPr/>
        </p:nvSpPr>
        <p:spPr>
          <a:xfrm>
            <a:off x="7196632" y="4469367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FDC4C564-7F19-47F5-A922-06FB0B4BA59C}"/>
              </a:ext>
            </a:extLst>
          </p:cNvPr>
          <p:cNvSpPr/>
          <p:nvPr/>
        </p:nvSpPr>
        <p:spPr>
          <a:xfrm>
            <a:off x="6866432" y="4057667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04.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E9A8545-2464-4142-B9E8-BB48096EE4EF}"/>
              </a:ext>
            </a:extLst>
          </p:cNvPr>
          <p:cNvSpPr txBox="1"/>
          <p:nvPr/>
        </p:nvSpPr>
        <p:spPr>
          <a:xfrm>
            <a:off x="1326662" y="1117026"/>
            <a:ext cx="4604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cs typeface="Scope One" panose="02060403030504020204" pitchFamily="18" charset="0"/>
              </a:rPr>
              <a:t>Contents</a:t>
            </a:r>
            <a:endParaRPr lang="ko-KR" altLang="en-US" sz="2800" dirty="0">
              <a:cs typeface="Scope One" panose="02060403030504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9D7A49F-0B9D-4087-AD05-59E2CF497F39}"/>
              </a:ext>
            </a:extLst>
          </p:cNvPr>
          <p:cNvSpPr txBox="1"/>
          <p:nvPr/>
        </p:nvSpPr>
        <p:spPr>
          <a:xfrm>
            <a:off x="5376521" y="2457435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Mobile 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7AFA54-BC74-48DD-9FBD-8C9047A94F79}"/>
              </a:ext>
            </a:extLst>
          </p:cNvPr>
          <p:cNvSpPr txBox="1"/>
          <p:nvPr/>
        </p:nvSpPr>
        <p:spPr>
          <a:xfrm>
            <a:off x="5376521" y="3534653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FC967667-D3B7-4BEB-9C9D-973650612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509358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FBFAEF5-A04D-4657-8933-C35E0E57DE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CE961AFD-A788-4F76-9FB7-ECBC1894F9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77862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0FD0F0-5E50-4094-8700-5E874BB16EE4}"/>
              </a:ext>
            </a:extLst>
          </p:cNvPr>
          <p:cNvSpPr txBox="1"/>
          <p:nvPr/>
        </p:nvSpPr>
        <p:spPr>
          <a:xfrm>
            <a:off x="6096000" y="2557453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2882C1-3D3E-431B-872E-41642506C5F9}"/>
              </a:ext>
            </a:extLst>
          </p:cNvPr>
          <p:cNvSpPr txBox="1"/>
          <p:nvPr/>
        </p:nvSpPr>
        <p:spPr>
          <a:xfrm>
            <a:off x="6096000" y="3634671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F71A977-A399-4322-961E-92A978329C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91336"/>
            <a:ext cx="4623711" cy="5943600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6156D35-1EB2-4908-9882-CC86CAEF500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8729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51B36-8219-4508-A122-37655F36AF99}"/>
              </a:ext>
            </a:extLst>
          </p:cNvPr>
          <p:cNvSpPr txBox="1"/>
          <p:nvPr/>
        </p:nvSpPr>
        <p:spPr>
          <a:xfrm>
            <a:off x="7952484" y="1994108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2F8F28-CF7B-4D2D-A484-0759686749DD}"/>
              </a:ext>
            </a:extLst>
          </p:cNvPr>
          <p:cNvSpPr txBox="1"/>
          <p:nvPr/>
        </p:nvSpPr>
        <p:spPr>
          <a:xfrm>
            <a:off x="7952485" y="2825105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4BF296D-780B-4AF0-ACDB-323D98EF21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158790"/>
            <a:ext cx="7745347" cy="4769019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DFBD4139-1458-413F-91EB-F188F398565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2632258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398754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814777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pic>
        <p:nvPicPr>
          <p:cNvPr id="509" name="그래픽 508">
            <a:extLst>
              <a:ext uri="{FF2B5EF4-FFF2-40B4-BE49-F238E27FC236}">
                <a16:creationId xmlns:a16="http://schemas.microsoft.com/office/drawing/2014/main" id="{E68556BD-8766-476B-9CDC-431C50806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267A6217-4655-4BA6-B551-6A1A9AC41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A4D3EE62-4F7F-4E19-8F1D-01F0DDC18F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3774F867-ECD5-49A5-9D82-4C0D0E2A8A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C8DA7815-7F25-46F1-AE30-6B517440E4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E4293916-790D-4E0B-B858-9ABA2B87BB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C39B0C44-25FA-4820-B1D5-06894E197CD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8F9EBCCF-F760-4BDC-BCFF-97E80453D6A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9810696E-EF53-483E-838F-DEDAE521429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A7E6D7B2-90A6-4AAE-979E-171F860BABC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84DB43B9-DC62-4A4F-A2E9-4B4B666244E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38C9B30D-27BB-4DF6-9D9E-1F24F38FD0A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716A0736-9BD3-4FBA-AE4B-C9474862E3B4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534BCF9E-9EA6-418E-A753-50A18BC4FA8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8A3F7896-CF19-4C27-AA6A-C85FC3014BF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9EDC78D2-436F-4997-A22D-4AA4749518E6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542F73BE-940F-4F6A-B948-6DA138382AD3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816DDD48-AB9B-4448-8227-BEA78D5F2EEB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F0FF7CFB-6134-4926-95FC-55447B8F2B56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57A834EC-727B-44BE-9F2A-0531E545073D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8EEC5C06-E6B7-406E-AA4B-EBC36FF974DF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7584B3D5-29D0-4D4A-A8C5-158C2BF5946D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D35D209D-9940-4C9E-BBF0-9D2A45D4F157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95FF26F7-D69E-47BD-ACFF-2AE8AB54DBDE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2A13FC6B-5ADA-495E-8CD4-5D666584C210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4A98FFC-E8EC-46E8-ADAA-DEF9D97E9063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A0D57394-201D-4FC2-AED4-24449D96968F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3E71F97F-FE05-4383-A255-9CFBFDE75A63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3FFDA3A9-47BB-4853-A151-ACA831D257E4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AE927777-6642-4291-A487-1EEA8467C2F7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B6F14AF7-2B23-4D95-AE59-727671184092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A301B987-CCCF-4236-9FA2-1433BCC235A6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FD9E39B4-1ED1-4192-8623-19E6E10C0627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3F0FC291-7030-46E6-80F3-B464456A20E0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086B6602-20C6-4520-A791-27237D9CE045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1D611B01-9B68-4B30-BDCD-EFF113BD8120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E7072C53-14E7-4E64-B089-058AE330472A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FDCCFB86-1AB2-4C11-91EE-FC9C39DE0258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8185D969-86E4-459A-9AE7-A0CFBB081B5C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6D4C86CC-BB78-4062-8ABB-33FE9FC1CB48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C4A5F449-A6D5-40AF-8D3A-B8CAC269B8E3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71101BC1-33CA-4497-874F-8C75A44E22FB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2985B853-ED64-4E51-B4A5-002D8F8C2122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2CB4897-7BCA-4BCE-86B6-A9709110F4D2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2EFD87DD-9415-41CF-ADEF-B9DD91E78152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4DFD0ADB-E3FD-4007-9220-022471243AB2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B4185476-FD98-4584-ADAD-75682562E256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D389C003-4602-4D5A-B0F0-C961E0FB69A0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832B38DC-92B0-43AD-9554-8D2ED55BBB16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74318222-29C5-4D17-A1D6-A19B9D7F0E6D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8F1B2AEB-7201-44DF-818F-2190ED55E0E1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3B2A185C-3981-4CF4-9526-BA5902859D3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27E666B7-DB5A-4CFD-8054-E1754B8BE582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3DDA5478-E1D1-476E-A45F-13071B087861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727032A8-0CF3-423F-AD6C-FE4704CA99E8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09C85F3C-2254-41A1-A3E4-2A79B1E214AC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D176CD25-A801-45FC-9DE3-97DBD63753C4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A100745D-F723-4B3C-9EDF-305B5235AFA0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48E7D5E3-D959-4B30-8BD6-D0396C43CB48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FB00B953-6000-4975-A01F-988214F3E0A8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766C00CF-C569-416A-81C5-A28CD3559C1B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604F6990-25BC-4571-9330-23F529FE6644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462FDA3D-B4B5-419F-80DB-E65688D86BE2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B9347F15-6962-48C1-B5F6-791E325F56D5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DF1F7060-71CE-4AD8-908F-04F9701CD29B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AA6ECCD5-9B47-41BD-BEA6-A8462B1A464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1F97C1B5-F401-4973-8873-2590A93579E6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261516FA-A4C6-40CD-8E26-B619B84D86FD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FEC68A4C-173C-4FC3-9171-FDA4197642E6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ACD16FDD-3BF8-4E9A-AEC2-117A0C6E6471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C87CF178-7B45-455A-A66D-F8B22909817F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82425BDC-DAF3-4771-BCCE-228B856A2AC7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E6F4D2DA-5B43-406F-BF2F-4C4A705F8250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095475A0-BB5E-49FC-92DD-C6EE64740630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32BAAAD4-61D0-4686-ACE2-C8238CDA6E47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99A57FEC-2BB1-4527-A253-AD5C429DEF92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38E78E66-EF79-4947-A643-DBD07EDC9C7D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9EF47429-51D8-4D6C-B714-7C93E14E6B81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D197AA4B-C602-4C11-A391-762D682BA02D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0808A00C-6942-4721-966D-7B05EDE22300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2BC8788C-4089-41B8-96F5-0662A4ADF1C0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C6CD27F1-4DA4-4011-B7ED-EF6542624F95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6C5CBF12-AB58-4F50-82A2-C3E69305D79D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38268D3F-B1F5-43F1-BC72-11EDE30EF169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08D4D62C-808A-4031-A147-E1F792D07D41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4CCE2791-6B48-4670-AF5C-177BEDC66256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ABD6E135-1F0F-4872-9919-094C402903A5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EAD31D96-4F3E-471B-B47C-C1D2F8AE01E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159FBD12-B294-4F3C-8E6E-C8101EA9E7ED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6EA66666-14AA-4F0C-BD3F-9C9E2974FEB8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A0B1E2B6-239E-4273-A38E-A8D32369A1A6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9182FFCB-3B07-4851-87E8-7E0439518885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D845D932-0D4B-4E84-9EB0-374F87104B5F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169EC431-B840-4DB3-AB80-5E1C8F553A58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0186E1F7-D449-474E-B22D-0488D51C6977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EA4AAFA0-7B50-4491-B328-FF388ED23E80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87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extBox 450">
            <a:extLst>
              <a:ext uri="{FF2B5EF4-FFF2-40B4-BE49-F238E27FC236}">
                <a16:creationId xmlns:a16="http://schemas.microsoft.com/office/drawing/2014/main" id="{BEA1322B-5E6A-42F1-A157-4AC7EF73386A}"/>
              </a:ext>
            </a:extLst>
          </p:cNvPr>
          <p:cNvSpPr txBox="1"/>
          <p:nvPr/>
        </p:nvSpPr>
        <p:spPr>
          <a:xfrm>
            <a:off x="9037297" y="4398754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0B2BDA17-F6CF-44D0-99CC-F111CDC0F9DB}"/>
              </a:ext>
            </a:extLst>
          </p:cNvPr>
          <p:cNvSpPr txBox="1"/>
          <p:nvPr/>
        </p:nvSpPr>
        <p:spPr>
          <a:xfrm>
            <a:off x="8978001" y="3814777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pic>
        <p:nvPicPr>
          <p:cNvPr id="453" name="그래픽 452">
            <a:extLst>
              <a:ext uri="{FF2B5EF4-FFF2-40B4-BE49-F238E27FC236}">
                <a16:creationId xmlns:a16="http://schemas.microsoft.com/office/drawing/2014/main" id="{B242F0A5-161D-40EE-B279-D225D25DC3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4" name="그래픽 453">
            <a:extLst>
              <a:ext uri="{FF2B5EF4-FFF2-40B4-BE49-F238E27FC236}">
                <a16:creationId xmlns:a16="http://schemas.microsoft.com/office/drawing/2014/main" id="{F0BF6F47-20C8-4882-8601-3008DA45A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5" name="그래픽 454">
            <a:extLst>
              <a:ext uri="{FF2B5EF4-FFF2-40B4-BE49-F238E27FC236}">
                <a16:creationId xmlns:a16="http://schemas.microsoft.com/office/drawing/2014/main" id="{321CF108-6339-4BB8-80FA-E3FA3E239A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CF4E9E41-B52A-4902-912D-20FAC5E5BB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A75CC0B0-839C-49C3-B580-B3D54F3D40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A6578AED-E378-4E62-BF6D-6FA4EA1E4B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AB1F2329-7E51-44E9-A856-51237E36C60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E2656ADD-9871-4D9B-B703-9F4DB2A2E38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C56B5AEE-5315-43E5-9B32-64DF48A687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34352E0F-3839-47B4-996C-515C758F9DB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5BF6FE7C-80F8-404E-846B-0692161DFED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D23B3616-D019-4D78-9E20-D5C56A5D60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1EC53FF3-7028-4179-BF55-73869E47A57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E7EBFA16-9859-41AD-853B-1880774680E7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D884940C-E6FE-4692-B5C7-168918042567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C086A840-79C8-4DD8-830C-54DF2C93F50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D5596C1F-8589-4DD7-B5BE-BBA0555977BE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5D6CFCE3-ABE1-4FD0-AB9D-40F8ACE6F2FA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A61D11DF-3F96-4379-A429-B77C094F189B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331FE5B4-DF31-4B7E-A184-1FA98ED9EE2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FCF5643C-8185-4530-92E8-F4A4D2DA290A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7DF178D5-DC05-468F-B762-C8FCF0608B4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EBBE5FD3-DA59-46B5-9C9B-4E09F63A8041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0795E45A-94F9-4FD6-A71D-43CE1681EC35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4E665059-157E-46F7-AEDF-4AB2C9A541C4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B9CC6592-A406-459D-A0FE-4D5E7DA76DA9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1573FD40-0C72-4C5C-A9CE-D0CAEB488A99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E0BA9286-574B-4E5C-8CB6-6469F68DE8AF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2039BFE4-9E81-4C36-81F1-6413F5757C83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9401F024-2BA1-4F0C-9285-9FF78FF04F52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1106E2CB-27AD-40E2-8C78-19CB9BBE9CD9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93844DAB-DBBB-4651-BD74-8E04F8A0D694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662F15CD-2B64-4C0C-BEB1-00A603020B42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D9C569B9-3E43-484B-8F65-181F82F9B2B1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34F597C6-C149-4E92-8AF3-549800C24E83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323927EA-8D11-4888-A7C4-643DB352AEA2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C22EEB73-A377-4E9B-B0CD-E60E3F94B30B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AE83C67D-A123-4C67-B60E-E423FBCC5E4D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06981B10-9863-4F2C-B7A3-EE3B1A7B2344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F11CF84B-78C7-4775-B790-5CB0F20EC353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8C8E0F92-38DD-4380-9A66-D34EE8343E40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4C8AD32C-AD62-4B2F-8384-73602D33CD4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C4534A3E-02EC-4052-980B-55BECB82C725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D46A61CF-C2C6-4E4A-9252-541D17DC800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3B769FF6-22CB-4842-A3E4-565C99031046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EDBF4A52-F500-4A0A-B8DD-D2553CC439CA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E265E31B-CA6E-464E-B095-EE066B9E3CD3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E53E3BA6-109D-4583-8A74-17B3D2387CE3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3D59EB59-990E-4FAD-9530-361CB957319A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7C2CCB30-F905-471E-BE68-818E7DEBF06B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640BCCAB-8C43-4789-A96B-7038791F5FBE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65C18A34-8155-4E61-88FE-59470A6CEDA0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5E715857-C542-4A6C-A09E-2D220E160962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1B753088-4941-43AE-BBE0-86F6F1370AB6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54079777-BA6E-409C-A709-015D8D5DFAE5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D5F19E45-E7DE-464D-B862-C06B4EB4CC5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C2F492FC-D3F3-45A5-BCF8-36D391AA8B26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416554D1-2FE6-4907-8C24-EE3B75B13E7B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4F1DDE4-82D3-4C85-8D85-17A88A946E97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E4B10DD3-A8E7-412D-B111-5263722D7338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875E9EBF-894B-4B96-84EC-98FF78087C99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718C79E1-C954-444C-AAE6-3D5CB8222FE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F978CAE2-A2C4-4506-9FFB-C1AB8EEAA3C5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BD7BB3CD-F4E7-4C1D-BEA2-783FA8235A8A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3F1A92D8-BF89-4396-BE77-BC55FA26DDEF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AC23C029-7C35-4B38-8C9E-85D16190EA1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F2A921F6-111A-481E-8CCE-C463614C85FD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3FB10C06-2323-448E-AE95-1245D077B9EC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0B8B2ED-AAE7-4D33-8DAA-7C30D1719DA3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4765A693-87A9-442E-8F9E-6B23F3A4CA8B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43365555-4EE9-41CF-BA84-7313492F4F31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4A9E8519-16A7-4E88-8A05-632042FBBA6A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A506EE3B-C00F-4B34-B57A-24456FE0B7F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739A75AD-999D-4DA5-855D-1FC3DDB98D6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B110F042-EAF6-44BC-B99E-5F95E63C792E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D149C714-1D4E-47EC-A243-7BCA00A0FC0C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64531DEC-2D6D-44A5-AAB3-D00EF881D633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2A34EE7B-22F6-4962-B5DE-37BE9EE6404D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32FD3DD1-6512-4932-A48C-8717C012E246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BC71C79A-943B-4BCE-9009-6851B531A433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FABFC67C-2894-4EB6-980F-1346E1404D1C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C9B247AE-5D03-47D7-BAF5-9F81D9C70A0D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4B799C9F-E4E2-4EEE-BC94-27CBDC804875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7D6340E8-5B4A-423C-B029-502FE19A91D9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48ECAC73-EF1E-4DD5-A979-C2A592A56D07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50C3EBE5-4457-4AA9-AA1A-11A9D5185F6F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521F4D2C-93ED-49FD-9C3D-305285446399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FFC0ADF6-2BD3-4003-812F-00C7BEE5B7E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4532CA43-EC6F-4DA2-B24F-23636EAE2A78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85E7A8B0-631A-41C4-A574-75A681425522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4E2B53E3-39D0-4274-8982-7B09974A332E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EE7DE201-5263-4812-9483-91034544370F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0AA60586-F5AB-4110-A530-305AA2213BB8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4FE4D417-1DC4-4499-9E6B-65B4B96F6F8A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CAC4D11A-A61D-4E46-A1AA-30E1AADF66BC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B81A064B-F6F4-4FC5-AD2C-7A0089E39582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7692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E4E9B4B-719E-4E8F-8D05-B226CBA815F3}"/>
              </a:ext>
            </a:extLst>
          </p:cNvPr>
          <p:cNvSpPr txBox="1"/>
          <p:nvPr/>
        </p:nvSpPr>
        <p:spPr>
          <a:xfrm>
            <a:off x="3251200" y="2828836"/>
            <a:ext cx="568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/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65F12E-62C7-4A63-B225-94E13DDDD21F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28159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AA9FC960-6345-4F1B-AF42-DC9DC0FCFC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D9B14DD3-9891-47DE-9264-C2EBD304F298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732ED4A-8352-4BA1-A86C-6994CB0F362F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48F9F1F9-2F22-4110-9124-5558195B8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4CBF91EE-781E-441F-A159-637AB096DA9D}"/>
              </a:ext>
            </a:extLst>
          </p:cNvPr>
          <p:cNvSpPr/>
          <p:nvPr/>
        </p:nvSpPr>
        <p:spPr>
          <a:xfrm>
            <a:off x="4003767" y="3381059"/>
            <a:ext cx="31340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Pacifico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4C2EEC-B5C1-4307-86ED-B091740453CE}"/>
              </a:ext>
            </a:extLst>
          </p:cNvPr>
          <p:cNvSpPr/>
          <p:nvPr/>
        </p:nvSpPr>
        <p:spPr>
          <a:xfrm>
            <a:off x="4003767" y="3642669"/>
            <a:ext cx="526259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https://fonts.google.com/specimen/Pacifico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42270511-F103-401B-BF24-DCCA52D5660D}"/>
              </a:ext>
            </a:extLst>
          </p:cNvPr>
          <p:cNvSpPr/>
          <p:nvPr/>
        </p:nvSpPr>
        <p:spPr>
          <a:xfrm>
            <a:off x="4003767" y="4165889"/>
            <a:ext cx="31340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Quicksand Light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EF0AC47E-28B3-4C36-AD01-CF0F7B61764A}"/>
              </a:ext>
            </a:extLst>
          </p:cNvPr>
          <p:cNvSpPr/>
          <p:nvPr/>
        </p:nvSpPr>
        <p:spPr>
          <a:xfrm>
            <a:off x="4003767" y="4427499"/>
            <a:ext cx="563371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 Quicksand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12F39D4-AD05-457E-A14C-BDAC95CA3CB2}"/>
              </a:ext>
            </a:extLst>
          </p:cNvPr>
          <p:cNvSpPr txBox="1"/>
          <p:nvPr/>
        </p:nvSpPr>
        <p:spPr>
          <a:xfrm>
            <a:off x="3793797" y="1637726"/>
            <a:ext cx="4604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cs typeface="Scope One" panose="02060403030504020204" pitchFamily="18" charset="0"/>
              </a:rPr>
              <a:t>Agenda</a:t>
            </a:r>
            <a:endParaRPr lang="ko-KR" altLang="en-US" sz="2800" dirty="0">
              <a:cs typeface="Scope One" panose="02060403030504020204" pitchFamily="18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ACD57AF-131E-445D-98B3-546573513BB6}"/>
              </a:ext>
            </a:extLst>
          </p:cNvPr>
          <p:cNvSpPr/>
          <p:nvPr/>
        </p:nvSpPr>
        <p:spPr>
          <a:xfrm>
            <a:off x="4746378" y="4132016"/>
            <a:ext cx="2694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latin typeface="+mj-lt"/>
              </a:rPr>
              <a:t>Consectetur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adipiscing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elit</a:t>
            </a:r>
            <a:endParaRPr lang="en-US" altLang="ko-KR" sz="2000" dirty="0">
              <a:latin typeface="+mj-lt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CFBF750-3C90-4B9B-B8CD-AB08D806AD4B}"/>
              </a:ext>
            </a:extLst>
          </p:cNvPr>
          <p:cNvGrpSpPr/>
          <p:nvPr/>
        </p:nvGrpSpPr>
        <p:grpSpPr>
          <a:xfrm>
            <a:off x="5837755" y="3273940"/>
            <a:ext cx="511634" cy="524832"/>
            <a:chOff x="2772242" y="1560385"/>
            <a:chExt cx="376198" cy="385905"/>
          </a:xfrm>
          <a:solidFill>
            <a:srgbClr val="FF4D18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9F422B7-7D65-4810-9644-D28FA223CF1E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A1D6B5CC-C6F9-40FC-86E1-264EF5693FE4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43574C00-722E-43A3-90D9-621050CCD272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1C091419-763A-48E4-88D6-61E18F5C921A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9B7F888-3530-47D3-8D81-C9245CD1B987}"/>
              </a:ext>
            </a:extLst>
          </p:cNvPr>
          <p:cNvSpPr/>
          <p:nvPr/>
        </p:nvSpPr>
        <p:spPr>
          <a:xfrm>
            <a:off x="1601949" y="4132016"/>
            <a:ext cx="2694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en-US" altLang="ko-KR" sz="2000" dirty="0">
              <a:latin typeface="+mj-lt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7BCEF8C6-353F-4AC1-99B8-E51BA52225C6}"/>
              </a:ext>
            </a:extLst>
          </p:cNvPr>
          <p:cNvGrpSpPr/>
          <p:nvPr/>
        </p:nvGrpSpPr>
        <p:grpSpPr>
          <a:xfrm>
            <a:off x="2748355" y="3268596"/>
            <a:ext cx="401576" cy="535520"/>
            <a:chOff x="3471472" y="902398"/>
            <a:chExt cx="295275" cy="393763"/>
          </a:xfrm>
          <a:solidFill>
            <a:srgbClr val="FF4D18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41BB376-DFE9-4B34-A348-A9C5452202A1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4000E7FD-D070-4B8F-8D91-D353406D5BE0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ADF51E6-C78E-4AFA-B840-88029828AC3E}"/>
              </a:ext>
            </a:extLst>
          </p:cNvPr>
          <p:cNvSpPr/>
          <p:nvPr/>
        </p:nvSpPr>
        <p:spPr>
          <a:xfrm>
            <a:off x="7895664" y="4132016"/>
            <a:ext cx="2694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Sed do </a:t>
            </a:r>
            <a:r>
              <a:rPr lang="en-US" altLang="ko-KR" sz="2000" dirty="0" err="1">
                <a:latin typeface="+mj-lt"/>
              </a:rPr>
              <a:t>eiusmod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tempor</a:t>
            </a:r>
            <a:endParaRPr lang="en-US" altLang="ko-KR" sz="2000" dirty="0">
              <a:latin typeface="+mj-lt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4546D0-230F-4CC8-B63F-966EDCC5BBC9}"/>
              </a:ext>
            </a:extLst>
          </p:cNvPr>
          <p:cNvGrpSpPr/>
          <p:nvPr/>
        </p:nvGrpSpPr>
        <p:grpSpPr>
          <a:xfrm>
            <a:off x="8977299" y="3270799"/>
            <a:ext cx="531118" cy="531114"/>
            <a:chOff x="752656" y="1562597"/>
            <a:chExt cx="390525" cy="390525"/>
          </a:xfrm>
          <a:solidFill>
            <a:srgbClr val="FF4D18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07374618-AB8D-48C0-9E37-9E73FE44F135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A83CB76-AE8F-4988-B5CD-CBC1E939D993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C3F672A5-D9F0-425F-9BB7-105B1589D948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F7BDBDC6-9652-4E69-9BAF-18F63D45BB46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9716A6EB-B3CB-41A7-AAD0-27A9A1DAF0F5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87834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16FA26CB-5A57-40AB-81D1-A5A46FD5FC45}"/>
              </a:ext>
            </a:extLst>
          </p:cNvPr>
          <p:cNvSpPr/>
          <p:nvPr/>
        </p:nvSpPr>
        <p:spPr>
          <a:xfrm>
            <a:off x="3178629" y="1850667"/>
            <a:ext cx="5834742" cy="3156666"/>
          </a:xfrm>
          <a:prstGeom prst="roundRect">
            <a:avLst>
              <a:gd name="adj" fmla="val 6551"/>
            </a:avLst>
          </a:prstGeom>
          <a:solidFill>
            <a:srgbClr val="FF4D18"/>
          </a:solidFill>
          <a:ln w="76200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1000"/>
              </a:prstClr>
            </a:outerShdw>
          </a:effectLst>
        </p:spPr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217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AAC3062-C445-4009-B67D-E20EBF86090E}"/>
              </a:ext>
            </a:extLst>
          </p:cNvPr>
          <p:cNvSpPr txBox="1"/>
          <p:nvPr/>
        </p:nvSpPr>
        <p:spPr>
          <a:xfrm>
            <a:off x="1701800" y="1571576"/>
            <a:ext cx="878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EDF4E5-849E-450B-8AEC-BBB0A408F0BE}"/>
              </a:ext>
            </a:extLst>
          </p:cNvPr>
          <p:cNvSpPr txBox="1"/>
          <p:nvPr/>
        </p:nvSpPr>
        <p:spPr>
          <a:xfrm>
            <a:off x="1227668" y="4119393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162B802-5CEE-4CA3-A4C2-E2D55816857B}"/>
              </a:ext>
            </a:extLst>
          </p:cNvPr>
          <p:cNvSpPr/>
          <p:nvPr/>
        </p:nvSpPr>
        <p:spPr>
          <a:xfrm>
            <a:off x="1227667" y="3631792"/>
            <a:ext cx="2243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76363FB-DA38-486C-9291-8D4408C9F758}"/>
              </a:ext>
            </a:extLst>
          </p:cNvPr>
          <p:cNvSpPr/>
          <p:nvPr/>
        </p:nvSpPr>
        <p:spPr>
          <a:xfrm>
            <a:off x="1227667" y="3095844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01.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96CCE2-EF95-45B7-9167-9E15DB223A8C}"/>
              </a:ext>
            </a:extLst>
          </p:cNvPr>
          <p:cNvSpPr txBox="1"/>
          <p:nvPr/>
        </p:nvSpPr>
        <p:spPr>
          <a:xfrm>
            <a:off x="3725336" y="4119393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F185C08-D262-4C7D-BDB3-56A2360CACD9}"/>
              </a:ext>
            </a:extLst>
          </p:cNvPr>
          <p:cNvSpPr/>
          <p:nvPr/>
        </p:nvSpPr>
        <p:spPr>
          <a:xfrm>
            <a:off x="3725335" y="3631792"/>
            <a:ext cx="2243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547544F-38B9-48E6-BB96-8861075E0DDB}"/>
              </a:ext>
            </a:extLst>
          </p:cNvPr>
          <p:cNvSpPr/>
          <p:nvPr/>
        </p:nvSpPr>
        <p:spPr>
          <a:xfrm>
            <a:off x="3725335" y="3095844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02.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FECCAB-91FF-4C7F-BFD9-ED284A0921E5}"/>
              </a:ext>
            </a:extLst>
          </p:cNvPr>
          <p:cNvSpPr txBox="1"/>
          <p:nvPr/>
        </p:nvSpPr>
        <p:spPr>
          <a:xfrm>
            <a:off x="6223004" y="4119393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2D6B271-9D1A-41ED-8DB3-753FC8971122}"/>
              </a:ext>
            </a:extLst>
          </p:cNvPr>
          <p:cNvSpPr/>
          <p:nvPr/>
        </p:nvSpPr>
        <p:spPr>
          <a:xfrm>
            <a:off x="6223003" y="3631792"/>
            <a:ext cx="2243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5C2AC0C-E83A-4C88-84F2-53DFCFCB819C}"/>
              </a:ext>
            </a:extLst>
          </p:cNvPr>
          <p:cNvSpPr/>
          <p:nvPr/>
        </p:nvSpPr>
        <p:spPr>
          <a:xfrm>
            <a:off x="6223003" y="3095844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03.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E8A5D6-0F6F-4014-B31C-B9473DF7DEE5}"/>
              </a:ext>
            </a:extLst>
          </p:cNvPr>
          <p:cNvSpPr txBox="1"/>
          <p:nvPr/>
        </p:nvSpPr>
        <p:spPr>
          <a:xfrm>
            <a:off x="8720672" y="4119393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FB8D667-E496-4591-BD7A-D655D29FD665}"/>
              </a:ext>
            </a:extLst>
          </p:cNvPr>
          <p:cNvSpPr/>
          <p:nvPr/>
        </p:nvSpPr>
        <p:spPr>
          <a:xfrm>
            <a:off x="8720671" y="3631792"/>
            <a:ext cx="2243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A6FAADB-143B-47A9-BBBE-80395475565F}"/>
              </a:ext>
            </a:extLst>
          </p:cNvPr>
          <p:cNvSpPr/>
          <p:nvPr/>
        </p:nvSpPr>
        <p:spPr>
          <a:xfrm>
            <a:off x="8720671" y="3095844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57672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7A30FC87-BE28-4C41-9E47-D2AE54AADB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80194" y="1680990"/>
            <a:ext cx="505125" cy="36673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A3A1F1-F959-4AD8-83BA-FC038E47487E}"/>
              </a:ext>
            </a:extLst>
          </p:cNvPr>
          <p:cNvSpPr txBox="1"/>
          <p:nvPr/>
        </p:nvSpPr>
        <p:spPr>
          <a:xfrm>
            <a:off x="2880194" y="2230036"/>
            <a:ext cx="68551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Lorem ipsum dolor sit </a:t>
            </a:r>
            <a:r>
              <a:rPr lang="en-US" altLang="ko-KR" sz="3200" dirty="0" err="1"/>
              <a:t>amet</a:t>
            </a:r>
            <a:r>
              <a:rPr lang="en-US" altLang="ko-KR" sz="3200" dirty="0"/>
              <a:t>, </a:t>
            </a:r>
            <a:r>
              <a:rPr lang="en-US" altLang="ko-KR" sz="3200" dirty="0" err="1"/>
              <a:t>consectetur</a:t>
            </a:r>
            <a:r>
              <a:rPr lang="en-US" altLang="ko-KR" sz="3200" dirty="0"/>
              <a:t> </a:t>
            </a:r>
            <a:r>
              <a:rPr lang="en-US" altLang="ko-KR" sz="3200" dirty="0" err="1"/>
              <a:t>adipiscing</a:t>
            </a:r>
            <a:r>
              <a:rPr lang="en-US" altLang="ko-KR" sz="3200" dirty="0"/>
              <a:t> </a:t>
            </a:r>
            <a:r>
              <a:rPr lang="en-US" altLang="ko-KR" sz="3200" dirty="0" err="1"/>
              <a:t>elit</a:t>
            </a:r>
            <a:r>
              <a:rPr lang="en-US" altLang="ko-KR" sz="3200" dirty="0"/>
              <a:t>, sed do </a:t>
            </a:r>
            <a:r>
              <a:rPr lang="en-US" altLang="ko-KR" sz="3200" dirty="0" err="1"/>
              <a:t>eiusmod</a:t>
            </a:r>
            <a:r>
              <a:rPr lang="en-US" altLang="ko-KR" sz="3200" dirty="0"/>
              <a:t> </a:t>
            </a:r>
            <a:r>
              <a:rPr lang="en-US" altLang="ko-KR" sz="3200" dirty="0" err="1"/>
              <a:t>tempor</a:t>
            </a:r>
            <a:r>
              <a:rPr lang="en-US" altLang="ko-KR" sz="3200" dirty="0"/>
              <a:t> </a:t>
            </a:r>
            <a:r>
              <a:rPr lang="en-US" altLang="ko-KR" sz="3200" dirty="0" err="1"/>
              <a:t>incididunt</a:t>
            </a:r>
            <a:r>
              <a:rPr lang="en-US" altLang="ko-KR" sz="3200" dirty="0"/>
              <a:t> </a:t>
            </a:r>
            <a:r>
              <a:rPr lang="en-US" altLang="ko-KR" sz="3200" dirty="0" err="1"/>
              <a:t>ut</a:t>
            </a:r>
            <a:r>
              <a:rPr lang="en-US" altLang="ko-KR" sz="3200" dirty="0"/>
              <a:t> </a:t>
            </a:r>
            <a:r>
              <a:rPr lang="en-US" altLang="ko-KR" sz="3200" dirty="0" err="1"/>
              <a:t>labore</a:t>
            </a:r>
            <a:r>
              <a:rPr lang="en-US" altLang="ko-KR" sz="3200" dirty="0"/>
              <a:t> et dolore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4BE8C2-8D7A-40E4-9520-668F5100ED23}"/>
              </a:ext>
            </a:extLst>
          </p:cNvPr>
          <p:cNvSpPr txBox="1"/>
          <p:nvPr/>
        </p:nvSpPr>
        <p:spPr>
          <a:xfrm>
            <a:off x="2880194" y="4639146"/>
            <a:ext cx="6855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1588171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B1B150D-95B8-4EEC-A2AE-A1BF70D4FF8B}"/>
              </a:ext>
            </a:extLst>
          </p:cNvPr>
          <p:cNvSpPr txBox="1"/>
          <p:nvPr/>
        </p:nvSpPr>
        <p:spPr>
          <a:xfrm>
            <a:off x="5707063" y="4056865"/>
            <a:ext cx="4817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Lorem ipsum dolor sit </a:t>
            </a:r>
            <a:r>
              <a:rPr lang="en-US" altLang="ko-KR" sz="2400" dirty="0" err="1"/>
              <a:t>amet</a:t>
            </a:r>
            <a:endParaRPr lang="en-US" altLang="ko-KR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8E53B0-C256-4A2A-9923-CF2B00DBCC88}"/>
              </a:ext>
            </a:extLst>
          </p:cNvPr>
          <p:cNvSpPr txBox="1"/>
          <p:nvPr/>
        </p:nvSpPr>
        <p:spPr>
          <a:xfrm>
            <a:off x="5707062" y="4618820"/>
            <a:ext cx="48176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32477C-91DB-40A7-A577-AE9472C53169}"/>
              </a:ext>
            </a:extLst>
          </p:cNvPr>
          <p:cNvSpPr txBox="1"/>
          <p:nvPr/>
        </p:nvSpPr>
        <p:spPr>
          <a:xfrm>
            <a:off x="5709050" y="1743785"/>
            <a:ext cx="4830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Overview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2351DF-16FF-4DDA-B280-A61CB00D6627}"/>
              </a:ext>
            </a:extLst>
          </p:cNvPr>
          <p:cNvSpPr txBox="1"/>
          <p:nvPr/>
        </p:nvSpPr>
        <p:spPr>
          <a:xfrm>
            <a:off x="5707062" y="2500416"/>
            <a:ext cx="48176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D148BF1-2C88-4958-AEA5-B30382A4045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942371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A64AA8-CC77-40BC-BBAB-A1C959DE2EDD}"/>
              </a:ext>
            </a:extLst>
          </p:cNvPr>
          <p:cNvSpPr txBox="1"/>
          <p:nvPr/>
        </p:nvSpPr>
        <p:spPr>
          <a:xfrm>
            <a:off x="2998843" y="821495"/>
            <a:ext cx="6194314" cy="523220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ACBBC6"/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chemeClr val="tx1"/>
                </a:solidFill>
              </a:rPr>
              <a:t>Subject Title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EA24FB-8A82-42C8-AABB-6A71FD17B811}"/>
              </a:ext>
            </a:extLst>
          </p:cNvPr>
          <p:cNvSpPr txBox="1"/>
          <p:nvPr/>
        </p:nvSpPr>
        <p:spPr>
          <a:xfrm>
            <a:off x="1235078" y="4555604"/>
            <a:ext cx="44037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A19959-0944-4A46-BFD2-1AAF349EDAE5}"/>
              </a:ext>
            </a:extLst>
          </p:cNvPr>
          <p:cNvSpPr txBox="1"/>
          <p:nvPr/>
        </p:nvSpPr>
        <p:spPr>
          <a:xfrm>
            <a:off x="1235078" y="5015959"/>
            <a:ext cx="44037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48A42C-20BF-46E6-83FC-2A42D053D12B}"/>
              </a:ext>
            </a:extLst>
          </p:cNvPr>
          <p:cNvSpPr txBox="1"/>
          <p:nvPr/>
        </p:nvSpPr>
        <p:spPr>
          <a:xfrm>
            <a:off x="6553201" y="4555604"/>
            <a:ext cx="44037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96E581-237A-493C-A581-B2C0BCF5F087}"/>
              </a:ext>
            </a:extLst>
          </p:cNvPr>
          <p:cNvSpPr txBox="1"/>
          <p:nvPr/>
        </p:nvSpPr>
        <p:spPr>
          <a:xfrm>
            <a:off x="6553201" y="5015959"/>
            <a:ext cx="44037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48C3E92-3208-458F-AF86-DD907B1C95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B315293-31D6-4726-B1F3-BD27ABCE99D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149054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812246-3986-4F29-91E5-0C2DE9633906}"/>
              </a:ext>
            </a:extLst>
          </p:cNvPr>
          <p:cNvSpPr txBox="1"/>
          <p:nvPr/>
        </p:nvSpPr>
        <p:spPr>
          <a:xfrm>
            <a:off x="1117600" y="823331"/>
            <a:ext cx="9956800" cy="523220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ACBBC6"/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chemeClr val="tx1"/>
                </a:solidFill>
              </a:rPr>
              <a:t>Insert Your Title Here</a:t>
            </a:r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4CBB641C-D4AD-478E-BDA6-F51E9127FFDB}"/>
              </a:ext>
            </a:extLst>
          </p:cNvPr>
          <p:cNvCxnSpPr>
            <a:cxnSpLocks/>
            <a:stCxn id="13" idx="6"/>
            <a:endCxn id="15" idx="2"/>
          </p:cNvCxnSpPr>
          <p:nvPr/>
        </p:nvCxnSpPr>
        <p:spPr>
          <a:xfrm>
            <a:off x="2787650" y="2429327"/>
            <a:ext cx="6616700" cy="0"/>
          </a:xfrm>
          <a:prstGeom prst="line">
            <a:avLst/>
          </a:prstGeom>
          <a:ln w="47625" cap="rnd">
            <a:solidFill>
              <a:srgbClr val="FF4D1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타원 12">
            <a:extLst>
              <a:ext uri="{FF2B5EF4-FFF2-40B4-BE49-F238E27FC236}">
                <a16:creationId xmlns:a16="http://schemas.microsoft.com/office/drawing/2014/main" id="{180716AA-D88A-44C6-893E-324851588662}"/>
              </a:ext>
            </a:extLst>
          </p:cNvPr>
          <p:cNvSpPr/>
          <p:nvPr/>
        </p:nvSpPr>
        <p:spPr>
          <a:xfrm>
            <a:off x="2114550" y="2092777"/>
            <a:ext cx="673100" cy="673100"/>
          </a:xfrm>
          <a:prstGeom prst="ellipse">
            <a:avLst/>
          </a:prstGeom>
          <a:solidFill>
            <a:schemeClr val="bg1"/>
          </a:solidFill>
          <a:ln w="88900">
            <a:solidFill>
              <a:srgbClr val="FF4D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chemeClr val="tx1"/>
                </a:solidFill>
                <a:latin typeface="+mj-lt"/>
              </a:rPr>
              <a:t>01</a:t>
            </a:r>
            <a:endParaRPr lang="ko-KR" altLang="en-US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E932F8BF-E997-4C65-B6CC-936FDFFA7C9A}"/>
              </a:ext>
            </a:extLst>
          </p:cNvPr>
          <p:cNvSpPr/>
          <p:nvPr/>
        </p:nvSpPr>
        <p:spPr>
          <a:xfrm>
            <a:off x="5759450" y="2092777"/>
            <a:ext cx="673100" cy="673100"/>
          </a:xfrm>
          <a:prstGeom prst="ellipse">
            <a:avLst/>
          </a:prstGeom>
          <a:solidFill>
            <a:schemeClr val="bg1"/>
          </a:solidFill>
          <a:ln w="88900">
            <a:solidFill>
              <a:srgbClr val="FF4D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chemeClr val="tx1"/>
                </a:solidFill>
                <a:latin typeface="+mj-lt"/>
              </a:rPr>
              <a:t>02</a:t>
            </a:r>
            <a:endParaRPr lang="ko-KR" altLang="en-US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51C355C2-D646-4DC2-BDC7-3DF500D03D75}"/>
              </a:ext>
            </a:extLst>
          </p:cNvPr>
          <p:cNvSpPr/>
          <p:nvPr/>
        </p:nvSpPr>
        <p:spPr>
          <a:xfrm>
            <a:off x="9404350" y="2092777"/>
            <a:ext cx="673100" cy="673100"/>
          </a:xfrm>
          <a:prstGeom prst="ellipse">
            <a:avLst/>
          </a:prstGeom>
          <a:solidFill>
            <a:schemeClr val="bg1"/>
          </a:solidFill>
          <a:ln w="88900">
            <a:solidFill>
              <a:srgbClr val="FF4D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chemeClr val="tx1"/>
                </a:solidFill>
                <a:latin typeface="+mj-lt"/>
              </a:rPr>
              <a:t>03</a:t>
            </a:r>
            <a:endParaRPr lang="ko-KR" altLang="en-US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C1EFC85-727E-4105-A66E-87400D3AAFD1}"/>
              </a:ext>
            </a:extLst>
          </p:cNvPr>
          <p:cNvSpPr txBox="1"/>
          <p:nvPr/>
        </p:nvSpPr>
        <p:spPr>
          <a:xfrm>
            <a:off x="1333866" y="3225104"/>
            <a:ext cx="222213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endParaRPr lang="en-US" altLang="ko-KR" sz="16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A13AC5C-A8AD-43B6-8830-497F6B1E3767}"/>
              </a:ext>
            </a:extLst>
          </p:cNvPr>
          <p:cNvSpPr/>
          <p:nvPr/>
        </p:nvSpPr>
        <p:spPr>
          <a:xfrm>
            <a:off x="1333866" y="2897415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08:00-10:00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CD7188-B597-4990-8F44-5DA92C63849D}"/>
              </a:ext>
            </a:extLst>
          </p:cNvPr>
          <p:cNvSpPr txBox="1"/>
          <p:nvPr/>
        </p:nvSpPr>
        <p:spPr>
          <a:xfrm>
            <a:off x="4984933" y="3225104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endParaRPr lang="en-US" altLang="ko-KR" sz="16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4453684-038B-4830-9275-4A19AF804AB8}"/>
              </a:ext>
            </a:extLst>
          </p:cNvPr>
          <p:cNvSpPr/>
          <p:nvPr/>
        </p:nvSpPr>
        <p:spPr>
          <a:xfrm>
            <a:off x="4984933" y="2897415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10:00-10:30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5FAF64-F199-422B-A9BB-D7104E1D0E5A}"/>
              </a:ext>
            </a:extLst>
          </p:cNvPr>
          <p:cNvSpPr txBox="1"/>
          <p:nvPr/>
        </p:nvSpPr>
        <p:spPr>
          <a:xfrm>
            <a:off x="8636002" y="3225104"/>
            <a:ext cx="222213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endParaRPr lang="ko-KR" altLang="en-US" sz="16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816A0FC-4DE6-49EA-94C8-6B9B95C64B42}"/>
              </a:ext>
            </a:extLst>
          </p:cNvPr>
          <p:cNvSpPr/>
          <p:nvPr/>
        </p:nvSpPr>
        <p:spPr>
          <a:xfrm>
            <a:off x="8636002" y="2897415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11:30-13:00</a:t>
            </a:r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0C099833-2D84-4AB0-A290-58ADE64B924B}"/>
              </a:ext>
            </a:extLst>
          </p:cNvPr>
          <p:cNvCxnSpPr>
            <a:cxnSpLocks/>
            <a:stCxn id="23" idx="6"/>
            <a:endCxn id="25" idx="2"/>
          </p:cNvCxnSpPr>
          <p:nvPr/>
        </p:nvCxnSpPr>
        <p:spPr>
          <a:xfrm>
            <a:off x="2787650" y="4445000"/>
            <a:ext cx="6616700" cy="0"/>
          </a:xfrm>
          <a:prstGeom prst="line">
            <a:avLst/>
          </a:prstGeom>
          <a:ln w="47625" cap="rnd">
            <a:solidFill>
              <a:srgbClr val="FF4D1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타원 22">
            <a:extLst>
              <a:ext uri="{FF2B5EF4-FFF2-40B4-BE49-F238E27FC236}">
                <a16:creationId xmlns:a16="http://schemas.microsoft.com/office/drawing/2014/main" id="{DAA65750-AC52-49BB-955A-C86AB2B5AEFB}"/>
              </a:ext>
            </a:extLst>
          </p:cNvPr>
          <p:cNvSpPr/>
          <p:nvPr/>
        </p:nvSpPr>
        <p:spPr>
          <a:xfrm>
            <a:off x="2114550" y="4108450"/>
            <a:ext cx="673100" cy="673100"/>
          </a:xfrm>
          <a:prstGeom prst="ellipse">
            <a:avLst/>
          </a:prstGeom>
          <a:solidFill>
            <a:schemeClr val="bg1"/>
          </a:solidFill>
          <a:ln w="88900">
            <a:solidFill>
              <a:srgbClr val="FF4D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chemeClr val="tx1"/>
                </a:solidFill>
                <a:latin typeface="+mj-lt"/>
              </a:rPr>
              <a:t>04</a:t>
            </a:r>
            <a:endParaRPr lang="ko-KR" altLang="en-US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4F0164A6-8260-4540-AB65-932B0EBC8088}"/>
              </a:ext>
            </a:extLst>
          </p:cNvPr>
          <p:cNvSpPr/>
          <p:nvPr/>
        </p:nvSpPr>
        <p:spPr>
          <a:xfrm>
            <a:off x="5759450" y="4108450"/>
            <a:ext cx="673100" cy="673100"/>
          </a:xfrm>
          <a:prstGeom prst="ellipse">
            <a:avLst/>
          </a:prstGeom>
          <a:solidFill>
            <a:schemeClr val="bg1"/>
          </a:solidFill>
          <a:ln w="88900">
            <a:solidFill>
              <a:srgbClr val="FF4D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chemeClr val="tx1"/>
                </a:solidFill>
                <a:latin typeface="+mj-lt"/>
              </a:rPr>
              <a:t>05</a:t>
            </a:r>
            <a:endParaRPr lang="ko-KR" altLang="en-US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54CD5AEA-9927-4817-9177-2463A4B88CB6}"/>
              </a:ext>
            </a:extLst>
          </p:cNvPr>
          <p:cNvSpPr/>
          <p:nvPr/>
        </p:nvSpPr>
        <p:spPr>
          <a:xfrm>
            <a:off x="9404350" y="4108450"/>
            <a:ext cx="673100" cy="673100"/>
          </a:xfrm>
          <a:prstGeom prst="ellipse">
            <a:avLst/>
          </a:prstGeom>
          <a:solidFill>
            <a:schemeClr val="bg1"/>
          </a:solidFill>
          <a:ln w="88900">
            <a:solidFill>
              <a:srgbClr val="FF4D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chemeClr val="tx1"/>
                </a:solidFill>
                <a:latin typeface="+mj-lt"/>
              </a:rPr>
              <a:t>06</a:t>
            </a:r>
            <a:endParaRPr lang="ko-KR" altLang="en-US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D10FC61-DD3E-4758-8A59-DC49F014DB5D}"/>
              </a:ext>
            </a:extLst>
          </p:cNvPr>
          <p:cNvSpPr txBox="1"/>
          <p:nvPr/>
        </p:nvSpPr>
        <p:spPr>
          <a:xfrm>
            <a:off x="1333866" y="5240777"/>
            <a:ext cx="222213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endParaRPr lang="en-US" altLang="ko-KR" sz="16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B4A8F98D-2E21-4998-8994-65BB51168B62}"/>
              </a:ext>
            </a:extLst>
          </p:cNvPr>
          <p:cNvSpPr/>
          <p:nvPr/>
        </p:nvSpPr>
        <p:spPr>
          <a:xfrm>
            <a:off x="1333866" y="4913088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13:00-13:30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DC6292-3DF1-42E3-938F-F3E9E1259383}"/>
              </a:ext>
            </a:extLst>
          </p:cNvPr>
          <p:cNvSpPr txBox="1"/>
          <p:nvPr/>
        </p:nvSpPr>
        <p:spPr>
          <a:xfrm>
            <a:off x="4984933" y="5240777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06208E0C-BA09-4183-A22C-4BF4B7F67AB5}"/>
              </a:ext>
            </a:extLst>
          </p:cNvPr>
          <p:cNvSpPr/>
          <p:nvPr/>
        </p:nvSpPr>
        <p:spPr>
          <a:xfrm>
            <a:off x="4984933" y="4913088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14:00-14:30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E7C692D-A983-451E-8B6C-FCD274B9624D}"/>
              </a:ext>
            </a:extLst>
          </p:cNvPr>
          <p:cNvSpPr txBox="1"/>
          <p:nvPr/>
        </p:nvSpPr>
        <p:spPr>
          <a:xfrm>
            <a:off x="8636002" y="5240777"/>
            <a:ext cx="222213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endParaRPr lang="ko-KR" altLang="en-US" sz="16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B425417-5292-46F0-A65B-6A7466CF0FEF}"/>
              </a:ext>
            </a:extLst>
          </p:cNvPr>
          <p:cNvSpPr/>
          <p:nvPr/>
        </p:nvSpPr>
        <p:spPr>
          <a:xfrm>
            <a:off x="8636002" y="4913088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14:30-18:00</a:t>
            </a:r>
          </a:p>
        </p:txBody>
      </p:sp>
    </p:spTree>
    <p:extLst>
      <p:ext uri="{BB962C8B-B14F-4D97-AF65-F5344CB8AC3E}">
        <p14:creationId xmlns:p14="http://schemas.microsoft.com/office/powerpoint/2010/main" val="2264231860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cifico - Quicksand Light">
      <a:majorFont>
        <a:latin typeface="Pacifico"/>
        <a:ea typeface="Arial Unicode MS"/>
        <a:cs typeface=""/>
      </a:majorFont>
      <a:minorFont>
        <a:latin typeface="Quicksand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4D18"/>
        </a:solidFill>
        <a:ln w="76200" cap="flat">
          <a:noFill/>
          <a:prstDash val="solid"/>
          <a:miter/>
        </a:ln>
        <a:effectLst>
          <a:outerShdw blurRad="127000" dist="63500" dir="2700000" algn="tl" rotWithShape="0">
            <a:prstClr val="black">
              <a:alpha val="11000"/>
            </a:prstClr>
          </a:outerShdw>
        </a:effectLst>
      </a:spPr>
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>
            <a:solidFill>
              <a:schemeClr val="bg1"/>
            </a:solidFill>
            <a:latin typeface="+mj-lt"/>
            <a:cs typeface="Arial" panose="020B0604020202020204" pitchFamily="34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3932</TotalTime>
  <Words>1203</Words>
  <Application>Microsoft Office PowerPoint</Application>
  <PresentationFormat>와이드스크린</PresentationFormat>
  <Paragraphs>192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6" baseType="lpstr">
      <vt:lpstr>Arial Unicode MS</vt:lpstr>
      <vt:lpstr>Quicksand Light</vt:lpstr>
      <vt:lpstr>Arial</vt:lpstr>
      <vt:lpstr>Scope One</vt:lpstr>
      <vt:lpstr>Wingdings</vt:lpstr>
      <vt:lpstr>맑은 고딕</vt:lpstr>
      <vt:lpstr>Pacifico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355</cp:revision>
  <dcterms:created xsi:type="dcterms:W3CDTF">2019-04-06T05:20:47Z</dcterms:created>
  <dcterms:modified xsi:type="dcterms:W3CDTF">2022-03-03T08:22:28Z</dcterms:modified>
</cp:coreProperties>
</file>