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Chewy"/>
      <p:regular r:id="rId30"/>
    </p:embeddedFont>
    <p:embeddedFont>
      <p:font typeface="Abril Fatface"/>
      <p:regular r:id="rId31"/>
    </p:embeddedFont>
    <p:embeddedFont>
      <p:font typeface="Griffy"/>
      <p:regular r:id="rId32"/>
    </p:embeddedFont>
    <p:embeddedFont>
      <p:font typeface="Poppins"/>
      <p:regular r:id="rId33"/>
      <p:bold r:id="rId34"/>
      <p:italic r:id="rId35"/>
      <p:boldItalic r:id="rId36"/>
    </p:embeddedFont>
    <p:embeddedFont>
      <p:font typeface="Barlow Condensed"/>
      <p:regular r:id="rId37"/>
      <p:bold r:id="rId38"/>
      <p:italic r:id="rId39"/>
      <p:boldItalic r:id="rId40"/>
    </p:embeddedFont>
    <p:embeddedFont>
      <p:font typeface="Happy Monkey"/>
      <p:regular r:id="rId41"/>
    </p:embeddedFont>
    <p:embeddedFont>
      <p:font typeface="Homemade Apple"/>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arlowCondensed-boldItalic.fntdata"/><Relationship Id="rId20" Type="http://schemas.openxmlformats.org/officeDocument/2006/relationships/slide" Target="slides/slide15.xml"/><Relationship Id="rId42" Type="http://schemas.openxmlformats.org/officeDocument/2006/relationships/font" Target="fonts/HomemadeApple-regular.fntdata"/><Relationship Id="rId41" Type="http://schemas.openxmlformats.org/officeDocument/2006/relationships/font" Target="fonts/HappyMonkey-regular.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brilFatface-regular.fntdata"/><Relationship Id="rId30" Type="http://schemas.openxmlformats.org/officeDocument/2006/relationships/font" Target="fonts/Chewy-regular.fntdata"/><Relationship Id="rId11" Type="http://schemas.openxmlformats.org/officeDocument/2006/relationships/slide" Target="slides/slide6.xml"/><Relationship Id="rId33" Type="http://schemas.openxmlformats.org/officeDocument/2006/relationships/font" Target="fonts/Poppins-regular.fntdata"/><Relationship Id="rId10" Type="http://schemas.openxmlformats.org/officeDocument/2006/relationships/slide" Target="slides/slide5.xml"/><Relationship Id="rId32" Type="http://schemas.openxmlformats.org/officeDocument/2006/relationships/font" Target="fonts/Griffy-regular.fntdata"/><Relationship Id="rId13" Type="http://schemas.openxmlformats.org/officeDocument/2006/relationships/slide" Target="slides/slide8.xml"/><Relationship Id="rId35" Type="http://schemas.openxmlformats.org/officeDocument/2006/relationships/font" Target="fonts/Poppins-italic.fntdata"/><Relationship Id="rId12" Type="http://schemas.openxmlformats.org/officeDocument/2006/relationships/slide" Target="slides/slide7.xml"/><Relationship Id="rId34" Type="http://schemas.openxmlformats.org/officeDocument/2006/relationships/font" Target="fonts/Poppins-bold.fntdata"/><Relationship Id="rId15" Type="http://schemas.openxmlformats.org/officeDocument/2006/relationships/slide" Target="slides/slide10.xml"/><Relationship Id="rId37" Type="http://schemas.openxmlformats.org/officeDocument/2006/relationships/font" Target="fonts/BarlowCondensed-regular.fntdata"/><Relationship Id="rId14" Type="http://schemas.openxmlformats.org/officeDocument/2006/relationships/slide" Target="slides/slide9.xml"/><Relationship Id="rId36" Type="http://schemas.openxmlformats.org/officeDocument/2006/relationships/font" Target="fonts/Poppins-boldItalic.fntdata"/><Relationship Id="rId17" Type="http://schemas.openxmlformats.org/officeDocument/2006/relationships/slide" Target="slides/slide12.xml"/><Relationship Id="rId39" Type="http://schemas.openxmlformats.org/officeDocument/2006/relationships/font" Target="fonts/BarlowCondensed-italic.fntdata"/><Relationship Id="rId16" Type="http://schemas.openxmlformats.org/officeDocument/2006/relationships/slide" Target="slides/slide11.xml"/><Relationship Id="rId38" Type="http://schemas.openxmlformats.org/officeDocument/2006/relationships/font" Target="fonts/BarlowCondensed-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8" name="Google Shape;648;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6" name="Google Shape;906;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1" name="Google Shape;941;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5" name="Google Shape;975;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4" name="Google Shape;1004;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5" name="Google Shape;1035;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4" name="Google Shape;1064;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7" name="Google Shape;1077;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9" name="Google Shape;1099;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8" name="Shape 1398"/>
        <p:cNvGrpSpPr/>
        <p:nvPr/>
      </p:nvGrpSpPr>
      <p:grpSpPr>
        <a:xfrm>
          <a:off x="0" y="0"/>
          <a:ext cx="0" cy="0"/>
          <a:chOff x="0" y="0"/>
          <a:chExt cx="0" cy="0"/>
        </a:xfrm>
      </p:grpSpPr>
      <p:sp>
        <p:nvSpPr>
          <p:cNvPr id="1399" name="Google Shape;1399;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0" name="Google Shape;1400;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gi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6.png"/><Relationship Id="rId10" Type="http://schemas.openxmlformats.org/officeDocument/2006/relationships/image" Target="../media/image1.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3.png"/><Relationship Id="rId7" Type="http://schemas.openxmlformats.org/officeDocument/2006/relationships/hyperlink" Target="https://www.pinterest.com/slidesmania/" TargetMode="External"/><Relationship Id="rId8"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ph type="title"/>
          </p:nvPr>
        </p:nvSpPr>
        <p:spPr>
          <a:xfrm>
            <a:off x="2266950" y="2036975"/>
            <a:ext cx="7658100" cy="23955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p:txBody>
      </p:sp>
      <p:sp>
        <p:nvSpPr>
          <p:cNvPr id="12" name="Google Shape;12;p2"/>
          <p:cNvSpPr txBox="1"/>
          <p:nvPr>
            <p:ph idx="1" type="subTitle"/>
          </p:nvPr>
        </p:nvSpPr>
        <p:spPr>
          <a:xfrm>
            <a:off x="432800" y="5715300"/>
            <a:ext cx="113799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grpSp>
        <p:nvGrpSpPr>
          <p:cNvPr id="13" name="Google Shape;13;p2"/>
          <p:cNvGrpSpPr/>
          <p:nvPr/>
        </p:nvGrpSpPr>
        <p:grpSpPr>
          <a:xfrm>
            <a:off x="2650076" y="1744276"/>
            <a:ext cx="358028" cy="335921"/>
            <a:chOff x="2495301" y="1749451"/>
            <a:chExt cx="358028" cy="335921"/>
          </a:xfrm>
        </p:grpSpPr>
        <p:sp>
          <p:nvSpPr>
            <p:cNvPr id="14" name="Google Shape;14;p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 name="Google Shape;15;p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 name="Google Shape;18;p2"/>
          <p:cNvGrpSpPr/>
          <p:nvPr/>
        </p:nvGrpSpPr>
        <p:grpSpPr>
          <a:xfrm rot="3120626">
            <a:off x="2081936" y="2126765"/>
            <a:ext cx="358018" cy="335911"/>
            <a:chOff x="2495301" y="1749451"/>
            <a:chExt cx="358028" cy="335921"/>
          </a:xfrm>
        </p:grpSpPr>
        <p:sp>
          <p:nvSpPr>
            <p:cNvPr id="19" name="Google Shape;19;p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3" name="Google Shape;23;p2"/>
          <p:cNvSpPr/>
          <p:nvPr/>
        </p:nvSpPr>
        <p:spPr>
          <a:xfrm>
            <a:off x="3960651" y="4283803"/>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4646636" y="4411269"/>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83922" y="-17300"/>
            <a:ext cx="250550" cy="788765"/>
          </a:xfrm>
          <a:custGeom>
            <a:rect b="b" l="l" r="r" t="t"/>
            <a:pathLst>
              <a:path extrusionOk="0" h="469503" w="149137">
                <a:moveTo>
                  <a:pt x="74513" y="470218"/>
                </a:moveTo>
                <a:cubicBezTo>
                  <a:pt x="33332" y="470218"/>
                  <a:pt x="-56" y="436830"/>
                  <a:pt x="-56" y="395649"/>
                </a:cubicBezTo>
                <a:lnTo>
                  <a:pt x="-56" y="75283"/>
                </a:lnTo>
                <a:cubicBezTo>
                  <a:pt x="-56" y="34102"/>
                  <a:pt x="33332" y="714"/>
                  <a:pt x="74513" y="714"/>
                </a:cubicBezTo>
                <a:cubicBezTo>
                  <a:pt x="115693" y="714"/>
                  <a:pt x="149082" y="34102"/>
                  <a:pt x="149082" y="75283"/>
                </a:cubicBezTo>
                <a:lnTo>
                  <a:pt x="149082" y="395649"/>
                </a:lnTo>
                <a:cubicBezTo>
                  <a:pt x="149082" y="436830"/>
                  <a:pt x="115693" y="470218"/>
                  <a:pt x="74513" y="47021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148981" y="-100750"/>
            <a:ext cx="648655" cy="1333364"/>
          </a:xfrm>
          <a:custGeom>
            <a:rect b="b" l="l" r="r" t="t"/>
            <a:pathLst>
              <a:path extrusionOk="0" h="793669" w="386104">
                <a:moveTo>
                  <a:pt x="131777" y="794382"/>
                </a:moveTo>
                <a:cubicBezTo>
                  <a:pt x="104616" y="794261"/>
                  <a:pt x="77631" y="789917"/>
                  <a:pt x="51802" y="781519"/>
                </a:cubicBezTo>
                <a:cubicBezTo>
                  <a:pt x="12579" y="768964"/>
                  <a:pt x="-9037" y="726991"/>
                  <a:pt x="3510" y="687768"/>
                </a:cubicBezTo>
                <a:cubicBezTo>
                  <a:pt x="3519" y="687759"/>
                  <a:pt x="3519" y="687759"/>
                  <a:pt x="3519" y="687749"/>
                </a:cubicBezTo>
                <a:cubicBezTo>
                  <a:pt x="16074" y="648563"/>
                  <a:pt x="58001" y="626957"/>
                  <a:pt x="97196" y="639466"/>
                </a:cubicBezTo>
                <a:cubicBezTo>
                  <a:pt x="117190" y="646559"/>
                  <a:pt x="138964" y="646913"/>
                  <a:pt x="159181" y="640491"/>
                </a:cubicBezTo>
                <a:cubicBezTo>
                  <a:pt x="198983" y="625857"/>
                  <a:pt x="216786" y="576362"/>
                  <a:pt x="225361" y="552593"/>
                </a:cubicBezTo>
                <a:cubicBezTo>
                  <a:pt x="241394" y="507945"/>
                  <a:pt x="237851" y="473550"/>
                  <a:pt x="231327" y="411192"/>
                </a:cubicBezTo>
                <a:cubicBezTo>
                  <a:pt x="229835" y="396278"/>
                  <a:pt x="228157" y="380525"/>
                  <a:pt x="226666" y="363375"/>
                </a:cubicBezTo>
                <a:cubicBezTo>
                  <a:pt x="218463" y="265456"/>
                  <a:pt x="218463" y="167026"/>
                  <a:pt x="226666" y="69107"/>
                </a:cubicBezTo>
                <a:cubicBezTo>
                  <a:pt x="230078" y="28085"/>
                  <a:pt x="266085" y="-2413"/>
                  <a:pt x="307107" y="970"/>
                </a:cubicBezTo>
                <a:cubicBezTo>
                  <a:pt x="348157" y="4335"/>
                  <a:pt x="378702" y="40333"/>
                  <a:pt x="375338" y="81374"/>
                </a:cubicBezTo>
                <a:cubicBezTo>
                  <a:pt x="375338" y="81393"/>
                  <a:pt x="375338" y="81402"/>
                  <a:pt x="375338" y="81411"/>
                </a:cubicBezTo>
                <a:cubicBezTo>
                  <a:pt x="367788" y="170950"/>
                  <a:pt x="367788" y="260973"/>
                  <a:pt x="375338" y="350511"/>
                </a:cubicBezTo>
                <a:cubicBezTo>
                  <a:pt x="376736" y="366730"/>
                  <a:pt x="378321" y="381644"/>
                  <a:pt x="379812" y="395719"/>
                </a:cubicBezTo>
                <a:cubicBezTo>
                  <a:pt x="387082" y="465813"/>
                  <a:pt x="393421" y="526214"/>
                  <a:pt x="365737" y="603206"/>
                </a:cubicBezTo>
                <a:cubicBezTo>
                  <a:pt x="352035" y="641050"/>
                  <a:pt x="315776" y="741718"/>
                  <a:pt x="210913" y="780307"/>
                </a:cubicBezTo>
                <a:cubicBezTo>
                  <a:pt x="185588" y="789675"/>
                  <a:pt x="158780" y="794448"/>
                  <a:pt x="131777" y="7943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149120" y="-63677"/>
            <a:ext cx="1124604" cy="1651769"/>
          </a:xfrm>
          <a:custGeom>
            <a:rect b="b" l="l" r="r" t="t"/>
            <a:pathLst>
              <a:path extrusionOk="0" h="983196" w="669407">
                <a:moveTo>
                  <a:pt x="74535" y="983910"/>
                </a:moveTo>
                <a:cubicBezTo>
                  <a:pt x="34035" y="983920"/>
                  <a:pt x="926" y="951603"/>
                  <a:pt x="-34" y="911113"/>
                </a:cubicBezTo>
                <a:cubicBezTo>
                  <a:pt x="-1022" y="869941"/>
                  <a:pt x="31546" y="835761"/>
                  <a:pt x="72717" y="834773"/>
                </a:cubicBezTo>
                <a:cubicBezTo>
                  <a:pt x="72736" y="834773"/>
                  <a:pt x="72745" y="834773"/>
                  <a:pt x="72764" y="834773"/>
                </a:cubicBezTo>
                <a:cubicBezTo>
                  <a:pt x="133071" y="833468"/>
                  <a:pt x="247907" y="818927"/>
                  <a:pt x="339907" y="737554"/>
                </a:cubicBezTo>
                <a:cubicBezTo>
                  <a:pt x="411865" y="673891"/>
                  <a:pt x="437872" y="597737"/>
                  <a:pt x="467885" y="509653"/>
                </a:cubicBezTo>
                <a:cubicBezTo>
                  <a:pt x="514090" y="372390"/>
                  <a:pt x="529992" y="226748"/>
                  <a:pt x="514491" y="82746"/>
                </a:cubicBezTo>
                <a:cubicBezTo>
                  <a:pt x="510371" y="41771"/>
                  <a:pt x="540254" y="5214"/>
                  <a:pt x="581230" y="1093"/>
                </a:cubicBezTo>
                <a:cubicBezTo>
                  <a:pt x="581230" y="1093"/>
                  <a:pt x="581230" y="1093"/>
                  <a:pt x="581230" y="1093"/>
                </a:cubicBezTo>
                <a:cubicBezTo>
                  <a:pt x="622206" y="-3027"/>
                  <a:pt x="658763" y="26857"/>
                  <a:pt x="662882" y="67832"/>
                </a:cubicBezTo>
                <a:cubicBezTo>
                  <a:pt x="662882" y="67832"/>
                  <a:pt x="662882" y="67832"/>
                  <a:pt x="662882" y="67832"/>
                </a:cubicBezTo>
                <a:cubicBezTo>
                  <a:pt x="680481" y="233152"/>
                  <a:pt x="662072" y="400316"/>
                  <a:pt x="608914" y="557843"/>
                </a:cubicBezTo>
                <a:cubicBezTo>
                  <a:pt x="576662" y="652359"/>
                  <a:pt x="540124" y="759365"/>
                  <a:pt x="438617" y="849220"/>
                </a:cubicBezTo>
                <a:cubicBezTo>
                  <a:pt x="344008" y="933110"/>
                  <a:pt x="214910" y="980741"/>
                  <a:pt x="76026" y="98391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121226" y="-91457"/>
            <a:ext cx="1548034" cy="1985839"/>
          </a:xfrm>
          <a:custGeom>
            <a:rect b="b" l="l" r="r" t="t"/>
            <a:pathLst>
              <a:path extrusionOk="0" h="1182047" w="921449">
                <a:moveTo>
                  <a:pt x="74528" y="1182762"/>
                </a:moveTo>
                <a:cubicBezTo>
                  <a:pt x="33916" y="1182771"/>
                  <a:pt x="770" y="1150287"/>
                  <a:pt x="-41" y="1109684"/>
                </a:cubicBezTo>
                <a:cubicBezTo>
                  <a:pt x="-870" y="1068531"/>
                  <a:pt x="31791" y="1034491"/>
                  <a:pt x="72944" y="1033624"/>
                </a:cubicBezTo>
                <a:cubicBezTo>
                  <a:pt x="210392" y="1031778"/>
                  <a:pt x="344075" y="988463"/>
                  <a:pt x="456507" y="909373"/>
                </a:cubicBezTo>
                <a:cubicBezTo>
                  <a:pt x="618414" y="793885"/>
                  <a:pt x="679281" y="635893"/>
                  <a:pt x="711905" y="551070"/>
                </a:cubicBezTo>
                <a:cubicBezTo>
                  <a:pt x="768102" y="402809"/>
                  <a:pt x="785654" y="242682"/>
                  <a:pt x="762891" y="85761"/>
                </a:cubicBezTo>
                <a:cubicBezTo>
                  <a:pt x="757084" y="44990"/>
                  <a:pt x="785420" y="7231"/>
                  <a:pt x="826191" y="1414"/>
                </a:cubicBezTo>
                <a:cubicBezTo>
                  <a:pt x="826219" y="1414"/>
                  <a:pt x="826247" y="1405"/>
                  <a:pt x="826275" y="1405"/>
                </a:cubicBezTo>
                <a:cubicBezTo>
                  <a:pt x="866905" y="-4131"/>
                  <a:pt x="904386" y="24186"/>
                  <a:pt x="910165" y="64789"/>
                </a:cubicBezTo>
                <a:cubicBezTo>
                  <a:pt x="936618" y="246904"/>
                  <a:pt x="916149" y="432767"/>
                  <a:pt x="850696" y="604760"/>
                </a:cubicBezTo>
                <a:cubicBezTo>
                  <a:pt x="815090" y="697039"/>
                  <a:pt x="741080" y="889240"/>
                  <a:pt x="543100" y="1030734"/>
                </a:cubicBezTo>
                <a:cubicBezTo>
                  <a:pt x="406285" y="1127320"/>
                  <a:pt x="243473" y="1180310"/>
                  <a:pt x="76019" y="11827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177425" y="-45107"/>
            <a:ext cx="2022434" cy="2292157"/>
          </a:xfrm>
          <a:custGeom>
            <a:rect b="b" l="l" r="r" t="t"/>
            <a:pathLst>
              <a:path extrusionOk="0" h="1364379" w="1203830">
                <a:moveTo>
                  <a:pt x="74786" y="1365092"/>
                </a:moveTo>
                <a:cubicBezTo>
                  <a:pt x="35954" y="1365232"/>
                  <a:pt x="3517" y="1335554"/>
                  <a:pt x="217" y="1296862"/>
                </a:cubicBezTo>
                <a:cubicBezTo>
                  <a:pt x="-3278" y="1255830"/>
                  <a:pt x="27146" y="1219739"/>
                  <a:pt x="68168" y="1216234"/>
                </a:cubicBezTo>
                <a:cubicBezTo>
                  <a:pt x="224567" y="1203213"/>
                  <a:pt x="376464" y="1157316"/>
                  <a:pt x="513903" y="1081544"/>
                </a:cubicBezTo>
                <a:cubicBezTo>
                  <a:pt x="575702" y="1047522"/>
                  <a:pt x="763615" y="943965"/>
                  <a:pt x="901101" y="725944"/>
                </a:cubicBezTo>
                <a:cubicBezTo>
                  <a:pt x="1059560" y="474834"/>
                  <a:pt x="1062450" y="214775"/>
                  <a:pt x="1050239" y="82229"/>
                </a:cubicBezTo>
                <a:cubicBezTo>
                  <a:pt x="1046409" y="41225"/>
                  <a:pt x="1076534" y="4882"/>
                  <a:pt x="1117538" y="1042"/>
                </a:cubicBezTo>
                <a:cubicBezTo>
                  <a:pt x="1158541" y="-2789"/>
                  <a:pt x="1194884" y="27337"/>
                  <a:pt x="1198724" y="68341"/>
                </a:cubicBezTo>
                <a:cubicBezTo>
                  <a:pt x="1212799" y="219809"/>
                  <a:pt x="1209257" y="517058"/>
                  <a:pt x="1027310" y="805546"/>
                </a:cubicBezTo>
                <a:cubicBezTo>
                  <a:pt x="869410" y="1056004"/>
                  <a:pt x="656050" y="1173543"/>
                  <a:pt x="585955" y="1212226"/>
                </a:cubicBezTo>
                <a:cubicBezTo>
                  <a:pt x="430339" y="1298008"/>
                  <a:pt x="258384" y="1350001"/>
                  <a:pt x="81311" y="136481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9959871" y="5848480"/>
            <a:ext cx="1508191" cy="1160996"/>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9603451" y="5488751"/>
            <a:ext cx="2184391" cy="1521061"/>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9300450" y="5125677"/>
            <a:ext cx="2844632" cy="188516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flipH="1" rot="3560054">
            <a:off x="237327" y="4206068"/>
            <a:ext cx="972034" cy="71807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10611054" y="297921"/>
            <a:ext cx="1252316" cy="639993"/>
          </a:xfrm>
          <a:custGeom>
            <a:rect b="b" l="l" r="r" t="t"/>
            <a:pathLst>
              <a:path extrusionOk="0" h="454702" w="889745">
                <a:moveTo>
                  <a:pt x="353596" y="20875"/>
                </a:moveTo>
                <a:cubicBezTo>
                  <a:pt x="389557" y="-4805"/>
                  <a:pt x="437514" y="-6054"/>
                  <a:pt x="474770" y="17706"/>
                </a:cubicBezTo>
                <a:cubicBezTo>
                  <a:pt x="510871" y="42546"/>
                  <a:pt x="528422" y="86710"/>
                  <a:pt x="519232" y="129559"/>
                </a:cubicBezTo>
                <a:cubicBezTo>
                  <a:pt x="535358" y="97867"/>
                  <a:pt x="559686" y="68785"/>
                  <a:pt x="592496" y="54990"/>
                </a:cubicBezTo>
                <a:cubicBezTo>
                  <a:pt x="625306" y="41195"/>
                  <a:pt x="667065" y="46788"/>
                  <a:pt x="690181" y="74098"/>
                </a:cubicBezTo>
                <a:cubicBezTo>
                  <a:pt x="713298" y="101409"/>
                  <a:pt x="706679" y="150159"/>
                  <a:pt x="674428" y="164979"/>
                </a:cubicBezTo>
                <a:cubicBezTo>
                  <a:pt x="715161" y="145219"/>
                  <a:pt x="758318" y="124899"/>
                  <a:pt x="803619" y="128627"/>
                </a:cubicBezTo>
                <a:cubicBezTo>
                  <a:pt x="848920" y="132355"/>
                  <a:pt x="894500" y="170106"/>
                  <a:pt x="889279" y="215127"/>
                </a:cubicBezTo>
                <a:cubicBezTo>
                  <a:pt x="886017" y="243836"/>
                  <a:pt x="862901" y="267511"/>
                  <a:pt x="836056" y="278138"/>
                </a:cubicBezTo>
                <a:cubicBezTo>
                  <a:pt x="809212" y="288763"/>
                  <a:pt x="782926" y="286899"/>
                  <a:pt x="750489" y="284290"/>
                </a:cubicBezTo>
                <a:cubicBezTo>
                  <a:pt x="781248" y="292585"/>
                  <a:pt x="796535" y="302093"/>
                  <a:pt x="805669" y="324091"/>
                </a:cubicBezTo>
                <a:cubicBezTo>
                  <a:pt x="814804" y="346088"/>
                  <a:pt x="811635" y="361375"/>
                  <a:pt x="796908" y="380017"/>
                </a:cubicBezTo>
                <a:cubicBezTo>
                  <a:pt x="781360" y="398286"/>
                  <a:pt x="760826" y="411634"/>
                  <a:pt x="737812" y="418420"/>
                </a:cubicBezTo>
                <a:cubicBezTo>
                  <a:pt x="658900" y="443326"/>
                  <a:pt x="572716" y="419483"/>
                  <a:pt x="517834" y="357553"/>
                </a:cubicBezTo>
                <a:cubicBezTo>
                  <a:pt x="486328" y="388499"/>
                  <a:pt x="454078" y="419911"/>
                  <a:pt x="414370" y="439020"/>
                </a:cubicBezTo>
                <a:cubicBezTo>
                  <a:pt x="374662" y="458128"/>
                  <a:pt x="325167" y="462975"/>
                  <a:pt x="287323" y="440325"/>
                </a:cubicBezTo>
                <a:cubicBezTo>
                  <a:pt x="249480" y="417674"/>
                  <a:pt x="230837" y="362680"/>
                  <a:pt x="256190" y="326607"/>
                </a:cubicBezTo>
                <a:cubicBezTo>
                  <a:pt x="215737" y="355596"/>
                  <a:pt x="173233" y="385610"/>
                  <a:pt x="123924" y="392973"/>
                </a:cubicBezTo>
                <a:cubicBezTo>
                  <a:pt x="74616" y="400337"/>
                  <a:pt x="16918" y="377128"/>
                  <a:pt x="2750" y="329497"/>
                </a:cubicBezTo>
                <a:cubicBezTo>
                  <a:pt x="-6982" y="291821"/>
                  <a:pt x="9163" y="252225"/>
                  <a:pt x="42458" y="232091"/>
                </a:cubicBezTo>
                <a:cubicBezTo>
                  <a:pt x="74895" y="212703"/>
                  <a:pt x="111341" y="220533"/>
                  <a:pt x="150023" y="235447"/>
                </a:cubicBezTo>
                <a:cubicBezTo>
                  <a:pt x="121500" y="201984"/>
                  <a:pt x="86454" y="173461"/>
                  <a:pt x="105655" y="135618"/>
                </a:cubicBezTo>
                <a:cubicBezTo>
                  <a:pt x="124856" y="97774"/>
                  <a:pt x="172580" y="80623"/>
                  <a:pt x="214525" y="86962"/>
                </a:cubicBezTo>
                <a:cubicBezTo>
                  <a:pt x="238947" y="90690"/>
                  <a:pt x="305406" y="114925"/>
                  <a:pt x="305406" y="114925"/>
                </a:cubicBezTo>
                <a:cubicBezTo>
                  <a:pt x="305406" y="114925"/>
                  <a:pt x="314727" y="78946"/>
                  <a:pt x="319388" y="67387"/>
                </a:cubicBezTo>
                <a:cubicBezTo>
                  <a:pt x="326267" y="49015"/>
                  <a:pt x="338114" y="32918"/>
                  <a:pt x="353596" y="20875"/>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5" name="Google Shape;35;p2"/>
          <p:cNvSpPr/>
          <p:nvPr/>
        </p:nvSpPr>
        <p:spPr>
          <a:xfrm rot="1147042">
            <a:off x="11267817" y="1096337"/>
            <a:ext cx="769442" cy="789377"/>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601625" y="5404045"/>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flipH="1">
            <a:off x="10398319" y="10604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10294524" y="6219701"/>
            <a:ext cx="856468" cy="717020"/>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5"/>
          </a:solidFill>
          <a:ln cap="flat" cmpd="sng" w="762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210" name="Shape 210"/>
        <p:cNvGrpSpPr/>
        <p:nvPr/>
      </p:nvGrpSpPr>
      <p:grpSpPr>
        <a:xfrm>
          <a:off x="0" y="0"/>
          <a:ext cx="0" cy="0"/>
          <a:chOff x="0" y="0"/>
          <a:chExt cx="0" cy="0"/>
        </a:xfrm>
      </p:grpSpPr>
      <p:sp>
        <p:nvSpPr>
          <p:cNvPr id="211" name="Google Shape;211;p11"/>
          <p:cNvSpPr txBox="1"/>
          <p:nvPr>
            <p:ph idx="1" type="subTitle"/>
          </p:nvPr>
        </p:nvSpPr>
        <p:spPr>
          <a:xfrm>
            <a:off x="2393782" y="1729975"/>
            <a:ext cx="8062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212" name="Google Shape;212;p11"/>
          <p:cNvSpPr txBox="1"/>
          <p:nvPr>
            <p:ph idx="2" type="subTitle"/>
          </p:nvPr>
        </p:nvSpPr>
        <p:spPr>
          <a:xfrm>
            <a:off x="2393782" y="3334868"/>
            <a:ext cx="8062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213" name="Google Shape;213;p11"/>
          <p:cNvSpPr txBox="1"/>
          <p:nvPr>
            <p:ph idx="3" type="subTitle"/>
          </p:nvPr>
        </p:nvSpPr>
        <p:spPr>
          <a:xfrm>
            <a:off x="2393782" y="4939762"/>
            <a:ext cx="8062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214" name="Google Shape;214;p1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15" name="Google Shape;215;p11"/>
          <p:cNvSpPr txBox="1"/>
          <p:nvPr>
            <p:ph idx="4" type="body"/>
          </p:nvPr>
        </p:nvSpPr>
        <p:spPr>
          <a:xfrm>
            <a:off x="2393775" y="2167925"/>
            <a:ext cx="80628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216" name="Google Shape;216;p11"/>
          <p:cNvSpPr txBox="1"/>
          <p:nvPr>
            <p:ph idx="5" type="body"/>
          </p:nvPr>
        </p:nvSpPr>
        <p:spPr>
          <a:xfrm>
            <a:off x="2393775" y="3761388"/>
            <a:ext cx="80628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217" name="Google Shape;217;p11"/>
          <p:cNvSpPr txBox="1"/>
          <p:nvPr>
            <p:ph idx="6" type="body"/>
          </p:nvPr>
        </p:nvSpPr>
        <p:spPr>
          <a:xfrm>
            <a:off x="2393775" y="5353050"/>
            <a:ext cx="8063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218" name="Google Shape;218;p11"/>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11"/>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0" name="Google Shape;220;p11"/>
          <p:cNvSpPr/>
          <p:nvPr/>
        </p:nvSpPr>
        <p:spPr>
          <a:xfrm>
            <a:off x="9854704" y="297921"/>
            <a:ext cx="1252316" cy="639993"/>
          </a:xfrm>
          <a:custGeom>
            <a:rect b="b" l="l" r="r" t="t"/>
            <a:pathLst>
              <a:path extrusionOk="0" h="454702" w="889745">
                <a:moveTo>
                  <a:pt x="353596" y="20875"/>
                </a:moveTo>
                <a:cubicBezTo>
                  <a:pt x="389557" y="-4805"/>
                  <a:pt x="437514" y="-6054"/>
                  <a:pt x="474770" y="17706"/>
                </a:cubicBezTo>
                <a:cubicBezTo>
                  <a:pt x="510871" y="42546"/>
                  <a:pt x="528422" y="86710"/>
                  <a:pt x="519232" y="129559"/>
                </a:cubicBezTo>
                <a:cubicBezTo>
                  <a:pt x="535358" y="97867"/>
                  <a:pt x="559686" y="68785"/>
                  <a:pt x="592496" y="54990"/>
                </a:cubicBezTo>
                <a:cubicBezTo>
                  <a:pt x="625306" y="41195"/>
                  <a:pt x="667065" y="46788"/>
                  <a:pt x="690181" y="74098"/>
                </a:cubicBezTo>
                <a:cubicBezTo>
                  <a:pt x="713298" y="101409"/>
                  <a:pt x="706679" y="150159"/>
                  <a:pt x="674428" y="164979"/>
                </a:cubicBezTo>
                <a:cubicBezTo>
                  <a:pt x="715161" y="145219"/>
                  <a:pt x="758318" y="124899"/>
                  <a:pt x="803619" y="128627"/>
                </a:cubicBezTo>
                <a:cubicBezTo>
                  <a:pt x="848920" y="132355"/>
                  <a:pt x="894500" y="170106"/>
                  <a:pt x="889279" y="215127"/>
                </a:cubicBezTo>
                <a:cubicBezTo>
                  <a:pt x="886017" y="243836"/>
                  <a:pt x="862901" y="267511"/>
                  <a:pt x="836056" y="278138"/>
                </a:cubicBezTo>
                <a:cubicBezTo>
                  <a:pt x="809212" y="288763"/>
                  <a:pt x="782926" y="286899"/>
                  <a:pt x="750489" y="284290"/>
                </a:cubicBezTo>
                <a:cubicBezTo>
                  <a:pt x="781248" y="292585"/>
                  <a:pt x="796535" y="302093"/>
                  <a:pt x="805669" y="324091"/>
                </a:cubicBezTo>
                <a:cubicBezTo>
                  <a:pt x="814804" y="346088"/>
                  <a:pt x="811635" y="361375"/>
                  <a:pt x="796908" y="380017"/>
                </a:cubicBezTo>
                <a:cubicBezTo>
                  <a:pt x="781360" y="398286"/>
                  <a:pt x="760826" y="411634"/>
                  <a:pt x="737812" y="418420"/>
                </a:cubicBezTo>
                <a:cubicBezTo>
                  <a:pt x="658900" y="443326"/>
                  <a:pt x="572716" y="419483"/>
                  <a:pt x="517834" y="357553"/>
                </a:cubicBezTo>
                <a:cubicBezTo>
                  <a:pt x="486328" y="388499"/>
                  <a:pt x="454078" y="419911"/>
                  <a:pt x="414370" y="439020"/>
                </a:cubicBezTo>
                <a:cubicBezTo>
                  <a:pt x="374662" y="458128"/>
                  <a:pt x="325167" y="462975"/>
                  <a:pt x="287323" y="440325"/>
                </a:cubicBezTo>
                <a:cubicBezTo>
                  <a:pt x="249480" y="417674"/>
                  <a:pt x="230837" y="362680"/>
                  <a:pt x="256190" y="326607"/>
                </a:cubicBezTo>
                <a:cubicBezTo>
                  <a:pt x="215737" y="355596"/>
                  <a:pt x="173233" y="385610"/>
                  <a:pt x="123924" y="392973"/>
                </a:cubicBezTo>
                <a:cubicBezTo>
                  <a:pt x="74616" y="400337"/>
                  <a:pt x="16918" y="377128"/>
                  <a:pt x="2750" y="329497"/>
                </a:cubicBezTo>
                <a:cubicBezTo>
                  <a:pt x="-6982" y="291821"/>
                  <a:pt x="9163" y="252225"/>
                  <a:pt x="42458" y="232091"/>
                </a:cubicBezTo>
                <a:cubicBezTo>
                  <a:pt x="74895" y="212703"/>
                  <a:pt x="111341" y="220533"/>
                  <a:pt x="150023" y="235447"/>
                </a:cubicBezTo>
                <a:cubicBezTo>
                  <a:pt x="121500" y="201984"/>
                  <a:pt x="86454" y="173461"/>
                  <a:pt x="105655" y="135618"/>
                </a:cubicBezTo>
                <a:cubicBezTo>
                  <a:pt x="124856" y="97774"/>
                  <a:pt x="172580" y="80623"/>
                  <a:pt x="214525" y="86962"/>
                </a:cubicBezTo>
                <a:cubicBezTo>
                  <a:pt x="238947" y="90690"/>
                  <a:pt x="305406" y="114925"/>
                  <a:pt x="305406" y="114925"/>
                </a:cubicBezTo>
                <a:cubicBezTo>
                  <a:pt x="305406" y="114925"/>
                  <a:pt x="314727" y="78946"/>
                  <a:pt x="319388" y="67387"/>
                </a:cubicBezTo>
                <a:cubicBezTo>
                  <a:pt x="326267" y="49015"/>
                  <a:pt x="338114" y="32918"/>
                  <a:pt x="353596" y="20875"/>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221" name="Shape 221"/>
        <p:cNvGrpSpPr/>
        <p:nvPr/>
      </p:nvGrpSpPr>
      <p:grpSpPr>
        <a:xfrm>
          <a:off x="0" y="0"/>
          <a:ext cx="0" cy="0"/>
          <a:chOff x="0" y="0"/>
          <a:chExt cx="0" cy="0"/>
        </a:xfrm>
      </p:grpSpPr>
      <p:sp>
        <p:nvSpPr>
          <p:cNvPr id="222" name="Google Shape;222;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3" name="Google Shape;223;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4" name="Google Shape;224;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5" name="Google Shape;225;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26" name="Google Shape;226;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27" name="Google Shape;227;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28" name="Google Shape;228;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29" name="Google Shape;229;p12"/>
          <p:cNvSpPr/>
          <p:nvPr/>
        </p:nvSpPr>
        <p:spPr>
          <a:xfrm flipH="1">
            <a:off x="11364769" y="2697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12"/>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31" name="Google Shape;231;p12"/>
          <p:cNvGrpSpPr/>
          <p:nvPr/>
        </p:nvGrpSpPr>
        <p:grpSpPr>
          <a:xfrm rot="-8670537">
            <a:off x="481073" y="5670895"/>
            <a:ext cx="358103" cy="1075775"/>
            <a:chOff x="5847863" y="4281335"/>
            <a:chExt cx="358150" cy="1075915"/>
          </a:xfrm>
        </p:grpSpPr>
        <p:sp>
          <p:nvSpPr>
            <p:cNvPr id="232" name="Google Shape;232;p12"/>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12"/>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34" name="Google Shape;234;p12"/>
          <p:cNvSpPr/>
          <p:nvPr/>
        </p:nvSpPr>
        <p:spPr>
          <a:xfrm flipH="1">
            <a:off x="11407444" y="2697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5" name="Google Shape;235;p12"/>
          <p:cNvSpPr/>
          <p:nvPr/>
        </p:nvSpPr>
        <p:spPr>
          <a:xfrm flipH="1" rot="-704196">
            <a:off x="10755869" y="662126"/>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12"/>
          <p:cNvSpPr/>
          <p:nvPr/>
        </p:nvSpPr>
        <p:spPr>
          <a:xfrm flipH="1" rot="-704196">
            <a:off x="10792653" y="654475"/>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237" name="Shape 237"/>
        <p:cNvGrpSpPr/>
        <p:nvPr/>
      </p:nvGrpSpPr>
      <p:grpSpPr>
        <a:xfrm>
          <a:off x="0" y="0"/>
          <a:ext cx="0" cy="0"/>
          <a:chOff x="0" y="0"/>
          <a:chExt cx="0" cy="0"/>
        </a:xfrm>
      </p:grpSpPr>
      <p:sp>
        <p:nvSpPr>
          <p:cNvPr id="238" name="Google Shape;238;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239" name="Google Shape;239;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240" name="Shape 240"/>
        <p:cNvGrpSpPr/>
        <p:nvPr/>
      </p:nvGrpSpPr>
      <p:grpSpPr>
        <a:xfrm>
          <a:off x="0" y="0"/>
          <a:ext cx="0" cy="0"/>
          <a:chOff x="0" y="0"/>
          <a:chExt cx="0" cy="0"/>
        </a:xfrm>
      </p:grpSpPr>
      <p:sp>
        <p:nvSpPr>
          <p:cNvPr id="241" name="Google Shape;241;p14"/>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6000"/>
              <a:buNone/>
              <a:defRPr sz="6000">
                <a:solidFill>
                  <a:schemeClr val="lt1"/>
                </a:solidFill>
              </a:defRPr>
            </a:lvl1pPr>
            <a:lvl2pPr lvl="1" rtl="0" algn="r">
              <a:spcBef>
                <a:spcPts val="0"/>
              </a:spcBef>
              <a:spcAft>
                <a:spcPts val="0"/>
              </a:spcAft>
              <a:buClr>
                <a:schemeClr val="lt1"/>
              </a:buClr>
              <a:buSzPts val="15000"/>
              <a:buNone/>
              <a:defRPr sz="15000">
                <a:solidFill>
                  <a:schemeClr val="lt1"/>
                </a:solidFill>
              </a:defRPr>
            </a:lvl2pPr>
            <a:lvl3pPr lvl="2" rtl="0" algn="r">
              <a:spcBef>
                <a:spcPts val="0"/>
              </a:spcBef>
              <a:spcAft>
                <a:spcPts val="0"/>
              </a:spcAft>
              <a:buClr>
                <a:schemeClr val="lt1"/>
              </a:buClr>
              <a:buSzPts val="15000"/>
              <a:buNone/>
              <a:defRPr sz="15000">
                <a:solidFill>
                  <a:schemeClr val="lt1"/>
                </a:solidFill>
              </a:defRPr>
            </a:lvl3pPr>
            <a:lvl4pPr lvl="3" rtl="0" algn="r">
              <a:spcBef>
                <a:spcPts val="0"/>
              </a:spcBef>
              <a:spcAft>
                <a:spcPts val="0"/>
              </a:spcAft>
              <a:buClr>
                <a:schemeClr val="lt1"/>
              </a:buClr>
              <a:buSzPts val="15000"/>
              <a:buNone/>
              <a:defRPr sz="15000">
                <a:solidFill>
                  <a:schemeClr val="lt1"/>
                </a:solidFill>
              </a:defRPr>
            </a:lvl4pPr>
            <a:lvl5pPr lvl="4" rtl="0" algn="r">
              <a:spcBef>
                <a:spcPts val="0"/>
              </a:spcBef>
              <a:spcAft>
                <a:spcPts val="0"/>
              </a:spcAft>
              <a:buClr>
                <a:schemeClr val="lt1"/>
              </a:buClr>
              <a:buSzPts val="15000"/>
              <a:buNone/>
              <a:defRPr sz="15000">
                <a:solidFill>
                  <a:schemeClr val="lt1"/>
                </a:solidFill>
              </a:defRPr>
            </a:lvl5pPr>
            <a:lvl6pPr lvl="5" rtl="0" algn="r">
              <a:spcBef>
                <a:spcPts val="0"/>
              </a:spcBef>
              <a:spcAft>
                <a:spcPts val="0"/>
              </a:spcAft>
              <a:buClr>
                <a:schemeClr val="lt1"/>
              </a:buClr>
              <a:buSzPts val="15000"/>
              <a:buNone/>
              <a:defRPr sz="15000">
                <a:solidFill>
                  <a:schemeClr val="lt1"/>
                </a:solidFill>
              </a:defRPr>
            </a:lvl6pPr>
            <a:lvl7pPr lvl="6" rtl="0" algn="r">
              <a:spcBef>
                <a:spcPts val="0"/>
              </a:spcBef>
              <a:spcAft>
                <a:spcPts val="0"/>
              </a:spcAft>
              <a:buClr>
                <a:schemeClr val="lt1"/>
              </a:buClr>
              <a:buSzPts val="15000"/>
              <a:buNone/>
              <a:defRPr sz="15000">
                <a:solidFill>
                  <a:schemeClr val="lt1"/>
                </a:solidFill>
              </a:defRPr>
            </a:lvl7pPr>
            <a:lvl8pPr lvl="7" rtl="0" algn="r">
              <a:spcBef>
                <a:spcPts val="0"/>
              </a:spcBef>
              <a:spcAft>
                <a:spcPts val="0"/>
              </a:spcAft>
              <a:buClr>
                <a:schemeClr val="lt1"/>
              </a:buClr>
              <a:buSzPts val="15000"/>
              <a:buNone/>
              <a:defRPr sz="15000">
                <a:solidFill>
                  <a:schemeClr val="lt1"/>
                </a:solidFill>
              </a:defRPr>
            </a:lvl8pPr>
            <a:lvl9pPr lvl="8" rtl="0" algn="r">
              <a:spcBef>
                <a:spcPts val="0"/>
              </a:spcBef>
              <a:spcAft>
                <a:spcPts val="0"/>
              </a:spcAft>
              <a:buClr>
                <a:schemeClr val="lt1"/>
              </a:buClr>
              <a:buSzPts val="15000"/>
              <a:buNone/>
              <a:defRPr sz="15000">
                <a:solidFill>
                  <a:schemeClr val="lt1"/>
                </a:solidFill>
              </a:defRPr>
            </a:lvl9pPr>
          </a:lstStyle>
          <a:p/>
        </p:txBody>
      </p:sp>
      <p:grpSp>
        <p:nvGrpSpPr>
          <p:cNvPr id="242" name="Google Shape;242;p14"/>
          <p:cNvGrpSpPr/>
          <p:nvPr/>
        </p:nvGrpSpPr>
        <p:grpSpPr>
          <a:xfrm rot="-8363420">
            <a:off x="11270385" y="259689"/>
            <a:ext cx="425298" cy="399037"/>
            <a:chOff x="2495301" y="1749451"/>
            <a:chExt cx="358028" cy="335921"/>
          </a:xfrm>
        </p:grpSpPr>
        <p:sp>
          <p:nvSpPr>
            <p:cNvPr id="243" name="Google Shape;243;p14"/>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 name="Google Shape;244;p14"/>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 name="Google Shape;245;p14"/>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 name="Google Shape;246;p14"/>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7" name="Google Shape;247;p14"/>
          <p:cNvGrpSpPr/>
          <p:nvPr/>
        </p:nvGrpSpPr>
        <p:grpSpPr>
          <a:xfrm rot="3120774">
            <a:off x="10884627" y="648640"/>
            <a:ext cx="425282" cy="398996"/>
            <a:chOff x="2495301" y="1749451"/>
            <a:chExt cx="358028" cy="335921"/>
          </a:xfrm>
        </p:grpSpPr>
        <p:sp>
          <p:nvSpPr>
            <p:cNvPr id="248" name="Google Shape;248;p14"/>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14"/>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14"/>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14"/>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2" name="Google Shape;252;p14"/>
          <p:cNvGrpSpPr/>
          <p:nvPr/>
        </p:nvGrpSpPr>
        <p:grpSpPr>
          <a:xfrm rot="3120774">
            <a:off x="11387000" y="796053"/>
            <a:ext cx="425282" cy="398996"/>
            <a:chOff x="2495301" y="1749451"/>
            <a:chExt cx="358028" cy="335921"/>
          </a:xfrm>
        </p:grpSpPr>
        <p:sp>
          <p:nvSpPr>
            <p:cNvPr id="253" name="Google Shape;253;p14"/>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14"/>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14"/>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14"/>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57" name="Google Shape;257;p14"/>
          <p:cNvSpPr/>
          <p:nvPr/>
        </p:nvSpPr>
        <p:spPr>
          <a:xfrm>
            <a:off x="10202655" y="6119608"/>
            <a:ext cx="1332283" cy="1043342"/>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cap="flat" cmpd="sng" w="2857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14"/>
          <p:cNvSpPr/>
          <p:nvPr/>
        </p:nvSpPr>
        <p:spPr>
          <a:xfrm>
            <a:off x="9887449" y="5795738"/>
            <a:ext cx="1929615" cy="1366919"/>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2"/>
          </a:solidFill>
          <a:ln cap="flat"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14"/>
          <p:cNvSpPr/>
          <p:nvPr/>
        </p:nvSpPr>
        <p:spPr>
          <a:xfrm>
            <a:off x="9619471" y="5468854"/>
            <a:ext cx="2512849" cy="1777032"/>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14"/>
          <p:cNvSpPr/>
          <p:nvPr/>
        </p:nvSpPr>
        <p:spPr>
          <a:xfrm>
            <a:off x="314904" y="420421"/>
            <a:ext cx="1252316" cy="639993"/>
          </a:xfrm>
          <a:custGeom>
            <a:rect b="b" l="l" r="r" t="t"/>
            <a:pathLst>
              <a:path extrusionOk="0" h="454702" w="889745">
                <a:moveTo>
                  <a:pt x="353596" y="20875"/>
                </a:moveTo>
                <a:cubicBezTo>
                  <a:pt x="389557" y="-4805"/>
                  <a:pt x="437514" y="-6054"/>
                  <a:pt x="474770" y="17706"/>
                </a:cubicBezTo>
                <a:cubicBezTo>
                  <a:pt x="510871" y="42546"/>
                  <a:pt x="528422" y="86710"/>
                  <a:pt x="519232" y="129559"/>
                </a:cubicBezTo>
                <a:cubicBezTo>
                  <a:pt x="535358" y="97867"/>
                  <a:pt x="559686" y="68785"/>
                  <a:pt x="592496" y="54990"/>
                </a:cubicBezTo>
                <a:cubicBezTo>
                  <a:pt x="625306" y="41195"/>
                  <a:pt x="667065" y="46788"/>
                  <a:pt x="690181" y="74098"/>
                </a:cubicBezTo>
                <a:cubicBezTo>
                  <a:pt x="713298" y="101409"/>
                  <a:pt x="706679" y="150159"/>
                  <a:pt x="674428" y="164979"/>
                </a:cubicBezTo>
                <a:cubicBezTo>
                  <a:pt x="715161" y="145219"/>
                  <a:pt x="758318" y="124899"/>
                  <a:pt x="803619" y="128627"/>
                </a:cubicBezTo>
                <a:cubicBezTo>
                  <a:pt x="848920" y="132355"/>
                  <a:pt x="894500" y="170106"/>
                  <a:pt x="889279" y="215127"/>
                </a:cubicBezTo>
                <a:cubicBezTo>
                  <a:pt x="886017" y="243836"/>
                  <a:pt x="862901" y="267511"/>
                  <a:pt x="836056" y="278138"/>
                </a:cubicBezTo>
                <a:cubicBezTo>
                  <a:pt x="809212" y="288763"/>
                  <a:pt x="782926" y="286899"/>
                  <a:pt x="750489" y="284290"/>
                </a:cubicBezTo>
                <a:cubicBezTo>
                  <a:pt x="781248" y="292585"/>
                  <a:pt x="796535" y="302093"/>
                  <a:pt x="805669" y="324091"/>
                </a:cubicBezTo>
                <a:cubicBezTo>
                  <a:pt x="814804" y="346088"/>
                  <a:pt x="811635" y="361375"/>
                  <a:pt x="796908" y="380017"/>
                </a:cubicBezTo>
                <a:cubicBezTo>
                  <a:pt x="781360" y="398286"/>
                  <a:pt x="760826" y="411634"/>
                  <a:pt x="737812" y="418420"/>
                </a:cubicBezTo>
                <a:cubicBezTo>
                  <a:pt x="658900" y="443326"/>
                  <a:pt x="572716" y="419483"/>
                  <a:pt x="517834" y="357553"/>
                </a:cubicBezTo>
                <a:cubicBezTo>
                  <a:pt x="486328" y="388499"/>
                  <a:pt x="454078" y="419911"/>
                  <a:pt x="414370" y="439020"/>
                </a:cubicBezTo>
                <a:cubicBezTo>
                  <a:pt x="374662" y="458128"/>
                  <a:pt x="325167" y="462975"/>
                  <a:pt x="287323" y="440325"/>
                </a:cubicBezTo>
                <a:cubicBezTo>
                  <a:pt x="249480" y="417674"/>
                  <a:pt x="230837" y="362680"/>
                  <a:pt x="256190" y="326607"/>
                </a:cubicBezTo>
                <a:cubicBezTo>
                  <a:pt x="215737" y="355596"/>
                  <a:pt x="173233" y="385610"/>
                  <a:pt x="123924" y="392973"/>
                </a:cubicBezTo>
                <a:cubicBezTo>
                  <a:pt x="74616" y="400337"/>
                  <a:pt x="16918" y="377128"/>
                  <a:pt x="2750" y="329497"/>
                </a:cubicBezTo>
                <a:cubicBezTo>
                  <a:pt x="-6982" y="291821"/>
                  <a:pt x="9163" y="252225"/>
                  <a:pt x="42458" y="232091"/>
                </a:cubicBezTo>
                <a:cubicBezTo>
                  <a:pt x="74895" y="212703"/>
                  <a:pt x="111341" y="220533"/>
                  <a:pt x="150023" y="235447"/>
                </a:cubicBezTo>
                <a:cubicBezTo>
                  <a:pt x="121500" y="201984"/>
                  <a:pt x="86454" y="173461"/>
                  <a:pt x="105655" y="135618"/>
                </a:cubicBezTo>
                <a:cubicBezTo>
                  <a:pt x="124856" y="97774"/>
                  <a:pt x="172580" y="80623"/>
                  <a:pt x="214525" y="86962"/>
                </a:cubicBezTo>
                <a:cubicBezTo>
                  <a:pt x="238947" y="90690"/>
                  <a:pt x="305406" y="114925"/>
                  <a:pt x="305406" y="114925"/>
                </a:cubicBezTo>
                <a:cubicBezTo>
                  <a:pt x="305406" y="114925"/>
                  <a:pt x="314727" y="78946"/>
                  <a:pt x="319388" y="67387"/>
                </a:cubicBezTo>
                <a:cubicBezTo>
                  <a:pt x="326267" y="49015"/>
                  <a:pt x="338114" y="32918"/>
                  <a:pt x="353596" y="20875"/>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61" name="Google Shape;261;p14"/>
          <p:cNvSpPr/>
          <p:nvPr/>
        </p:nvSpPr>
        <p:spPr>
          <a:xfrm rot="1147042">
            <a:off x="827142" y="1390262"/>
            <a:ext cx="769442" cy="789377"/>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14"/>
          <p:cNvSpPr/>
          <p:nvPr/>
        </p:nvSpPr>
        <p:spPr>
          <a:xfrm rot="2941947">
            <a:off x="221452" y="1147957"/>
            <a:ext cx="684153" cy="701316"/>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bg>
      <p:bgPr>
        <a:solidFill>
          <a:schemeClr val="accent4"/>
        </a:solidFill>
      </p:bgPr>
    </p:bg>
    <p:spTree>
      <p:nvGrpSpPr>
        <p:cNvPr id="263" name="Shape 263"/>
        <p:cNvGrpSpPr/>
        <p:nvPr/>
      </p:nvGrpSpPr>
      <p:grpSpPr>
        <a:xfrm>
          <a:off x="0" y="0"/>
          <a:ext cx="0" cy="0"/>
          <a:chOff x="0" y="0"/>
          <a:chExt cx="0" cy="0"/>
        </a:xfrm>
      </p:grpSpPr>
      <p:sp>
        <p:nvSpPr>
          <p:cNvPr id="264" name="Google Shape;264;p15"/>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265" name="Google Shape;265;p15"/>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266" name="Google Shape;266;p15"/>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267" name="Google Shape;267;p15"/>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268" name="Google Shape;268;p15"/>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269" name="Google Shape;269;p15"/>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270" name="Google Shape;270;p15"/>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271" name="Google Shape;271;p15"/>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15"/>
          <p:cNvSpPr/>
          <p:nvPr/>
        </p:nvSpPr>
        <p:spPr>
          <a:xfrm>
            <a:off x="4216676" y="6210778"/>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15"/>
          <p:cNvSpPr/>
          <p:nvPr/>
        </p:nvSpPr>
        <p:spPr>
          <a:xfrm>
            <a:off x="4902661" y="6338244"/>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15"/>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275" name="Shape 275"/>
        <p:cNvGrpSpPr/>
        <p:nvPr/>
      </p:nvGrpSpPr>
      <p:grpSpPr>
        <a:xfrm>
          <a:off x="0" y="0"/>
          <a:ext cx="0" cy="0"/>
          <a:chOff x="0" y="0"/>
          <a:chExt cx="0" cy="0"/>
        </a:xfrm>
      </p:grpSpPr>
      <p:sp>
        <p:nvSpPr>
          <p:cNvPr id="276" name="Google Shape;276;p16"/>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77" name="Google Shape;277;p16"/>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78" name="Google Shape;278;p16"/>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79" name="Google Shape;279;p16"/>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80" name="Google Shape;280;p16"/>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81" name="Google Shape;281;p16"/>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282" name="Google Shape;282;p16"/>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83" name="Google Shape;283;p16"/>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284" name="Google Shape;284;p16"/>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5" name="Google Shape;285;p16"/>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6" name="Google Shape;286;p16"/>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7" name="Google Shape;287;p16"/>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8" name="Google Shape;288;p16"/>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9" name="Google Shape;289;p16"/>
          <p:cNvSpPr/>
          <p:nvPr/>
        </p:nvSpPr>
        <p:spPr>
          <a:xfrm rot="7429286">
            <a:off x="82817"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16"/>
          <p:cNvSpPr/>
          <p:nvPr/>
        </p:nvSpPr>
        <p:spPr>
          <a:xfrm flipH="1" rot="9469379">
            <a:off x="11630998"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291" name="Shape 291"/>
        <p:cNvGrpSpPr/>
        <p:nvPr/>
      </p:nvGrpSpPr>
      <p:grpSpPr>
        <a:xfrm>
          <a:off x="0" y="0"/>
          <a:ext cx="0" cy="0"/>
          <a:chOff x="0" y="0"/>
          <a:chExt cx="0" cy="0"/>
        </a:xfrm>
      </p:grpSpPr>
      <p:sp>
        <p:nvSpPr>
          <p:cNvPr id="292" name="Google Shape;292;p17"/>
          <p:cNvSpPr/>
          <p:nvPr/>
        </p:nvSpPr>
        <p:spPr>
          <a:xfrm>
            <a:off x="10805711" y="842221"/>
            <a:ext cx="530511" cy="467410"/>
          </a:xfrm>
          <a:custGeom>
            <a:rect b="b" l="l" r="r" t="t"/>
            <a:pathLst>
              <a:path extrusionOk="0" h="117072" w="132877">
                <a:moveTo>
                  <a:pt x="72472" y="1140"/>
                </a:moveTo>
                <a:cubicBezTo>
                  <a:pt x="53858" y="-920"/>
                  <a:pt x="35197" y="4551"/>
                  <a:pt x="20647" y="16333"/>
                </a:cubicBezTo>
                <a:cubicBezTo>
                  <a:pt x="7234" y="27630"/>
                  <a:pt x="-372" y="44380"/>
                  <a:pt x="-46" y="61913"/>
                </a:cubicBezTo>
                <a:cubicBezTo>
                  <a:pt x="2200" y="81068"/>
                  <a:pt x="13498" y="97995"/>
                  <a:pt x="30341" y="107400"/>
                </a:cubicBezTo>
                <a:cubicBezTo>
                  <a:pt x="44108" y="116367"/>
                  <a:pt x="60793" y="119704"/>
                  <a:pt x="76946" y="116721"/>
                </a:cubicBezTo>
                <a:cubicBezTo>
                  <a:pt x="96903" y="111110"/>
                  <a:pt x="113354" y="96942"/>
                  <a:pt x="121874" y="78039"/>
                </a:cubicBezTo>
                <a:cubicBezTo>
                  <a:pt x="127187" y="67878"/>
                  <a:pt x="138465" y="46626"/>
                  <a:pt x="129424" y="27611"/>
                </a:cubicBezTo>
                <a:cubicBezTo>
                  <a:pt x="118145" y="2910"/>
                  <a:pt x="82352" y="1512"/>
                  <a:pt x="72472" y="114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17"/>
          <p:cNvSpPr/>
          <p:nvPr/>
        </p:nvSpPr>
        <p:spPr>
          <a:xfrm>
            <a:off x="10472024" y="465168"/>
            <a:ext cx="433482" cy="326008"/>
          </a:xfrm>
          <a:custGeom>
            <a:rect b="b" l="l" r="r" t="t"/>
            <a:pathLst>
              <a:path extrusionOk="0" h="81655" w="108574">
                <a:moveTo>
                  <a:pt x="51401" y="81635"/>
                </a:moveTo>
                <a:cubicBezTo>
                  <a:pt x="40775" y="82660"/>
                  <a:pt x="17193" y="84897"/>
                  <a:pt x="5821" y="69238"/>
                </a:cubicBezTo>
                <a:cubicBezTo>
                  <a:pt x="-5551" y="53579"/>
                  <a:pt x="2931" y="34843"/>
                  <a:pt x="3770" y="32606"/>
                </a:cubicBezTo>
                <a:cubicBezTo>
                  <a:pt x="13091" y="9956"/>
                  <a:pt x="38445" y="4643"/>
                  <a:pt x="44503" y="2965"/>
                </a:cubicBezTo>
                <a:cubicBezTo>
                  <a:pt x="60377" y="-1751"/>
                  <a:pt x="77538" y="1026"/>
                  <a:pt x="91109" y="10515"/>
                </a:cubicBezTo>
                <a:cubicBezTo>
                  <a:pt x="102751" y="18969"/>
                  <a:pt x="109285" y="32783"/>
                  <a:pt x="108446" y="47147"/>
                </a:cubicBezTo>
                <a:cubicBezTo>
                  <a:pt x="103226" y="76229"/>
                  <a:pt x="53825" y="81449"/>
                  <a:pt x="51401" y="816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17"/>
          <p:cNvSpPr/>
          <p:nvPr/>
        </p:nvSpPr>
        <p:spPr>
          <a:xfrm>
            <a:off x="11234275" y="374828"/>
            <a:ext cx="544118" cy="388135"/>
          </a:xfrm>
          <a:custGeom>
            <a:rect b="b" l="l" r="r" t="t"/>
            <a:pathLst>
              <a:path extrusionOk="0" h="97216" w="136285">
                <a:moveTo>
                  <a:pt x="62115" y="97735"/>
                </a:moveTo>
                <a:cubicBezTo>
                  <a:pt x="46158" y="99003"/>
                  <a:pt x="30331" y="94063"/>
                  <a:pt x="17934" y="83940"/>
                </a:cubicBezTo>
                <a:cubicBezTo>
                  <a:pt x="7121" y="75355"/>
                  <a:pt x="559" y="62502"/>
                  <a:pt x="-56" y="48706"/>
                </a:cubicBezTo>
                <a:cubicBezTo>
                  <a:pt x="1249" y="21862"/>
                  <a:pt x="35364" y="8067"/>
                  <a:pt x="40677" y="5923"/>
                </a:cubicBezTo>
                <a:cubicBezTo>
                  <a:pt x="60130" y="-1478"/>
                  <a:pt x="81709" y="-975"/>
                  <a:pt x="100798" y="7321"/>
                </a:cubicBezTo>
                <a:cubicBezTo>
                  <a:pt x="110119" y="11422"/>
                  <a:pt x="133608" y="21302"/>
                  <a:pt x="136032" y="39758"/>
                </a:cubicBezTo>
                <a:cubicBezTo>
                  <a:pt x="138922" y="62222"/>
                  <a:pt x="109187" y="80585"/>
                  <a:pt x="101451" y="85339"/>
                </a:cubicBezTo>
                <a:cubicBezTo>
                  <a:pt x="89715" y="92982"/>
                  <a:pt x="76116" y="97270"/>
                  <a:pt x="62115" y="977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95" name="Google Shape;295;p17"/>
          <p:cNvGrpSpPr/>
          <p:nvPr/>
        </p:nvGrpSpPr>
        <p:grpSpPr>
          <a:xfrm>
            <a:off x="10805705" y="5415706"/>
            <a:ext cx="428560" cy="402097"/>
            <a:chOff x="2495301" y="1749451"/>
            <a:chExt cx="358028" cy="335921"/>
          </a:xfrm>
        </p:grpSpPr>
        <p:sp>
          <p:nvSpPr>
            <p:cNvPr id="296" name="Google Shape;296;p17"/>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17"/>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 name="Google Shape;298;p17"/>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9" name="Google Shape;299;p17"/>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00" name="Google Shape;300;p17"/>
          <p:cNvSpPr/>
          <p:nvPr/>
        </p:nvSpPr>
        <p:spPr>
          <a:xfrm flipH="1" rot="3560054">
            <a:off x="322102" y="6059943"/>
            <a:ext cx="972034" cy="71807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 name="Google Shape;301;p17"/>
          <p:cNvSpPr/>
          <p:nvPr/>
        </p:nvSpPr>
        <p:spPr>
          <a:xfrm>
            <a:off x="11545624" y="841122"/>
            <a:ext cx="428317" cy="784992"/>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02" name="Google Shape;302;p17"/>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03" name="Google Shape;303;p17"/>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04" name="Google Shape;304;p1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05" name="Google Shape;305;p17"/>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306" name="Google Shape;306;p17"/>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307" name="Shape 307"/>
        <p:cNvGrpSpPr/>
        <p:nvPr/>
      </p:nvGrpSpPr>
      <p:grpSpPr>
        <a:xfrm>
          <a:off x="0" y="0"/>
          <a:ext cx="0" cy="0"/>
          <a:chOff x="0" y="0"/>
          <a:chExt cx="0" cy="0"/>
        </a:xfrm>
      </p:grpSpPr>
      <p:sp>
        <p:nvSpPr>
          <p:cNvPr id="308" name="Google Shape;308;p18"/>
          <p:cNvSpPr/>
          <p:nvPr/>
        </p:nvSpPr>
        <p:spPr>
          <a:xfrm>
            <a:off x="5200637" y="5940625"/>
            <a:ext cx="1790796" cy="1391863"/>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18"/>
          <p:cNvSpPr/>
          <p:nvPr/>
        </p:nvSpPr>
        <p:spPr>
          <a:xfrm>
            <a:off x="4895238" y="5559825"/>
            <a:ext cx="2401577" cy="1715919"/>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18"/>
          <p:cNvSpPr/>
          <p:nvPr/>
        </p:nvSpPr>
        <p:spPr>
          <a:xfrm>
            <a:off x="4673713" y="5220238"/>
            <a:ext cx="2844632" cy="195725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18"/>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18"/>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13" name="Google Shape;313;p18"/>
          <p:cNvSpPr/>
          <p:nvPr/>
        </p:nvSpPr>
        <p:spPr>
          <a:xfrm flipH="1">
            <a:off x="11220469" y="55598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18"/>
          <p:cNvSpPr/>
          <p:nvPr/>
        </p:nvSpPr>
        <p:spPr>
          <a:xfrm flipH="1">
            <a:off x="11263144" y="55598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15" name="Google Shape;315;p18"/>
          <p:cNvSpPr/>
          <p:nvPr/>
        </p:nvSpPr>
        <p:spPr>
          <a:xfrm flipH="1" rot="-704196">
            <a:off x="10611569" y="5952226"/>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18"/>
          <p:cNvSpPr/>
          <p:nvPr/>
        </p:nvSpPr>
        <p:spPr>
          <a:xfrm flipH="1" rot="-704196">
            <a:off x="10648353" y="5944575"/>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17" name="Google Shape;317;p18"/>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18" name="Google Shape;318;p18"/>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19" name="Google Shape;319;p18"/>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20" name="Google Shape;320;p18"/>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21" name="Google Shape;321;p18"/>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22" name="Google Shape;322;p18"/>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23" name="Google Shape;323;p18"/>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324" name="Google Shape;324;p18"/>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25" name="Google Shape;325;p18"/>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26" name="Google Shape;326;p18"/>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27" name="Google Shape;327;p18"/>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328" name="Shape 328"/>
        <p:cNvGrpSpPr/>
        <p:nvPr/>
      </p:nvGrpSpPr>
      <p:grpSpPr>
        <a:xfrm>
          <a:off x="0" y="0"/>
          <a:ext cx="0" cy="0"/>
          <a:chOff x="0" y="0"/>
          <a:chExt cx="0" cy="0"/>
        </a:xfrm>
      </p:grpSpPr>
      <p:sp>
        <p:nvSpPr>
          <p:cNvPr id="329" name="Google Shape;329;p19"/>
          <p:cNvSpPr txBox="1"/>
          <p:nvPr>
            <p:ph type="title"/>
          </p:nvPr>
        </p:nvSpPr>
        <p:spPr>
          <a:xfrm>
            <a:off x="1636511" y="4289775"/>
            <a:ext cx="88650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30" name="Google Shape;330;p19"/>
          <p:cNvSpPr txBox="1"/>
          <p:nvPr>
            <p:ph idx="1" type="body"/>
          </p:nvPr>
        </p:nvSpPr>
        <p:spPr>
          <a:xfrm>
            <a:off x="1636275" y="5108300"/>
            <a:ext cx="8865000" cy="14412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331" name="Google Shape;331;p19"/>
          <p:cNvSpPr/>
          <p:nvPr/>
        </p:nvSpPr>
        <p:spPr>
          <a:xfrm>
            <a:off x="-83922" y="-17300"/>
            <a:ext cx="250550" cy="788765"/>
          </a:xfrm>
          <a:custGeom>
            <a:rect b="b" l="l" r="r" t="t"/>
            <a:pathLst>
              <a:path extrusionOk="0" h="469503" w="149137">
                <a:moveTo>
                  <a:pt x="74513" y="470218"/>
                </a:moveTo>
                <a:cubicBezTo>
                  <a:pt x="33332" y="470218"/>
                  <a:pt x="-56" y="436830"/>
                  <a:pt x="-56" y="395649"/>
                </a:cubicBezTo>
                <a:lnTo>
                  <a:pt x="-56" y="75283"/>
                </a:lnTo>
                <a:cubicBezTo>
                  <a:pt x="-56" y="34102"/>
                  <a:pt x="33332" y="714"/>
                  <a:pt x="74513" y="714"/>
                </a:cubicBezTo>
                <a:cubicBezTo>
                  <a:pt x="115693" y="714"/>
                  <a:pt x="149082" y="34102"/>
                  <a:pt x="149082" y="75283"/>
                </a:cubicBezTo>
                <a:lnTo>
                  <a:pt x="149082" y="395649"/>
                </a:lnTo>
                <a:cubicBezTo>
                  <a:pt x="149082" y="436830"/>
                  <a:pt x="115693" y="470218"/>
                  <a:pt x="74513" y="47021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19"/>
          <p:cNvSpPr/>
          <p:nvPr/>
        </p:nvSpPr>
        <p:spPr>
          <a:xfrm>
            <a:off x="-148981" y="-100750"/>
            <a:ext cx="648655" cy="1333364"/>
          </a:xfrm>
          <a:custGeom>
            <a:rect b="b" l="l" r="r" t="t"/>
            <a:pathLst>
              <a:path extrusionOk="0" h="793669" w="386104">
                <a:moveTo>
                  <a:pt x="131777" y="794382"/>
                </a:moveTo>
                <a:cubicBezTo>
                  <a:pt x="104616" y="794261"/>
                  <a:pt x="77631" y="789917"/>
                  <a:pt x="51802" y="781519"/>
                </a:cubicBezTo>
                <a:cubicBezTo>
                  <a:pt x="12579" y="768964"/>
                  <a:pt x="-9037" y="726991"/>
                  <a:pt x="3510" y="687768"/>
                </a:cubicBezTo>
                <a:cubicBezTo>
                  <a:pt x="3519" y="687759"/>
                  <a:pt x="3519" y="687759"/>
                  <a:pt x="3519" y="687749"/>
                </a:cubicBezTo>
                <a:cubicBezTo>
                  <a:pt x="16074" y="648563"/>
                  <a:pt x="58001" y="626957"/>
                  <a:pt x="97196" y="639466"/>
                </a:cubicBezTo>
                <a:cubicBezTo>
                  <a:pt x="117190" y="646559"/>
                  <a:pt x="138964" y="646913"/>
                  <a:pt x="159181" y="640491"/>
                </a:cubicBezTo>
                <a:cubicBezTo>
                  <a:pt x="198983" y="625857"/>
                  <a:pt x="216786" y="576362"/>
                  <a:pt x="225361" y="552593"/>
                </a:cubicBezTo>
                <a:cubicBezTo>
                  <a:pt x="241394" y="507945"/>
                  <a:pt x="237851" y="473550"/>
                  <a:pt x="231327" y="411192"/>
                </a:cubicBezTo>
                <a:cubicBezTo>
                  <a:pt x="229835" y="396278"/>
                  <a:pt x="228157" y="380525"/>
                  <a:pt x="226666" y="363375"/>
                </a:cubicBezTo>
                <a:cubicBezTo>
                  <a:pt x="218463" y="265456"/>
                  <a:pt x="218463" y="167026"/>
                  <a:pt x="226666" y="69107"/>
                </a:cubicBezTo>
                <a:cubicBezTo>
                  <a:pt x="230078" y="28085"/>
                  <a:pt x="266085" y="-2413"/>
                  <a:pt x="307107" y="970"/>
                </a:cubicBezTo>
                <a:cubicBezTo>
                  <a:pt x="348157" y="4335"/>
                  <a:pt x="378702" y="40333"/>
                  <a:pt x="375338" y="81374"/>
                </a:cubicBezTo>
                <a:cubicBezTo>
                  <a:pt x="375338" y="81393"/>
                  <a:pt x="375338" y="81402"/>
                  <a:pt x="375338" y="81411"/>
                </a:cubicBezTo>
                <a:cubicBezTo>
                  <a:pt x="367788" y="170950"/>
                  <a:pt x="367788" y="260973"/>
                  <a:pt x="375338" y="350511"/>
                </a:cubicBezTo>
                <a:cubicBezTo>
                  <a:pt x="376736" y="366730"/>
                  <a:pt x="378321" y="381644"/>
                  <a:pt x="379812" y="395719"/>
                </a:cubicBezTo>
                <a:cubicBezTo>
                  <a:pt x="387082" y="465813"/>
                  <a:pt x="393421" y="526214"/>
                  <a:pt x="365737" y="603206"/>
                </a:cubicBezTo>
                <a:cubicBezTo>
                  <a:pt x="352035" y="641050"/>
                  <a:pt x="315776" y="741718"/>
                  <a:pt x="210913" y="780307"/>
                </a:cubicBezTo>
                <a:cubicBezTo>
                  <a:pt x="185588" y="789675"/>
                  <a:pt x="158780" y="794448"/>
                  <a:pt x="131777" y="7943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19"/>
          <p:cNvSpPr/>
          <p:nvPr/>
        </p:nvSpPr>
        <p:spPr>
          <a:xfrm>
            <a:off x="-149120" y="-63677"/>
            <a:ext cx="1124604" cy="1651769"/>
          </a:xfrm>
          <a:custGeom>
            <a:rect b="b" l="l" r="r" t="t"/>
            <a:pathLst>
              <a:path extrusionOk="0" h="983196" w="669407">
                <a:moveTo>
                  <a:pt x="74535" y="983910"/>
                </a:moveTo>
                <a:cubicBezTo>
                  <a:pt x="34035" y="983920"/>
                  <a:pt x="926" y="951603"/>
                  <a:pt x="-34" y="911113"/>
                </a:cubicBezTo>
                <a:cubicBezTo>
                  <a:pt x="-1022" y="869941"/>
                  <a:pt x="31546" y="835761"/>
                  <a:pt x="72717" y="834773"/>
                </a:cubicBezTo>
                <a:cubicBezTo>
                  <a:pt x="72736" y="834773"/>
                  <a:pt x="72745" y="834773"/>
                  <a:pt x="72764" y="834773"/>
                </a:cubicBezTo>
                <a:cubicBezTo>
                  <a:pt x="133071" y="833468"/>
                  <a:pt x="247907" y="818927"/>
                  <a:pt x="339907" y="737554"/>
                </a:cubicBezTo>
                <a:cubicBezTo>
                  <a:pt x="411865" y="673891"/>
                  <a:pt x="437872" y="597737"/>
                  <a:pt x="467885" y="509653"/>
                </a:cubicBezTo>
                <a:cubicBezTo>
                  <a:pt x="514090" y="372390"/>
                  <a:pt x="529992" y="226748"/>
                  <a:pt x="514491" y="82746"/>
                </a:cubicBezTo>
                <a:cubicBezTo>
                  <a:pt x="510371" y="41771"/>
                  <a:pt x="540254" y="5214"/>
                  <a:pt x="581230" y="1093"/>
                </a:cubicBezTo>
                <a:cubicBezTo>
                  <a:pt x="581230" y="1093"/>
                  <a:pt x="581230" y="1093"/>
                  <a:pt x="581230" y="1093"/>
                </a:cubicBezTo>
                <a:cubicBezTo>
                  <a:pt x="622206" y="-3027"/>
                  <a:pt x="658763" y="26857"/>
                  <a:pt x="662882" y="67832"/>
                </a:cubicBezTo>
                <a:cubicBezTo>
                  <a:pt x="662882" y="67832"/>
                  <a:pt x="662882" y="67832"/>
                  <a:pt x="662882" y="67832"/>
                </a:cubicBezTo>
                <a:cubicBezTo>
                  <a:pt x="680481" y="233152"/>
                  <a:pt x="662072" y="400316"/>
                  <a:pt x="608914" y="557843"/>
                </a:cubicBezTo>
                <a:cubicBezTo>
                  <a:pt x="576662" y="652359"/>
                  <a:pt x="540124" y="759365"/>
                  <a:pt x="438617" y="849220"/>
                </a:cubicBezTo>
                <a:cubicBezTo>
                  <a:pt x="344008" y="933110"/>
                  <a:pt x="214910" y="980741"/>
                  <a:pt x="76026" y="98391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19"/>
          <p:cNvSpPr/>
          <p:nvPr/>
        </p:nvSpPr>
        <p:spPr>
          <a:xfrm>
            <a:off x="-121226" y="-91457"/>
            <a:ext cx="1548034" cy="1985839"/>
          </a:xfrm>
          <a:custGeom>
            <a:rect b="b" l="l" r="r" t="t"/>
            <a:pathLst>
              <a:path extrusionOk="0" h="1182047" w="921449">
                <a:moveTo>
                  <a:pt x="74528" y="1182762"/>
                </a:moveTo>
                <a:cubicBezTo>
                  <a:pt x="33916" y="1182771"/>
                  <a:pt x="770" y="1150287"/>
                  <a:pt x="-41" y="1109684"/>
                </a:cubicBezTo>
                <a:cubicBezTo>
                  <a:pt x="-870" y="1068531"/>
                  <a:pt x="31791" y="1034491"/>
                  <a:pt x="72944" y="1033624"/>
                </a:cubicBezTo>
                <a:cubicBezTo>
                  <a:pt x="210392" y="1031778"/>
                  <a:pt x="344075" y="988463"/>
                  <a:pt x="456507" y="909373"/>
                </a:cubicBezTo>
                <a:cubicBezTo>
                  <a:pt x="618414" y="793885"/>
                  <a:pt x="679281" y="635893"/>
                  <a:pt x="711905" y="551070"/>
                </a:cubicBezTo>
                <a:cubicBezTo>
                  <a:pt x="768102" y="402809"/>
                  <a:pt x="785654" y="242682"/>
                  <a:pt x="762891" y="85761"/>
                </a:cubicBezTo>
                <a:cubicBezTo>
                  <a:pt x="757084" y="44990"/>
                  <a:pt x="785420" y="7231"/>
                  <a:pt x="826191" y="1414"/>
                </a:cubicBezTo>
                <a:cubicBezTo>
                  <a:pt x="826219" y="1414"/>
                  <a:pt x="826247" y="1405"/>
                  <a:pt x="826275" y="1405"/>
                </a:cubicBezTo>
                <a:cubicBezTo>
                  <a:pt x="866905" y="-4131"/>
                  <a:pt x="904386" y="24186"/>
                  <a:pt x="910165" y="64789"/>
                </a:cubicBezTo>
                <a:cubicBezTo>
                  <a:pt x="936618" y="246904"/>
                  <a:pt x="916149" y="432767"/>
                  <a:pt x="850696" y="604760"/>
                </a:cubicBezTo>
                <a:cubicBezTo>
                  <a:pt x="815090" y="697039"/>
                  <a:pt x="741080" y="889240"/>
                  <a:pt x="543100" y="1030734"/>
                </a:cubicBezTo>
                <a:cubicBezTo>
                  <a:pt x="406285" y="1127320"/>
                  <a:pt x="243473" y="1180310"/>
                  <a:pt x="76019" y="11827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19"/>
          <p:cNvSpPr/>
          <p:nvPr/>
        </p:nvSpPr>
        <p:spPr>
          <a:xfrm>
            <a:off x="-177425" y="-45107"/>
            <a:ext cx="2022434" cy="2292157"/>
          </a:xfrm>
          <a:custGeom>
            <a:rect b="b" l="l" r="r" t="t"/>
            <a:pathLst>
              <a:path extrusionOk="0" h="1364379" w="1203830">
                <a:moveTo>
                  <a:pt x="74786" y="1365092"/>
                </a:moveTo>
                <a:cubicBezTo>
                  <a:pt x="35954" y="1365232"/>
                  <a:pt x="3517" y="1335554"/>
                  <a:pt x="217" y="1296862"/>
                </a:cubicBezTo>
                <a:cubicBezTo>
                  <a:pt x="-3278" y="1255830"/>
                  <a:pt x="27146" y="1219739"/>
                  <a:pt x="68168" y="1216234"/>
                </a:cubicBezTo>
                <a:cubicBezTo>
                  <a:pt x="224567" y="1203213"/>
                  <a:pt x="376464" y="1157316"/>
                  <a:pt x="513903" y="1081544"/>
                </a:cubicBezTo>
                <a:cubicBezTo>
                  <a:pt x="575702" y="1047522"/>
                  <a:pt x="763615" y="943965"/>
                  <a:pt x="901101" y="725944"/>
                </a:cubicBezTo>
                <a:cubicBezTo>
                  <a:pt x="1059560" y="474834"/>
                  <a:pt x="1062450" y="214775"/>
                  <a:pt x="1050239" y="82229"/>
                </a:cubicBezTo>
                <a:cubicBezTo>
                  <a:pt x="1046409" y="41225"/>
                  <a:pt x="1076534" y="4882"/>
                  <a:pt x="1117538" y="1042"/>
                </a:cubicBezTo>
                <a:cubicBezTo>
                  <a:pt x="1158541" y="-2789"/>
                  <a:pt x="1194884" y="27337"/>
                  <a:pt x="1198724" y="68341"/>
                </a:cubicBezTo>
                <a:cubicBezTo>
                  <a:pt x="1212799" y="219809"/>
                  <a:pt x="1209257" y="517058"/>
                  <a:pt x="1027310" y="805546"/>
                </a:cubicBezTo>
                <a:cubicBezTo>
                  <a:pt x="869410" y="1056004"/>
                  <a:pt x="656050" y="1173543"/>
                  <a:pt x="585955" y="1212226"/>
                </a:cubicBezTo>
                <a:cubicBezTo>
                  <a:pt x="430339" y="1298008"/>
                  <a:pt x="258384" y="1350001"/>
                  <a:pt x="81311" y="136481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19"/>
          <p:cNvSpPr/>
          <p:nvPr/>
        </p:nvSpPr>
        <p:spPr>
          <a:xfrm>
            <a:off x="4126564" y="6192003"/>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19"/>
          <p:cNvSpPr/>
          <p:nvPr/>
        </p:nvSpPr>
        <p:spPr>
          <a:xfrm>
            <a:off x="4812549" y="6319469"/>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19"/>
          <p:cNvSpPr/>
          <p:nvPr/>
        </p:nvSpPr>
        <p:spPr>
          <a:xfrm flipH="1" rot="-4871988">
            <a:off x="11410267" y="155408"/>
            <a:ext cx="972158" cy="718164"/>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19"/>
          <p:cNvSpPr/>
          <p:nvPr/>
        </p:nvSpPr>
        <p:spPr>
          <a:xfrm>
            <a:off x="393025" y="5629170"/>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340" name="Shape 340"/>
        <p:cNvGrpSpPr/>
        <p:nvPr/>
      </p:nvGrpSpPr>
      <p:grpSpPr>
        <a:xfrm>
          <a:off x="0" y="0"/>
          <a:ext cx="0" cy="0"/>
          <a:chOff x="0" y="0"/>
          <a:chExt cx="0" cy="0"/>
        </a:xfrm>
      </p:grpSpPr>
      <p:sp>
        <p:nvSpPr>
          <p:cNvPr id="341" name="Google Shape;341;p20"/>
          <p:cNvSpPr/>
          <p:nvPr/>
        </p:nvSpPr>
        <p:spPr>
          <a:xfrm flipH="1">
            <a:off x="12049781" y="-57875"/>
            <a:ext cx="250550" cy="788765"/>
          </a:xfrm>
          <a:custGeom>
            <a:rect b="b" l="l" r="r" t="t"/>
            <a:pathLst>
              <a:path extrusionOk="0" h="469503" w="149137">
                <a:moveTo>
                  <a:pt x="74513" y="470218"/>
                </a:moveTo>
                <a:cubicBezTo>
                  <a:pt x="33332" y="470218"/>
                  <a:pt x="-56" y="436830"/>
                  <a:pt x="-56" y="395649"/>
                </a:cubicBezTo>
                <a:lnTo>
                  <a:pt x="-56" y="75283"/>
                </a:lnTo>
                <a:cubicBezTo>
                  <a:pt x="-56" y="34102"/>
                  <a:pt x="33332" y="714"/>
                  <a:pt x="74513" y="714"/>
                </a:cubicBezTo>
                <a:cubicBezTo>
                  <a:pt x="115693" y="714"/>
                  <a:pt x="149082" y="34102"/>
                  <a:pt x="149082" y="75283"/>
                </a:cubicBezTo>
                <a:lnTo>
                  <a:pt x="149082" y="395649"/>
                </a:lnTo>
                <a:cubicBezTo>
                  <a:pt x="149082" y="436830"/>
                  <a:pt x="115693" y="470218"/>
                  <a:pt x="74513" y="47021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20"/>
          <p:cNvSpPr/>
          <p:nvPr/>
        </p:nvSpPr>
        <p:spPr>
          <a:xfrm flipH="1">
            <a:off x="11716736" y="-141325"/>
            <a:ext cx="648655" cy="1333364"/>
          </a:xfrm>
          <a:custGeom>
            <a:rect b="b" l="l" r="r" t="t"/>
            <a:pathLst>
              <a:path extrusionOk="0" h="793669" w="386104">
                <a:moveTo>
                  <a:pt x="131777" y="794382"/>
                </a:moveTo>
                <a:cubicBezTo>
                  <a:pt x="104616" y="794261"/>
                  <a:pt x="77631" y="789917"/>
                  <a:pt x="51802" y="781519"/>
                </a:cubicBezTo>
                <a:cubicBezTo>
                  <a:pt x="12579" y="768964"/>
                  <a:pt x="-9037" y="726991"/>
                  <a:pt x="3510" y="687768"/>
                </a:cubicBezTo>
                <a:cubicBezTo>
                  <a:pt x="3519" y="687759"/>
                  <a:pt x="3519" y="687759"/>
                  <a:pt x="3519" y="687749"/>
                </a:cubicBezTo>
                <a:cubicBezTo>
                  <a:pt x="16074" y="648563"/>
                  <a:pt x="58001" y="626957"/>
                  <a:pt x="97196" y="639466"/>
                </a:cubicBezTo>
                <a:cubicBezTo>
                  <a:pt x="117190" y="646559"/>
                  <a:pt x="138964" y="646913"/>
                  <a:pt x="159181" y="640491"/>
                </a:cubicBezTo>
                <a:cubicBezTo>
                  <a:pt x="198983" y="625857"/>
                  <a:pt x="216786" y="576362"/>
                  <a:pt x="225361" y="552593"/>
                </a:cubicBezTo>
                <a:cubicBezTo>
                  <a:pt x="241394" y="507945"/>
                  <a:pt x="237851" y="473550"/>
                  <a:pt x="231327" y="411192"/>
                </a:cubicBezTo>
                <a:cubicBezTo>
                  <a:pt x="229835" y="396278"/>
                  <a:pt x="228157" y="380525"/>
                  <a:pt x="226666" y="363375"/>
                </a:cubicBezTo>
                <a:cubicBezTo>
                  <a:pt x="218463" y="265456"/>
                  <a:pt x="218463" y="167026"/>
                  <a:pt x="226666" y="69107"/>
                </a:cubicBezTo>
                <a:cubicBezTo>
                  <a:pt x="230078" y="28085"/>
                  <a:pt x="266085" y="-2413"/>
                  <a:pt x="307107" y="970"/>
                </a:cubicBezTo>
                <a:cubicBezTo>
                  <a:pt x="348157" y="4335"/>
                  <a:pt x="378702" y="40333"/>
                  <a:pt x="375338" y="81374"/>
                </a:cubicBezTo>
                <a:cubicBezTo>
                  <a:pt x="375338" y="81393"/>
                  <a:pt x="375338" y="81402"/>
                  <a:pt x="375338" y="81411"/>
                </a:cubicBezTo>
                <a:cubicBezTo>
                  <a:pt x="367788" y="170950"/>
                  <a:pt x="367788" y="260973"/>
                  <a:pt x="375338" y="350511"/>
                </a:cubicBezTo>
                <a:cubicBezTo>
                  <a:pt x="376736" y="366730"/>
                  <a:pt x="378321" y="381644"/>
                  <a:pt x="379812" y="395719"/>
                </a:cubicBezTo>
                <a:cubicBezTo>
                  <a:pt x="387082" y="465813"/>
                  <a:pt x="393421" y="526214"/>
                  <a:pt x="365737" y="603206"/>
                </a:cubicBezTo>
                <a:cubicBezTo>
                  <a:pt x="352035" y="641050"/>
                  <a:pt x="315776" y="741718"/>
                  <a:pt x="210913" y="780307"/>
                </a:cubicBezTo>
                <a:cubicBezTo>
                  <a:pt x="185588" y="789675"/>
                  <a:pt x="158780" y="794448"/>
                  <a:pt x="131777" y="7943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 name="Google Shape;343;p20"/>
          <p:cNvSpPr/>
          <p:nvPr/>
        </p:nvSpPr>
        <p:spPr>
          <a:xfrm flipH="1">
            <a:off x="11240927" y="-104252"/>
            <a:ext cx="1124604" cy="1651769"/>
          </a:xfrm>
          <a:custGeom>
            <a:rect b="b" l="l" r="r" t="t"/>
            <a:pathLst>
              <a:path extrusionOk="0" h="983196" w="669407">
                <a:moveTo>
                  <a:pt x="74535" y="983910"/>
                </a:moveTo>
                <a:cubicBezTo>
                  <a:pt x="34035" y="983920"/>
                  <a:pt x="926" y="951603"/>
                  <a:pt x="-34" y="911113"/>
                </a:cubicBezTo>
                <a:cubicBezTo>
                  <a:pt x="-1022" y="869941"/>
                  <a:pt x="31546" y="835761"/>
                  <a:pt x="72717" y="834773"/>
                </a:cubicBezTo>
                <a:cubicBezTo>
                  <a:pt x="72736" y="834773"/>
                  <a:pt x="72745" y="834773"/>
                  <a:pt x="72764" y="834773"/>
                </a:cubicBezTo>
                <a:cubicBezTo>
                  <a:pt x="133071" y="833468"/>
                  <a:pt x="247907" y="818927"/>
                  <a:pt x="339907" y="737554"/>
                </a:cubicBezTo>
                <a:cubicBezTo>
                  <a:pt x="411865" y="673891"/>
                  <a:pt x="437872" y="597737"/>
                  <a:pt x="467885" y="509653"/>
                </a:cubicBezTo>
                <a:cubicBezTo>
                  <a:pt x="514090" y="372390"/>
                  <a:pt x="529992" y="226748"/>
                  <a:pt x="514491" y="82746"/>
                </a:cubicBezTo>
                <a:cubicBezTo>
                  <a:pt x="510371" y="41771"/>
                  <a:pt x="540254" y="5214"/>
                  <a:pt x="581230" y="1093"/>
                </a:cubicBezTo>
                <a:cubicBezTo>
                  <a:pt x="581230" y="1093"/>
                  <a:pt x="581230" y="1093"/>
                  <a:pt x="581230" y="1093"/>
                </a:cubicBezTo>
                <a:cubicBezTo>
                  <a:pt x="622206" y="-3027"/>
                  <a:pt x="658763" y="26857"/>
                  <a:pt x="662882" y="67832"/>
                </a:cubicBezTo>
                <a:cubicBezTo>
                  <a:pt x="662882" y="67832"/>
                  <a:pt x="662882" y="67832"/>
                  <a:pt x="662882" y="67832"/>
                </a:cubicBezTo>
                <a:cubicBezTo>
                  <a:pt x="680481" y="233152"/>
                  <a:pt x="662072" y="400316"/>
                  <a:pt x="608914" y="557843"/>
                </a:cubicBezTo>
                <a:cubicBezTo>
                  <a:pt x="576662" y="652359"/>
                  <a:pt x="540124" y="759365"/>
                  <a:pt x="438617" y="849220"/>
                </a:cubicBezTo>
                <a:cubicBezTo>
                  <a:pt x="344008" y="933110"/>
                  <a:pt x="214910" y="980741"/>
                  <a:pt x="76026" y="98391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20"/>
          <p:cNvSpPr/>
          <p:nvPr/>
        </p:nvSpPr>
        <p:spPr>
          <a:xfrm flipH="1">
            <a:off x="10789601" y="-132032"/>
            <a:ext cx="1548034" cy="1985839"/>
          </a:xfrm>
          <a:custGeom>
            <a:rect b="b" l="l" r="r" t="t"/>
            <a:pathLst>
              <a:path extrusionOk="0" h="1182047" w="921449">
                <a:moveTo>
                  <a:pt x="74528" y="1182762"/>
                </a:moveTo>
                <a:cubicBezTo>
                  <a:pt x="33916" y="1182771"/>
                  <a:pt x="770" y="1150287"/>
                  <a:pt x="-41" y="1109684"/>
                </a:cubicBezTo>
                <a:cubicBezTo>
                  <a:pt x="-870" y="1068531"/>
                  <a:pt x="31791" y="1034491"/>
                  <a:pt x="72944" y="1033624"/>
                </a:cubicBezTo>
                <a:cubicBezTo>
                  <a:pt x="210392" y="1031778"/>
                  <a:pt x="344075" y="988463"/>
                  <a:pt x="456507" y="909373"/>
                </a:cubicBezTo>
                <a:cubicBezTo>
                  <a:pt x="618414" y="793885"/>
                  <a:pt x="679281" y="635893"/>
                  <a:pt x="711905" y="551070"/>
                </a:cubicBezTo>
                <a:cubicBezTo>
                  <a:pt x="768102" y="402809"/>
                  <a:pt x="785654" y="242682"/>
                  <a:pt x="762891" y="85761"/>
                </a:cubicBezTo>
                <a:cubicBezTo>
                  <a:pt x="757084" y="44990"/>
                  <a:pt x="785420" y="7231"/>
                  <a:pt x="826191" y="1414"/>
                </a:cubicBezTo>
                <a:cubicBezTo>
                  <a:pt x="826219" y="1414"/>
                  <a:pt x="826247" y="1405"/>
                  <a:pt x="826275" y="1405"/>
                </a:cubicBezTo>
                <a:cubicBezTo>
                  <a:pt x="866905" y="-4131"/>
                  <a:pt x="904386" y="24186"/>
                  <a:pt x="910165" y="64789"/>
                </a:cubicBezTo>
                <a:cubicBezTo>
                  <a:pt x="936618" y="246904"/>
                  <a:pt x="916149" y="432767"/>
                  <a:pt x="850696" y="604760"/>
                </a:cubicBezTo>
                <a:cubicBezTo>
                  <a:pt x="815090" y="697039"/>
                  <a:pt x="741080" y="889240"/>
                  <a:pt x="543100" y="1030734"/>
                </a:cubicBezTo>
                <a:cubicBezTo>
                  <a:pt x="406285" y="1127320"/>
                  <a:pt x="243473" y="1180310"/>
                  <a:pt x="76019" y="11827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20"/>
          <p:cNvSpPr/>
          <p:nvPr/>
        </p:nvSpPr>
        <p:spPr>
          <a:xfrm flipH="1">
            <a:off x="10371400" y="-85682"/>
            <a:ext cx="2022434" cy="2292157"/>
          </a:xfrm>
          <a:custGeom>
            <a:rect b="b" l="l" r="r" t="t"/>
            <a:pathLst>
              <a:path extrusionOk="0" h="1364379" w="1203830">
                <a:moveTo>
                  <a:pt x="74786" y="1365092"/>
                </a:moveTo>
                <a:cubicBezTo>
                  <a:pt x="35954" y="1365232"/>
                  <a:pt x="3517" y="1335554"/>
                  <a:pt x="217" y="1296862"/>
                </a:cubicBezTo>
                <a:cubicBezTo>
                  <a:pt x="-3278" y="1255830"/>
                  <a:pt x="27146" y="1219739"/>
                  <a:pt x="68168" y="1216234"/>
                </a:cubicBezTo>
                <a:cubicBezTo>
                  <a:pt x="224567" y="1203213"/>
                  <a:pt x="376464" y="1157316"/>
                  <a:pt x="513903" y="1081544"/>
                </a:cubicBezTo>
                <a:cubicBezTo>
                  <a:pt x="575702" y="1047522"/>
                  <a:pt x="763615" y="943965"/>
                  <a:pt x="901101" y="725944"/>
                </a:cubicBezTo>
                <a:cubicBezTo>
                  <a:pt x="1059560" y="474834"/>
                  <a:pt x="1062450" y="214775"/>
                  <a:pt x="1050239" y="82229"/>
                </a:cubicBezTo>
                <a:cubicBezTo>
                  <a:pt x="1046409" y="41225"/>
                  <a:pt x="1076534" y="4882"/>
                  <a:pt x="1117538" y="1042"/>
                </a:cubicBezTo>
                <a:cubicBezTo>
                  <a:pt x="1158541" y="-2789"/>
                  <a:pt x="1194884" y="27337"/>
                  <a:pt x="1198724" y="68341"/>
                </a:cubicBezTo>
                <a:cubicBezTo>
                  <a:pt x="1212799" y="219809"/>
                  <a:pt x="1209257" y="517058"/>
                  <a:pt x="1027310" y="805546"/>
                </a:cubicBezTo>
                <a:cubicBezTo>
                  <a:pt x="869410" y="1056004"/>
                  <a:pt x="656050" y="1173543"/>
                  <a:pt x="585955" y="1212226"/>
                </a:cubicBezTo>
                <a:cubicBezTo>
                  <a:pt x="430339" y="1298008"/>
                  <a:pt x="258384" y="1350001"/>
                  <a:pt x="81311" y="136481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20"/>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47" name="Google Shape;347;p20"/>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348" name="Google Shape;348;p20"/>
          <p:cNvSpPr/>
          <p:nvPr/>
        </p:nvSpPr>
        <p:spPr>
          <a:xfrm rot="4871988">
            <a:off x="-209234" y="166283"/>
            <a:ext cx="972158" cy="718164"/>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20"/>
          <p:cNvSpPr/>
          <p:nvPr/>
        </p:nvSpPr>
        <p:spPr>
          <a:xfrm flipH="1">
            <a:off x="10487827" y="5649970"/>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39" name="Shape 39"/>
        <p:cNvGrpSpPr/>
        <p:nvPr/>
      </p:nvGrpSpPr>
      <p:grpSpPr>
        <a:xfrm>
          <a:off x="0" y="0"/>
          <a:ext cx="0" cy="0"/>
          <a:chOff x="0" y="0"/>
          <a:chExt cx="0" cy="0"/>
        </a:xfrm>
      </p:grpSpPr>
      <p:sp>
        <p:nvSpPr>
          <p:cNvPr id="40" name="Google Shape;40;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350" name="Shape 350"/>
        <p:cNvGrpSpPr/>
        <p:nvPr/>
      </p:nvGrpSpPr>
      <p:grpSpPr>
        <a:xfrm>
          <a:off x="0" y="0"/>
          <a:ext cx="0" cy="0"/>
          <a:chOff x="0" y="0"/>
          <a:chExt cx="0" cy="0"/>
        </a:xfrm>
      </p:grpSpPr>
      <p:sp>
        <p:nvSpPr>
          <p:cNvPr id="351" name="Google Shape;351;p21"/>
          <p:cNvSpPr/>
          <p:nvPr/>
        </p:nvSpPr>
        <p:spPr>
          <a:xfrm>
            <a:off x="2240450" y="1086700"/>
            <a:ext cx="7718404" cy="3710814"/>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52" name="Google Shape;352;p21"/>
          <p:cNvSpPr/>
          <p:nvPr/>
        </p:nvSpPr>
        <p:spPr>
          <a:xfrm>
            <a:off x="5200637" y="5940625"/>
            <a:ext cx="1790796" cy="1391863"/>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21"/>
          <p:cNvSpPr/>
          <p:nvPr/>
        </p:nvSpPr>
        <p:spPr>
          <a:xfrm>
            <a:off x="4895238" y="5559825"/>
            <a:ext cx="2401577" cy="1715919"/>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21"/>
          <p:cNvSpPr/>
          <p:nvPr/>
        </p:nvSpPr>
        <p:spPr>
          <a:xfrm>
            <a:off x="4673713" y="5220238"/>
            <a:ext cx="2844632" cy="195725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55" name="Google Shape;355;p21"/>
          <p:cNvGrpSpPr/>
          <p:nvPr/>
        </p:nvGrpSpPr>
        <p:grpSpPr>
          <a:xfrm rot="3120626">
            <a:off x="2140698" y="1558902"/>
            <a:ext cx="358018" cy="335911"/>
            <a:chOff x="2495301" y="1749451"/>
            <a:chExt cx="358028" cy="335921"/>
          </a:xfrm>
        </p:grpSpPr>
        <p:sp>
          <p:nvSpPr>
            <p:cNvPr id="356" name="Google Shape;356;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0" name="Google Shape;360;p21"/>
          <p:cNvGrpSpPr/>
          <p:nvPr/>
        </p:nvGrpSpPr>
        <p:grpSpPr>
          <a:xfrm rot="3120626">
            <a:off x="2563623" y="1683002"/>
            <a:ext cx="358018" cy="335911"/>
            <a:chOff x="2495301" y="1749451"/>
            <a:chExt cx="358028" cy="335921"/>
          </a:xfrm>
        </p:grpSpPr>
        <p:sp>
          <p:nvSpPr>
            <p:cNvPr id="361" name="Google Shape;361;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5" name="Google Shape;365;p21"/>
          <p:cNvGrpSpPr/>
          <p:nvPr/>
        </p:nvGrpSpPr>
        <p:grpSpPr>
          <a:xfrm rot="-8363512">
            <a:off x="2465386" y="1231561"/>
            <a:ext cx="358038" cy="335930"/>
            <a:chOff x="2495301" y="1749451"/>
            <a:chExt cx="358028" cy="335921"/>
          </a:xfrm>
        </p:grpSpPr>
        <p:sp>
          <p:nvSpPr>
            <p:cNvPr id="366" name="Google Shape;366;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70" name="Google Shape;370;p21"/>
          <p:cNvGrpSpPr/>
          <p:nvPr/>
        </p:nvGrpSpPr>
        <p:grpSpPr>
          <a:xfrm rot="3120626">
            <a:off x="9182673" y="4155102"/>
            <a:ext cx="358018" cy="335911"/>
            <a:chOff x="2495301" y="1749451"/>
            <a:chExt cx="358028" cy="335921"/>
          </a:xfrm>
        </p:grpSpPr>
        <p:sp>
          <p:nvSpPr>
            <p:cNvPr id="371" name="Google Shape;371;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 name="Google Shape;372;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3" name="Google Shape;373;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75" name="Google Shape;375;p21"/>
          <p:cNvGrpSpPr/>
          <p:nvPr/>
        </p:nvGrpSpPr>
        <p:grpSpPr>
          <a:xfrm rot="3120626">
            <a:off x="9605598" y="4279202"/>
            <a:ext cx="358018" cy="335911"/>
            <a:chOff x="2495301" y="1749451"/>
            <a:chExt cx="358028" cy="335921"/>
          </a:xfrm>
        </p:grpSpPr>
        <p:sp>
          <p:nvSpPr>
            <p:cNvPr id="376" name="Google Shape;376;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80" name="Google Shape;380;p21"/>
          <p:cNvGrpSpPr/>
          <p:nvPr/>
        </p:nvGrpSpPr>
        <p:grpSpPr>
          <a:xfrm rot="-8363512">
            <a:off x="9507361" y="3827761"/>
            <a:ext cx="358038" cy="335930"/>
            <a:chOff x="2495301" y="1749451"/>
            <a:chExt cx="358028" cy="335921"/>
          </a:xfrm>
        </p:grpSpPr>
        <p:sp>
          <p:nvSpPr>
            <p:cNvPr id="381" name="Google Shape;381;p2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 name="Google Shape;382;p2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2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 name="Google Shape;384;p2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85" name="Google Shape;385;p21"/>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21"/>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pic>
        <p:nvPicPr>
          <p:cNvPr id="387" name="Google Shape;387;p21"/>
          <p:cNvPicPr preferRelativeResize="0"/>
          <p:nvPr/>
        </p:nvPicPr>
        <p:blipFill rotWithShape="1">
          <a:blip r:embed="rId2">
            <a:alphaModFix amt="79000"/>
          </a:blip>
          <a:srcRect b="0" l="12671" r="0" t="0"/>
          <a:stretch/>
        </p:blipFill>
        <p:spPr>
          <a:xfrm flipH="1" rot="4983019">
            <a:off x="7458999" y="319275"/>
            <a:ext cx="1050001" cy="1202351"/>
          </a:xfrm>
          <a:prstGeom prst="rect">
            <a:avLst/>
          </a:prstGeom>
          <a:noFill/>
          <a:ln>
            <a:noFill/>
          </a:ln>
        </p:spPr>
      </p:pic>
      <p:sp>
        <p:nvSpPr>
          <p:cNvPr id="388" name="Google Shape;388;p21"/>
          <p:cNvSpPr txBox="1"/>
          <p:nvPr>
            <p:ph idx="1" type="subTitle"/>
          </p:nvPr>
        </p:nvSpPr>
        <p:spPr>
          <a:xfrm>
            <a:off x="3305225" y="2775350"/>
            <a:ext cx="55815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100"/>
              <a:buNone/>
              <a:defRPr b="1" sz="2100"/>
            </a:lvl1pPr>
            <a:lvl2pPr lvl="1" rtl="0" algn="ctr">
              <a:spcBef>
                <a:spcPts val="2100"/>
              </a:spcBef>
              <a:spcAft>
                <a:spcPts val="0"/>
              </a:spcAft>
              <a:buSzPts val="2100"/>
              <a:buNone/>
              <a:defRPr b="1" sz="2100"/>
            </a:lvl2pPr>
            <a:lvl3pPr lvl="2" rtl="0" algn="ctr">
              <a:spcBef>
                <a:spcPts val="2100"/>
              </a:spcBef>
              <a:spcAft>
                <a:spcPts val="0"/>
              </a:spcAft>
              <a:buSzPts val="2100"/>
              <a:buNone/>
              <a:defRPr b="1" sz="2100"/>
            </a:lvl3pPr>
            <a:lvl4pPr lvl="3" rtl="0" algn="ctr">
              <a:spcBef>
                <a:spcPts val="2100"/>
              </a:spcBef>
              <a:spcAft>
                <a:spcPts val="0"/>
              </a:spcAft>
              <a:buSzPts val="2100"/>
              <a:buNone/>
              <a:defRPr b="1" sz="2100"/>
            </a:lvl4pPr>
            <a:lvl5pPr lvl="4" rtl="0" algn="ctr">
              <a:spcBef>
                <a:spcPts val="2100"/>
              </a:spcBef>
              <a:spcAft>
                <a:spcPts val="0"/>
              </a:spcAft>
              <a:buSzPts val="2100"/>
              <a:buNone/>
              <a:defRPr b="1" sz="2100"/>
            </a:lvl5pPr>
            <a:lvl6pPr lvl="5" rtl="0" algn="ctr">
              <a:spcBef>
                <a:spcPts val="2100"/>
              </a:spcBef>
              <a:spcAft>
                <a:spcPts val="0"/>
              </a:spcAft>
              <a:buSzPts val="2100"/>
              <a:buNone/>
              <a:defRPr b="1" sz="2100"/>
            </a:lvl6pPr>
            <a:lvl7pPr lvl="6" rtl="0" algn="ctr">
              <a:spcBef>
                <a:spcPts val="2100"/>
              </a:spcBef>
              <a:spcAft>
                <a:spcPts val="0"/>
              </a:spcAft>
              <a:buSzPts val="2100"/>
              <a:buNone/>
              <a:defRPr b="1" sz="2100"/>
            </a:lvl7pPr>
            <a:lvl8pPr lvl="7" rtl="0" algn="ctr">
              <a:spcBef>
                <a:spcPts val="2100"/>
              </a:spcBef>
              <a:spcAft>
                <a:spcPts val="0"/>
              </a:spcAft>
              <a:buSzPts val="2100"/>
              <a:buNone/>
              <a:defRPr b="1" sz="2100"/>
            </a:lvl8pPr>
            <a:lvl9pPr lvl="8" rtl="0" algn="ctr">
              <a:spcBef>
                <a:spcPts val="2100"/>
              </a:spcBef>
              <a:spcAft>
                <a:spcPts val="2100"/>
              </a:spcAft>
              <a:buSzPts val="2100"/>
              <a:buNone/>
              <a:defRPr b="1" sz="2100"/>
            </a:lvl9pPr>
          </a:lstStyle>
          <a:p/>
        </p:txBody>
      </p:sp>
      <p:sp>
        <p:nvSpPr>
          <p:cNvPr id="389" name="Google Shape;389;p21"/>
          <p:cNvSpPr txBox="1"/>
          <p:nvPr>
            <p:ph type="title"/>
          </p:nvPr>
        </p:nvSpPr>
        <p:spPr>
          <a:xfrm>
            <a:off x="3305225" y="1918700"/>
            <a:ext cx="5581500" cy="763500"/>
          </a:xfrm>
          <a:prstGeom prst="rect">
            <a:avLst/>
          </a:prstGeom>
        </p:spPr>
        <p:txBody>
          <a:bodyPr anchorCtr="0" anchor="b"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390" name="Google Shape;390;p21"/>
          <p:cNvSpPr txBox="1"/>
          <p:nvPr>
            <p:ph idx="2" type="body"/>
          </p:nvPr>
        </p:nvSpPr>
        <p:spPr>
          <a:xfrm>
            <a:off x="3305275" y="3259150"/>
            <a:ext cx="5581500" cy="1341600"/>
          </a:xfrm>
          <a:prstGeom prst="rect">
            <a:avLst/>
          </a:prstGeom>
        </p:spPr>
        <p:txBody>
          <a:bodyPr anchorCtr="0" anchor="t" bIns="121900" lIns="121900" spcFirstLastPara="1" rIns="121900" wrap="square" tIns="121900">
            <a:noAutofit/>
          </a:bodyPr>
          <a:lstStyle>
            <a:lvl1pPr indent="-349250" lvl="0" marL="457200" algn="ctr">
              <a:lnSpc>
                <a:spcPct val="100000"/>
              </a:lnSpc>
              <a:spcBef>
                <a:spcPts val="0"/>
              </a:spcBef>
              <a:spcAft>
                <a:spcPts val="0"/>
              </a:spcAft>
              <a:buSzPts val="1900"/>
              <a:buChar char="●"/>
              <a:defRPr/>
            </a:lvl1pPr>
            <a:lvl2pPr indent="-349250" lvl="1" marL="914400" algn="ctr">
              <a:lnSpc>
                <a:spcPct val="100000"/>
              </a:lnSpc>
              <a:spcBef>
                <a:spcPts val="0"/>
              </a:spcBef>
              <a:spcAft>
                <a:spcPts val="0"/>
              </a:spcAft>
              <a:buSzPts val="1900"/>
              <a:buChar char="○"/>
              <a:defRPr/>
            </a:lvl2pPr>
            <a:lvl3pPr indent="-349250" lvl="2" marL="1371600" algn="ctr">
              <a:lnSpc>
                <a:spcPct val="100000"/>
              </a:lnSpc>
              <a:spcBef>
                <a:spcPts val="0"/>
              </a:spcBef>
              <a:spcAft>
                <a:spcPts val="0"/>
              </a:spcAft>
              <a:buSzPts val="1900"/>
              <a:buChar char="■"/>
              <a:defRPr/>
            </a:lvl3pPr>
            <a:lvl4pPr indent="-349250" lvl="3" marL="1828800" algn="ctr">
              <a:lnSpc>
                <a:spcPct val="100000"/>
              </a:lnSpc>
              <a:spcBef>
                <a:spcPts val="0"/>
              </a:spcBef>
              <a:spcAft>
                <a:spcPts val="0"/>
              </a:spcAft>
              <a:buSzPts val="1900"/>
              <a:buChar char="●"/>
              <a:defRPr/>
            </a:lvl4pPr>
            <a:lvl5pPr indent="-349250" lvl="4" marL="2286000" algn="ctr">
              <a:lnSpc>
                <a:spcPct val="100000"/>
              </a:lnSpc>
              <a:spcBef>
                <a:spcPts val="0"/>
              </a:spcBef>
              <a:spcAft>
                <a:spcPts val="0"/>
              </a:spcAft>
              <a:buSzPts val="1900"/>
              <a:buChar char="○"/>
              <a:defRPr/>
            </a:lvl5pPr>
            <a:lvl6pPr indent="-349250" lvl="5" marL="2743200" algn="ctr">
              <a:lnSpc>
                <a:spcPct val="100000"/>
              </a:lnSpc>
              <a:spcBef>
                <a:spcPts val="0"/>
              </a:spcBef>
              <a:spcAft>
                <a:spcPts val="0"/>
              </a:spcAft>
              <a:buSzPts val="1900"/>
              <a:buChar char="■"/>
              <a:defRPr/>
            </a:lvl6pPr>
            <a:lvl7pPr indent="-349250" lvl="6" marL="3200400" algn="ctr">
              <a:lnSpc>
                <a:spcPct val="100000"/>
              </a:lnSpc>
              <a:spcBef>
                <a:spcPts val="0"/>
              </a:spcBef>
              <a:spcAft>
                <a:spcPts val="0"/>
              </a:spcAft>
              <a:buSzPts val="1900"/>
              <a:buChar char="●"/>
              <a:defRPr/>
            </a:lvl7pPr>
            <a:lvl8pPr indent="-349250" lvl="7" marL="3657600" algn="ctr">
              <a:lnSpc>
                <a:spcPct val="100000"/>
              </a:lnSpc>
              <a:spcBef>
                <a:spcPts val="0"/>
              </a:spcBef>
              <a:spcAft>
                <a:spcPts val="0"/>
              </a:spcAft>
              <a:buSzPts val="1900"/>
              <a:buChar char="○"/>
              <a:defRPr/>
            </a:lvl8pPr>
            <a:lvl9pPr indent="-349250" lvl="8" marL="4114800" algn="ctr">
              <a:lnSpc>
                <a:spcPct val="100000"/>
              </a:lnSpc>
              <a:spcBef>
                <a:spcPts val="0"/>
              </a:spcBef>
              <a:spcAft>
                <a:spcPts val="0"/>
              </a:spcAft>
              <a:buSzPts val="19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391" name="Shape 391"/>
        <p:cNvGrpSpPr/>
        <p:nvPr/>
      </p:nvGrpSpPr>
      <p:grpSpPr>
        <a:xfrm>
          <a:off x="0" y="0"/>
          <a:ext cx="0" cy="0"/>
          <a:chOff x="0" y="0"/>
          <a:chExt cx="0" cy="0"/>
        </a:xfrm>
      </p:grpSpPr>
      <p:grpSp>
        <p:nvGrpSpPr>
          <p:cNvPr id="392" name="Google Shape;392;p22"/>
          <p:cNvGrpSpPr/>
          <p:nvPr/>
        </p:nvGrpSpPr>
        <p:grpSpPr>
          <a:xfrm>
            <a:off x="0" y="0"/>
            <a:ext cx="12192000" cy="6858000"/>
            <a:chOff x="0" y="0"/>
            <a:chExt cx="12192000" cy="6858000"/>
          </a:xfrm>
        </p:grpSpPr>
        <p:sp>
          <p:nvSpPr>
            <p:cNvPr id="393" name="Google Shape;393;p22"/>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2"/>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395" name="Google Shape;395;p22"/>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396" name="Google Shape;396;p22">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397" name="Google Shape;397;p22">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398" name="Google Shape;398;p22">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399" name="Google Shape;399;p22">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400" name="Google Shape;400;p22"/>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401" name="Google Shape;401;p22"/>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bg>
      <p:bgPr>
        <a:solidFill>
          <a:schemeClr val="accent4"/>
        </a:solidFill>
      </p:bgPr>
    </p:bg>
    <p:spTree>
      <p:nvGrpSpPr>
        <p:cNvPr id="41" name="Shape 41"/>
        <p:cNvGrpSpPr/>
        <p:nvPr/>
      </p:nvGrpSpPr>
      <p:grpSpPr>
        <a:xfrm>
          <a:off x="0" y="0"/>
          <a:ext cx="0" cy="0"/>
          <a:chOff x="0" y="0"/>
          <a:chExt cx="0" cy="0"/>
        </a:xfrm>
      </p:grpSpPr>
      <p:sp>
        <p:nvSpPr>
          <p:cNvPr id="42" name="Google Shape;42;p4"/>
          <p:cNvSpPr txBox="1"/>
          <p:nvPr>
            <p:ph type="title"/>
          </p:nvPr>
        </p:nvSpPr>
        <p:spPr>
          <a:xfrm>
            <a:off x="2069274" y="2719975"/>
            <a:ext cx="8053500" cy="13248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43" name="Google Shape;43;p4"/>
          <p:cNvSpPr txBox="1"/>
          <p:nvPr>
            <p:ph idx="1" type="body"/>
          </p:nvPr>
        </p:nvSpPr>
        <p:spPr>
          <a:xfrm>
            <a:off x="2069236" y="4124275"/>
            <a:ext cx="8053500" cy="22359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44" name="Google Shape;44;p4"/>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4"/>
          <p:cNvSpPr/>
          <p:nvPr/>
        </p:nvSpPr>
        <p:spPr>
          <a:xfrm>
            <a:off x="4216676" y="6210778"/>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 name="Google Shape;46;p4"/>
          <p:cNvSpPr/>
          <p:nvPr/>
        </p:nvSpPr>
        <p:spPr>
          <a:xfrm>
            <a:off x="4902661" y="6338244"/>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 name="Google Shape;47;p4"/>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48" name="Shape 48"/>
        <p:cNvGrpSpPr/>
        <p:nvPr/>
      </p:nvGrpSpPr>
      <p:grpSpPr>
        <a:xfrm>
          <a:off x="0" y="0"/>
          <a:ext cx="0" cy="0"/>
          <a:chOff x="0" y="0"/>
          <a:chExt cx="0" cy="0"/>
        </a:xfrm>
      </p:grpSpPr>
      <p:sp>
        <p:nvSpPr>
          <p:cNvPr id="49" name="Google Shape;49;p5"/>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5000"/>
              <a:buFont typeface="Aldrich"/>
              <a:buNone/>
              <a:defRPr sz="5000"/>
            </a:lvl1pPr>
            <a:lvl2pPr lvl="1"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p:txBody>
      </p:sp>
      <p:sp>
        <p:nvSpPr>
          <p:cNvPr id="50" name="Google Shape;50;p5"/>
          <p:cNvSpPr txBox="1"/>
          <p:nvPr>
            <p:ph idx="1" type="body"/>
          </p:nvPr>
        </p:nvSpPr>
        <p:spPr>
          <a:xfrm>
            <a:off x="720400" y="2162000"/>
            <a:ext cx="7769400" cy="33660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51" name="Google Shape;51;p5"/>
          <p:cNvSpPr/>
          <p:nvPr/>
        </p:nvSpPr>
        <p:spPr>
          <a:xfrm rot="1147042">
            <a:off x="10065592" y="5030037"/>
            <a:ext cx="769442" cy="789377"/>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5"/>
          <p:cNvSpPr/>
          <p:nvPr/>
        </p:nvSpPr>
        <p:spPr>
          <a:xfrm flipH="1">
            <a:off x="11364769" y="2697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5"/>
          <p:cNvSpPr/>
          <p:nvPr/>
        </p:nvSpPr>
        <p:spPr>
          <a:xfrm flipH="1" rot="-3772208">
            <a:off x="11599428" y="4123816"/>
            <a:ext cx="972589" cy="71848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5"/>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55" name="Google Shape;55;p5"/>
          <p:cNvSpPr/>
          <p:nvPr/>
        </p:nvSpPr>
        <p:spPr>
          <a:xfrm rot="1147042">
            <a:off x="10126567" y="5030037"/>
            <a:ext cx="769442" cy="789377"/>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56" name="Google Shape;56;p5"/>
          <p:cNvGrpSpPr/>
          <p:nvPr/>
        </p:nvGrpSpPr>
        <p:grpSpPr>
          <a:xfrm rot="-8670537">
            <a:off x="481073" y="5670895"/>
            <a:ext cx="358103" cy="1075775"/>
            <a:chOff x="5847863" y="4281335"/>
            <a:chExt cx="358150" cy="1075915"/>
          </a:xfrm>
        </p:grpSpPr>
        <p:sp>
          <p:nvSpPr>
            <p:cNvPr id="57" name="Google Shape;57;p5"/>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5"/>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9" name="Google Shape;59;p5"/>
          <p:cNvSpPr/>
          <p:nvPr/>
        </p:nvSpPr>
        <p:spPr>
          <a:xfrm flipH="1">
            <a:off x="11407444" y="2697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0" name="Google Shape;60;p5"/>
          <p:cNvSpPr/>
          <p:nvPr/>
        </p:nvSpPr>
        <p:spPr>
          <a:xfrm flipH="1" rot="-704196">
            <a:off x="10755869" y="662126"/>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 name="Google Shape;61;p5"/>
          <p:cNvSpPr/>
          <p:nvPr/>
        </p:nvSpPr>
        <p:spPr>
          <a:xfrm flipH="1" rot="-704196">
            <a:off x="10792653" y="654475"/>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2" name="Google Shape;62;p5"/>
          <p:cNvSpPr/>
          <p:nvPr/>
        </p:nvSpPr>
        <p:spPr>
          <a:xfrm rot="2831391">
            <a:off x="10898042" y="4692610"/>
            <a:ext cx="769442" cy="789626"/>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5"/>
          <p:cNvSpPr/>
          <p:nvPr/>
        </p:nvSpPr>
        <p:spPr>
          <a:xfrm rot="2831391">
            <a:off x="10951851" y="4721290"/>
            <a:ext cx="769442" cy="789626"/>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4" name="Google Shape;64;p5"/>
          <p:cNvSpPr/>
          <p:nvPr/>
        </p:nvSpPr>
        <p:spPr>
          <a:xfrm flipH="1" rot="-1146381">
            <a:off x="10919995" y="5584076"/>
            <a:ext cx="612046" cy="628080"/>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5"/>
          <p:cNvSpPr/>
          <p:nvPr/>
        </p:nvSpPr>
        <p:spPr>
          <a:xfrm flipH="1" rot="-1146381">
            <a:off x="10871458" y="5584076"/>
            <a:ext cx="612046" cy="628080"/>
          </a:xfrm>
          <a:custGeom>
            <a:rect b="b" l="l" r="r" t="t"/>
            <a:pathLst>
              <a:path extrusionOk="0" h="491594" w="503991">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66" name="Shape 66"/>
        <p:cNvGrpSpPr/>
        <p:nvPr/>
      </p:nvGrpSpPr>
      <p:grpSpPr>
        <a:xfrm>
          <a:off x="0" y="0"/>
          <a:ext cx="0" cy="0"/>
          <a:chOff x="0" y="0"/>
          <a:chExt cx="0" cy="0"/>
        </a:xfrm>
      </p:grpSpPr>
      <p:sp>
        <p:nvSpPr>
          <p:cNvPr id="67" name="Google Shape;67;p6"/>
          <p:cNvSpPr txBox="1"/>
          <p:nvPr>
            <p:ph idx="1" type="body"/>
          </p:nvPr>
        </p:nvSpPr>
        <p:spPr>
          <a:xfrm>
            <a:off x="2401350" y="3844150"/>
            <a:ext cx="7389300" cy="20751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68" name="Google Shape;68;p6"/>
          <p:cNvSpPr txBox="1"/>
          <p:nvPr>
            <p:ph type="title"/>
          </p:nvPr>
        </p:nvSpPr>
        <p:spPr>
          <a:xfrm>
            <a:off x="2401350" y="2919700"/>
            <a:ext cx="73893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9" name="Google Shape;69;p6"/>
          <p:cNvSpPr/>
          <p:nvPr/>
        </p:nvSpPr>
        <p:spPr>
          <a:xfrm>
            <a:off x="5024675" y="676525"/>
            <a:ext cx="2398379" cy="2386671"/>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70" name="Google Shape;70;p6"/>
          <p:cNvGrpSpPr/>
          <p:nvPr/>
        </p:nvGrpSpPr>
        <p:grpSpPr>
          <a:xfrm>
            <a:off x="7091509" y="1931988"/>
            <a:ext cx="836860" cy="671185"/>
            <a:chOff x="9417497" y="1564911"/>
            <a:chExt cx="967692" cy="776116"/>
          </a:xfrm>
        </p:grpSpPr>
        <p:sp>
          <p:nvSpPr>
            <p:cNvPr id="71" name="Google Shape;71;p6"/>
            <p:cNvSpPr/>
            <p:nvPr/>
          </p:nvSpPr>
          <p:spPr>
            <a:xfrm>
              <a:off x="9921017" y="1988233"/>
              <a:ext cx="464172" cy="297268"/>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6"/>
            <p:cNvSpPr/>
            <p:nvPr/>
          </p:nvSpPr>
          <p:spPr>
            <a:xfrm>
              <a:off x="9417497" y="1564911"/>
              <a:ext cx="759789" cy="776116"/>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 name="Google Shape;73;p6"/>
            <p:cNvSpPr/>
            <p:nvPr/>
          </p:nvSpPr>
          <p:spPr>
            <a:xfrm>
              <a:off x="9696544" y="1861301"/>
              <a:ext cx="183168" cy="183168"/>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 name="Google Shape;74;p6"/>
            <p:cNvSpPr/>
            <p:nvPr/>
          </p:nvSpPr>
          <p:spPr>
            <a:xfrm>
              <a:off x="10015296" y="2057859"/>
              <a:ext cx="318886" cy="141184"/>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6"/>
            <p:cNvSpPr/>
            <p:nvPr/>
          </p:nvSpPr>
          <p:spPr>
            <a:xfrm>
              <a:off x="10118162" y="2087528"/>
              <a:ext cx="114236" cy="35248"/>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 name="Google Shape;76;p6"/>
            <p:cNvSpPr/>
            <p:nvPr/>
          </p:nvSpPr>
          <p:spPr>
            <a:xfrm>
              <a:off x="10193703" y="2136914"/>
              <a:ext cx="77134" cy="21069"/>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6"/>
            <p:cNvSpPr/>
            <p:nvPr/>
          </p:nvSpPr>
          <p:spPr>
            <a:xfrm>
              <a:off x="10153102" y="2136914"/>
              <a:ext cx="26579" cy="67174"/>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6"/>
            <p:cNvSpPr/>
            <p:nvPr/>
          </p:nvSpPr>
          <p:spPr>
            <a:xfrm>
              <a:off x="10222981" y="2166191"/>
              <a:ext cx="33524" cy="87483"/>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9" name="Google Shape;79;p6"/>
          <p:cNvGrpSpPr/>
          <p:nvPr/>
        </p:nvGrpSpPr>
        <p:grpSpPr>
          <a:xfrm>
            <a:off x="4823578" y="833455"/>
            <a:ext cx="849146" cy="740193"/>
            <a:chOff x="8316334" y="844291"/>
            <a:chExt cx="981899" cy="855912"/>
          </a:xfrm>
        </p:grpSpPr>
        <p:sp>
          <p:nvSpPr>
            <p:cNvPr id="80" name="Google Shape;80;p6"/>
            <p:cNvSpPr/>
            <p:nvPr/>
          </p:nvSpPr>
          <p:spPr>
            <a:xfrm>
              <a:off x="8316334" y="1331125"/>
              <a:ext cx="420586" cy="313823"/>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6"/>
            <p:cNvSpPr/>
            <p:nvPr/>
          </p:nvSpPr>
          <p:spPr>
            <a:xfrm>
              <a:off x="8378405" y="1424459"/>
              <a:ext cx="302874" cy="171453"/>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6"/>
            <p:cNvSpPr/>
            <p:nvPr/>
          </p:nvSpPr>
          <p:spPr>
            <a:xfrm>
              <a:off x="8526029" y="1469744"/>
              <a:ext cx="46222" cy="111113"/>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6"/>
            <p:cNvSpPr/>
            <p:nvPr/>
          </p:nvSpPr>
          <p:spPr>
            <a:xfrm>
              <a:off x="8464322" y="1509953"/>
              <a:ext cx="33753" cy="71471"/>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6"/>
            <p:cNvSpPr/>
            <p:nvPr/>
          </p:nvSpPr>
          <p:spPr>
            <a:xfrm>
              <a:off x="8468780" y="1463497"/>
              <a:ext cx="66784" cy="28002"/>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6"/>
            <p:cNvSpPr/>
            <p:nvPr/>
          </p:nvSpPr>
          <p:spPr>
            <a:xfrm>
              <a:off x="8384652" y="1495899"/>
              <a:ext cx="86312" cy="34710"/>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 name="Google Shape;86;p6"/>
            <p:cNvSpPr/>
            <p:nvPr/>
          </p:nvSpPr>
          <p:spPr>
            <a:xfrm>
              <a:off x="8486339" y="844291"/>
              <a:ext cx="811894" cy="855912"/>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6"/>
            <p:cNvSpPr/>
            <p:nvPr/>
          </p:nvSpPr>
          <p:spPr>
            <a:xfrm>
              <a:off x="8753957" y="1161924"/>
              <a:ext cx="220272" cy="220272"/>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8" name="Google Shape;88;p6"/>
          <p:cNvSpPr/>
          <p:nvPr/>
        </p:nvSpPr>
        <p:spPr>
          <a:xfrm rot="6383532">
            <a:off x="-7400" y="89794"/>
            <a:ext cx="1628528" cy="1203046"/>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6"/>
          <p:cNvSpPr/>
          <p:nvPr/>
        </p:nvSpPr>
        <p:spPr>
          <a:xfrm>
            <a:off x="10899675" y="-5"/>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6"/>
          <p:cNvSpPr/>
          <p:nvPr/>
        </p:nvSpPr>
        <p:spPr>
          <a:xfrm>
            <a:off x="10390625" y="5391976"/>
            <a:ext cx="1867607" cy="1566062"/>
          </a:xfrm>
          <a:custGeom>
            <a:rect b="b" l="l" r="r" t="t"/>
            <a:pathLst>
              <a:path extrusionOk="0" h="1116622" w="1331627">
                <a:moveTo>
                  <a:pt x="74564" y="1117335"/>
                </a:moveTo>
                <a:lnTo>
                  <a:pt x="71768" y="1117335"/>
                </a:lnTo>
                <a:cubicBezTo>
                  <a:pt x="30616" y="1115816"/>
                  <a:pt x="-1523" y="1081225"/>
                  <a:pt x="-4" y="1040072"/>
                </a:cubicBezTo>
                <a:cubicBezTo>
                  <a:pt x="-4" y="1040072"/>
                  <a:pt x="-4" y="1040063"/>
                  <a:pt x="-4" y="1040063"/>
                </a:cubicBezTo>
                <a:cubicBezTo>
                  <a:pt x="5682" y="887104"/>
                  <a:pt x="43432" y="661906"/>
                  <a:pt x="190892" y="457774"/>
                </a:cubicBezTo>
                <a:cubicBezTo>
                  <a:pt x="472110" y="68618"/>
                  <a:pt x="962213" y="9150"/>
                  <a:pt x="1160287" y="1692"/>
                </a:cubicBezTo>
                <a:cubicBezTo>
                  <a:pt x="1193469" y="388"/>
                  <a:pt x="1226933" y="388"/>
                  <a:pt x="1259835" y="1692"/>
                </a:cubicBezTo>
                <a:cubicBezTo>
                  <a:pt x="1300942" y="3258"/>
                  <a:pt x="1333100" y="37886"/>
                  <a:pt x="1331515" y="79039"/>
                </a:cubicBezTo>
                <a:cubicBezTo>
                  <a:pt x="1331515" y="79048"/>
                  <a:pt x="1331515" y="79048"/>
                  <a:pt x="1331515" y="79058"/>
                </a:cubicBezTo>
                <a:cubicBezTo>
                  <a:pt x="1329930" y="120182"/>
                  <a:pt x="1295256" y="152219"/>
                  <a:pt x="1254150" y="150644"/>
                </a:cubicBezTo>
                <a:cubicBezTo>
                  <a:pt x="1224975" y="149618"/>
                  <a:pt x="1195334" y="149618"/>
                  <a:pt x="1165879" y="150644"/>
                </a:cubicBezTo>
                <a:cubicBezTo>
                  <a:pt x="990083" y="157355"/>
                  <a:pt x="554880" y="209180"/>
                  <a:pt x="312160" y="545113"/>
                </a:cubicBezTo>
                <a:cubicBezTo>
                  <a:pt x="186604" y="718951"/>
                  <a:pt x="154353" y="913203"/>
                  <a:pt x="149413" y="1045563"/>
                </a:cubicBezTo>
                <a:cubicBezTo>
                  <a:pt x="147903" y="1085755"/>
                  <a:pt x="114785" y="1117512"/>
                  <a:pt x="74564" y="11173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6"/>
          <p:cNvSpPr/>
          <p:nvPr/>
        </p:nvSpPr>
        <p:spPr>
          <a:xfrm>
            <a:off x="10661813" y="5737317"/>
            <a:ext cx="1634661" cy="1228568"/>
          </a:xfrm>
          <a:custGeom>
            <a:rect b="b" l="l" r="r" t="t"/>
            <a:pathLst>
              <a:path extrusionOk="0" h="875984" w="1165534">
                <a:moveTo>
                  <a:pt x="74617" y="876698"/>
                </a:moveTo>
                <a:lnTo>
                  <a:pt x="70609" y="876698"/>
                </a:lnTo>
                <a:cubicBezTo>
                  <a:pt x="29484" y="874545"/>
                  <a:pt x="-2105" y="839451"/>
                  <a:pt x="48" y="798326"/>
                </a:cubicBezTo>
                <a:cubicBezTo>
                  <a:pt x="48" y="798317"/>
                  <a:pt x="48" y="798317"/>
                  <a:pt x="48" y="798308"/>
                </a:cubicBezTo>
                <a:cubicBezTo>
                  <a:pt x="6368" y="661520"/>
                  <a:pt x="48611" y="528807"/>
                  <a:pt x="122527" y="413533"/>
                </a:cubicBezTo>
                <a:cubicBezTo>
                  <a:pt x="245938" y="223755"/>
                  <a:pt x="417261" y="148534"/>
                  <a:pt x="530605" y="98666"/>
                </a:cubicBezTo>
                <a:cubicBezTo>
                  <a:pt x="708731" y="21748"/>
                  <a:pt x="902890" y="-10652"/>
                  <a:pt x="1096303" y="4243"/>
                </a:cubicBezTo>
                <a:cubicBezTo>
                  <a:pt x="1137409" y="7226"/>
                  <a:pt x="1168262" y="42935"/>
                  <a:pt x="1165279" y="84013"/>
                </a:cubicBezTo>
                <a:cubicBezTo>
                  <a:pt x="1165279" y="84022"/>
                  <a:pt x="1165279" y="84022"/>
                  <a:pt x="1165279" y="84031"/>
                </a:cubicBezTo>
                <a:cubicBezTo>
                  <a:pt x="1162296" y="125110"/>
                  <a:pt x="1126596" y="155991"/>
                  <a:pt x="1085490" y="153017"/>
                </a:cubicBezTo>
                <a:cubicBezTo>
                  <a:pt x="1085490" y="153017"/>
                  <a:pt x="1085397" y="153008"/>
                  <a:pt x="1085397" y="153008"/>
                </a:cubicBezTo>
                <a:cubicBezTo>
                  <a:pt x="916219" y="139865"/>
                  <a:pt x="746482" y="168080"/>
                  <a:pt x="590633" y="235220"/>
                </a:cubicBezTo>
                <a:cubicBezTo>
                  <a:pt x="488101" y="280427"/>
                  <a:pt x="346700" y="342413"/>
                  <a:pt x="247523" y="494812"/>
                </a:cubicBezTo>
                <a:cubicBezTo>
                  <a:pt x="187961" y="588108"/>
                  <a:pt x="153939" y="695449"/>
                  <a:pt x="148999" y="806044"/>
                </a:cubicBezTo>
                <a:cubicBezTo>
                  <a:pt x="146948" y="845622"/>
                  <a:pt x="114231" y="876652"/>
                  <a:pt x="74617" y="8766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6"/>
          <p:cNvSpPr/>
          <p:nvPr/>
        </p:nvSpPr>
        <p:spPr>
          <a:xfrm>
            <a:off x="10925161" y="6147179"/>
            <a:ext cx="1379017" cy="803153"/>
          </a:xfrm>
          <a:custGeom>
            <a:rect b="b" l="l" r="r" t="t"/>
            <a:pathLst>
              <a:path extrusionOk="0" h="572658" w="983256">
                <a:moveTo>
                  <a:pt x="74573" y="573372"/>
                </a:moveTo>
                <a:cubicBezTo>
                  <a:pt x="68608" y="573372"/>
                  <a:pt x="62736" y="572692"/>
                  <a:pt x="56956" y="571322"/>
                </a:cubicBezTo>
                <a:cubicBezTo>
                  <a:pt x="16969" y="561628"/>
                  <a:pt x="-7639" y="521324"/>
                  <a:pt x="2056" y="481299"/>
                </a:cubicBezTo>
                <a:cubicBezTo>
                  <a:pt x="2056" y="481261"/>
                  <a:pt x="2056" y="481224"/>
                  <a:pt x="2056" y="481187"/>
                </a:cubicBezTo>
                <a:cubicBezTo>
                  <a:pt x="27782" y="369157"/>
                  <a:pt x="84734" y="266708"/>
                  <a:pt x="166293" y="185708"/>
                </a:cubicBezTo>
                <a:cubicBezTo>
                  <a:pt x="305271" y="50832"/>
                  <a:pt x="472491" y="27249"/>
                  <a:pt x="594597" y="10658"/>
                </a:cubicBezTo>
                <a:cubicBezTo>
                  <a:pt x="703188" y="-4368"/>
                  <a:pt x="813457" y="-2354"/>
                  <a:pt x="921489" y="16623"/>
                </a:cubicBezTo>
                <a:cubicBezTo>
                  <a:pt x="962036" y="23726"/>
                  <a:pt x="989160" y="62371"/>
                  <a:pt x="982076" y="102936"/>
                </a:cubicBezTo>
                <a:cubicBezTo>
                  <a:pt x="974992" y="143502"/>
                  <a:pt x="936309" y="170626"/>
                  <a:pt x="895763" y="163524"/>
                </a:cubicBezTo>
                <a:cubicBezTo>
                  <a:pt x="803017" y="147249"/>
                  <a:pt x="708316" y="145515"/>
                  <a:pt x="615105" y="158397"/>
                </a:cubicBezTo>
                <a:cubicBezTo>
                  <a:pt x="502133" y="174056"/>
                  <a:pt x="374061" y="191860"/>
                  <a:pt x="270224" y="292714"/>
                </a:cubicBezTo>
                <a:cubicBezTo>
                  <a:pt x="229117" y="332515"/>
                  <a:pt x="174496" y="403635"/>
                  <a:pt x="147091" y="516421"/>
                </a:cubicBezTo>
                <a:cubicBezTo>
                  <a:pt x="138982" y="549865"/>
                  <a:pt x="108968" y="573401"/>
                  <a:pt x="74573" y="57337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6"/>
          <p:cNvSpPr/>
          <p:nvPr/>
        </p:nvSpPr>
        <p:spPr>
          <a:xfrm>
            <a:off x="11258278" y="6532367"/>
            <a:ext cx="1038466" cy="456667"/>
          </a:xfrm>
          <a:custGeom>
            <a:rect b="b" l="l" r="r" t="t"/>
            <a:pathLst>
              <a:path extrusionOk="0" h="325609" w="740439">
                <a:moveTo>
                  <a:pt x="74652" y="326323"/>
                </a:moveTo>
                <a:lnTo>
                  <a:pt x="67662" y="326323"/>
                </a:lnTo>
                <a:cubicBezTo>
                  <a:pt x="26648" y="322538"/>
                  <a:pt x="-3552" y="286223"/>
                  <a:pt x="270" y="245220"/>
                </a:cubicBezTo>
                <a:cubicBezTo>
                  <a:pt x="270" y="245192"/>
                  <a:pt x="270" y="245164"/>
                  <a:pt x="270" y="245136"/>
                </a:cubicBezTo>
                <a:cubicBezTo>
                  <a:pt x="7913" y="163483"/>
                  <a:pt x="36901" y="100379"/>
                  <a:pt x="86583" y="57502"/>
                </a:cubicBezTo>
                <a:cubicBezTo>
                  <a:pt x="152763" y="457"/>
                  <a:pt x="225560" y="2041"/>
                  <a:pt x="346176" y="4838"/>
                </a:cubicBezTo>
                <a:cubicBezTo>
                  <a:pt x="370691" y="5397"/>
                  <a:pt x="398001" y="6049"/>
                  <a:pt x="428668" y="6236"/>
                </a:cubicBezTo>
                <a:cubicBezTo>
                  <a:pt x="505380" y="6889"/>
                  <a:pt x="583678" y="5118"/>
                  <a:pt x="661695" y="830"/>
                </a:cubicBezTo>
                <a:cubicBezTo>
                  <a:pt x="702802" y="-1445"/>
                  <a:pt x="738034" y="30042"/>
                  <a:pt x="740271" y="71167"/>
                </a:cubicBezTo>
                <a:cubicBezTo>
                  <a:pt x="740271" y="71176"/>
                  <a:pt x="740271" y="71195"/>
                  <a:pt x="740271" y="71204"/>
                </a:cubicBezTo>
                <a:cubicBezTo>
                  <a:pt x="742508" y="112328"/>
                  <a:pt x="711096" y="147497"/>
                  <a:pt x="669898" y="149772"/>
                </a:cubicBezTo>
                <a:cubicBezTo>
                  <a:pt x="669898" y="149772"/>
                  <a:pt x="669804" y="149781"/>
                  <a:pt x="669804" y="149781"/>
                </a:cubicBezTo>
                <a:cubicBezTo>
                  <a:pt x="588897" y="154162"/>
                  <a:pt x="507337" y="156120"/>
                  <a:pt x="427456" y="155374"/>
                </a:cubicBezTo>
                <a:cubicBezTo>
                  <a:pt x="395950" y="155374"/>
                  <a:pt x="367894" y="154535"/>
                  <a:pt x="342727" y="153882"/>
                </a:cubicBezTo>
                <a:cubicBezTo>
                  <a:pt x="241686" y="151645"/>
                  <a:pt x="205613" y="151738"/>
                  <a:pt x="184269" y="170381"/>
                </a:cubicBezTo>
                <a:cubicBezTo>
                  <a:pt x="164787" y="187252"/>
                  <a:pt x="152857" y="216986"/>
                  <a:pt x="149035" y="259024"/>
                </a:cubicBezTo>
                <a:cubicBezTo>
                  <a:pt x="145306" y="297269"/>
                  <a:pt x="113055" y="326407"/>
                  <a:pt x="74652" y="32632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6"/>
          <p:cNvSpPr/>
          <p:nvPr/>
        </p:nvSpPr>
        <p:spPr>
          <a:xfrm>
            <a:off x="11576010" y="6779871"/>
            <a:ext cx="720443" cy="209165"/>
          </a:xfrm>
          <a:custGeom>
            <a:rect b="b" l="l" r="r" t="t"/>
            <a:pathLst>
              <a:path extrusionOk="0" h="149137" w="513685">
                <a:moveTo>
                  <a:pt x="439061" y="149852"/>
                </a:moveTo>
                <a:lnTo>
                  <a:pt x="74513" y="149852"/>
                </a:lnTo>
                <a:cubicBezTo>
                  <a:pt x="33314" y="149852"/>
                  <a:pt x="-56" y="116463"/>
                  <a:pt x="-56" y="75283"/>
                </a:cubicBezTo>
                <a:cubicBezTo>
                  <a:pt x="-56" y="34102"/>
                  <a:pt x="33314" y="714"/>
                  <a:pt x="74513" y="714"/>
                </a:cubicBezTo>
                <a:lnTo>
                  <a:pt x="439061" y="714"/>
                </a:lnTo>
                <a:cubicBezTo>
                  <a:pt x="480261" y="714"/>
                  <a:pt x="513630" y="34102"/>
                  <a:pt x="513630" y="75283"/>
                </a:cubicBezTo>
                <a:cubicBezTo>
                  <a:pt x="513630" y="116463"/>
                  <a:pt x="480261" y="149852"/>
                  <a:pt x="439061" y="14985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95" name="Shape 95"/>
        <p:cNvGrpSpPr/>
        <p:nvPr/>
      </p:nvGrpSpPr>
      <p:grpSpPr>
        <a:xfrm>
          <a:off x="0" y="0"/>
          <a:ext cx="0" cy="0"/>
          <a:chOff x="0" y="0"/>
          <a:chExt cx="0" cy="0"/>
        </a:xfrm>
      </p:grpSpPr>
      <p:sp>
        <p:nvSpPr>
          <p:cNvPr id="96" name="Google Shape;96;p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5000"/>
              <a:buFont typeface="Aldrich"/>
              <a:buNone/>
              <a:defRPr sz="5000"/>
            </a:lvl1pPr>
            <a:lvl2pPr lvl="1"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p:txBody>
      </p:sp>
      <p:sp>
        <p:nvSpPr>
          <p:cNvPr id="97" name="Google Shape;97;p7"/>
          <p:cNvSpPr txBox="1"/>
          <p:nvPr>
            <p:ph idx="1" type="body"/>
          </p:nvPr>
        </p:nvSpPr>
        <p:spPr>
          <a:xfrm>
            <a:off x="873350" y="24460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98" name="Google Shape;98;p7"/>
          <p:cNvSpPr txBox="1"/>
          <p:nvPr>
            <p:ph idx="2" type="body"/>
          </p:nvPr>
        </p:nvSpPr>
        <p:spPr>
          <a:xfrm>
            <a:off x="6464146" y="24342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99" name="Google Shape;99;p7"/>
          <p:cNvGrpSpPr/>
          <p:nvPr/>
        </p:nvGrpSpPr>
        <p:grpSpPr>
          <a:xfrm rot="-7155270">
            <a:off x="11499448" y="5857274"/>
            <a:ext cx="428588" cy="402124"/>
            <a:chOff x="2495301" y="1749451"/>
            <a:chExt cx="358028" cy="335921"/>
          </a:xfrm>
        </p:grpSpPr>
        <p:sp>
          <p:nvSpPr>
            <p:cNvPr id="100" name="Google Shape;100;p7"/>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 name="Google Shape;101;p7"/>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7"/>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7"/>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4" name="Google Shape;104;p7"/>
          <p:cNvGrpSpPr/>
          <p:nvPr/>
        </p:nvGrpSpPr>
        <p:grpSpPr>
          <a:xfrm rot="3120649">
            <a:off x="10976087" y="6095762"/>
            <a:ext cx="428520" cy="402060"/>
            <a:chOff x="2495301" y="1749451"/>
            <a:chExt cx="358028" cy="335921"/>
          </a:xfrm>
        </p:grpSpPr>
        <p:sp>
          <p:nvSpPr>
            <p:cNvPr id="105" name="Google Shape;105;p7"/>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 name="Google Shape;106;p7"/>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 name="Google Shape;107;p7"/>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 name="Google Shape;108;p7"/>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9" name="Google Shape;109;p7"/>
          <p:cNvSpPr/>
          <p:nvPr/>
        </p:nvSpPr>
        <p:spPr>
          <a:xfrm rot="7429286">
            <a:off x="82817"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7"/>
          <p:cNvSpPr/>
          <p:nvPr/>
        </p:nvSpPr>
        <p:spPr>
          <a:xfrm flipH="1" rot="9469379">
            <a:off x="11630998"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11" name="Google Shape;111;p7"/>
          <p:cNvSpPr/>
          <p:nvPr/>
        </p:nvSpPr>
        <p:spPr>
          <a:xfrm flipH="1" rot="3560054">
            <a:off x="356202" y="5941093"/>
            <a:ext cx="972034" cy="71807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 name="Google Shape;112;p7"/>
          <p:cNvSpPr/>
          <p:nvPr/>
        </p:nvSpPr>
        <p:spPr>
          <a:xfrm>
            <a:off x="5333108" y="6359168"/>
            <a:ext cx="1508191" cy="1160996"/>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7"/>
          <p:cNvSpPr/>
          <p:nvPr/>
        </p:nvSpPr>
        <p:spPr>
          <a:xfrm>
            <a:off x="4976689" y="5999439"/>
            <a:ext cx="2184391" cy="1521061"/>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 name="Google Shape;114;p7"/>
          <p:cNvSpPr/>
          <p:nvPr/>
        </p:nvSpPr>
        <p:spPr>
          <a:xfrm>
            <a:off x="4673687" y="5636364"/>
            <a:ext cx="2844632" cy="1885168"/>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115" name="Shape 115"/>
        <p:cNvGrpSpPr/>
        <p:nvPr/>
      </p:nvGrpSpPr>
      <p:grpSpPr>
        <a:xfrm>
          <a:off x="0" y="0"/>
          <a:ext cx="0" cy="0"/>
          <a:chOff x="0" y="0"/>
          <a:chExt cx="0" cy="0"/>
        </a:xfrm>
      </p:grpSpPr>
      <p:sp>
        <p:nvSpPr>
          <p:cNvPr id="116" name="Google Shape;116;p8"/>
          <p:cNvSpPr txBox="1"/>
          <p:nvPr>
            <p:ph idx="1" type="body"/>
          </p:nvPr>
        </p:nvSpPr>
        <p:spPr>
          <a:xfrm>
            <a:off x="2128586" y="2582425"/>
            <a:ext cx="7989000" cy="3436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117" name="Google Shape;117;p8"/>
          <p:cNvSpPr txBox="1"/>
          <p:nvPr>
            <p:ph type="title"/>
          </p:nvPr>
        </p:nvSpPr>
        <p:spPr>
          <a:xfrm>
            <a:off x="2074413" y="1177250"/>
            <a:ext cx="79890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8" name="Google Shape;118;p8"/>
          <p:cNvSpPr/>
          <p:nvPr/>
        </p:nvSpPr>
        <p:spPr>
          <a:xfrm flipH="1" rot="8961081">
            <a:off x="-193496" y="246316"/>
            <a:ext cx="1211713" cy="895131"/>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8"/>
          <p:cNvSpPr/>
          <p:nvPr/>
        </p:nvSpPr>
        <p:spPr>
          <a:xfrm>
            <a:off x="10611054" y="297921"/>
            <a:ext cx="1252316" cy="639993"/>
          </a:xfrm>
          <a:custGeom>
            <a:rect b="b" l="l" r="r" t="t"/>
            <a:pathLst>
              <a:path extrusionOk="0" h="454702" w="889745">
                <a:moveTo>
                  <a:pt x="353596" y="20875"/>
                </a:moveTo>
                <a:cubicBezTo>
                  <a:pt x="389557" y="-4805"/>
                  <a:pt x="437514" y="-6054"/>
                  <a:pt x="474770" y="17706"/>
                </a:cubicBezTo>
                <a:cubicBezTo>
                  <a:pt x="510871" y="42546"/>
                  <a:pt x="528422" y="86710"/>
                  <a:pt x="519232" y="129559"/>
                </a:cubicBezTo>
                <a:cubicBezTo>
                  <a:pt x="535358" y="97867"/>
                  <a:pt x="559686" y="68785"/>
                  <a:pt x="592496" y="54990"/>
                </a:cubicBezTo>
                <a:cubicBezTo>
                  <a:pt x="625306" y="41195"/>
                  <a:pt x="667065" y="46788"/>
                  <a:pt x="690181" y="74098"/>
                </a:cubicBezTo>
                <a:cubicBezTo>
                  <a:pt x="713298" y="101409"/>
                  <a:pt x="706679" y="150159"/>
                  <a:pt x="674428" y="164979"/>
                </a:cubicBezTo>
                <a:cubicBezTo>
                  <a:pt x="715161" y="145219"/>
                  <a:pt x="758318" y="124899"/>
                  <a:pt x="803619" y="128627"/>
                </a:cubicBezTo>
                <a:cubicBezTo>
                  <a:pt x="848920" y="132355"/>
                  <a:pt x="894500" y="170106"/>
                  <a:pt x="889279" y="215127"/>
                </a:cubicBezTo>
                <a:cubicBezTo>
                  <a:pt x="886017" y="243836"/>
                  <a:pt x="862901" y="267511"/>
                  <a:pt x="836056" y="278138"/>
                </a:cubicBezTo>
                <a:cubicBezTo>
                  <a:pt x="809212" y="288763"/>
                  <a:pt x="782926" y="286899"/>
                  <a:pt x="750489" y="284290"/>
                </a:cubicBezTo>
                <a:cubicBezTo>
                  <a:pt x="781248" y="292585"/>
                  <a:pt x="796535" y="302093"/>
                  <a:pt x="805669" y="324091"/>
                </a:cubicBezTo>
                <a:cubicBezTo>
                  <a:pt x="814804" y="346088"/>
                  <a:pt x="811635" y="361375"/>
                  <a:pt x="796908" y="380017"/>
                </a:cubicBezTo>
                <a:cubicBezTo>
                  <a:pt x="781360" y="398286"/>
                  <a:pt x="760826" y="411634"/>
                  <a:pt x="737812" y="418420"/>
                </a:cubicBezTo>
                <a:cubicBezTo>
                  <a:pt x="658900" y="443326"/>
                  <a:pt x="572716" y="419483"/>
                  <a:pt x="517834" y="357553"/>
                </a:cubicBezTo>
                <a:cubicBezTo>
                  <a:pt x="486328" y="388499"/>
                  <a:pt x="454078" y="419911"/>
                  <a:pt x="414370" y="439020"/>
                </a:cubicBezTo>
                <a:cubicBezTo>
                  <a:pt x="374662" y="458128"/>
                  <a:pt x="325167" y="462975"/>
                  <a:pt x="287323" y="440325"/>
                </a:cubicBezTo>
                <a:cubicBezTo>
                  <a:pt x="249480" y="417674"/>
                  <a:pt x="230837" y="362680"/>
                  <a:pt x="256190" y="326607"/>
                </a:cubicBezTo>
                <a:cubicBezTo>
                  <a:pt x="215737" y="355596"/>
                  <a:pt x="173233" y="385610"/>
                  <a:pt x="123924" y="392973"/>
                </a:cubicBezTo>
                <a:cubicBezTo>
                  <a:pt x="74616" y="400337"/>
                  <a:pt x="16918" y="377128"/>
                  <a:pt x="2750" y="329497"/>
                </a:cubicBezTo>
                <a:cubicBezTo>
                  <a:pt x="-6982" y="291821"/>
                  <a:pt x="9163" y="252225"/>
                  <a:pt x="42458" y="232091"/>
                </a:cubicBezTo>
                <a:cubicBezTo>
                  <a:pt x="74895" y="212703"/>
                  <a:pt x="111341" y="220533"/>
                  <a:pt x="150023" y="235447"/>
                </a:cubicBezTo>
                <a:cubicBezTo>
                  <a:pt x="121500" y="201984"/>
                  <a:pt x="86454" y="173461"/>
                  <a:pt x="105655" y="135618"/>
                </a:cubicBezTo>
                <a:cubicBezTo>
                  <a:pt x="124856" y="97774"/>
                  <a:pt x="172580" y="80623"/>
                  <a:pt x="214525" y="86962"/>
                </a:cubicBezTo>
                <a:cubicBezTo>
                  <a:pt x="238947" y="90690"/>
                  <a:pt x="305406" y="114925"/>
                  <a:pt x="305406" y="114925"/>
                </a:cubicBezTo>
                <a:cubicBezTo>
                  <a:pt x="305406" y="114925"/>
                  <a:pt x="314727" y="78946"/>
                  <a:pt x="319388" y="67387"/>
                </a:cubicBezTo>
                <a:cubicBezTo>
                  <a:pt x="326267" y="49015"/>
                  <a:pt x="338114" y="32918"/>
                  <a:pt x="353596" y="2087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20" name="Google Shape;120;p8"/>
          <p:cNvSpPr/>
          <p:nvPr/>
        </p:nvSpPr>
        <p:spPr>
          <a:xfrm rot="5400000">
            <a:off x="11024425" y="5690420"/>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1" name="Google Shape;121;p8"/>
          <p:cNvGrpSpPr/>
          <p:nvPr/>
        </p:nvGrpSpPr>
        <p:grpSpPr>
          <a:xfrm>
            <a:off x="2392126" y="937931"/>
            <a:ext cx="625046" cy="586451"/>
            <a:chOff x="2495301" y="1749451"/>
            <a:chExt cx="358028" cy="335921"/>
          </a:xfrm>
        </p:grpSpPr>
        <p:sp>
          <p:nvSpPr>
            <p:cNvPr id="122" name="Google Shape;122;p8"/>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8"/>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 name="Google Shape;124;p8"/>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8"/>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 name="Google Shape;126;p8"/>
          <p:cNvGrpSpPr/>
          <p:nvPr/>
        </p:nvGrpSpPr>
        <p:grpSpPr>
          <a:xfrm rot="3120576">
            <a:off x="1903325" y="1358938"/>
            <a:ext cx="625051" cy="586455"/>
            <a:chOff x="2495301" y="1749451"/>
            <a:chExt cx="358028" cy="335921"/>
          </a:xfrm>
        </p:grpSpPr>
        <p:sp>
          <p:nvSpPr>
            <p:cNvPr id="127" name="Google Shape;127;p8"/>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 name="Google Shape;128;p8"/>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 name="Google Shape;129;p8"/>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 name="Google Shape;130;p8"/>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bg>
      <p:bgPr>
        <a:solidFill>
          <a:schemeClr val="accent4"/>
        </a:solidFill>
      </p:bgPr>
    </p:bg>
    <p:spTree>
      <p:nvGrpSpPr>
        <p:cNvPr id="131" name="Shape 131"/>
        <p:cNvGrpSpPr/>
        <p:nvPr/>
      </p:nvGrpSpPr>
      <p:grpSpPr>
        <a:xfrm>
          <a:off x="0" y="0"/>
          <a:ext cx="0" cy="0"/>
          <a:chOff x="0" y="0"/>
          <a:chExt cx="0" cy="0"/>
        </a:xfrm>
      </p:grpSpPr>
      <p:sp>
        <p:nvSpPr>
          <p:cNvPr id="132" name="Google Shape;132;p9"/>
          <p:cNvSpPr txBox="1"/>
          <p:nvPr>
            <p:ph type="title"/>
          </p:nvPr>
        </p:nvSpPr>
        <p:spPr>
          <a:xfrm>
            <a:off x="1272900" y="1893825"/>
            <a:ext cx="96462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dk1"/>
              </a:buClr>
              <a:buSzPts val="5000"/>
              <a:buNone/>
              <a:defRPr sz="5000">
                <a:solidFill>
                  <a:schemeClr val="dk1"/>
                </a:solidFill>
              </a:defRPr>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133" name="Google Shape;133;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
        <p:nvSpPr>
          <p:cNvPr id="134" name="Google Shape;134;p9"/>
          <p:cNvSpPr/>
          <p:nvPr/>
        </p:nvSpPr>
        <p:spPr>
          <a:xfrm>
            <a:off x="511975" y="1086700"/>
            <a:ext cx="11143155" cy="4938215"/>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135" name="Google Shape;135;p9"/>
          <p:cNvGrpSpPr/>
          <p:nvPr/>
        </p:nvGrpSpPr>
        <p:grpSpPr>
          <a:xfrm>
            <a:off x="1523784" y="1086696"/>
            <a:ext cx="969047" cy="777202"/>
            <a:chOff x="9417497" y="1564911"/>
            <a:chExt cx="967692" cy="776116"/>
          </a:xfrm>
        </p:grpSpPr>
        <p:sp>
          <p:nvSpPr>
            <p:cNvPr id="136" name="Google Shape;136;p9"/>
            <p:cNvSpPr/>
            <p:nvPr/>
          </p:nvSpPr>
          <p:spPr>
            <a:xfrm>
              <a:off x="9921017" y="1988233"/>
              <a:ext cx="464172" cy="297268"/>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9"/>
            <p:cNvSpPr/>
            <p:nvPr/>
          </p:nvSpPr>
          <p:spPr>
            <a:xfrm>
              <a:off x="9417497" y="1564911"/>
              <a:ext cx="759789" cy="776116"/>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9"/>
            <p:cNvSpPr/>
            <p:nvPr/>
          </p:nvSpPr>
          <p:spPr>
            <a:xfrm>
              <a:off x="9696544" y="1861301"/>
              <a:ext cx="183168" cy="183168"/>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9"/>
            <p:cNvSpPr/>
            <p:nvPr/>
          </p:nvSpPr>
          <p:spPr>
            <a:xfrm>
              <a:off x="10015296" y="2057859"/>
              <a:ext cx="318886" cy="141184"/>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9"/>
            <p:cNvSpPr/>
            <p:nvPr/>
          </p:nvSpPr>
          <p:spPr>
            <a:xfrm>
              <a:off x="10118162" y="2087528"/>
              <a:ext cx="114236" cy="35248"/>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9"/>
            <p:cNvSpPr/>
            <p:nvPr/>
          </p:nvSpPr>
          <p:spPr>
            <a:xfrm>
              <a:off x="10193703" y="2136914"/>
              <a:ext cx="77134" cy="21069"/>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9"/>
            <p:cNvSpPr/>
            <p:nvPr/>
          </p:nvSpPr>
          <p:spPr>
            <a:xfrm>
              <a:off x="10153102" y="2136914"/>
              <a:ext cx="26579" cy="67174"/>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9"/>
            <p:cNvSpPr/>
            <p:nvPr/>
          </p:nvSpPr>
          <p:spPr>
            <a:xfrm>
              <a:off x="10222981" y="2166191"/>
              <a:ext cx="33524" cy="87483"/>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 name="Google Shape;144;p9"/>
          <p:cNvGrpSpPr/>
          <p:nvPr/>
        </p:nvGrpSpPr>
        <p:grpSpPr>
          <a:xfrm>
            <a:off x="709567" y="1197851"/>
            <a:ext cx="1101396" cy="960077"/>
            <a:chOff x="8316334" y="844291"/>
            <a:chExt cx="981899" cy="855912"/>
          </a:xfrm>
        </p:grpSpPr>
        <p:sp>
          <p:nvSpPr>
            <p:cNvPr id="145" name="Google Shape;145;p9"/>
            <p:cNvSpPr/>
            <p:nvPr/>
          </p:nvSpPr>
          <p:spPr>
            <a:xfrm>
              <a:off x="8316334" y="1331125"/>
              <a:ext cx="420586" cy="313823"/>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9"/>
            <p:cNvSpPr/>
            <p:nvPr/>
          </p:nvSpPr>
          <p:spPr>
            <a:xfrm>
              <a:off x="8378405" y="1424459"/>
              <a:ext cx="302874" cy="171453"/>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9"/>
            <p:cNvSpPr/>
            <p:nvPr/>
          </p:nvSpPr>
          <p:spPr>
            <a:xfrm>
              <a:off x="8526029" y="1469744"/>
              <a:ext cx="46222" cy="111113"/>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9"/>
            <p:cNvSpPr/>
            <p:nvPr/>
          </p:nvSpPr>
          <p:spPr>
            <a:xfrm>
              <a:off x="8464322" y="1509953"/>
              <a:ext cx="33753" cy="71471"/>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9"/>
            <p:cNvSpPr/>
            <p:nvPr/>
          </p:nvSpPr>
          <p:spPr>
            <a:xfrm>
              <a:off x="8468780" y="1463497"/>
              <a:ext cx="66784" cy="28002"/>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9"/>
            <p:cNvSpPr/>
            <p:nvPr/>
          </p:nvSpPr>
          <p:spPr>
            <a:xfrm>
              <a:off x="8384652" y="1495899"/>
              <a:ext cx="86312" cy="34710"/>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9"/>
            <p:cNvSpPr/>
            <p:nvPr/>
          </p:nvSpPr>
          <p:spPr>
            <a:xfrm>
              <a:off x="8486339" y="844291"/>
              <a:ext cx="811894" cy="855912"/>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9"/>
            <p:cNvSpPr/>
            <p:nvPr/>
          </p:nvSpPr>
          <p:spPr>
            <a:xfrm>
              <a:off x="8753957" y="1161924"/>
              <a:ext cx="220272" cy="220272"/>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3" name="Google Shape;153;p9"/>
          <p:cNvGrpSpPr/>
          <p:nvPr/>
        </p:nvGrpSpPr>
        <p:grpSpPr>
          <a:xfrm rot="10800000">
            <a:off x="5477080" y="671351"/>
            <a:ext cx="1237846" cy="872004"/>
            <a:chOff x="621403" y="597265"/>
            <a:chExt cx="1588204" cy="1118814"/>
          </a:xfrm>
        </p:grpSpPr>
        <p:sp>
          <p:nvSpPr>
            <p:cNvPr id="154" name="Google Shape;154;p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 name="Google Shape;155;p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6" name="Google Shape;156;p9"/>
          <p:cNvGrpSpPr/>
          <p:nvPr/>
        </p:nvGrpSpPr>
        <p:grpSpPr>
          <a:xfrm flipH="1">
            <a:off x="10316867" y="4890701"/>
            <a:ext cx="1101396" cy="960077"/>
            <a:chOff x="8316334" y="844291"/>
            <a:chExt cx="981899" cy="855912"/>
          </a:xfrm>
        </p:grpSpPr>
        <p:sp>
          <p:nvSpPr>
            <p:cNvPr id="157" name="Google Shape;157;p9"/>
            <p:cNvSpPr/>
            <p:nvPr/>
          </p:nvSpPr>
          <p:spPr>
            <a:xfrm>
              <a:off x="8316334" y="1331125"/>
              <a:ext cx="420586" cy="313823"/>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9"/>
            <p:cNvSpPr/>
            <p:nvPr/>
          </p:nvSpPr>
          <p:spPr>
            <a:xfrm>
              <a:off x="8378405" y="1424459"/>
              <a:ext cx="302874" cy="171453"/>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9"/>
            <p:cNvSpPr/>
            <p:nvPr/>
          </p:nvSpPr>
          <p:spPr>
            <a:xfrm>
              <a:off x="8526029" y="1469744"/>
              <a:ext cx="46222" cy="111113"/>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9"/>
            <p:cNvSpPr/>
            <p:nvPr/>
          </p:nvSpPr>
          <p:spPr>
            <a:xfrm>
              <a:off x="8464322" y="1509953"/>
              <a:ext cx="33753" cy="71471"/>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9"/>
            <p:cNvSpPr/>
            <p:nvPr/>
          </p:nvSpPr>
          <p:spPr>
            <a:xfrm>
              <a:off x="8468780" y="1463497"/>
              <a:ext cx="66784" cy="28002"/>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9"/>
            <p:cNvSpPr/>
            <p:nvPr/>
          </p:nvSpPr>
          <p:spPr>
            <a:xfrm>
              <a:off x="8384652" y="1495899"/>
              <a:ext cx="86312" cy="34710"/>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9"/>
            <p:cNvSpPr/>
            <p:nvPr/>
          </p:nvSpPr>
          <p:spPr>
            <a:xfrm>
              <a:off x="8486339" y="844291"/>
              <a:ext cx="811894" cy="855912"/>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9"/>
            <p:cNvSpPr/>
            <p:nvPr/>
          </p:nvSpPr>
          <p:spPr>
            <a:xfrm>
              <a:off x="8753957" y="1161924"/>
              <a:ext cx="220272" cy="220272"/>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5" name="Google Shape;165;p9"/>
          <p:cNvGrpSpPr/>
          <p:nvPr/>
        </p:nvGrpSpPr>
        <p:grpSpPr>
          <a:xfrm flipH="1">
            <a:off x="9639159" y="5308171"/>
            <a:ext cx="969047" cy="777202"/>
            <a:chOff x="9417497" y="1564911"/>
            <a:chExt cx="967692" cy="776116"/>
          </a:xfrm>
        </p:grpSpPr>
        <p:sp>
          <p:nvSpPr>
            <p:cNvPr id="166" name="Google Shape;166;p9"/>
            <p:cNvSpPr/>
            <p:nvPr/>
          </p:nvSpPr>
          <p:spPr>
            <a:xfrm>
              <a:off x="9921017" y="1988233"/>
              <a:ext cx="464172" cy="297268"/>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9"/>
            <p:cNvSpPr/>
            <p:nvPr/>
          </p:nvSpPr>
          <p:spPr>
            <a:xfrm>
              <a:off x="9417497" y="1564911"/>
              <a:ext cx="759789" cy="776116"/>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9"/>
            <p:cNvSpPr/>
            <p:nvPr/>
          </p:nvSpPr>
          <p:spPr>
            <a:xfrm>
              <a:off x="9696544" y="1861301"/>
              <a:ext cx="183168" cy="183168"/>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9"/>
            <p:cNvSpPr/>
            <p:nvPr/>
          </p:nvSpPr>
          <p:spPr>
            <a:xfrm>
              <a:off x="10015296" y="2057859"/>
              <a:ext cx="318886" cy="141184"/>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9"/>
            <p:cNvSpPr/>
            <p:nvPr/>
          </p:nvSpPr>
          <p:spPr>
            <a:xfrm>
              <a:off x="10118162" y="2087528"/>
              <a:ext cx="114236" cy="35248"/>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9"/>
            <p:cNvSpPr/>
            <p:nvPr/>
          </p:nvSpPr>
          <p:spPr>
            <a:xfrm>
              <a:off x="10193703" y="2136914"/>
              <a:ext cx="77134" cy="21069"/>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9"/>
            <p:cNvSpPr/>
            <p:nvPr/>
          </p:nvSpPr>
          <p:spPr>
            <a:xfrm>
              <a:off x="10153102" y="2136914"/>
              <a:ext cx="26579" cy="67174"/>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9"/>
            <p:cNvSpPr/>
            <p:nvPr/>
          </p:nvSpPr>
          <p:spPr>
            <a:xfrm>
              <a:off x="10222981" y="2166191"/>
              <a:ext cx="33524" cy="87483"/>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4" name="Google Shape;174;p9"/>
          <p:cNvGrpSpPr/>
          <p:nvPr/>
        </p:nvGrpSpPr>
        <p:grpSpPr>
          <a:xfrm rot="10800000">
            <a:off x="5558993" y="671351"/>
            <a:ext cx="1237846" cy="872004"/>
            <a:chOff x="621403" y="597265"/>
            <a:chExt cx="1588204" cy="1118814"/>
          </a:xfrm>
        </p:grpSpPr>
        <p:sp>
          <p:nvSpPr>
            <p:cNvPr id="175" name="Google Shape;175;p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 name="Google Shape;176;p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7" name="Google Shape;177;p9"/>
          <p:cNvSpPr/>
          <p:nvPr/>
        </p:nvSpPr>
        <p:spPr>
          <a:xfrm rot="7429286">
            <a:off x="82817"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9"/>
          <p:cNvSpPr/>
          <p:nvPr/>
        </p:nvSpPr>
        <p:spPr>
          <a:xfrm flipH="1" rot="9469379">
            <a:off x="11630998"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bg>
      <p:bgPr>
        <a:solidFill>
          <a:schemeClr val="accent1"/>
        </a:solidFill>
      </p:bgPr>
    </p:bg>
    <p:spTree>
      <p:nvGrpSpPr>
        <p:cNvPr id="179" name="Shape 179"/>
        <p:cNvGrpSpPr/>
        <p:nvPr/>
      </p:nvGrpSpPr>
      <p:grpSpPr>
        <a:xfrm>
          <a:off x="0" y="0"/>
          <a:ext cx="0" cy="0"/>
          <a:chOff x="0" y="0"/>
          <a:chExt cx="0" cy="0"/>
        </a:xfrm>
      </p:grpSpPr>
      <p:sp>
        <p:nvSpPr>
          <p:cNvPr id="180" name="Google Shape;180;p10"/>
          <p:cNvSpPr txBox="1"/>
          <p:nvPr>
            <p:ph type="title"/>
          </p:nvPr>
        </p:nvSpPr>
        <p:spPr>
          <a:xfrm>
            <a:off x="1547400" y="1848600"/>
            <a:ext cx="90972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Clr>
                <a:schemeClr val="dk1"/>
              </a:buClr>
              <a:buSzPts val="8000"/>
              <a:buNone/>
              <a:defRPr sz="8000">
                <a:solidFill>
                  <a:schemeClr val="dk1"/>
                </a:solidFill>
              </a:defRPr>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181" name="Google Shape;181;p10"/>
          <p:cNvSpPr/>
          <p:nvPr/>
        </p:nvSpPr>
        <p:spPr>
          <a:xfrm>
            <a:off x="1545250" y="1738976"/>
            <a:ext cx="8803474" cy="4042699"/>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0"/>
          <p:cNvSpPr/>
          <p:nvPr/>
        </p:nvSpPr>
        <p:spPr>
          <a:xfrm>
            <a:off x="10805711" y="842221"/>
            <a:ext cx="530511" cy="467410"/>
          </a:xfrm>
          <a:custGeom>
            <a:rect b="b" l="l" r="r" t="t"/>
            <a:pathLst>
              <a:path extrusionOk="0" h="117072" w="132877">
                <a:moveTo>
                  <a:pt x="72472" y="1140"/>
                </a:moveTo>
                <a:cubicBezTo>
                  <a:pt x="53858" y="-920"/>
                  <a:pt x="35197" y="4551"/>
                  <a:pt x="20647" y="16333"/>
                </a:cubicBezTo>
                <a:cubicBezTo>
                  <a:pt x="7234" y="27630"/>
                  <a:pt x="-372" y="44380"/>
                  <a:pt x="-46" y="61913"/>
                </a:cubicBezTo>
                <a:cubicBezTo>
                  <a:pt x="2200" y="81068"/>
                  <a:pt x="13498" y="97995"/>
                  <a:pt x="30341" y="107400"/>
                </a:cubicBezTo>
                <a:cubicBezTo>
                  <a:pt x="44108" y="116367"/>
                  <a:pt x="60793" y="119704"/>
                  <a:pt x="76946" y="116721"/>
                </a:cubicBezTo>
                <a:cubicBezTo>
                  <a:pt x="96903" y="111110"/>
                  <a:pt x="113354" y="96942"/>
                  <a:pt x="121874" y="78039"/>
                </a:cubicBezTo>
                <a:cubicBezTo>
                  <a:pt x="127187" y="67878"/>
                  <a:pt x="138465" y="46626"/>
                  <a:pt x="129424" y="27611"/>
                </a:cubicBezTo>
                <a:cubicBezTo>
                  <a:pt x="118145" y="2910"/>
                  <a:pt x="82352" y="1512"/>
                  <a:pt x="72472" y="114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10"/>
          <p:cNvSpPr/>
          <p:nvPr/>
        </p:nvSpPr>
        <p:spPr>
          <a:xfrm>
            <a:off x="10472024" y="465168"/>
            <a:ext cx="433482" cy="326008"/>
          </a:xfrm>
          <a:custGeom>
            <a:rect b="b" l="l" r="r" t="t"/>
            <a:pathLst>
              <a:path extrusionOk="0" h="81655" w="108574">
                <a:moveTo>
                  <a:pt x="51401" y="81635"/>
                </a:moveTo>
                <a:cubicBezTo>
                  <a:pt x="40775" y="82660"/>
                  <a:pt x="17193" y="84897"/>
                  <a:pt x="5821" y="69238"/>
                </a:cubicBezTo>
                <a:cubicBezTo>
                  <a:pt x="-5551" y="53579"/>
                  <a:pt x="2931" y="34843"/>
                  <a:pt x="3770" y="32606"/>
                </a:cubicBezTo>
                <a:cubicBezTo>
                  <a:pt x="13091" y="9956"/>
                  <a:pt x="38445" y="4643"/>
                  <a:pt x="44503" y="2965"/>
                </a:cubicBezTo>
                <a:cubicBezTo>
                  <a:pt x="60377" y="-1751"/>
                  <a:pt x="77538" y="1026"/>
                  <a:pt x="91109" y="10515"/>
                </a:cubicBezTo>
                <a:cubicBezTo>
                  <a:pt x="102751" y="18969"/>
                  <a:pt x="109285" y="32783"/>
                  <a:pt x="108446" y="47147"/>
                </a:cubicBezTo>
                <a:cubicBezTo>
                  <a:pt x="103226" y="76229"/>
                  <a:pt x="53825" y="81449"/>
                  <a:pt x="51401" y="816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10"/>
          <p:cNvSpPr/>
          <p:nvPr/>
        </p:nvSpPr>
        <p:spPr>
          <a:xfrm>
            <a:off x="11234275" y="374828"/>
            <a:ext cx="544118" cy="388135"/>
          </a:xfrm>
          <a:custGeom>
            <a:rect b="b" l="l" r="r" t="t"/>
            <a:pathLst>
              <a:path extrusionOk="0" h="97216" w="136285">
                <a:moveTo>
                  <a:pt x="62115" y="97735"/>
                </a:moveTo>
                <a:cubicBezTo>
                  <a:pt x="46158" y="99003"/>
                  <a:pt x="30331" y="94063"/>
                  <a:pt x="17934" y="83940"/>
                </a:cubicBezTo>
                <a:cubicBezTo>
                  <a:pt x="7121" y="75355"/>
                  <a:pt x="559" y="62502"/>
                  <a:pt x="-56" y="48706"/>
                </a:cubicBezTo>
                <a:cubicBezTo>
                  <a:pt x="1249" y="21862"/>
                  <a:pt x="35364" y="8067"/>
                  <a:pt x="40677" y="5923"/>
                </a:cubicBezTo>
                <a:cubicBezTo>
                  <a:pt x="60130" y="-1478"/>
                  <a:pt x="81709" y="-975"/>
                  <a:pt x="100798" y="7321"/>
                </a:cubicBezTo>
                <a:cubicBezTo>
                  <a:pt x="110119" y="11422"/>
                  <a:pt x="133608" y="21302"/>
                  <a:pt x="136032" y="39758"/>
                </a:cubicBezTo>
                <a:cubicBezTo>
                  <a:pt x="138922" y="62222"/>
                  <a:pt x="109187" y="80585"/>
                  <a:pt x="101451" y="85339"/>
                </a:cubicBezTo>
                <a:cubicBezTo>
                  <a:pt x="89715" y="92982"/>
                  <a:pt x="76116" y="97270"/>
                  <a:pt x="62115" y="9773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5" name="Google Shape;185;p10"/>
          <p:cNvGrpSpPr/>
          <p:nvPr/>
        </p:nvGrpSpPr>
        <p:grpSpPr>
          <a:xfrm>
            <a:off x="1610380" y="1788431"/>
            <a:ext cx="428560" cy="402097"/>
            <a:chOff x="2495301" y="1749451"/>
            <a:chExt cx="358028" cy="335921"/>
          </a:xfrm>
        </p:grpSpPr>
        <p:sp>
          <p:nvSpPr>
            <p:cNvPr id="186" name="Google Shape;186;p1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1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1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1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0" name="Google Shape;190;p10"/>
          <p:cNvGrpSpPr/>
          <p:nvPr/>
        </p:nvGrpSpPr>
        <p:grpSpPr>
          <a:xfrm rot="3120649">
            <a:off x="1032162" y="2085662"/>
            <a:ext cx="428520" cy="402060"/>
            <a:chOff x="2495301" y="1749451"/>
            <a:chExt cx="358028" cy="335921"/>
          </a:xfrm>
        </p:grpSpPr>
        <p:sp>
          <p:nvSpPr>
            <p:cNvPr id="191" name="Google Shape;191;p1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1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1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1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5" name="Google Shape;195;p10"/>
          <p:cNvGrpSpPr/>
          <p:nvPr/>
        </p:nvGrpSpPr>
        <p:grpSpPr>
          <a:xfrm>
            <a:off x="10805705" y="5415706"/>
            <a:ext cx="428560" cy="402097"/>
            <a:chOff x="2495301" y="1749451"/>
            <a:chExt cx="358028" cy="335921"/>
          </a:xfrm>
        </p:grpSpPr>
        <p:sp>
          <p:nvSpPr>
            <p:cNvPr id="196" name="Google Shape;196;p1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 name="Google Shape;197;p1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 name="Google Shape;198;p1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 name="Google Shape;199;p1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00" name="Google Shape;200;p10"/>
          <p:cNvGrpSpPr/>
          <p:nvPr/>
        </p:nvGrpSpPr>
        <p:grpSpPr>
          <a:xfrm rot="3120649">
            <a:off x="10090612" y="2085662"/>
            <a:ext cx="428520" cy="402060"/>
            <a:chOff x="2495301" y="1749451"/>
            <a:chExt cx="358028" cy="335921"/>
          </a:xfrm>
        </p:grpSpPr>
        <p:sp>
          <p:nvSpPr>
            <p:cNvPr id="201" name="Google Shape;201;p1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 name="Google Shape;202;p1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1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1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05" name="Google Shape;205;p10"/>
          <p:cNvSpPr/>
          <p:nvPr/>
        </p:nvSpPr>
        <p:spPr>
          <a:xfrm>
            <a:off x="5585511" y="711908"/>
            <a:ext cx="1009305" cy="790276"/>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cap="flat" cmpd="sng" w="2857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10"/>
          <p:cNvSpPr/>
          <p:nvPr/>
        </p:nvSpPr>
        <p:spPr>
          <a:xfrm>
            <a:off x="5346966" y="466807"/>
            <a:ext cx="1461829" cy="1035368"/>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2"/>
          </a:solidFill>
          <a:ln cap="flat"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10"/>
          <p:cNvSpPr/>
          <p:nvPr/>
        </p:nvSpPr>
        <p:spPr>
          <a:xfrm>
            <a:off x="5144163" y="219425"/>
            <a:ext cx="1903674" cy="1344489"/>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3"/>
          </a:solid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10"/>
          <p:cNvSpPr/>
          <p:nvPr/>
        </p:nvSpPr>
        <p:spPr>
          <a:xfrm flipH="1" rot="3560054">
            <a:off x="504677" y="5599743"/>
            <a:ext cx="972034" cy="718073"/>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10"/>
          <p:cNvSpPr/>
          <p:nvPr/>
        </p:nvSpPr>
        <p:spPr>
          <a:xfrm>
            <a:off x="11545624" y="841122"/>
            <a:ext cx="428317" cy="784992"/>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E0D2C6"/>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1pPr>
            <a:lvl2pPr lvl="1">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2pPr>
            <a:lvl3pPr lvl="2">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3pPr>
            <a:lvl4pPr lvl="3">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4pPr>
            <a:lvl5pPr lvl="4">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5pPr>
            <a:lvl6pPr lvl="5">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6pPr>
            <a:lvl7pPr lvl="6">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7pPr>
            <a:lvl8pPr lvl="7">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8pPr>
            <a:lvl9pPr lvl="8">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1pPr>
            <a:lvl2pPr indent="-349250" lvl="1" marL="914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2pPr>
            <a:lvl3pPr indent="-349250" lvl="2" marL="1371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3pPr>
            <a:lvl4pPr indent="-349250" lvl="3" marL="18288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4pPr>
            <a:lvl5pPr indent="-349250" lvl="4" marL="22860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5pPr>
            <a:lvl6pPr indent="-349250" lvl="5" marL="27432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6pPr>
            <a:lvl7pPr indent="-349250" lvl="6" marL="3200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7pPr>
            <a:lvl8pPr indent="-349250" lvl="7" marL="3657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8pPr>
            <a:lvl9pPr indent="-349250" lvl="8" marL="4114800">
              <a:lnSpc>
                <a:spcPct val="115000"/>
              </a:lnSpc>
              <a:spcBef>
                <a:spcPts val="2100"/>
              </a:spcBef>
              <a:spcAft>
                <a:spcPts val="2100"/>
              </a:spcAft>
              <a:buClr>
                <a:schemeClr val="dk2"/>
              </a:buClr>
              <a:buSzPts val="1900"/>
              <a:buFont typeface="Happy Monkey"/>
              <a:buChar char="■"/>
              <a:defRPr b="1" sz="1900">
                <a:solidFill>
                  <a:schemeClr val="dk2"/>
                </a:solidFill>
                <a:latin typeface="Happy Monkey"/>
                <a:ea typeface="Happy Monkey"/>
                <a:cs typeface="Happy Monkey"/>
                <a:sym typeface="Happy Monkey"/>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Barlow Condensed"/>
                <a:ea typeface="Barlow Condensed"/>
                <a:cs typeface="Barlow Condensed"/>
                <a:sym typeface="Barlow Condensed"/>
              </a:rPr>
              <a:t>SLIDESMANIA.COM</a:t>
            </a:r>
            <a:endParaRPr sz="1200">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3.jpg"/><Relationship Id="rId4" Type="http://schemas.openxmlformats.org/officeDocument/2006/relationships/image" Target="../media/image14.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16.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image" Target="../media/image1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6.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1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6.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14.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16.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23"/>
          <p:cNvSpPr/>
          <p:nvPr/>
        </p:nvSpPr>
        <p:spPr>
          <a:xfrm>
            <a:off x="4372550" y="5799600"/>
            <a:ext cx="3462726" cy="420094"/>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 name="Google Shape;407;p23"/>
          <p:cNvSpPr txBox="1"/>
          <p:nvPr>
            <p:ph type="title"/>
          </p:nvPr>
        </p:nvSpPr>
        <p:spPr>
          <a:xfrm>
            <a:off x="2190750" y="2036975"/>
            <a:ext cx="7658100" cy="2395500"/>
          </a:xfrm>
          <a:prstGeom prst="rect">
            <a:avLst/>
          </a:prstGeom>
          <a:effectLst>
            <a:outerShdw rotWithShape="0" algn="bl" dist="47625">
              <a:srgbClr val="000000"/>
            </a:outerShdw>
          </a:effectLst>
        </p:spPr>
        <p:txBody>
          <a:bodyPr anchorCtr="0" anchor="t"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HERE</a:t>
            </a:r>
            <a:r>
              <a:rPr lang="en"/>
              <a:t> </a:t>
            </a:r>
            <a:r>
              <a:rPr lang="en">
                <a:solidFill>
                  <a:schemeClr val="accent2"/>
                </a:solidFill>
              </a:rPr>
              <a:t>GOES</a:t>
            </a:r>
            <a:r>
              <a:rPr lang="en"/>
              <a:t> </a:t>
            </a:r>
            <a:r>
              <a:rPr lang="en">
                <a:solidFill>
                  <a:schemeClr val="accent4"/>
                </a:solidFill>
              </a:rPr>
              <a:t>YOUR</a:t>
            </a:r>
            <a:r>
              <a:rPr lang="en"/>
              <a:t> </a:t>
            </a:r>
            <a:r>
              <a:rPr lang="en">
                <a:solidFill>
                  <a:schemeClr val="accent5"/>
                </a:solidFill>
              </a:rPr>
              <a:t>PRESENTATION </a:t>
            </a:r>
            <a:r>
              <a:rPr lang="en">
                <a:solidFill>
                  <a:schemeClr val="accent1"/>
                </a:solidFill>
              </a:rPr>
              <a:t>TITLE</a:t>
            </a:r>
            <a:endParaRPr>
              <a:solidFill>
                <a:schemeClr val="accent1"/>
              </a:solidFill>
            </a:endParaRPr>
          </a:p>
        </p:txBody>
      </p:sp>
      <p:sp>
        <p:nvSpPr>
          <p:cNvPr id="408" name="Google Shape;408;p23"/>
          <p:cNvSpPr txBox="1"/>
          <p:nvPr>
            <p:ph idx="1" type="subTitle"/>
          </p:nvPr>
        </p:nvSpPr>
        <p:spPr>
          <a:xfrm>
            <a:off x="4526900" y="5715300"/>
            <a:ext cx="3201300" cy="4203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b="1" lang="en"/>
              <a:t>And here your subtitle.</a:t>
            </a:r>
            <a:endParaRPr b="1"/>
          </a:p>
        </p:txBody>
      </p:sp>
      <p:pic>
        <p:nvPicPr>
          <p:cNvPr id="409" name="Google Shape;409;p23"/>
          <p:cNvPicPr preferRelativeResize="0"/>
          <p:nvPr/>
        </p:nvPicPr>
        <p:blipFill rotWithShape="1">
          <a:blip r:embed="rId3">
            <a:alphaModFix amt="79000"/>
          </a:blip>
          <a:srcRect b="0" l="12671" r="0" t="0"/>
          <a:stretch/>
        </p:blipFill>
        <p:spPr>
          <a:xfrm flipH="1">
            <a:off x="3260500" y="4933250"/>
            <a:ext cx="1050000" cy="12023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32"/>
          <p:cNvSpPr/>
          <p:nvPr/>
        </p:nvSpPr>
        <p:spPr>
          <a:xfrm>
            <a:off x="2113836" y="1857983"/>
            <a:ext cx="1009306" cy="790276"/>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cap="flat" cmpd="sng" w="2857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 name="Google Shape;512;p32"/>
          <p:cNvSpPr/>
          <p:nvPr/>
        </p:nvSpPr>
        <p:spPr>
          <a:xfrm>
            <a:off x="1875291" y="1612882"/>
            <a:ext cx="1461829" cy="1035368"/>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2"/>
          </a:solidFill>
          <a:ln cap="flat"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 name="Google Shape;513;p32"/>
          <p:cNvSpPr/>
          <p:nvPr/>
        </p:nvSpPr>
        <p:spPr>
          <a:xfrm>
            <a:off x="1672488" y="1365500"/>
            <a:ext cx="1903674" cy="1344489"/>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1"/>
          </a:solid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 name="Google Shape;514;p32"/>
          <p:cNvSpPr txBox="1"/>
          <p:nvPr>
            <p:ph type="title"/>
          </p:nvPr>
        </p:nvSpPr>
        <p:spPr>
          <a:xfrm>
            <a:off x="792275" y="2336600"/>
            <a:ext cx="49197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Sometimes you only need one image...</a:t>
            </a:r>
            <a:endParaRPr/>
          </a:p>
        </p:txBody>
      </p:sp>
      <p:sp>
        <p:nvSpPr>
          <p:cNvPr id="515" name="Google Shape;515;p32"/>
          <p:cNvSpPr/>
          <p:nvPr/>
        </p:nvSpPr>
        <p:spPr>
          <a:xfrm>
            <a:off x="5483667" y="734190"/>
            <a:ext cx="14290" cy="2989"/>
          </a:xfrm>
          <a:custGeom>
            <a:rect b="b" l="l" r="r" t="t"/>
            <a:pathLst>
              <a:path extrusionOk="0" h="1677" w="5593">
                <a:moveTo>
                  <a:pt x="-56" y="2392"/>
                </a:moveTo>
                <a:cubicBezTo>
                  <a:pt x="1865" y="2038"/>
                  <a:pt x="3738" y="1469"/>
                  <a:pt x="5537" y="714"/>
                </a:cubicBezTo>
                <a:cubicBezTo>
                  <a:pt x="5257" y="1180"/>
                  <a:pt x="3579" y="2112"/>
                  <a:pt x="-56" y="2392"/>
                </a:cubicBezTo>
                <a:close/>
              </a:path>
            </a:pathLst>
          </a:custGeom>
          <a:solidFill>
            <a:srgbClr val="FEB8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32"/>
          <p:cNvSpPr/>
          <p:nvPr/>
        </p:nvSpPr>
        <p:spPr>
          <a:xfrm>
            <a:off x="6295378" y="851278"/>
            <a:ext cx="4047" cy="7476"/>
          </a:xfrm>
          <a:custGeom>
            <a:rect b="b" l="l" r="r" t="t"/>
            <a:pathLst>
              <a:path extrusionOk="0" h="4194" w="1584">
                <a:moveTo>
                  <a:pt x="-56" y="714"/>
                </a:moveTo>
                <a:lnTo>
                  <a:pt x="-56" y="714"/>
                </a:lnTo>
                <a:cubicBezTo>
                  <a:pt x="344" y="2159"/>
                  <a:pt x="876" y="3557"/>
                  <a:pt x="1528" y="4908"/>
                </a:cubicBezTo>
                <a:cubicBezTo>
                  <a:pt x="801" y="3594"/>
                  <a:pt x="270" y="2178"/>
                  <a:pt x="-56" y="714"/>
                </a:cubicBezTo>
                <a:close/>
              </a:path>
            </a:pathLst>
          </a:custGeom>
          <a:solidFill>
            <a:srgbClr val="FEB8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pic>
        <p:nvPicPr>
          <p:cNvPr id="517" name="Google Shape;517;p32"/>
          <p:cNvPicPr preferRelativeResize="0"/>
          <p:nvPr/>
        </p:nvPicPr>
        <p:blipFill rotWithShape="1">
          <a:blip r:embed="rId3">
            <a:alphaModFix/>
          </a:blip>
          <a:srcRect b="7679" l="0" r="0" t="26287"/>
          <a:stretch/>
        </p:blipFill>
        <p:spPr>
          <a:xfrm>
            <a:off x="6299425" y="1060700"/>
            <a:ext cx="5153100" cy="5104200"/>
          </a:xfrm>
          <a:prstGeom prst="ellipse">
            <a:avLst/>
          </a:prstGeom>
          <a:noFill/>
          <a:ln>
            <a:noFill/>
          </a:ln>
        </p:spPr>
      </p:pic>
      <p:sp>
        <p:nvSpPr>
          <p:cNvPr id="518" name="Google Shape;518;p32"/>
          <p:cNvSpPr/>
          <p:nvPr/>
        </p:nvSpPr>
        <p:spPr>
          <a:xfrm>
            <a:off x="6257412" y="1227363"/>
            <a:ext cx="5086672" cy="5061092"/>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519" name="Google Shape;519;p32"/>
          <p:cNvSpPr/>
          <p:nvPr/>
        </p:nvSpPr>
        <p:spPr>
          <a:xfrm>
            <a:off x="6407875" y="1184325"/>
            <a:ext cx="5086672" cy="5061092"/>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pic>
        <p:nvPicPr>
          <p:cNvPr id="520" name="Google Shape;520;p32"/>
          <p:cNvPicPr preferRelativeResize="0"/>
          <p:nvPr/>
        </p:nvPicPr>
        <p:blipFill>
          <a:blip r:embed="rId4">
            <a:alphaModFix/>
          </a:blip>
          <a:stretch>
            <a:fillRect/>
          </a:stretch>
        </p:blipFill>
        <p:spPr>
          <a:xfrm flipH="1">
            <a:off x="5966375" y="4213925"/>
            <a:ext cx="2380500" cy="2380500"/>
          </a:xfrm>
          <a:prstGeom prst="rect">
            <a:avLst/>
          </a:prstGeom>
          <a:noFill/>
          <a:ln>
            <a:noFill/>
          </a:ln>
        </p:spPr>
      </p:pic>
      <p:grpSp>
        <p:nvGrpSpPr>
          <p:cNvPr id="521" name="Google Shape;521;p32"/>
          <p:cNvGrpSpPr/>
          <p:nvPr/>
        </p:nvGrpSpPr>
        <p:grpSpPr>
          <a:xfrm rot="-8363420">
            <a:off x="10877185" y="1274689"/>
            <a:ext cx="425298" cy="399037"/>
            <a:chOff x="2495301" y="1749451"/>
            <a:chExt cx="358028" cy="335921"/>
          </a:xfrm>
        </p:grpSpPr>
        <p:sp>
          <p:nvSpPr>
            <p:cNvPr id="522" name="Google Shape;522;p3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3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3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3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6" name="Google Shape;526;p32"/>
          <p:cNvGrpSpPr/>
          <p:nvPr/>
        </p:nvGrpSpPr>
        <p:grpSpPr>
          <a:xfrm rot="3120774">
            <a:off x="10491427" y="1663640"/>
            <a:ext cx="425282" cy="398996"/>
            <a:chOff x="2495301" y="1749451"/>
            <a:chExt cx="358028" cy="335921"/>
          </a:xfrm>
        </p:grpSpPr>
        <p:sp>
          <p:nvSpPr>
            <p:cNvPr id="527" name="Google Shape;527;p3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3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 name="Google Shape;529;p3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3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31" name="Google Shape;531;p32"/>
          <p:cNvGrpSpPr/>
          <p:nvPr/>
        </p:nvGrpSpPr>
        <p:grpSpPr>
          <a:xfrm rot="3120774">
            <a:off x="10993800" y="1811053"/>
            <a:ext cx="425282" cy="398996"/>
            <a:chOff x="2495301" y="1749451"/>
            <a:chExt cx="358028" cy="335921"/>
          </a:xfrm>
        </p:grpSpPr>
        <p:sp>
          <p:nvSpPr>
            <p:cNvPr id="532" name="Google Shape;532;p3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3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3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 name="Google Shape;535;p3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36" name="Google Shape;536;p32"/>
          <p:cNvSpPr/>
          <p:nvPr/>
        </p:nvSpPr>
        <p:spPr>
          <a:xfrm flipH="1" rot="-7429286">
            <a:off x="11136629" y="-36628"/>
            <a:ext cx="972541" cy="71844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32"/>
          <p:cNvSpPr/>
          <p:nvPr/>
        </p:nvSpPr>
        <p:spPr>
          <a:xfrm>
            <a:off x="792276" y="5009853"/>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32"/>
          <p:cNvSpPr/>
          <p:nvPr/>
        </p:nvSpPr>
        <p:spPr>
          <a:xfrm>
            <a:off x="1478261" y="5137319"/>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32"/>
          <p:cNvSpPr/>
          <p:nvPr/>
        </p:nvSpPr>
        <p:spPr>
          <a:xfrm rot="-9469379">
            <a:off x="132391" y="51836"/>
            <a:ext cx="428598" cy="785508"/>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540" name="Google Shape;540;p32"/>
          <p:cNvSpPr/>
          <p:nvPr/>
        </p:nvSpPr>
        <p:spPr>
          <a:xfrm>
            <a:off x="6138665" y="9789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 name="Google Shape;541;p32"/>
          <p:cNvSpPr/>
          <p:nvPr/>
        </p:nvSpPr>
        <p:spPr>
          <a:xfrm>
            <a:off x="6095990" y="978937"/>
            <a:ext cx="648886" cy="619436"/>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542" name="Google Shape;542;p32"/>
          <p:cNvSpPr/>
          <p:nvPr/>
        </p:nvSpPr>
        <p:spPr>
          <a:xfrm rot="704196">
            <a:off x="6824767" y="1371326"/>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3" name="Google Shape;543;p32"/>
          <p:cNvSpPr/>
          <p:nvPr/>
        </p:nvSpPr>
        <p:spPr>
          <a:xfrm rot="704196">
            <a:off x="6787983" y="1363675"/>
            <a:ext cx="571684" cy="545738"/>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544" name="Google Shape;544;p32"/>
          <p:cNvSpPr/>
          <p:nvPr/>
        </p:nvSpPr>
        <p:spPr>
          <a:xfrm>
            <a:off x="6168044" y="1637698"/>
            <a:ext cx="540351" cy="515827"/>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cap="rnd"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 name="Google Shape;545;p32"/>
          <p:cNvSpPr/>
          <p:nvPr/>
        </p:nvSpPr>
        <p:spPr>
          <a:xfrm>
            <a:off x="6132488" y="1637698"/>
            <a:ext cx="540351" cy="515827"/>
          </a:xfrm>
          <a:custGeom>
            <a:rect b="b" l="l" r="r" t="t"/>
            <a:pathLst>
              <a:path extrusionOk="0" h="296027" w="310101">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49" name="Shape 549"/>
        <p:cNvGrpSpPr/>
        <p:nvPr/>
      </p:nvGrpSpPr>
      <p:grpSpPr>
        <a:xfrm>
          <a:off x="0" y="0"/>
          <a:ext cx="0" cy="0"/>
          <a:chOff x="0" y="0"/>
          <a:chExt cx="0" cy="0"/>
        </a:xfrm>
      </p:grpSpPr>
      <p:sp>
        <p:nvSpPr>
          <p:cNvPr id="550" name="Google Shape;550;p33"/>
          <p:cNvSpPr txBox="1"/>
          <p:nvPr>
            <p:ph type="title"/>
          </p:nvPr>
        </p:nvSpPr>
        <p:spPr>
          <a:xfrm>
            <a:off x="173350" y="4123950"/>
            <a:ext cx="53679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4"/>
                </a:solidFill>
              </a:rPr>
              <a:t>And the bigger the better</a:t>
            </a:r>
            <a:endParaRPr>
              <a:solidFill>
                <a:schemeClr val="accent4"/>
              </a:solidFill>
            </a:endParaRPr>
          </a:p>
        </p:txBody>
      </p:sp>
      <p:sp>
        <p:nvSpPr>
          <p:cNvPr id="551" name="Google Shape;551;p33"/>
          <p:cNvSpPr/>
          <p:nvPr/>
        </p:nvSpPr>
        <p:spPr>
          <a:xfrm>
            <a:off x="3573425" y="5650920"/>
            <a:ext cx="1292314" cy="1042826"/>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34"/>
          <p:cNvSpPr/>
          <p:nvPr/>
        </p:nvSpPr>
        <p:spPr>
          <a:xfrm>
            <a:off x="4840495" y="2050850"/>
            <a:ext cx="2180731" cy="2169962"/>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557" name="Google Shape;557;p34"/>
          <p:cNvGrpSpPr/>
          <p:nvPr/>
        </p:nvGrpSpPr>
        <p:grpSpPr>
          <a:xfrm>
            <a:off x="6511971" y="3610862"/>
            <a:ext cx="760896" cy="610260"/>
            <a:chOff x="9417497" y="1564911"/>
            <a:chExt cx="967692" cy="776116"/>
          </a:xfrm>
        </p:grpSpPr>
        <p:sp>
          <p:nvSpPr>
            <p:cNvPr id="558" name="Google Shape;558;p34"/>
            <p:cNvSpPr/>
            <p:nvPr/>
          </p:nvSpPr>
          <p:spPr>
            <a:xfrm>
              <a:off x="9921017" y="1988233"/>
              <a:ext cx="464172" cy="297268"/>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34"/>
            <p:cNvSpPr/>
            <p:nvPr/>
          </p:nvSpPr>
          <p:spPr>
            <a:xfrm>
              <a:off x="9417497" y="1564911"/>
              <a:ext cx="759789" cy="776116"/>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34"/>
            <p:cNvSpPr/>
            <p:nvPr/>
          </p:nvSpPr>
          <p:spPr>
            <a:xfrm>
              <a:off x="9696544" y="1861301"/>
              <a:ext cx="183168" cy="183168"/>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 name="Google Shape;561;p34"/>
            <p:cNvSpPr/>
            <p:nvPr/>
          </p:nvSpPr>
          <p:spPr>
            <a:xfrm>
              <a:off x="10015296" y="2057859"/>
              <a:ext cx="318886" cy="141184"/>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 name="Google Shape;562;p34"/>
            <p:cNvSpPr/>
            <p:nvPr/>
          </p:nvSpPr>
          <p:spPr>
            <a:xfrm>
              <a:off x="10118162" y="2087528"/>
              <a:ext cx="114236" cy="35248"/>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 name="Google Shape;563;p34"/>
            <p:cNvSpPr/>
            <p:nvPr/>
          </p:nvSpPr>
          <p:spPr>
            <a:xfrm>
              <a:off x="10193703" y="2136914"/>
              <a:ext cx="77134" cy="21069"/>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 name="Google Shape;564;p34"/>
            <p:cNvSpPr/>
            <p:nvPr/>
          </p:nvSpPr>
          <p:spPr>
            <a:xfrm>
              <a:off x="10153102" y="2136914"/>
              <a:ext cx="26579" cy="67174"/>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5" name="Google Shape;565;p34"/>
            <p:cNvSpPr/>
            <p:nvPr/>
          </p:nvSpPr>
          <p:spPr>
            <a:xfrm>
              <a:off x="10222981" y="2166191"/>
              <a:ext cx="33524" cy="87483"/>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6" name="Google Shape;566;p34"/>
          <p:cNvGrpSpPr/>
          <p:nvPr/>
        </p:nvGrpSpPr>
        <p:grpSpPr>
          <a:xfrm>
            <a:off x="4469316" y="2384774"/>
            <a:ext cx="772067" cy="673004"/>
            <a:chOff x="8316334" y="844291"/>
            <a:chExt cx="981899" cy="855912"/>
          </a:xfrm>
        </p:grpSpPr>
        <p:sp>
          <p:nvSpPr>
            <p:cNvPr id="567" name="Google Shape;567;p34"/>
            <p:cNvSpPr/>
            <p:nvPr/>
          </p:nvSpPr>
          <p:spPr>
            <a:xfrm>
              <a:off x="8316334" y="1331125"/>
              <a:ext cx="420586" cy="313823"/>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34"/>
            <p:cNvSpPr/>
            <p:nvPr/>
          </p:nvSpPr>
          <p:spPr>
            <a:xfrm>
              <a:off x="8378405" y="1424459"/>
              <a:ext cx="302874" cy="171453"/>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 name="Google Shape;569;p34"/>
            <p:cNvSpPr/>
            <p:nvPr/>
          </p:nvSpPr>
          <p:spPr>
            <a:xfrm>
              <a:off x="8526029" y="1469744"/>
              <a:ext cx="46222" cy="111113"/>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 name="Google Shape;570;p34"/>
            <p:cNvSpPr/>
            <p:nvPr/>
          </p:nvSpPr>
          <p:spPr>
            <a:xfrm>
              <a:off x="8464322" y="1509953"/>
              <a:ext cx="33753" cy="71471"/>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34"/>
            <p:cNvSpPr/>
            <p:nvPr/>
          </p:nvSpPr>
          <p:spPr>
            <a:xfrm>
              <a:off x="8468780" y="1463497"/>
              <a:ext cx="66784" cy="28002"/>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 name="Google Shape;572;p34"/>
            <p:cNvSpPr/>
            <p:nvPr/>
          </p:nvSpPr>
          <p:spPr>
            <a:xfrm>
              <a:off x="8384652" y="1495899"/>
              <a:ext cx="86312" cy="34710"/>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 name="Google Shape;573;p34"/>
            <p:cNvSpPr/>
            <p:nvPr/>
          </p:nvSpPr>
          <p:spPr>
            <a:xfrm>
              <a:off x="8486339" y="844291"/>
              <a:ext cx="811894" cy="855912"/>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34"/>
            <p:cNvSpPr/>
            <p:nvPr/>
          </p:nvSpPr>
          <p:spPr>
            <a:xfrm>
              <a:off x="8753957" y="1161924"/>
              <a:ext cx="220272" cy="220272"/>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75" name="Google Shape;575;p34"/>
          <p:cNvSpPr/>
          <p:nvPr/>
        </p:nvSpPr>
        <p:spPr>
          <a:xfrm>
            <a:off x="8925045" y="2042487"/>
            <a:ext cx="2180731" cy="2169962"/>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576" name="Google Shape;576;p34"/>
          <p:cNvGrpSpPr/>
          <p:nvPr/>
        </p:nvGrpSpPr>
        <p:grpSpPr>
          <a:xfrm>
            <a:off x="10596521" y="3602500"/>
            <a:ext cx="760896" cy="610260"/>
            <a:chOff x="9417497" y="1564911"/>
            <a:chExt cx="967692" cy="776116"/>
          </a:xfrm>
        </p:grpSpPr>
        <p:sp>
          <p:nvSpPr>
            <p:cNvPr id="577" name="Google Shape;577;p34"/>
            <p:cNvSpPr/>
            <p:nvPr/>
          </p:nvSpPr>
          <p:spPr>
            <a:xfrm>
              <a:off x="9921017" y="1988233"/>
              <a:ext cx="464172" cy="297268"/>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 name="Google Shape;578;p34"/>
            <p:cNvSpPr/>
            <p:nvPr/>
          </p:nvSpPr>
          <p:spPr>
            <a:xfrm>
              <a:off x="9417497" y="1564911"/>
              <a:ext cx="759789" cy="776116"/>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 name="Google Shape;579;p34"/>
            <p:cNvSpPr/>
            <p:nvPr/>
          </p:nvSpPr>
          <p:spPr>
            <a:xfrm>
              <a:off x="9696544" y="1861301"/>
              <a:ext cx="183168" cy="183168"/>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 name="Google Shape;580;p34"/>
            <p:cNvSpPr/>
            <p:nvPr/>
          </p:nvSpPr>
          <p:spPr>
            <a:xfrm>
              <a:off x="10015296" y="2057859"/>
              <a:ext cx="318886" cy="141184"/>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34"/>
            <p:cNvSpPr/>
            <p:nvPr/>
          </p:nvSpPr>
          <p:spPr>
            <a:xfrm>
              <a:off x="10118162" y="2087528"/>
              <a:ext cx="114236" cy="35248"/>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34"/>
            <p:cNvSpPr/>
            <p:nvPr/>
          </p:nvSpPr>
          <p:spPr>
            <a:xfrm>
              <a:off x="10193703" y="2136914"/>
              <a:ext cx="77134" cy="21069"/>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 name="Google Shape;583;p34"/>
            <p:cNvSpPr/>
            <p:nvPr/>
          </p:nvSpPr>
          <p:spPr>
            <a:xfrm>
              <a:off x="10153102" y="2136914"/>
              <a:ext cx="26579" cy="67174"/>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 name="Google Shape;584;p34"/>
            <p:cNvSpPr/>
            <p:nvPr/>
          </p:nvSpPr>
          <p:spPr>
            <a:xfrm>
              <a:off x="10222981" y="2166191"/>
              <a:ext cx="33524" cy="87483"/>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85" name="Google Shape;585;p34"/>
          <p:cNvGrpSpPr/>
          <p:nvPr/>
        </p:nvGrpSpPr>
        <p:grpSpPr>
          <a:xfrm>
            <a:off x="8553866" y="2376412"/>
            <a:ext cx="772067" cy="673004"/>
            <a:chOff x="8316334" y="844291"/>
            <a:chExt cx="981899" cy="855912"/>
          </a:xfrm>
        </p:grpSpPr>
        <p:sp>
          <p:nvSpPr>
            <p:cNvPr id="586" name="Google Shape;586;p34"/>
            <p:cNvSpPr/>
            <p:nvPr/>
          </p:nvSpPr>
          <p:spPr>
            <a:xfrm>
              <a:off x="8316334" y="1331125"/>
              <a:ext cx="420586" cy="313823"/>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34"/>
            <p:cNvSpPr/>
            <p:nvPr/>
          </p:nvSpPr>
          <p:spPr>
            <a:xfrm>
              <a:off x="8378405" y="1424459"/>
              <a:ext cx="302874" cy="171453"/>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 name="Google Shape;588;p34"/>
            <p:cNvSpPr/>
            <p:nvPr/>
          </p:nvSpPr>
          <p:spPr>
            <a:xfrm>
              <a:off x="8526029" y="1469744"/>
              <a:ext cx="46222" cy="111113"/>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 name="Google Shape;589;p34"/>
            <p:cNvSpPr/>
            <p:nvPr/>
          </p:nvSpPr>
          <p:spPr>
            <a:xfrm>
              <a:off x="8464322" y="1509953"/>
              <a:ext cx="33753" cy="71471"/>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34"/>
            <p:cNvSpPr/>
            <p:nvPr/>
          </p:nvSpPr>
          <p:spPr>
            <a:xfrm>
              <a:off x="8468780" y="1463497"/>
              <a:ext cx="66784" cy="28002"/>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34"/>
            <p:cNvSpPr/>
            <p:nvPr/>
          </p:nvSpPr>
          <p:spPr>
            <a:xfrm>
              <a:off x="8384652" y="1495899"/>
              <a:ext cx="86312" cy="34710"/>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34"/>
            <p:cNvSpPr/>
            <p:nvPr/>
          </p:nvSpPr>
          <p:spPr>
            <a:xfrm>
              <a:off x="8486339" y="844291"/>
              <a:ext cx="811894" cy="855912"/>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 name="Google Shape;593;p34"/>
            <p:cNvSpPr/>
            <p:nvPr/>
          </p:nvSpPr>
          <p:spPr>
            <a:xfrm>
              <a:off x="8753957" y="1161924"/>
              <a:ext cx="220272" cy="220272"/>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94" name="Google Shape;594;p34"/>
          <p:cNvSpPr/>
          <p:nvPr/>
        </p:nvSpPr>
        <p:spPr>
          <a:xfrm>
            <a:off x="1082433" y="2042650"/>
            <a:ext cx="2180731" cy="2169962"/>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595" name="Google Shape;595;p34"/>
          <p:cNvGrpSpPr/>
          <p:nvPr/>
        </p:nvGrpSpPr>
        <p:grpSpPr>
          <a:xfrm>
            <a:off x="2753909" y="3602662"/>
            <a:ext cx="760896" cy="610260"/>
            <a:chOff x="9417497" y="1564911"/>
            <a:chExt cx="967692" cy="776116"/>
          </a:xfrm>
        </p:grpSpPr>
        <p:sp>
          <p:nvSpPr>
            <p:cNvPr id="596" name="Google Shape;596;p34"/>
            <p:cNvSpPr/>
            <p:nvPr/>
          </p:nvSpPr>
          <p:spPr>
            <a:xfrm>
              <a:off x="9921017" y="1988233"/>
              <a:ext cx="464172" cy="297268"/>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 name="Google Shape;597;p34"/>
            <p:cNvSpPr/>
            <p:nvPr/>
          </p:nvSpPr>
          <p:spPr>
            <a:xfrm>
              <a:off x="9417497" y="1564911"/>
              <a:ext cx="759789" cy="776116"/>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8" name="Google Shape;598;p34"/>
            <p:cNvSpPr/>
            <p:nvPr/>
          </p:nvSpPr>
          <p:spPr>
            <a:xfrm>
              <a:off x="9696544" y="1861301"/>
              <a:ext cx="183168" cy="183168"/>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 name="Google Shape;599;p34"/>
            <p:cNvSpPr/>
            <p:nvPr/>
          </p:nvSpPr>
          <p:spPr>
            <a:xfrm>
              <a:off x="10015296" y="2057859"/>
              <a:ext cx="318886" cy="141184"/>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 name="Google Shape;600;p34"/>
            <p:cNvSpPr/>
            <p:nvPr/>
          </p:nvSpPr>
          <p:spPr>
            <a:xfrm>
              <a:off x="10118162" y="2087528"/>
              <a:ext cx="114236" cy="35248"/>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 name="Google Shape;601;p34"/>
            <p:cNvSpPr/>
            <p:nvPr/>
          </p:nvSpPr>
          <p:spPr>
            <a:xfrm>
              <a:off x="10193703" y="2136914"/>
              <a:ext cx="77134" cy="21069"/>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34"/>
            <p:cNvSpPr/>
            <p:nvPr/>
          </p:nvSpPr>
          <p:spPr>
            <a:xfrm>
              <a:off x="10153102" y="2136914"/>
              <a:ext cx="26579" cy="67174"/>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34"/>
            <p:cNvSpPr/>
            <p:nvPr/>
          </p:nvSpPr>
          <p:spPr>
            <a:xfrm>
              <a:off x="10222981" y="2166191"/>
              <a:ext cx="33524" cy="87483"/>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4" name="Google Shape;604;p34"/>
          <p:cNvGrpSpPr/>
          <p:nvPr/>
        </p:nvGrpSpPr>
        <p:grpSpPr>
          <a:xfrm>
            <a:off x="711254" y="2376574"/>
            <a:ext cx="772067" cy="673004"/>
            <a:chOff x="8316334" y="844291"/>
            <a:chExt cx="981899" cy="855912"/>
          </a:xfrm>
        </p:grpSpPr>
        <p:sp>
          <p:nvSpPr>
            <p:cNvPr id="605" name="Google Shape;605;p34"/>
            <p:cNvSpPr/>
            <p:nvPr/>
          </p:nvSpPr>
          <p:spPr>
            <a:xfrm>
              <a:off x="8316334" y="1331125"/>
              <a:ext cx="420586" cy="313823"/>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34"/>
            <p:cNvSpPr/>
            <p:nvPr/>
          </p:nvSpPr>
          <p:spPr>
            <a:xfrm>
              <a:off x="8378405" y="1424459"/>
              <a:ext cx="302874" cy="171453"/>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7" name="Google Shape;607;p34"/>
            <p:cNvSpPr/>
            <p:nvPr/>
          </p:nvSpPr>
          <p:spPr>
            <a:xfrm>
              <a:off x="8526029" y="1469744"/>
              <a:ext cx="46222" cy="111113"/>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 name="Google Shape;608;p34"/>
            <p:cNvSpPr/>
            <p:nvPr/>
          </p:nvSpPr>
          <p:spPr>
            <a:xfrm>
              <a:off x="8464322" y="1509953"/>
              <a:ext cx="33753" cy="71471"/>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 name="Google Shape;609;p34"/>
            <p:cNvSpPr/>
            <p:nvPr/>
          </p:nvSpPr>
          <p:spPr>
            <a:xfrm>
              <a:off x="8468780" y="1463497"/>
              <a:ext cx="66784" cy="28002"/>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34"/>
            <p:cNvSpPr/>
            <p:nvPr/>
          </p:nvSpPr>
          <p:spPr>
            <a:xfrm>
              <a:off x="8384652" y="1495899"/>
              <a:ext cx="86312" cy="34710"/>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 name="Google Shape;611;p34"/>
            <p:cNvSpPr/>
            <p:nvPr/>
          </p:nvSpPr>
          <p:spPr>
            <a:xfrm>
              <a:off x="8486339" y="844291"/>
              <a:ext cx="811894" cy="855912"/>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2" name="Google Shape;612;p34"/>
            <p:cNvSpPr/>
            <p:nvPr/>
          </p:nvSpPr>
          <p:spPr>
            <a:xfrm>
              <a:off x="8753957" y="1161924"/>
              <a:ext cx="220272" cy="220272"/>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13" name="Google Shape;613;p34"/>
          <p:cNvSpPr/>
          <p:nvPr/>
        </p:nvSpPr>
        <p:spPr>
          <a:xfrm>
            <a:off x="3072750" y="799800"/>
            <a:ext cx="5749063" cy="633252"/>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34"/>
          <p:cNvSpPr txBox="1"/>
          <p:nvPr>
            <p:ph idx="2" type="title"/>
          </p:nvPr>
        </p:nvSpPr>
        <p:spPr>
          <a:xfrm>
            <a:off x="3365275" y="669575"/>
            <a:ext cx="5370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 </a:t>
            </a:r>
            <a:endParaRPr/>
          </a:p>
        </p:txBody>
      </p:sp>
      <p:sp>
        <p:nvSpPr>
          <p:cNvPr id="615" name="Google Shape;615;p34"/>
          <p:cNvSpPr txBox="1"/>
          <p:nvPr>
            <p:ph idx="5" type="body"/>
          </p:nvPr>
        </p:nvSpPr>
        <p:spPr>
          <a:xfrm>
            <a:off x="4516345" y="43705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616" name="Google Shape;616;p34"/>
          <p:cNvSpPr txBox="1"/>
          <p:nvPr>
            <p:ph idx="6" type="body"/>
          </p:nvPr>
        </p:nvSpPr>
        <p:spPr>
          <a:xfrm>
            <a:off x="715025" y="43705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617" name="Google Shape;617;p34"/>
          <p:cNvSpPr txBox="1"/>
          <p:nvPr>
            <p:ph type="title"/>
          </p:nvPr>
        </p:nvSpPr>
        <p:spPr>
          <a:xfrm>
            <a:off x="715025" y="26829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100%</a:t>
            </a:r>
            <a:endParaRPr/>
          </a:p>
        </p:txBody>
      </p:sp>
      <p:sp>
        <p:nvSpPr>
          <p:cNvPr id="618" name="Google Shape;618;p34"/>
          <p:cNvSpPr txBox="1"/>
          <p:nvPr>
            <p:ph idx="3" type="title"/>
          </p:nvPr>
        </p:nvSpPr>
        <p:spPr>
          <a:xfrm>
            <a:off x="4516336" y="26829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25%</a:t>
            </a:r>
            <a:endParaRPr/>
          </a:p>
        </p:txBody>
      </p:sp>
      <p:sp>
        <p:nvSpPr>
          <p:cNvPr id="619" name="Google Shape;619;p34"/>
          <p:cNvSpPr txBox="1"/>
          <p:nvPr>
            <p:ph idx="4" type="title"/>
          </p:nvPr>
        </p:nvSpPr>
        <p:spPr>
          <a:xfrm>
            <a:off x="8481454" y="26829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75%</a:t>
            </a:r>
            <a:endParaRPr/>
          </a:p>
        </p:txBody>
      </p:sp>
      <p:sp>
        <p:nvSpPr>
          <p:cNvPr id="620" name="Google Shape;620;p34"/>
          <p:cNvSpPr txBox="1"/>
          <p:nvPr>
            <p:ph idx="1" type="body"/>
          </p:nvPr>
        </p:nvSpPr>
        <p:spPr>
          <a:xfrm>
            <a:off x="8481446" y="438172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35"/>
          <p:cNvSpPr/>
          <p:nvPr/>
        </p:nvSpPr>
        <p:spPr>
          <a:xfrm>
            <a:off x="644200" y="2228725"/>
            <a:ext cx="2453536" cy="3610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 name="Google Shape;626;p35"/>
          <p:cNvSpPr/>
          <p:nvPr/>
        </p:nvSpPr>
        <p:spPr>
          <a:xfrm>
            <a:off x="644200" y="4124688"/>
            <a:ext cx="2453536" cy="3610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7" name="Google Shape;627;p35"/>
          <p:cNvSpPr/>
          <p:nvPr/>
        </p:nvSpPr>
        <p:spPr>
          <a:xfrm>
            <a:off x="4474888" y="2228725"/>
            <a:ext cx="2453536" cy="3610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8" name="Google Shape;628;p35"/>
          <p:cNvSpPr/>
          <p:nvPr/>
        </p:nvSpPr>
        <p:spPr>
          <a:xfrm>
            <a:off x="4474888" y="4124688"/>
            <a:ext cx="2453536" cy="3610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 name="Google Shape;629;p35"/>
          <p:cNvSpPr/>
          <p:nvPr/>
        </p:nvSpPr>
        <p:spPr>
          <a:xfrm>
            <a:off x="8346938" y="2228725"/>
            <a:ext cx="2453536" cy="3610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 name="Google Shape;630;p35"/>
          <p:cNvSpPr/>
          <p:nvPr/>
        </p:nvSpPr>
        <p:spPr>
          <a:xfrm>
            <a:off x="8346938" y="4124688"/>
            <a:ext cx="2453536" cy="3610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 name="Google Shape;631;p3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632" name="Google Shape;632;p35"/>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a:t>
            </a:r>
            <a:endParaRPr/>
          </a:p>
        </p:txBody>
      </p:sp>
      <p:sp>
        <p:nvSpPr>
          <p:cNvPr id="633" name="Google Shape;633;p35"/>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634" name="Google Shape;634;p35"/>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a:t>
            </a:r>
            <a:endParaRPr/>
          </a:p>
        </p:txBody>
      </p:sp>
      <p:sp>
        <p:nvSpPr>
          <p:cNvPr id="635" name="Google Shape;635;p35"/>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636" name="Google Shape;636;p35"/>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a:t>
            </a:r>
            <a:endParaRPr/>
          </a:p>
        </p:txBody>
      </p:sp>
      <p:sp>
        <p:nvSpPr>
          <p:cNvPr id="637" name="Google Shape;637;p35"/>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638" name="Google Shape;638;p35"/>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a:t>
            </a:r>
            <a:endParaRPr/>
          </a:p>
        </p:txBody>
      </p:sp>
      <p:sp>
        <p:nvSpPr>
          <p:cNvPr id="639" name="Google Shape;639;p35"/>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Kangaroos</a:t>
            </a:r>
            <a:endParaRPr/>
          </a:p>
        </p:txBody>
      </p:sp>
      <p:sp>
        <p:nvSpPr>
          <p:cNvPr id="640" name="Google Shape;640;p35"/>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a:t>
            </a:r>
            <a:endParaRPr/>
          </a:p>
        </p:txBody>
      </p:sp>
      <p:sp>
        <p:nvSpPr>
          <p:cNvPr id="641" name="Google Shape;641;p35"/>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642" name="Google Shape;642;p35"/>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643" name="Google Shape;643;p35"/>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sp>
        <p:nvSpPr>
          <p:cNvPr id="644" name="Google Shape;644;p35"/>
          <p:cNvSpPr/>
          <p:nvPr/>
        </p:nvSpPr>
        <p:spPr>
          <a:xfrm>
            <a:off x="1864124" y="5877050"/>
            <a:ext cx="829093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35"/>
          <p:cNvSpPr/>
          <p:nvPr/>
        </p:nvSpPr>
        <p:spPr>
          <a:xfrm>
            <a:off x="3272943" y="6004515"/>
            <a:ext cx="5595766"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36"/>
          <p:cNvSpPr/>
          <p:nvPr/>
        </p:nvSpPr>
        <p:spPr>
          <a:xfrm>
            <a:off x="1313300" y="3753450"/>
            <a:ext cx="2453536" cy="3610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 name="Google Shape;651;p36"/>
          <p:cNvSpPr txBox="1"/>
          <p:nvPr>
            <p:ph idx="1" type="subTitle"/>
          </p:nvPr>
        </p:nvSpPr>
        <p:spPr>
          <a:xfrm>
            <a:off x="1189052" y="3639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i="1" lang="en"/>
              <a:t>Erika V.</a:t>
            </a:r>
            <a:endParaRPr i="1"/>
          </a:p>
        </p:txBody>
      </p:sp>
      <p:sp>
        <p:nvSpPr>
          <p:cNvPr id="652" name="Google Shape;652;p36"/>
          <p:cNvSpPr/>
          <p:nvPr/>
        </p:nvSpPr>
        <p:spPr>
          <a:xfrm>
            <a:off x="4815988" y="3753450"/>
            <a:ext cx="2453536" cy="3610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 name="Google Shape;653;p36"/>
          <p:cNvSpPr/>
          <p:nvPr/>
        </p:nvSpPr>
        <p:spPr>
          <a:xfrm>
            <a:off x="8318663" y="3753450"/>
            <a:ext cx="2453536" cy="3610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4" name="Google Shape;654;p36"/>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655" name="Google Shape;655;p36"/>
          <p:cNvSpPr txBox="1"/>
          <p:nvPr>
            <p:ph idx="2" type="subTitle"/>
          </p:nvPr>
        </p:nvSpPr>
        <p:spPr>
          <a:xfrm>
            <a:off x="4713302" y="3639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i="1" lang="en"/>
              <a:t>John S.</a:t>
            </a:r>
            <a:endParaRPr i="1"/>
          </a:p>
        </p:txBody>
      </p:sp>
      <p:sp>
        <p:nvSpPr>
          <p:cNvPr id="656" name="Google Shape;656;p36"/>
          <p:cNvSpPr txBox="1"/>
          <p:nvPr>
            <p:ph idx="3" type="subTitle"/>
          </p:nvPr>
        </p:nvSpPr>
        <p:spPr>
          <a:xfrm>
            <a:off x="8237552" y="36396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i="1" lang="en"/>
              <a:t>Marie M.</a:t>
            </a:r>
            <a:endParaRPr i="1"/>
          </a:p>
        </p:txBody>
      </p:sp>
      <p:sp>
        <p:nvSpPr>
          <p:cNvPr id="657" name="Google Shape;657;p36"/>
          <p:cNvSpPr txBox="1"/>
          <p:nvPr>
            <p:ph idx="4" type="body"/>
          </p:nvPr>
        </p:nvSpPr>
        <p:spPr>
          <a:xfrm>
            <a:off x="1189050" y="40776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658" name="Google Shape;658;p36"/>
          <p:cNvSpPr txBox="1"/>
          <p:nvPr>
            <p:ph idx="5" type="body"/>
          </p:nvPr>
        </p:nvSpPr>
        <p:spPr>
          <a:xfrm>
            <a:off x="4713300" y="40661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659" name="Google Shape;659;p36"/>
          <p:cNvSpPr txBox="1"/>
          <p:nvPr>
            <p:ph idx="6" type="body"/>
          </p:nvPr>
        </p:nvSpPr>
        <p:spPr>
          <a:xfrm>
            <a:off x="8237550" y="40529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pic>
        <p:nvPicPr>
          <p:cNvPr id="660" name="Google Shape;660;p36"/>
          <p:cNvPicPr preferRelativeResize="0"/>
          <p:nvPr/>
        </p:nvPicPr>
        <p:blipFill rotWithShape="1">
          <a:blip r:embed="rId3">
            <a:alphaModFix/>
          </a:blip>
          <a:srcRect b="61743" l="33004" r="25212" t="8689"/>
          <a:stretch/>
        </p:blipFill>
        <p:spPr>
          <a:xfrm>
            <a:off x="1800302" y="2140733"/>
            <a:ext cx="1389900" cy="1389900"/>
          </a:xfrm>
          <a:prstGeom prst="ellipse">
            <a:avLst/>
          </a:prstGeom>
          <a:noFill/>
          <a:ln>
            <a:noFill/>
          </a:ln>
        </p:spPr>
      </p:pic>
      <p:pic>
        <p:nvPicPr>
          <p:cNvPr id="661" name="Google Shape;661;p36"/>
          <p:cNvPicPr preferRelativeResize="0"/>
          <p:nvPr/>
        </p:nvPicPr>
        <p:blipFill rotWithShape="1">
          <a:blip r:embed="rId4">
            <a:alphaModFix/>
          </a:blip>
          <a:srcRect b="14540" l="32897" r="25727" t="19488"/>
          <a:stretch/>
        </p:blipFill>
        <p:spPr>
          <a:xfrm>
            <a:off x="5324987" y="2140733"/>
            <a:ext cx="1389900" cy="1389900"/>
          </a:xfrm>
          <a:prstGeom prst="ellipse">
            <a:avLst/>
          </a:prstGeom>
          <a:noFill/>
          <a:ln>
            <a:noFill/>
          </a:ln>
        </p:spPr>
      </p:pic>
      <p:pic>
        <p:nvPicPr>
          <p:cNvPr id="662" name="Google Shape;662;p36"/>
          <p:cNvPicPr preferRelativeResize="0"/>
          <p:nvPr/>
        </p:nvPicPr>
        <p:blipFill rotWithShape="1">
          <a:blip r:embed="rId5">
            <a:alphaModFix/>
          </a:blip>
          <a:srcRect b="50920" l="24173" r="0" t="0"/>
          <a:stretch/>
        </p:blipFill>
        <p:spPr>
          <a:xfrm>
            <a:off x="8888452" y="2140733"/>
            <a:ext cx="1389900" cy="1389900"/>
          </a:xfrm>
          <a:prstGeom prst="ellipse">
            <a:avLst/>
          </a:prstGeom>
          <a:noFill/>
          <a:ln>
            <a:noFill/>
          </a:ln>
        </p:spPr>
      </p:pic>
      <p:sp>
        <p:nvSpPr>
          <p:cNvPr id="663" name="Google Shape;663;p36"/>
          <p:cNvSpPr/>
          <p:nvPr/>
        </p:nvSpPr>
        <p:spPr>
          <a:xfrm>
            <a:off x="1741000" y="2005775"/>
            <a:ext cx="1514184" cy="1524857"/>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64" name="Google Shape;664;p36"/>
          <p:cNvSpPr/>
          <p:nvPr/>
        </p:nvSpPr>
        <p:spPr>
          <a:xfrm>
            <a:off x="5284950" y="2005775"/>
            <a:ext cx="1469124" cy="1524857"/>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65" name="Google Shape;665;p36"/>
          <p:cNvSpPr/>
          <p:nvPr/>
        </p:nvSpPr>
        <p:spPr>
          <a:xfrm>
            <a:off x="8848837" y="2005775"/>
            <a:ext cx="1469124" cy="1524857"/>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66" name="Google Shape;666;p36"/>
          <p:cNvSpPr/>
          <p:nvPr/>
        </p:nvSpPr>
        <p:spPr>
          <a:xfrm>
            <a:off x="3807175" y="1447075"/>
            <a:ext cx="4553763" cy="992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37"/>
          <p:cNvSpPr/>
          <p:nvPr/>
        </p:nvSpPr>
        <p:spPr>
          <a:xfrm>
            <a:off x="8378502" y="4255150"/>
            <a:ext cx="2911838" cy="52182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37"/>
          <p:cNvSpPr txBox="1"/>
          <p:nvPr>
            <p:ph idx="2" type="subTitle"/>
          </p:nvPr>
        </p:nvSpPr>
        <p:spPr>
          <a:xfrm>
            <a:off x="8566875" y="4255152"/>
            <a:ext cx="3209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100% Editable</a:t>
            </a:r>
            <a:endParaRPr/>
          </a:p>
        </p:txBody>
      </p:sp>
      <p:sp>
        <p:nvSpPr>
          <p:cNvPr id="673" name="Google Shape;673;p37"/>
          <p:cNvSpPr/>
          <p:nvPr/>
        </p:nvSpPr>
        <p:spPr>
          <a:xfrm>
            <a:off x="8378502" y="2034775"/>
            <a:ext cx="2911838" cy="52182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 name="Google Shape;674;p37"/>
          <p:cNvSpPr txBox="1"/>
          <p:nvPr>
            <p:ph idx="1" type="subTitle"/>
          </p:nvPr>
        </p:nvSpPr>
        <p:spPr>
          <a:xfrm>
            <a:off x="8566875" y="2034775"/>
            <a:ext cx="3209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i="1" lang="en"/>
              <a:t>Showcase places</a:t>
            </a:r>
            <a:endParaRPr i="1"/>
          </a:p>
        </p:txBody>
      </p:sp>
      <p:sp>
        <p:nvSpPr>
          <p:cNvPr id="675" name="Google Shape;675;p37"/>
          <p:cNvSpPr/>
          <p:nvPr/>
        </p:nvSpPr>
        <p:spPr>
          <a:xfrm>
            <a:off x="375650" y="1518537"/>
            <a:ext cx="7718404" cy="4563415"/>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 name="Google Shape;676;p37"/>
          <p:cNvSpPr txBox="1"/>
          <p:nvPr>
            <p:ph type="title"/>
          </p:nvPr>
        </p:nvSpPr>
        <p:spPr>
          <a:xfrm>
            <a:off x="3102900" y="557300"/>
            <a:ext cx="6203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an editable world map.</a:t>
            </a:r>
            <a:endParaRPr/>
          </a:p>
        </p:txBody>
      </p:sp>
      <p:grpSp>
        <p:nvGrpSpPr>
          <p:cNvPr id="677" name="Google Shape;677;p37"/>
          <p:cNvGrpSpPr/>
          <p:nvPr/>
        </p:nvGrpSpPr>
        <p:grpSpPr>
          <a:xfrm>
            <a:off x="95072" y="1992388"/>
            <a:ext cx="7944879" cy="3615709"/>
            <a:chOff x="275475" y="1342375"/>
            <a:chExt cx="7012250" cy="3021400"/>
          </a:xfrm>
        </p:grpSpPr>
        <p:sp>
          <p:nvSpPr>
            <p:cNvPr id="678" name="Google Shape;678;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79" name="Google Shape;679;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0" name="Google Shape;680;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1" name="Google Shape;681;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2" name="Google Shape;682;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3" name="Google Shape;683;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4" name="Google Shape;684;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5" name="Google Shape;685;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6" name="Google Shape;686;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7" name="Google Shape;687;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8" name="Google Shape;688;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89" name="Google Shape;689;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0" name="Google Shape;690;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1" name="Google Shape;691;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2" name="Google Shape;692;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3" name="Google Shape;693;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4" name="Google Shape;694;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5" name="Google Shape;695;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6" name="Google Shape;696;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7" name="Google Shape;697;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8" name="Google Shape;698;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699" name="Google Shape;699;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0" name="Google Shape;700;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1" name="Google Shape;701;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2" name="Google Shape;702;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3" name="Google Shape;703;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4" name="Google Shape;704;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5" name="Google Shape;705;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6" name="Google Shape;706;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7" name="Google Shape;707;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8" name="Google Shape;708;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09" name="Google Shape;709;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0" name="Google Shape;710;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1" name="Google Shape;711;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2" name="Google Shape;712;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3" name="Google Shape;713;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4" name="Google Shape;714;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5" name="Google Shape;715;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6" name="Google Shape;716;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7" name="Google Shape;717;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8" name="Google Shape;718;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19" name="Google Shape;719;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0" name="Google Shape;720;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1" name="Google Shape;721;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2" name="Google Shape;722;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3" name="Google Shape;723;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4" name="Google Shape;724;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5" name="Google Shape;725;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6" name="Google Shape;726;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7" name="Google Shape;727;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8" name="Google Shape;728;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29" name="Google Shape;729;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0" name="Google Shape;730;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1" name="Google Shape;731;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2" name="Google Shape;732;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3" name="Google Shape;733;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4" name="Google Shape;734;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5" name="Google Shape;735;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6" name="Google Shape;736;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7" name="Google Shape;737;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8" name="Google Shape;738;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39" name="Google Shape;739;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0" name="Google Shape;740;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1" name="Google Shape;741;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2" name="Google Shape;742;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3" name="Google Shape;743;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4" name="Google Shape;744;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5" name="Google Shape;745;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6" name="Google Shape;746;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7" name="Google Shape;747;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8" name="Google Shape;748;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49" name="Google Shape;749;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0" name="Google Shape;750;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1" name="Google Shape;751;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2" name="Google Shape;752;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3" name="Google Shape;753;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4" name="Google Shape;754;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5" name="Google Shape;755;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6" name="Google Shape;756;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7" name="Google Shape;757;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8" name="Google Shape;758;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59" name="Google Shape;759;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0" name="Google Shape;760;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1" name="Google Shape;761;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2" name="Google Shape;762;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3" name="Google Shape;763;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4" name="Google Shape;764;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5" name="Google Shape;765;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6" name="Google Shape;766;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7" name="Google Shape;767;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8" name="Google Shape;768;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69" name="Google Shape;769;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0" name="Google Shape;770;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1" name="Google Shape;771;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2" name="Google Shape;772;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3" name="Google Shape;773;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4" name="Google Shape;774;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5" name="Google Shape;775;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6" name="Google Shape;776;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7" name="Google Shape;777;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8" name="Google Shape;778;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9" name="Google Shape;779;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0" name="Google Shape;780;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1" name="Google Shape;781;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2" name="Google Shape;782;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3" name="Google Shape;783;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4" name="Google Shape;784;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5" name="Google Shape;785;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6" name="Google Shape;786;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7" name="Google Shape;787;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8" name="Google Shape;788;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9" name="Google Shape;789;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0" name="Google Shape;790;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1" name="Google Shape;791;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2" name="Google Shape;792;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3" name="Google Shape;793;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4" name="Google Shape;794;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5" name="Google Shape;795;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6" name="Google Shape;796;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7" name="Google Shape;797;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8" name="Google Shape;798;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9" name="Google Shape;799;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0" name="Google Shape;800;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1" name="Google Shape;801;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2" name="Google Shape;802;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3" name="Google Shape;803;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4" name="Google Shape;804;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5" name="Google Shape;805;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6" name="Google Shape;806;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7" name="Google Shape;807;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8" name="Google Shape;808;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9" name="Google Shape;809;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0" name="Google Shape;810;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1" name="Google Shape;811;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2" name="Google Shape;812;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3" name="Google Shape;813;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4" name="Google Shape;814;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5" name="Google Shape;815;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6" name="Google Shape;816;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7" name="Google Shape;817;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8" name="Google Shape;818;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9" name="Google Shape;819;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0" name="Google Shape;820;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1" name="Google Shape;821;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2" name="Google Shape;822;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3" name="Google Shape;823;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4" name="Google Shape;824;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5" name="Google Shape;825;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6" name="Google Shape;826;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7" name="Google Shape;827;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8" name="Google Shape;828;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9" name="Google Shape;829;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0" name="Google Shape;830;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1" name="Google Shape;831;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2" name="Google Shape;832;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3" name="Google Shape;833;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4" name="Google Shape;834;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5" name="Google Shape;835;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6" name="Google Shape;836;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7" name="Google Shape;837;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8" name="Google Shape;838;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9" name="Google Shape;839;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0" name="Google Shape;840;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1" name="Google Shape;841;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2" name="Google Shape;842;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3" name="Google Shape;843;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4" name="Google Shape;844;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5" name="Google Shape;845;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6" name="Google Shape;846;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7" name="Google Shape;847;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8" name="Google Shape;848;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9" name="Google Shape;849;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0" name="Google Shape;850;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1" name="Google Shape;851;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2" name="Google Shape;852;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3" name="Google Shape;853;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4" name="Google Shape;854;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5" name="Google Shape;855;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6" name="Google Shape;856;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7" name="Google Shape;857;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8" name="Google Shape;858;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9" name="Google Shape;859;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0" name="Google Shape;860;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1" name="Google Shape;861;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2" name="Google Shape;862;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3" name="Google Shape;863;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4" name="Google Shape;864;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5" name="Google Shape;865;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6" name="Google Shape;866;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7" name="Google Shape;867;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8" name="Google Shape;868;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9" name="Google Shape;869;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0" name="Google Shape;870;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1" name="Google Shape;871;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2" name="Google Shape;872;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3" name="Google Shape;873;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4" name="Google Shape;874;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5" name="Google Shape;875;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6" name="Google Shape;876;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7" name="Google Shape;877;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8" name="Google Shape;878;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9" name="Google Shape;879;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0" name="Google Shape;880;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1" name="Google Shape;881;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2" name="Google Shape;882;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3" name="Google Shape;883;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4" name="Google Shape;884;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5" name="Google Shape;885;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6" name="Google Shape;886;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7" name="Google Shape;887;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8" name="Google Shape;888;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4"/>
            </a:solidFill>
            <a:ln cap="flat" cmpd="sng" w="9525">
              <a:solidFill>
                <a:schemeClr val="accent4"/>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889" name="Google Shape;889;p37"/>
          <p:cNvSpPr txBox="1"/>
          <p:nvPr>
            <p:ph idx="3" type="body"/>
          </p:nvPr>
        </p:nvSpPr>
        <p:spPr>
          <a:xfrm>
            <a:off x="8378500" y="25469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890" name="Google Shape;890;p37"/>
          <p:cNvSpPr txBox="1"/>
          <p:nvPr>
            <p:ph idx="4" type="body"/>
          </p:nvPr>
        </p:nvSpPr>
        <p:spPr>
          <a:xfrm>
            <a:off x="8378500" y="47353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grpSp>
        <p:nvGrpSpPr>
          <p:cNvPr id="891" name="Google Shape;891;p37"/>
          <p:cNvGrpSpPr/>
          <p:nvPr/>
        </p:nvGrpSpPr>
        <p:grpSpPr>
          <a:xfrm flipH="1" rot="3270537">
            <a:off x="3060123" y="4164920"/>
            <a:ext cx="358103" cy="1075775"/>
            <a:chOff x="5847863" y="4281335"/>
            <a:chExt cx="358150" cy="1075915"/>
          </a:xfrm>
        </p:grpSpPr>
        <p:sp>
          <p:nvSpPr>
            <p:cNvPr id="892" name="Google Shape;892;p37"/>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37"/>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94" name="Google Shape;894;p37"/>
          <p:cNvGrpSpPr/>
          <p:nvPr/>
        </p:nvGrpSpPr>
        <p:grpSpPr>
          <a:xfrm>
            <a:off x="1412005" y="1617106"/>
            <a:ext cx="428560" cy="402097"/>
            <a:chOff x="2495301" y="1749451"/>
            <a:chExt cx="358028" cy="335921"/>
          </a:xfrm>
        </p:grpSpPr>
        <p:sp>
          <p:nvSpPr>
            <p:cNvPr id="895" name="Google Shape;895;p37"/>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6" name="Google Shape;896;p37"/>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7" name="Google Shape;897;p37"/>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37"/>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99" name="Google Shape;899;p37"/>
          <p:cNvGrpSpPr/>
          <p:nvPr/>
        </p:nvGrpSpPr>
        <p:grpSpPr>
          <a:xfrm rot="3120649">
            <a:off x="833787" y="1914337"/>
            <a:ext cx="428520" cy="402060"/>
            <a:chOff x="2495301" y="1749451"/>
            <a:chExt cx="358028" cy="335921"/>
          </a:xfrm>
        </p:grpSpPr>
        <p:sp>
          <p:nvSpPr>
            <p:cNvPr id="900" name="Google Shape;900;p37"/>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1" name="Google Shape;901;p37"/>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2" name="Google Shape;902;p37"/>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37"/>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p38"/>
          <p:cNvSpPr/>
          <p:nvPr/>
        </p:nvSpPr>
        <p:spPr>
          <a:xfrm>
            <a:off x="491800" y="2444925"/>
            <a:ext cx="1782285" cy="42888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38"/>
          <p:cNvSpPr/>
          <p:nvPr/>
        </p:nvSpPr>
        <p:spPr>
          <a:xfrm>
            <a:off x="2846217" y="2444925"/>
            <a:ext cx="1782285" cy="42888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38"/>
          <p:cNvSpPr/>
          <p:nvPr/>
        </p:nvSpPr>
        <p:spPr>
          <a:xfrm>
            <a:off x="5200633" y="2444925"/>
            <a:ext cx="1782285" cy="42888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38"/>
          <p:cNvSpPr/>
          <p:nvPr/>
        </p:nvSpPr>
        <p:spPr>
          <a:xfrm>
            <a:off x="7555050" y="2444925"/>
            <a:ext cx="1782285" cy="42888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38"/>
          <p:cNvSpPr/>
          <p:nvPr/>
        </p:nvSpPr>
        <p:spPr>
          <a:xfrm>
            <a:off x="9909467" y="2444925"/>
            <a:ext cx="1782285" cy="428885"/>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38"/>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 or process</a:t>
            </a:r>
            <a:endParaRPr/>
          </a:p>
        </p:txBody>
      </p:sp>
      <p:sp>
        <p:nvSpPr>
          <p:cNvPr id="914" name="Google Shape;914;p38"/>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Monday</a:t>
            </a:r>
            <a:endParaRPr/>
          </a:p>
        </p:txBody>
      </p:sp>
      <p:sp>
        <p:nvSpPr>
          <p:cNvPr id="915" name="Google Shape;915;p38"/>
          <p:cNvSpPr txBox="1"/>
          <p:nvPr>
            <p:ph idx="7" type="body"/>
          </p:nvPr>
        </p:nvSpPr>
        <p:spPr>
          <a:xfrm>
            <a:off x="2775375" y="3010025"/>
            <a:ext cx="1997700" cy="205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916" name="Google Shape;916;p38"/>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Tuesday</a:t>
            </a:r>
            <a:endParaRPr/>
          </a:p>
        </p:txBody>
      </p:sp>
      <p:sp>
        <p:nvSpPr>
          <p:cNvPr id="917" name="Google Shape;917;p38"/>
          <p:cNvSpPr txBox="1"/>
          <p:nvPr>
            <p:ph idx="8" type="body"/>
          </p:nvPr>
        </p:nvSpPr>
        <p:spPr>
          <a:xfrm>
            <a:off x="5135150" y="3010025"/>
            <a:ext cx="1997700" cy="205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918" name="Google Shape;918;p38"/>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Wednesday</a:t>
            </a:r>
            <a:endParaRPr/>
          </a:p>
        </p:txBody>
      </p:sp>
      <p:sp>
        <p:nvSpPr>
          <p:cNvPr id="919" name="Google Shape;919;p38"/>
          <p:cNvSpPr txBox="1"/>
          <p:nvPr>
            <p:ph idx="9" type="body"/>
          </p:nvPr>
        </p:nvSpPr>
        <p:spPr>
          <a:xfrm>
            <a:off x="7494925" y="3010025"/>
            <a:ext cx="1997700" cy="205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920" name="Google Shape;920;p38"/>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Thursday</a:t>
            </a:r>
            <a:endParaRPr/>
          </a:p>
        </p:txBody>
      </p:sp>
      <p:sp>
        <p:nvSpPr>
          <p:cNvPr id="921" name="Google Shape;921;p38"/>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Friday</a:t>
            </a:r>
            <a:endParaRPr/>
          </a:p>
        </p:txBody>
      </p:sp>
      <p:sp>
        <p:nvSpPr>
          <p:cNvPr id="922" name="Google Shape;922;p38"/>
          <p:cNvSpPr txBox="1"/>
          <p:nvPr>
            <p:ph idx="6" type="body"/>
          </p:nvPr>
        </p:nvSpPr>
        <p:spPr>
          <a:xfrm>
            <a:off x="415600" y="3010025"/>
            <a:ext cx="1997700" cy="205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923" name="Google Shape;923;p38"/>
          <p:cNvSpPr txBox="1"/>
          <p:nvPr>
            <p:ph idx="13" type="body"/>
          </p:nvPr>
        </p:nvSpPr>
        <p:spPr>
          <a:xfrm>
            <a:off x="9854700" y="3010025"/>
            <a:ext cx="1997700" cy="205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grpSp>
        <p:nvGrpSpPr>
          <p:cNvPr id="924" name="Google Shape;924;p38"/>
          <p:cNvGrpSpPr/>
          <p:nvPr/>
        </p:nvGrpSpPr>
        <p:grpSpPr>
          <a:xfrm rot="3120626">
            <a:off x="1743923" y="1017827"/>
            <a:ext cx="358018" cy="335911"/>
            <a:chOff x="2495301" y="1749451"/>
            <a:chExt cx="358028" cy="335921"/>
          </a:xfrm>
        </p:grpSpPr>
        <p:sp>
          <p:nvSpPr>
            <p:cNvPr id="925" name="Google Shape;925;p38"/>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 name="Google Shape;926;p38"/>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 name="Google Shape;927;p38"/>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 name="Google Shape;928;p38"/>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29" name="Google Shape;929;p38"/>
          <p:cNvGrpSpPr/>
          <p:nvPr/>
        </p:nvGrpSpPr>
        <p:grpSpPr>
          <a:xfrm rot="3120626">
            <a:off x="2166848" y="1141927"/>
            <a:ext cx="358018" cy="335911"/>
            <a:chOff x="2495301" y="1749451"/>
            <a:chExt cx="358028" cy="335921"/>
          </a:xfrm>
        </p:grpSpPr>
        <p:sp>
          <p:nvSpPr>
            <p:cNvPr id="930" name="Google Shape;930;p38"/>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38"/>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2" name="Google Shape;932;p38"/>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3" name="Google Shape;933;p38"/>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34" name="Google Shape;934;p38"/>
          <p:cNvGrpSpPr/>
          <p:nvPr/>
        </p:nvGrpSpPr>
        <p:grpSpPr>
          <a:xfrm rot="-8363512">
            <a:off x="2068611" y="690486"/>
            <a:ext cx="358038" cy="335930"/>
            <a:chOff x="2495301" y="1749451"/>
            <a:chExt cx="358028" cy="335921"/>
          </a:xfrm>
        </p:grpSpPr>
        <p:sp>
          <p:nvSpPr>
            <p:cNvPr id="935" name="Google Shape;935;p38"/>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6" name="Google Shape;936;p38"/>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7" name="Google Shape;937;p38"/>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8" name="Google Shape;938;p38"/>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39"/>
          <p:cNvSpPr/>
          <p:nvPr/>
        </p:nvSpPr>
        <p:spPr>
          <a:xfrm>
            <a:off x="2960188" y="4365925"/>
            <a:ext cx="6217167" cy="76357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4" name="Google Shape;944;p39"/>
          <p:cNvSpPr txBox="1"/>
          <p:nvPr>
            <p:ph type="title"/>
          </p:nvPr>
        </p:nvSpPr>
        <p:spPr>
          <a:xfrm>
            <a:off x="3237375" y="4289775"/>
            <a:ext cx="5663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Presenting a website?</a:t>
            </a:r>
            <a:endParaRPr/>
          </a:p>
        </p:txBody>
      </p:sp>
      <p:sp>
        <p:nvSpPr>
          <p:cNvPr id="945" name="Google Shape;945;p39"/>
          <p:cNvSpPr txBox="1"/>
          <p:nvPr>
            <p:ph idx="1" type="body"/>
          </p:nvPr>
        </p:nvSpPr>
        <p:spPr>
          <a:xfrm>
            <a:off x="1636275" y="5108300"/>
            <a:ext cx="8865000" cy="14412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If you are presenting a website, an internet product or an app, you can place a screenshot of it here.</a:t>
            </a:r>
            <a:endParaRPr/>
          </a:p>
        </p:txBody>
      </p:sp>
      <p:grpSp>
        <p:nvGrpSpPr>
          <p:cNvPr id="946" name="Google Shape;946;p39"/>
          <p:cNvGrpSpPr/>
          <p:nvPr/>
        </p:nvGrpSpPr>
        <p:grpSpPr>
          <a:xfrm>
            <a:off x="3994503" y="820611"/>
            <a:ext cx="4148537" cy="3469166"/>
            <a:chOff x="1295330" y="1868507"/>
            <a:chExt cx="4365503" cy="3647530"/>
          </a:xfrm>
        </p:grpSpPr>
        <p:grpSp>
          <p:nvGrpSpPr>
            <p:cNvPr id="947" name="Google Shape;947;p39"/>
            <p:cNvGrpSpPr/>
            <p:nvPr/>
          </p:nvGrpSpPr>
          <p:grpSpPr>
            <a:xfrm>
              <a:off x="1295330" y="1868507"/>
              <a:ext cx="4365503" cy="3647530"/>
              <a:chOff x="6679223" y="1947864"/>
              <a:chExt cx="3956410" cy="3325308"/>
            </a:xfrm>
          </p:grpSpPr>
          <p:grpSp>
            <p:nvGrpSpPr>
              <p:cNvPr id="948" name="Google Shape;948;p39"/>
              <p:cNvGrpSpPr/>
              <p:nvPr/>
            </p:nvGrpSpPr>
            <p:grpSpPr>
              <a:xfrm>
                <a:off x="7996402" y="4725653"/>
                <a:ext cx="1328920" cy="547519"/>
                <a:chOff x="7059929" y="5060917"/>
                <a:chExt cx="1328920" cy="547519"/>
              </a:xfrm>
            </p:grpSpPr>
            <p:sp>
              <p:nvSpPr>
                <p:cNvPr id="949" name="Google Shape;949;p39"/>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950" name="Google Shape;950;p39"/>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951" name="Google Shape;951;p39"/>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952" name="Google Shape;952;p39"/>
              <p:cNvGrpSpPr/>
              <p:nvPr/>
            </p:nvGrpSpPr>
            <p:grpSpPr>
              <a:xfrm>
                <a:off x="6679223" y="1947864"/>
                <a:ext cx="3956410" cy="2777787"/>
                <a:chOff x="5742750" y="2283128"/>
                <a:chExt cx="3956410" cy="2777787"/>
              </a:xfrm>
            </p:grpSpPr>
            <p:sp>
              <p:nvSpPr>
                <p:cNvPr id="953" name="Google Shape;953;p39"/>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954" name="Google Shape;954;p39"/>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955" name="Google Shape;955;p39"/>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956" name="Google Shape;956;p39"/>
          <p:cNvPicPr preferRelativeResize="0"/>
          <p:nvPr/>
        </p:nvPicPr>
        <p:blipFill rotWithShape="1">
          <a:blip r:embed="rId3">
            <a:alphaModFix/>
          </a:blip>
          <a:srcRect b="11994" l="9003" r="8995" t="11994"/>
          <a:stretch/>
        </p:blipFill>
        <p:spPr>
          <a:xfrm>
            <a:off x="4036839" y="1086251"/>
            <a:ext cx="4064175" cy="2217173"/>
          </a:xfrm>
          <a:prstGeom prst="rect">
            <a:avLst/>
          </a:prstGeom>
          <a:noFill/>
          <a:ln>
            <a:noFill/>
          </a:ln>
        </p:spPr>
      </p:pic>
      <p:grpSp>
        <p:nvGrpSpPr>
          <p:cNvPr id="957" name="Google Shape;957;p39"/>
          <p:cNvGrpSpPr/>
          <p:nvPr/>
        </p:nvGrpSpPr>
        <p:grpSpPr>
          <a:xfrm rot="3120626">
            <a:off x="8660523" y="3362452"/>
            <a:ext cx="358018" cy="335911"/>
            <a:chOff x="2495301" y="1749451"/>
            <a:chExt cx="358028" cy="335921"/>
          </a:xfrm>
        </p:grpSpPr>
        <p:sp>
          <p:nvSpPr>
            <p:cNvPr id="958" name="Google Shape;958;p39"/>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39"/>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0" name="Google Shape;960;p39"/>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1" name="Google Shape;961;p39"/>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62" name="Google Shape;962;p39"/>
          <p:cNvGrpSpPr/>
          <p:nvPr/>
        </p:nvGrpSpPr>
        <p:grpSpPr>
          <a:xfrm rot="3120626">
            <a:off x="9083448" y="3486552"/>
            <a:ext cx="358018" cy="335911"/>
            <a:chOff x="2495301" y="1749451"/>
            <a:chExt cx="358028" cy="335921"/>
          </a:xfrm>
        </p:grpSpPr>
        <p:sp>
          <p:nvSpPr>
            <p:cNvPr id="963" name="Google Shape;963;p39"/>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39"/>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39"/>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6" name="Google Shape;966;p39"/>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67" name="Google Shape;967;p39"/>
          <p:cNvGrpSpPr/>
          <p:nvPr/>
        </p:nvGrpSpPr>
        <p:grpSpPr>
          <a:xfrm rot="-8363512">
            <a:off x="8985211" y="3035111"/>
            <a:ext cx="358038" cy="335930"/>
            <a:chOff x="2495301" y="1749451"/>
            <a:chExt cx="358028" cy="335921"/>
          </a:xfrm>
        </p:grpSpPr>
        <p:sp>
          <p:nvSpPr>
            <p:cNvPr id="968" name="Google Shape;968;p39"/>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9" name="Google Shape;969;p39"/>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0" name="Google Shape;970;p39"/>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1" name="Google Shape;971;p39"/>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id="972" name="Google Shape;972;p39"/>
          <p:cNvPicPr preferRelativeResize="0"/>
          <p:nvPr/>
        </p:nvPicPr>
        <p:blipFill rotWithShape="1">
          <a:blip r:embed="rId4">
            <a:alphaModFix amt="79000"/>
          </a:blip>
          <a:srcRect b="0" l="12671" r="0" t="0"/>
          <a:stretch/>
        </p:blipFill>
        <p:spPr>
          <a:xfrm flipH="1" rot="-3958016">
            <a:off x="2706625" y="2489450"/>
            <a:ext cx="1050000" cy="12023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sp>
        <p:nvSpPr>
          <p:cNvPr id="977" name="Google Shape;977;p40"/>
          <p:cNvSpPr/>
          <p:nvPr/>
        </p:nvSpPr>
        <p:spPr>
          <a:xfrm>
            <a:off x="5507972" y="2273800"/>
            <a:ext cx="4735787" cy="76357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8" name="Google Shape;978;p40"/>
          <p:cNvGrpSpPr/>
          <p:nvPr/>
        </p:nvGrpSpPr>
        <p:grpSpPr>
          <a:xfrm>
            <a:off x="2011636" y="892809"/>
            <a:ext cx="2941538" cy="5422203"/>
            <a:chOff x="8625436" y="1258061"/>
            <a:chExt cx="2388000" cy="4396500"/>
          </a:xfrm>
        </p:grpSpPr>
        <p:sp>
          <p:nvSpPr>
            <p:cNvPr id="979" name="Google Shape;979;p40"/>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980" name="Google Shape;980;p40"/>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981" name="Google Shape;981;p40"/>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982" name="Google Shape;982;p40"/>
          <p:cNvPicPr preferRelativeResize="0"/>
          <p:nvPr/>
        </p:nvPicPr>
        <p:blipFill rotWithShape="1">
          <a:blip r:embed="rId3">
            <a:alphaModFix/>
          </a:blip>
          <a:srcRect b="0" l="14417" r="14417" t="0"/>
          <a:stretch/>
        </p:blipFill>
        <p:spPr>
          <a:xfrm>
            <a:off x="2058062" y="1266435"/>
            <a:ext cx="2849449" cy="4501229"/>
          </a:xfrm>
          <a:prstGeom prst="rect">
            <a:avLst/>
          </a:prstGeom>
          <a:noFill/>
          <a:ln>
            <a:noFill/>
          </a:ln>
        </p:spPr>
      </p:pic>
      <p:sp>
        <p:nvSpPr>
          <p:cNvPr id="983" name="Google Shape;983;p40"/>
          <p:cNvSpPr txBox="1"/>
          <p:nvPr>
            <p:ph type="title"/>
          </p:nvPr>
        </p:nvSpPr>
        <p:spPr>
          <a:xfrm>
            <a:off x="5825800" y="2193575"/>
            <a:ext cx="4418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sp>
        <p:nvSpPr>
          <p:cNvPr id="984" name="Google Shape;984;p40"/>
          <p:cNvSpPr txBox="1"/>
          <p:nvPr>
            <p:ph idx="1" type="body"/>
          </p:nvPr>
        </p:nvSpPr>
        <p:spPr>
          <a:xfrm>
            <a:off x="5825900" y="3118025"/>
            <a:ext cx="55815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sp>
        <p:nvSpPr>
          <p:cNvPr id="985" name="Google Shape;985;p40"/>
          <p:cNvSpPr/>
          <p:nvPr/>
        </p:nvSpPr>
        <p:spPr>
          <a:xfrm flipH="1">
            <a:off x="5720910" y="4549803"/>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6" name="Google Shape;986;p40"/>
          <p:cNvSpPr/>
          <p:nvPr/>
        </p:nvSpPr>
        <p:spPr>
          <a:xfrm flipH="1">
            <a:off x="6347295" y="4677269"/>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87" name="Google Shape;987;p40"/>
          <p:cNvGrpSpPr/>
          <p:nvPr/>
        </p:nvGrpSpPr>
        <p:grpSpPr>
          <a:xfrm rot="-8363512">
            <a:off x="1121736" y="825761"/>
            <a:ext cx="358038" cy="335930"/>
            <a:chOff x="2495301" y="1749451"/>
            <a:chExt cx="358028" cy="335921"/>
          </a:xfrm>
        </p:grpSpPr>
        <p:sp>
          <p:nvSpPr>
            <p:cNvPr id="988" name="Google Shape;988;p4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9" name="Google Shape;989;p4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0" name="Google Shape;990;p4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1" name="Google Shape;991;p4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92" name="Google Shape;992;p40"/>
          <p:cNvGrpSpPr/>
          <p:nvPr/>
        </p:nvGrpSpPr>
        <p:grpSpPr>
          <a:xfrm rot="3120626">
            <a:off x="797048" y="1153102"/>
            <a:ext cx="358018" cy="335911"/>
            <a:chOff x="2495301" y="1749451"/>
            <a:chExt cx="358028" cy="335921"/>
          </a:xfrm>
        </p:grpSpPr>
        <p:sp>
          <p:nvSpPr>
            <p:cNvPr id="993" name="Google Shape;993;p4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4" name="Google Shape;994;p4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5" name="Google Shape;995;p4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6" name="Google Shape;996;p4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97" name="Google Shape;997;p40"/>
          <p:cNvGrpSpPr/>
          <p:nvPr/>
        </p:nvGrpSpPr>
        <p:grpSpPr>
          <a:xfrm rot="3120626">
            <a:off x="1219973" y="1277202"/>
            <a:ext cx="358018" cy="335911"/>
            <a:chOff x="2495301" y="1749451"/>
            <a:chExt cx="358028" cy="335921"/>
          </a:xfrm>
        </p:grpSpPr>
        <p:sp>
          <p:nvSpPr>
            <p:cNvPr id="998" name="Google Shape;998;p40"/>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9" name="Google Shape;999;p40"/>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0" name="Google Shape;1000;p40"/>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1" name="Google Shape;1001;p40"/>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5" name="Shape 1005"/>
        <p:cNvGrpSpPr/>
        <p:nvPr/>
      </p:nvGrpSpPr>
      <p:grpSpPr>
        <a:xfrm>
          <a:off x="0" y="0"/>
          <a:ext cx="0" cy="0"/>
          <a:chOff x="0" y="0"/>
          <a:chExt cx="0" cy="0"/>
        </a:xfrm>
      </p:grpSpPr>
      <p:sp>
        <p:nvSpPr>
          <p:cNvPr id="1006" name="Google Shape;1006;p41"/>
          <p:cNvSpPr/>
          <p:nvPr/>
        </p:nvSpPr>
        <p:spPr>
          <a:xfrm>
            <a:off x="2960188" y="4365925"/>
            <a:ext cx="6217167" cy="76357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7" name="Google Shape;1007;p41"/>
          <p:cNvSpPr txBox="1"/>
          <p:nvPr>
            <p:ph type="title"/>
          </p:nvPr>
        </p:nvSpPr>
        <p:spPr>
          <a:xfrm>
            <a:off x="3453801" y="4289775"/>
            <a:ext cx="52935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Presenting a website?</a:t>
            </a:r>
            <a:endParaRPr/>
          </a:p>
        </p:txBody>
      </p:sp>
      <p:sp>
        <p:nvSpPr>
          <p:cNvPr id="1008" name="Google Shape;1008;p41"/>
          <p:cNvSpPr txBox="1"/>
          <p:nvPr>
            <p:ph idx="1" type="body"/>
          </p:nvPr>
        </p:nvSpPr>
        <p:spPr>
          <a:xfrm>
            <a:off x="1708400" y="5129500"/>
            <a:ext cx="8865000" cy="14412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If you are presenting a website, an internet product or an app, you can place a screenshot of it here.</a:t>
            </a:r>
            <a:endParaRPr/>
          </a:p>
        </p:txBody>
      </p:sp>
      <p:grpSp>
        <p:nvGrpSpPr>
          <p:cNvPr id="1009" name="Google Shape;1009;p41"/>
          <p:cNvGrpSpPr/>
          <p:nvPr/>
        </p:nvGrpSpPr>
        <p:grpSpPr>
          <a:xfrm>
            <a:off x="3334451" y="1018299"/>
            <a:ext cx="5523080" cy="2833275"/>
            <a:chOff x="3289100" y="2648488"/>
            <a:chExt cx="5622600" cy="2876421"/>
          </a:xfrm>
        </p:grpSpPr>
        <p:grpSp>
          <p:nvGrpSpPr>
            <p:cNvPr id="1010" name="Google Shape;1010;p41"/>
            <p:cNvGrpSpPr/>
            <p:nvPr/>
          </p:nvGrpSpPr>
          <p:grpSpPr>
            <a:xfrm>
              <a:off x="3289100" y="2648488"/>
              <a:ext cx="5622600" cy="2876421"/>
              <a:chOff x="1059475" y="2296088"/>
              <a:chExt cx="5622600" cy="2876421"/>
            </a:xfrm>
          </p:grpSpPr>
          <p:sp>
            <p:nvSpPr>
              <p:cNvPr id="1011" name="Google Shape;1011;p41"/>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1012" name="Google Shape;1012;p41"/>
              <p:cNvGrpSpPr/>
              <p:nvPr/>
            </p:nvGrpSpPr>
            <p:grpSpPr>
              <a:xfrm>
                <a:off x="1059475" y="5078309"/>
                <a:ext cx="5622600" cy="94200"/>
                <a:chOff x="1059475" y="5076025"/>
                <a:chExt cx="5622600" cy="188400"/>
              </a:xfrm>
            </p:grpSpPr>
            <p:sp>
              <p:nvSpPr>
                <p:cNvPr id="1013" name="Google Shape;1013;p41"/>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14" name="Google Shape;1014;p41"/>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015" name="Google Shape;1015;p41"/>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016" name="Google Shape;1016;p41"/>
          <p:cNvPicPr preferRelativeResize="0"/>
          <p:nvPr/>
        </p:nvPicPr>
        <p:blipFill rotWithShape="1">
          <a:blip r:embed="rId3">
            <a:alphaModFix/>
          </a:blip>
          <a:srcRect b="13147" l="10930" r="7068" t="6589"/>
          <a:stretch/>
        </p:blipFill>
        <p:spPr>
          <a:xfrm>
            <a:off x="4048963" y="1275825"/>
            <a:ext cx="4070301" cy="2344700"/>
          </a:xfrm>
          <a:prstGeom prst="rect">
            <a:avLst/>
          </a:prstGeom>
          <a:noFill/>
          <a:ln>
            <a:noFill/>
          </a:ln>
        </p:spPr>
      </p:pic>
      <p:grpSp>
        <p:nvGrpSpPr>
          <p:cNvPr id="1017" name="Google Shape;1017;p41"/>
          <p:cNvGrpSpPr/>
          <p:nvPr/>
        </p:nvGrpSpPr>
        <p:grpSpPr>
          <a:xfrm rot="-8363512">
            <a:off x="8913061" y="879861"/>
            <a:ext cx="358038" cy="335930"/>
            <a:chOff x="2495301" y="1749451"/>
            <a:chExt cx="358028" cy="335921"/>
          </a:xfrm>
        </p:grpSpPr>
        <p:sp>
          <p:nvSpPr>
            <p:cNvPr id="1018" name="Google Shape;1018;p4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9" name="Google Shape;1019;p4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0" name="Google Shape;1020;p4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1" name="Google Shape;1021;p4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22" name="Google Shape;1022;p41"/>
          <p:cNvGrpSpPr/>
          <p:nvPr/>
        </p:nvGrpSpPr>
        <p:grpSpPr>
          <a:xfrm rot="3120626">
            <a:off x="8588373" y="1207202"/>
            <a:ext cx="358018" cy="335911"/>
            <a:chOff x="2495301" y="1749451"/>
            <a:chExt cx="358028" cy="335921"/>
          </a:xfrm>
        </p:grpSpPr>
        <p:sp>
          <p:nvSpPr>
            <p:cNvPr id="1023" name="Google Shape;1023;p4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4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4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4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27" name="Google Shape;1027;p41"/>
          <p:cNvGrpSpPr/>
          <p:nvPr/>
        </p:nvGrpSpPr>
        <p:grpSpPr>
          <a:xfrm rot="3120626">
            <a:off x="9011298" y="1331302"/>
            <a:ext cx="358018" cy="335911"/>
            <a:chOff x="2495301" y="1749451"/>
            <a:chExt cx="358028" cy="335921"/>
          </a:xfrm>
        </p:grpSpPr>
        <p:sp>
          <p:nvSpPr>
            <p:cNvPr id="1028" name="Google Shape;1028;p41"/>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9" name="Google Shape;1029;p41"/>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0" name="Google Shape;1030;p41"/>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1" name="Google Shape;1031;p41"/>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id="1032" name="Google Shape;1032;p41"/>
          <p:cNvPicPr preferRelativeResize="0"/>
          <p:nvPr/>
        </p:nvPicPr>
        <p:blipFill rotWithShape="1">
          <a:blip r:embed="rId4">
            <a:alphaModFix amt="79000"/>
          </a:blip>
          <a:srcRect b="0" l="12671" r="0" t="0"/>
          <a:stretch/>
        </p:blipFill>
        <p:spPr>
          <a:xfrm flipH="1" rot="-3958016">
            <a:off x="2706625" y="2489450"/>
            <a:ext cx="1050000" cy="1202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24"/>
          <p:cNvSpPr/>
          <p:nvPr/>
        </p:nvSpPr>
        <p:spPr>
          <a:xfrm>
            <a:off x="3489963" y="4224525"/>
            <a:ext cx="5212113"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24"/>
          <p:cNvSpPr txBox="1"/>
          <p:nvPr>
            <p:ph type="title"/>
          </p:nvPr>
        </p:nvSpPr>
        <p:spPr>
          <a:xfrm>
            <a:off x="2069274" y="2719975"/>
            <a:ext cx="8053500" cy="1324800"/>
          </a:xfrm>
          <a:prstGeom prst="rect">
            <a:avLst/>
          </a:prstGeom>
          <a:effectLst>
            <a:outerShdw rotWithShape="0" algn="bl" dist="47625">
              <a:srgbClr val="000000"/>
            </a:outerShdw>
          </a:effectLst>
        </p:spPr>
        <p:txBody>
          <a:bodyPr anchorCtr="0" anchor="t"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HELLO!</a:t>
            </a:r>
            <a:r>
              <a:rPr lang="en"/>
              <a:t> </a:t>
            </a:r>
            <a:r>
              <a:rPr lang="en">
                <a:solidFill>
                  <a:schemeClr val="accent2"/>
                </a:solidFill>
              </a:rPr>
              <a:t>I’M...</a:t>
            </a:r>
            <a:endParaRPr>
              <a:solidFill>
                <a:schemeClr val="accent2"/>
              </a:solidFill>
            </a:endParaRPr>
          </a:p>
        </p:txBody>
      </p:sp>
      <p:sp>
        <p:nvSpPr>
          <p:cNvPr id="416" name="Google Shape;416;p24"/>
          <p:cNvSpPr txBox="1"/>
          <p:nvPr>
            <p:ph idx="1" type="body"/>
          </p:nvPr>
        </p:nvSpPr>
        <p:spPr>
          <a:xfrm>
            <a:off x="2069225" y="5093200"/>
            <a:ext cx="8053500" cy="126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You can add your name, title and a little background. Right click the image and replace it with your own.</a:t>
            </a:r>
            <a:endParaRPr/>
          </a:p>
        </p:txBody>
      </p:sp>
      <p:pic>
        <p:nvPicPr>
          <p:cNvPr id="417" name="Google Shape;417;p24"/>
          <p:cNvPicPr preferRelativeResize="0"/>
          <p:nvPr/>
        </p:nvPicPr>
        <p:blipFill rotWithShape="1">
          <a:blip r:embed="rId3">
            <a:alphaModFix/>
          </a:blip>
          <a:srcRect b="11742" l="0" r="0" t="21918"/>
          <a:stretch/>
        </p:blipFill>
        <p:spPr>
          <a:xfrm>
            <a:off x="4896575" y="438850"/>
            <a:ext cx="2398800" cy="2386500"/>
          </a:xfrm>
          <a:prstGeom prst="ellipse">
            <a:avLst/>
          </a:prstGeom>
          <a:noFill/>
          <a:ln>
            <a:noFill/>
          </a:ln>
        </p:spPr>
      </p:pic>
      <p:sp>
        <p:nvSpPr>
          <p:cNvPr id="418" name="Google Shape;418;p24"/>
          <p:cNvSpPr/>
          <p:nvPr/>
        </p:nvSpPr>
        <p:spPr>
          <a:xfrm>
            <a:off x="4887525" y="438775"/>
            <a:ext cx="2398379" cy="2386671"/>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419" name="Google Shape;419;p24"/>
          <p:cNvGrpSpPr/>
          <p:nvPr/>
        </p:nvGrpSpPr>
        <p:grpSpPr>
          <a:xfrm>
            <a:off x="6725759" y="2154538"/>
            <a:ext cx="836688" cy="670897"/>
            <a:chOff x="9417497" y="1564911"/>
            <a:chExt cx="967493" cy="775782"/>
          </a:xfrm>
        </p:grpSpPr>
        <p:sp>
          <p:nvSpPr>
            <p:cNvPr id="420" name="Google Shape;420;p24"/>
            <p:cNvSpPr/>
            <p:nvPr/>
          </p:nvSpPr>
          <p:spPr>
            <a:xfrm>
              <a:off x="9921017" y="1988233"/>
              <a:ext cx="463973" cy="297140"/>
            </a:xfrm>
            <a:custGeom>
              <a:rect b="b" l="l" r="r" t="t"/>
              <a:pathLst>
                <a:path extrusionOk="0" h="141894" w="221562">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 name="Google Shape;421;p24"/>
            <p:cNvSpPr/>
            <p:nvPr/>
          </p:nvSpPr>
          <p:spPr>
            <a:xfrm>
              <a:off x="9417497" y="1564911"/>
              <a:ext cx="759463" cy="775782"/>
            </a:xfrm>
            <a:custGeom>
              <a:rect b="b" l="l" r="r" t="t"/>
              <a:pathLst>
                <a:path extrusionOk="0" h="370461" w="362668">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 name="Google Shape;422;p24"/>
            <p:cNvSpPr/>
            <p:nvPr/>
          </p:nvSpPr>
          <p:spPr>
            <a:xfrm>
              <a:off x="9696544" y="1861301"/>
              <a:ext cx="183089" cy="183089"/>
            </a:xfrm>
            <a:custGeom>
              <a:rect b="b" l="l" r="r" t="t"/>
              <a:pathLst>
                <a:path extrusionOk="0" h="87431" w="87431">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24"/>
            <p:cNvSpPr/>
            <p:nvPr/>
          </p:nvSpPr>
          <p:spPr>
            <a:xfrm>
              <a:off x="10015296" y="2057859"/>
              <a:ext cx="318749" cy="141123"/>
            </a:xfrm>
            <a:custGeom>
              <a:rect b="b" l="l" r="r" t="t"/>
              <a:pathLst>
                <a:path extrusionOk="0" h="67391" w="152213">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 name="Google Shape;424;p24"/>
            <p:cNvSpPr/>
            <p:nvPr/>
          </p:nvSpPr>
          <p:spPr>
            <a:xfrm>
              <a:off x="10118162" y="2087528"/>
              <a:ext cx="114187" cy="35233"/>
            </a:xfrm>
            <a:custGeom>
              <a:rect b="b" l="l" r="r" t="t"/>
              <a:pathLst>
                <a:path extrusionOk="0" h="16825" w="54528">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24"/>
            <p:cNvSpPr/>
            <p:nvPr/>
          </p:nvSpPr>
          <p:spPr>
            <a:xfrm>
              <a:off x="10193703" y="2136914"/>
              <a:ext cx="77101" cy="21060"/>
            </a:xfrm>
            <a:custGeom>
              <a:rect b="b" l="l" r="r" t="t"/>
              <a:pathLst>
                <a:path extrusionOk="0" h="10057" w="36818">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24"/>
            <p:cNvSpPr/>
            <p:nvPr/>
          </p:nvSpPr>
          <p:spPr>
            <a:xfrm>
              <a:off x="10153102" y="2136914"/>
              <a:ext cx="26568" cy="67145"/>
            </a:xfrm>
            <a:custGeom>
              <a:rect b="b" l="l" r="r" t="t"/>
              <a:pathLst>
                <a:path extrusionOk="0" h="32064" w="12687">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 name="Google Shape;427;p24"/>
            <p:cNvSpPr/>
            <p:nvPr/>
          </p:nvSpPr>
          <p:spPr>
            <a:xfrm>
              <a:off x="10222981" y="2166191"/>
              <a:ext cx="33510" cy="87445"/>
            </a:xfrm>
            <a:custGeom>
              <a:rect b="b" l="l" r="r" t="t"/>
              <a:pathLst>
                <a:path extrusionOk="0" h="41758" w="16002">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8" name="Google Shape;428;p24"/>
          <p:cNvGrpSpPr/>
          <p:nvPr/>
        </p:nvGrpSpPr>
        <p:grpSpPr>
          <a:xfrm>
            <a:off x="4479153" y="806030"/>
            <a:ext cx="848845" cy="739875"/>
            <a:chOff x="8316334" y="844291"/>
            <a:chExt cx="981550" cy="855545"/>
          </a:xfrm>
        </p:grpSpPr>
        <p:sp>
          <p:nvSpPr>
            <p:cNvPr id="429" name="Google Shape;429;p24"/>
            <p:cNvSpPr/>
            <p:nvPr/>
          </p:nvSpPr>
          <p:spPr>
            <a:xfrm>
              <a:off x="8316334" y="1331125"/>
              <a:ext cx="420405" cy="313688"/>
            </a:xfrm>
            <a:custGeom>
              <a:rect b="b" l="l" r="r" t="t"/>
              <a:pathLst>
                <a:path extrusionOk="0" h="149796" w="200757">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24"/>
            <p:cNvSpPr/>
            <p:nvPr/>
          </p:nvSpPr>
          <p:spPr>
            <a:xfrm>
              <a:off x="8378405" y="1424459"/>
              <a:ext cx="302744" cy="171379"/>
            </a:xfrm>
            <a:custGeom>
              <a:rect b="b" l="l" r="r" t="t"/>
              <a:pathLst>
                <a:path extrusionOk="0" h="81839" w="14457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24"/>
            <p:cNvSpPr/>
            <p:nvPr/>
          </p:nvSpPr>
          <p:spPr>
            <a:xfrm>
              <a:off x="8526029" y="1469744"/>
              <a:ext cx="46202" cy="111065"/>
            </a:xfrm>
            <a:custGeom>
              <a:rect b="b" l="l" r="r" t="t"/>
              <a:pathLst>
                <a:path extrusionOk="0" h="53037" w="22063">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24"/>
            <p:cNvSpPr/>
            <p:nvPr/>
          </p:nvSpPr>
          <p:spPr>
            <a:xfrm>
              <a:off x="8464322" y="1509953"/>
              <a:ext cx="33738" cy="71440"/>
            </a:xfrm>
            <a:custGeom>
              <a:rect b="b" l="l" r="r" t="t"/>
              <a:pathLst>
                <a:path extrusionOk="0" h="34115" w="16111">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24"/>
            <p:cNvSpPr/>
            <p:nvPr/>
          </p:nvSpPr>
          <p:spPr>
            <a:xfrm>
              <a:off x="8468780" y="1463497"/>
              <a:ext cx="66756" cy="27990"/>
            </a:xfrm>
            <a:custGeom>
              <a:rect b="b" l="l" r="r" t="t"/>
              <a:pathLst>
                <a:path extrusionOk="0" h="13366" w="31878">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24"/>
            <p:cNvSpPr/>
            <p:nvPr/>
          </p:nvSpPr>
          <p:spPr>
            <a:xfrm>
              <a:off x="8384652" y="1495899"/>
              <a:ext cx="86275" cy="34695"/>
            </a:xfrm>
            <a:custGeom>
              <a:rect b="b" l="l" r="r" t="t"/>
              <a:pathLst>
                <a:path extrusionOk="0" h="16568" w="41199">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24"/>
            <p:cNvSpPr/>
            <p:nvPr/>
          </p:nvSpPr>
          <p:spPr>
            <a:xfrm>
              <a:off x="8486339" y="844291"/>
              <a:ext cx="811545" cy="855545"/>
            </a:xfrm>
            <a:custGeom>
              <a:rect b="b" l="l" r="r" t="t"/>
              <a:pathLst>
                <a:path extrusionOk="0" h="408550" w="387539">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24"/>
            <p:cNvSpPr/>
            <p:nvPr/>
          </p:nvSpPr>
          <p:spPr>
            <a:xfrm>
              <a:off x="8753957" y="1161924"/>
              <a:ext cx="220178" cy="220178"/>
            </a:xfrm>
            <a:custGeom>
              <a:rect b="b" l="l" r="r" t="t"/>
              <a:pathLst>
                <a:path extrusionOk="0" h="105142" w="105142">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7" name="Google Shape;437;p24"/>
          <p:cNvSpPr txBox="1"/>
          <p:nvPr/>
        </p:nvSpPr>
        <p:spPr>
          <a:xfrm>
            <a:off x="3703763" y="4279600"/>
            <a:ext cx="4864500" cy="477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2100"/>
              </a:spcAft>
              <a:buNone/>
            </a:pPr>
            <a:r>
              <a:rPr b="1" i="1" lang="en" sz="1900">
                <a:solidFill>
                  <a:schemeClr val="dk2"/>
                </a:solidFill>
                <a:latin typeface="Happy Monkey"/>
                <a:ea typeface="Happy Monkey"/>
                <a:cs typeface="Happy Monkey"/>
                <a:sym typeface="Happy Monkey"/>
              </a:rPr>
              <a:t>Here is where you introduce yourself.</a:t>
            </a:r>
            <a:endParaRPr/>
          </a:p>
        </p:txBody>
      </p:sp>
      <p:pic>
        <p:nvPicPr>
          <p:cNvPr id="438" name="Google Shape;438;p24"/>
          <p:cNvPicPr preferRelativeResize="0"/>
          <p:nvPr/>
        </p:nvPicPr>
        <p:blipFill rotWithShape="1">
          <a:blip r:embed="rId4">
            <a:alphaModFix amt="79000"/>
          </a:blip>
          <a:srcRect b="0" l="12671" r="0" t="0"/>
          <a:stretch/>
        </p:blipFill>
        <p:spPr>
          <a:xfrm>
            <a:off x="8838325" y="3470200"/>
            <a:ext cx="1050000" cy="12023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42"/>
          <p:cNvSpPr/>
          <p:nvPr/>
        </p:nvSpPr>
        <p:spPr>
          <a:xfrm>
            <a:off x="5507972" y="2273800"/>
            <a:ext cx="4735787" cy="76357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8" name="Google Shape;1038;p42"/>
          <p:cNvSpPr txBox="1"/>
          <p:nvPr>
            <p:ph type="title"/>
          </p:nvPr>
        </p:nvSpPr>
        <p:spPr>
          <a:xfrm>
            <a:off x="5825800" y="21935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sp>
        <p:nvSpPr>
          <p:cNvPr id="1039" name="Google Shape;1039;p42"/>
          <p:cNvSpPr txBox="1"/>
          <p:nvPr>
            <p:ph idx="1" type="body"/>
          </p:nvPr>
        </p:nvSpPr>
        <p:spPr>
          <a:xfrm>
            <a:off x="5825900" y="3118025"/>
            <a:ext cx="55815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1040" name="Google Shape;1040;p42"/>
          <p:cNvGrpSpPr/>
          <p:nvPr/>
        </p:nvGrpSpPr>
        <p:grpSpPr>
          <a:xfrm>
            <a:off x="1753797" y="969728"/>
            <a:ext cx="3357720" cy="4918548"/>
            <a:chOff x="6953045" y="1252870"/>
            <a:chExt cx="3186600" cy="4559700"/>
          </a:xfrm>
        </p:grpSpPr>
        <p:sp>
          <p:nvSpPr>
            <p:cNvPr id="1041" name="Google Shape;1041;p42"/>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42" name="Google Shape;1042;p42"/>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43" name="Google Shape;1043;p42"/>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044" name="Google Shape;1044;p42"/>
          <p:cNvPicPr preferRelativeResize="0"/>
          <p:nvPr/>
        </p:nvPicPr>
        <p:blipFill rotWithShape="1">
          <a:blip r:embed="rId3">
            <a:alphaModFix/>
          </a:blip>
          <a:srcRect b="0" l="6551" r="6560" t="0"/>
          <a:stretch/>
        </p:blipFill>
        <p:spPr>
          <a:xfrm>
            <a:off x="1885876" y="1427726"/>
            <a:ext cx="3093575" cy="4002538"/>
          </a:xfrm>
          <a:prstGeom prst="rect">
            <a:avLst/>
          </a:prstGeom>
          <a:noFill/>
          <a:ln>
            <a:noFill/>
          </a:ln>
        </p:spPr>
      </p:pic>
      <p:sp>
        <p:nvSpPr>
          <p:cNvPr id="1045" name="Google Shape;1045;p42"/>
          <p:cNvSpPr/>
          <p:nvPr/>
        </p:nvSpPr>
        <p:spPr>
          <a:xfrm flipH="1">
            <a:off x="5720910" y="4549803"/>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6" name="Google Shape;1046;p42"/>
          <p:cNvSpPr/>
          <p:nvPr/>
        </p:nvSpPr>
        <p:spPr>
          <a:xfrm flipH="1">
            <a:off x="6347295" y="4677269"/>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47" name="Google Shape;1047;p42"/>
          <p:cNvGrpSpPr/>
          <p:nvPr/>
        </p:nvGrpSpPr>
        <p:grpSpPr>
          <a:xfrm rot="-8363512">
            <a:off x="1121736" y="825761"/>
            <a:ext cx="358038" cy="335930"/>
            <a:chOff x="2495301" y="1749451"/>
            <a:chExt cx="358028" cy="335921"/>
          </a:xfrm>
        </p:grpSpPr>
        <p:sp>
          <p:nvSpPr>
            <p:cNvPr id="1048" name="Google Shape;1048;p4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9" name="Google Shape;1049;p4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0" name="Google Shape;1050;p4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1" name="Google Shape;1051;p4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52" name="Google Shape;1052;p42"/>
          <p:cNvGrpSpPr/>
          <p:nvPr/>
        </p:nvGrpSpPr>
        <p:grpSpPr>
          <a:xfrm rot="3120626">
            <a:off x="797048" y="1153102"/>
            <a:ext cx="358018" cy="335911"/>
            <a:chOff x="2495301" y="1749451"/>
            <a:chExt cx="358028" cy="335921"/>
          </a:xfrm>
        </p:grpSpPr>
        <p:sp>
          <p:nvSpPr>
            <p:cNvPr id="1053" name="Google Shape;1053;p4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4" name="Google Shape;1054;p4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5" name="Google Shape;1055;p4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6" name="Google Shape;1056;p4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57" name="Google Shape;1057;p42"/>
          <p:cNvGrpSpPr/>
          <p:nvPr/>
        </p:nvGrpSpPr>
        <p:grpSpPr>
          <a:xfrm rot="3120626">
            <a:off x="1219973" y="1277202"/>
            <a:ext cx="358018" cy="335911"/>
            <a:chOff x="2495301" y="1749451"/>
            <a:chExt cx="358028" cy="335921"/>
          </a:xfrm>
        </p:grpSpPr>
        <p:sp>
          <p:nvSpPr>
            <p:cNvPr id="1058" name="Google Shape;1058;p42"/>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9" name="Google Shape;1059;p42"/>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0" name="Google Shape;1060;p42"/>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1" name="Google Shape;1061;p42"/>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sp>
        <p:nvSpPr>
          <p:cNvPr id="1066" name="Google Shape;1066;p43"/>
          <p:cNvSpPr txBox="1"/>
          <p:nvPr>
            <p:ph type="title"/>
          </p:nvPr>
        </p:nvSpPr>
        <p:spPr>
          <a:xfrm>
            <a:off x="3305225" y="1918700"/>
            <a:ext cx="5581500" cy="763500"/>
          </a:xfrm>
          <a:prstGeom prst="rect">
            <a:avLst/>
          </a:prstGeom>
          <a:effectLst>
            <a:outerShdw rotWithShape="0" algn="bl" dist="47625">
              <a:srgbClr val="000000"/>
            </a:outerShdw>
          </a:effectLst>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THANK </a:t>
            </a:r>
            <a:r>
              <a:rPr lang="en">
                <a:solidFill>
                  <a:schemeClr val="accent2"/>
                </a:solidFill>
              </a:rPr>
              <a:t>YOU!</a:t>
            </a:r>
            <a:endParaRPr>
              <a:solidFill>
                <a:schemeClr val="accent2"/>
              </a:solidFill>
            </a:endParaRPr>
          </a:p>
        </p:txBody>
      </p:sp>
      <p:sp>
        <p:nvSpPr>
          <p:cNvPr id="1067" name="Google Shape;1067;p43"/>
          <p:cNvSpPr txBox="1"/>
          <p:nvPr>
            <p:ph idx="1" type="subTitle"/>
          </p:nvPr>
        </p:nvSpPr>
        <p:spPr>
          <a:xfrm>
            <a:off x="3305225" y="2558800"/>
            <a:ext cx="55815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i="1" lang="en"/>
              <a:t>Do you have any questions?</a:t>
            </a:r>
            <a:endParaRPr i="1"/>
          </a:p>
        </p:txBody>
      </p:sp>
      <p:sp>
        <p:nvSpPr>
          <p:cNvPr id="1068" name="Google Shape;1068;p43"/>
          <p:cNvSpPr/>
          <p:nvPr/>
        </p:nvSpPr>
        <p:spPr>
          <a:xfrm>
            <a:off x="5989990" y="4153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69" name="Google Shape;1069;p43"/>
          <p:cNvGrpSpPr/>
          <p:nvPr/>
        </p:nvGrpSpPr>
        <p:grpSpPr>
          <a:xfrm>
            <a:off x="6523093" y="4143551"/>
            <a:ext cx="411849" cy="411917"/>
            <a:chOff x="5162200" y="4097750"/>
            <a:chExt cx="338385" cy="338414"/>
          </a:xfrm>
        </p:grpSpPr>
        <p:sp>
          <p:nvSpPr>
            <p:cNvPr id="1070" name="Google Shape;1070;p43"/>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43"/>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43"/>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73" name="Google Shape;1073;p43"/>
          <p:cNvSpPr/>
          <p:nvPr/>
        </p:nvSpPr>
        <p:spPr>
          <a:xfrm>
            <a:off x="5257100" y="4194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43"/>
          <p:cNvSpPr txBox="1"/>
          <p:nvPr>
            <p:ph idx="2" type="body"/>
          </p:nvPr>
        </p:nvSpPr>
        <p:spPr>
          <a:xfrm>
            <a:off x="3305275" y="3030550"/>
            <a:ext cx="5581500" cy="1341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sp>
        <p:nvSpPr>
          <p:cNvPr id="1079" name="Google Shape;1079;p44"/>
          <p:cNvSpPr/>
          <p:nvPr/>
        </p:nvSpPr>
        <p:spPr>
          <a:xfrm>
            <a:off x="1222050" y="1619575"/>
            <a:ext cx="2749812" cy="55761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0" name="Google Shape;1080;p44"/>
          <p:cNvSpPr txBox="1"/>
          <p:nvPr>
            <p:ph type="title"/>
          </p:nvPr>
        </p:nvSpPr>
        <p:spPr>
          <a:xfrm>
            <a:off x="1276325" y="1476200"/>
            <a:ext cx="2248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Credits.</a:t>
            </a:r>
            <a:endParaRPr/>
          </a:p>
        </p:txBody>
      </p:sp>
      <p:sp>
        <p:nvSpPr>
          <p:cNvPr id="1081" name="Google Shape;1081;p44"/>
          <p:cNvSpPr txBox="1"/>
          <p:nvPr>
            <p:ph idx="1" type="body"/>
          </p:nvPr>
        </p:nvSpPr>
        <p:spPr>
          <a:xfrm>
            <a:off x="1123937" y="2508425"/>
            <a:ext cx="104358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 Happy Monkey and </a:t>
            </a:r>
            <a:r>
              <a:rPr b="0" lang="en">
                <a:latin typeface="Chewy"/>
                <a:ea typeface="Chewy"/>
                <a:cs typeface="Chewy"/>
                <a:sym typeface="Chewy"/>
              </a:rPr>
              <a:t>Chewy</a:t>
            </a:r>
            <a:endParaRPr b="0">
              <a:latin typeface="Chewy"/>
              <a:ea typeface="Chewy"/>
              <a:cs typeface="Chewy"/>
              <a:sym typeface="Chewy"/>
            </a:endParaRPr>
          </a:p>
          <a:p>
            <a:pPr indent="0" lvl="0" marL="0" rtl="0" algn="l">
              <a:spcBef>
                <a:spcPts val="2100"/>
              </a:spcBef>
              <a:spcAft>
                <a:spcPts val="2100"/>
              </a:spcAft>
              <a:buNone/>
            </a:pPr>
            <a:r>
              <a:t/>
            </a:r>
            <a:endParaRPr/>
          </a:p>
        </p:txBody>
      </p:sp>
      <p:grpSp>
        <p:nvGrpSpPr>
          <p:cNvPr id="1082" name="Google Shape;1082;p44"/>
          <p:cNvGrpSpPr/>
          <p:nvPr/>
        </p:nvGrpSpPr>
        <p:grpSpPr>
          <a:xfrm rot="-8363512">
            <a:off x="4620611" y="1313336"/>
            <a:ext cx="358038" cy="335930"/>
            <a:chOff x="2495301" y="1749451"/>
            <a:chExt cx="358028" cy="335921"/>
          </a:xfrm>
        </p:grpSpPr>
        <p:sp>
          <p:nvSpPr>
            <p:cNvPr id="1083" name="Google Shape;1083;p44"/>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44"/>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44"/>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44"/>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87" name="Google Shape;1087;p44"/>
          <p:cNvGrpSpPr/>
          <p:nvPr/>
        </p:nvGrpSpPr>
        <p:grpSpPr>
          <a:xfrm rot="3120626">
            <a:off x="4295923" y="1640677"/>
            <a:ext cx="358018" cy="335911"/>
            <a:chOff x="2495301" y="1749451"/>
            <a:chExt cx="358028" cy="335921"/>
          </a:xfrm>
        </p:grpSpPr>
        <p:sp>
          <p:nvSpPr>
            <p:cNvPr id="1088" name="Google Shape;1088;p44"/>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44"/>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44"/>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44"/>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92" name="Google Shape;1092;p44"/>
          <p:cNvGrpSpPr/>
          <p:nvPr/>
        </p:nvGrpSpPr>
        <p:grpSpPr>
          <a:xfrm rot="3120626">
            <a:off x="4718848" y="1764777"/>
            <a:ext cx="358018" cy="335911"/>
            <a:chOff x="2495301" y="1749451"/>
            <a:chExt cx="358028" cy="335921"/>
          </a:xfrm>
        </p:grpSpPr>
        <p:sp>
          <p:nvSpPr>
            <p:cNvPr id="1093" name="Google Shape;1093;p44"/>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44"/>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44"/>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44"/>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0" name="Shape 1100"/>
        <p:cNvGrpSpPr/>
        <p:nvPr/>
      </p:nvGrpSpPr>
      <p:grpSpPr>
        <a:xfrm>
          <a:off x="0" y="0"/>
          <a:ext cx="0" cy="0"/>
          <a:chOff x="0" y="0"/>
          <a:chExt cx="0" cy="0"/>
        </a:xfrm>
      </p:grpSpPr>
      <p:sp>
        <p:nvSpPr>
          <p:cNvPr id="1101" name="Google Shape;1101;p45"/>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102" name="Google Shape;1102;p45"/>
          <p:cNvGrpSpPr/>
          <p:nvPr/>
        </p:nvGrpSpPr>
        <p:grpSpPr>
          <a:xfrm>
            <a:off x="3570764" y="1773752"/>
            <a:ext cx="405160" cy="253589"/>
            <a:chOff x="4797800" y="1994125"/>
            <a:chExt cx="306475" cy="186025"/>
          </a:xfrm>
        </p:grpSpPr>
        <p:sp>
          <p:nvSpPr>
            <p:cNvPr id="1103" name="Google Shape;1103;p45"/>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4" name="Google Shape;1104;p45"/>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05" name="Google Shape;1105;p45"/>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6" name="Google Shape;1106;p45"/>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7" name="Google Shape;1107;p45"/>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8" name="Google Shape;1108;p45"/>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9" name="Google Shape;1109;p45"/>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10" name="Google Shape;1110;p45"/>
          <p:cNvGrpSpPr/>
          <p:nvPr/>
        </p:nvGrpSpPr>
        <p:grpSpPr>
          <a:xfrm>
            <a:off x="6164058" y="1777777"/>
            <a:ext cx="352082" cy="254203"/>
            <a:chOff x="4250025" y="2848800"/>
            <a:chExt cx="266325" cy="186475"/>
          </a:xfrm>
        </p:grpSpPr>
        <p:sp>
          <p:nvSpPr>
            <p:cNvPr id="1111" name="Google Shape;1111;p45"/>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2" name="Google Shape;1112;p45"/>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13" name="Google Shape;1113;p45"/>
          <p:cNvGrpSpPr/>
          <p:nvPr/>
        </p:nvGrpSpPr>
        <p:grpSpPr>
          <a:xfrm>
            <a:off x="6761406" y="1741891"/>
            <a:ext cx="343224" cy="326555"/>
            <a:chOff x="4707700" y="2822475"/>
            <a:chExt cx="259625" cy="239550"/>
          </a:xfrm>
        </p:grpSpPr>
        <p:sp>
          <p:nvSpPr>
            <p:cNvPr id="1114" name="Google Shape;1114;p45"/>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5" name="Google Shape;1115;p45"/>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6" name="Google Shape;1116;p45"/>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17" name="Google Shape;1117;p45"/>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8" name="Google Shape;1118;p45"/>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19" name="Google Shape;1119;p45"/>
          <p:cNvGrpSpPr/>
          <p:nvPr/>
        </p:nvGrpSpPr>
        <p:grpSpPr>
          <a:xfrm>
            <a:off x="8396572" y="1705391"/>
            <a:ext cx="351487" cy="398940"/>
            <a:chOff x="6425500" y="2795700"/>
            <a:chExt cx="265875" cy="292650"/>
          </a:xfrm>
        </p:grpSpPr>
        <p:sp>
          <p:nvSpPr>
            <p:cNvPr id="1120" name="Google Shape;1120;p45"/>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1" name="Google Shape;1121;p45"/>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22" name="Google Shape;1122;p45"/>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23" name="Google Shape;1123;p45"/>
          <p:cNvGrpSpPr/>
          <p:nvPr/>
        </p:nvGrpSpPr>
        <p:grpSpPr>
          <a:xfrm>
            <a:off x="9474618" y="1760035"/>
            <a:ext cx="350297" cy="290464"/>
            <a:chOff x="5549875" y="2418425"/>
            <a:chExt cx="264975" cy="213075"/>
          </a:xfrm>
        </p:grpSpPr>
        <p:sp>
          <p:nvSpPr>
            <p:cNvPr id="1124" name="Google Shape;1124;p45"/>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5" name="Google Shape;1125;p45"/>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26" name="Google Shape;1126;p45"/>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27" name="Google Shape;1127;p45"/>
          <p:cNvGrpSpPr/>
          <p:nvPr/>
        </p:nvGrpSpPr>
        <p:grpSpPr>
          <a:xfrm>
            <a:off x="3570694" y="2404542"/>
            <a:ext cx="299598" cy="308322"/>
            <a:chOff x="3739275" y="2525850"/>
            <a:chExt cx="226625" cy="226175"/>
          </a:xfrm>
        </p:grpSpPr>
        <p:sp>
          <p:nvSpPr>
            <p:cNvPr id="1128" name="Google Shape;1128;p45"/>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9" name="Google Shape;1129;p45"/>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0" name="Google Shape;1130;p45"/>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1" name="Google Shape;1131;p45"/>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32" name="Google Shape;1132;p45"/>
          <p:cNvGrpSpPr/>
          <p:nvPr/>
        </p:nvGrpSpPr>
        <p:grpSpPr>
          <a:xfrm>
            <a:off x="3043876" y="2377772"/>
            <a:ext cx="272464" cy="361861"/>
            <a:chOff x="4518575" y="2506200"/>
            <a:chExt cx="206100" cy="265450"/>
          </a:xfrm>
        </p:grpSpPr>
        <p:sp>
          <p:nvSpPr>
            <p:cNvPr id="1133" name="Google Shape;1133;p45"/>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4" name="Google Shape;1134;p45"/>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5" name="Google Shape;1135;p45"/>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6" name="Google Shape;1136;p45"/>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7" name="Google Shape;1137;p45"/>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8" name="Google Shape;1138;p45"/>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9" name="Google Shape;1139;p45"/>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0" name="Google Shape;1140;p45"/>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1" name="Google Shape;1141;p45"/>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42" name="Google Shape;1142;p45"/>
          <p:cNvGrpSpPr/>
          <p:nvPr/>
        </p:nvGrpSpPr>
        <p:grpSpPr>
          <a:xfrm>
            <a:off x="4125077" y="2404742"/>
            <a:ext cx="299631" cy="308322"/>
            <a:chOff x="4164375" y="1677425"/>
            <a:chExt cx="226650" cy="226175"/>
          </a:xfrm>
        </p:grpSpPr>
        <p:sp>
          <p:nvSpPr>
            <p:cNvPr id="1143" name="Google Shape;1143;p45"/>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4" name="Google Shape;1144;p45"/>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5" name="Google Shape;1145;p45"/>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6" name="Google Shape;1146;p45"/>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7" name="Google Shape;1147;p45"/>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48" name="Google Shape;1148;p45"/>
          <p:cNvGrpSpPr/>
          <p:nvPr/>
        </p:nvGrpSpPr>
        <p:grpSpPr>
          <a:xfrm>
            <a:off x="5179042" y="2395931"/>
            <a:ext cx="299003" cy="308322"/>
            <a:chOff x="5226025" y="1677425"/>
            <a:chExt cx="226175" cy="226175"/>
          </a:xfrm>
        </p:grpSpPr>
        <p:sp>
          <p:nvSpPr>
            <p:cNvPr id="1149" name="Google Shape;1149;p45"/>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0" name="Google Shape;1150;p45"/>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51" name="Google Shape;1151;p45"/>
          <p:cNvGrpSpPr/>
          <p:nvPr/>
        </p:nvGrpSpPr>
        <p:grpSpPr>
          <a:xfrm>
            <a:off x="4652426" y="2396024"/>
            <a:ext cx="299003" cy="308322"/>
            <a:chOff x="4835275" y="1198350"/>
            <a:chExt cx="226175" cy="226175"/>
          </a:xfrm>
        </p:grpSpPr>
        <p:sp>
          <p:nvSpPr>
            <p:cNvPr id="1152" name="Google Shape;1152;p45"/>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3" name="Google Shape;1153;p45"/>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54" name="Google Shape;1154;p45"/>
          <p:cNvGrpSpPr/>
          <p:nvPr/>
        </p:nvGrpSpPr>
        <p:grpSpPr>
          <a:xfrm>
            <a:off x="6339271" y="2379923"/>
            <a:ext cx="347356" cy="358215"/>
            <a:chOff x="968775" y="1180050"/>
            <a:chExt cx="262750" cy="262775"/>
          </a:xfrm>
        </p:grpSpPr>
        <p:sp>
          <p:nvSpPr>
            <p:cNvPr id="1155" name="Google Shape;1155;p45"/>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6" name="Google Shape;1156;p45"/>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7" name="Google Shape;1157;p45"/>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58" name="Google Shape;1158;p45"/>
          <p:cNvGrpSpPr/>
          <p:nvPr/>
        </p:nvGrpSpPr>
        <p:grpSpPr>
          <a:xfrm>
            <a:off x="5704170" y="2446992"/>
            <a:ext cx="386288" cy="224042"/>
            <a:chOff x="1678900" y="1231350"/>
            <a:chExt cx="292200" cy="164350"/>
          </a:xfrm>
        </p:grpSpPr>
        <p:sp>
          <p:nvSpPr>
            <p:cNvPr id="1159" name="Google Shape;1159;p45"/>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0" name="Google Shape;1160;p45"/>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1" name="Google Shape;1161;p45"/>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62" name="Google Shape;1162;p45"/>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63" name="Google Shape;1163;p45"/>
          <p:cNvGrpSpPr/>
          <p:nvPr/>
        </p:nvGrpSpPr>
        <p:grpSpPr>
          <a:xfrm>
            <a:off x="7467406" y="2373531"/>
            <a:ext cx="322006" cy="353205"/>
            <a:chOff x="2405550" y="1181850"/>
            <a:chExt cx="243575" cy="259100"/>
          </a:xfrm>
        </p:grpSpPr>
        <p:sp>
          <p:nvSpPr>
            <p:cNvPr id="1164" name="Google Shape;1164;p45"/>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5" name="Google Shape;1165;p45"/>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6" name="Google Shape;1166;p45"/>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7" name="Google Shape;1167;p45"/>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8" name="Google Shape;1168;p45"/>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9" name="Google Shape;1169;p45"/>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70" name="Google Shape;1170;p45"/>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71" name="Google Shape;1171;p45"/>
          <p:cNvGrpSpPr/>
          <p:nvPr/>
        </p:nvGrpSpPr>
        <p:grpSpPr>
          <a:xfrm>
            <a:off x="8500593" y="2371333"/>
            <a:ext cx="286610" cy="357601"/>
            <a:chOff x="3086700" y="1180050"/>
            <a:chExt cx="216800" cy="262325"/>
          </a:xfrm>
        </p:grpSpPr>
        <p:sp>
          <p:nvSpPr>
            <p:cNvPr id="1172" name="Google Shape;1172;p45"/>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3" name="Google Shape;1173;p45"/>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74" name="Google Shape;1174;p45"/>
          <p:cNvGrpSpPr/>
          <p:nvPr/>
        </p:nvGrpSpPr>
        <p:grpSpPr>
          <a:xfrm>
            <a:off x="9007187" y="2359473"/>
            <a:ext cx="228243" cy="381321"/>
            <a:chOff x="3741075" y="1171575"/>
            <a:chExt cx="172650" cy="279725"/>
          </a:xfrm>
        </p:grpSpPr>
        <p:sp>
          <p:nvSpPr>
            <p:cNvPr id="1175" name="Google Shape;1175;p45"/>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6" name="Google Shape;1176;p45"/>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7" name="Google Shape;1177;p45"/>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8" name="Google Shape;1178;p45"/>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79" name="Google Shape;1179;p45"/>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80" name="Google Shape;1180;p45"/>
          <p:cNvGrpSpPr/>
          <p:nvPr/>
        </p:nvGrpSpPr>
        <p:grpSpPr>
          <a:xfrm>
            <a:off x="2528682" y="3103577"/>
            <a:ext cx="351520" cy="253623"/>
            <a:chOff x="952700" y="1101100"/>
            <a:chExt cx="265900" cy="186050"/>
          </a:xfrm>
        </p:grpSpPr>
        <p:sp>
          <p:nvSpPr>
            <p:cNvPr id="1181" name="Google Shape;1181;p45"/>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2" name="Google Shape;1182;p45"/>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3" name="Google Shape;1183;p45"/>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84" name="Google Shape;1184;p45"/>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5" name="Google Shape;1185;p45"/>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6" name="Google Shape;1186;p45"/>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7" name="Google Shape;1187;p45"/>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88" name="Google Shape;1188;p45"/>
          <p:cNvGrpSpPr/>
          <p:nvPr/>
        </p:nvGrpSpPr>
        <p:grpSpPr>
          <a:xfrm>
            <a:off x="5219949" y="3082177"/>
            <a:ext cx="317875" cy="344208"/>
            <a:chOff x="5583325" y="1073450"/>
            <a:chExt cx="240450" cy="252500"/>
          </a:xfrm>
        </p:grpSpPr>
        <p:sp>
          <p:nvSpPr>
            <p:cNvPr id="1189" name="Google Shape;1189;p45"/>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0" name="Google Shape;1190;p45"/>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1" name="Google Shape;1191;p45"/>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2" name="Google Shape;1192;p45"/>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93" name="Google Shape;1193;p45"/>
          <p:cNvGrpSpPr/>
          <p:nvPr/>
        </p:nvGrpSpPr>
        <p:grpSpPr>
          <a:xfrm>
            <a:off x="5703822" y="3071928"/>
            <a:ext cx="386850" cy="294962"/>
            <a:chOff x="1502275" y="3638775"/>
            <a:chExt cx="292625" cy="216375"/>
          </a:xfrm>
        </p:grpSpPr>
        <p:sp>
          <p:nvSpPr>
            <p:cNvPr id="1194" name="Google Shape;1194;p45"/>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5" name="Google Shape;1195;p45"/>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6" name="Google Shape;1196;p45"/>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7" name="Google Shape;1197;p45"/>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8" name="Google Shape;1198;p45"/>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99" name="Google Shape;1199;p45"/>
          <p:cNvGrpSpPr/>
          <p:nvPr/>
        </p:nvGrpSpPr>
        <p:grpSpPr>
          <a:xfrm>
            <a:off x="6258857" y="3016414"/>
            <a:ext cx="354428" cy="362441"/>
            <a:chOff x="3171000" y="4021950"/>
            <a:chExt cx="268100" cy="265875"/>
          </a:xfrm>
        </p:grpSpPr>
        <p:sp>
          <p:nvSpPr>
            <p:cNvPr id="1200" name="Google Shape;1200;p45"/>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1" name="Google Shape;1201;p45"/>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02" name="Google Shape;1202;p45"/>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3" name="Google Shape;1203;p45"/>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04" name="Google Shape;1204;p45"/>
          <p:cNvGrpSpPr/>
          <p:nvPr/>
        </p:nvGrpSpPr>
        <p:grpSpPr>
          <a:xfrm>
            <a:off x="7848132" y="3068067"/>
            <a:ext cx="334400" cy="344821"/>
            <a:chOff x="5684575" y="4038000"/>
            <a:chExt cx="252950" cy="252950"/>
          </a:xfrm>
        </p:grpSpPr>
        <p:sp>
          <p:nvSpPr>
            <p:cNvPr id="1205" name="Google Shape;1205;p45"/>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6" name="Google Shape;1206;p45"/>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7" name="Google Shape;1207;p45"/>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8" name="Google Shape;1208;p45"/>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9" name="Google Shape;1209;p45"/>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0" name="Google Shape;1210;p45"/>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11" name="Google Shape;1211;p45"/>
          <p:cNvGrpSpPr/>
          <p:nvPr/>
        </p:nvGrpSpPr>
        <p:grpSpPr>
          <a:xfrm>
            <a:off x="8441727" y="3026501"/>
            <a:ext cx="247115" cy="399520"/>
            <a:chOff x="1982675" y="3599525"/>
            <a:chExt cx="186925" cy="293075"/>
          </a:xfrm>
        </p:grpSpPr>
        <p:sp>
          <p:nvSpPr>
            <p:cNvPr id="1212" name="Google Shape;1212;p45"/>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3" name="Google Shape;1213;p45"/>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4" name="Google Shape;1214;p45"/>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5" name="Google Shape;1215;p45"/>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6" name="Google Shape;1216;p45"/>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17" name="Google Shape;1217;p45"/>
          <p:cNvGrpSpPr/>
          <p:nvPr/>
        </p:nvGrpSpPr>
        <p:grpSpPr>
          <a:xfrm>
            <a:off x="8947735" y="3026500"/>
            <a:ext cx="178106" cy="398940"/>
            <a:chOff x="2397075" y="3602200"/>
            <a:chExt cx="134725" cy="292650"/>
          </a:xfrm>
        </p:grpSpPr>
        <p:sp>
          <p:nvSpPr>
            <p:cNvPr id="1218" name="Google Shape;1218;p45"/>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9" name="Google Shape;1219;p45"/>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0" name="Google Shape;1220;p45"/>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1" name="Google Shape;1221;p45"/>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2" name="Google Shape;1222;p45"/>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23" name="Google Shape;1223;p45"/>
          <p:cNvGrpSpPr/>
          <p:nvPr/>
        </p:nvGrpSpPr>
        <p:grpSpPr>
          <a:xfrm>
            <a:off x="2581850" y="3710924"/>
            <a:ext cx="246520" cy="383741"/>
            <a:chOff x="2717350" y="3603525"/>
            <a:chExt cx="186475" cy="281500"/>
          </a:xfrm>
        </p:grpSpPr>
        <p:sp>
          <p:nvSpPr>
            <p:cNvPr id="1224" name="Google Shape;1224;p45"/>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5" name="Google Shape;1225;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6" name="Google Shape;1226;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7" name="Google Shape;1227;p45"/>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28" name="Google Shape;1228;p45"/>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29" name="Google Shape;1229;p45"/>
          <p:cNvGrpSpPr/>
          <p:nvPr/>
        </p:nvGrpSpPr>
        <p:grpSpPr>
          <a:xfrm>
            <a:off x="3024770" y="3721267"/>
            <a:ext cx="332053" cy="363054"/>
            <a:chOff x="3927075" y="3612900"/>
            <a:chExt cx="251175" cy="266325"/>
          </a:xfrm>
        </p:grpSpPr>
        <p:sp>
          <p:nvSpPr>
            <p:cNvPr id="1230" name="Google Shape;1230;p45"/>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1" name="Google Shape;1231;p45"/>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32" name="Google Shape;1232;p45"/>
          <p:cNvGrpSpPr/>
          <p:nvPr/>
        </p:nvGrpSpPr>
        <p:grpSpPr>
          <a:xfrm>
            <a:off x="3552875" y="3780864"/>
            <a:ext cx="336152" cy="347241"/>
            <a:chOff x="4324975" y="3617800"/>
            <a:chExt cx="254275" cy="254725"/>
          </a:xfrm>
        </p:grpSpPr>
        <p:sp>
          <p:nvSpPr>
            <p:cNvPr id="1233" name="Google Shape;1233;p45"/>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4" name="Google Shape;1234;p45"/>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5" name="Google Shape;1235;p45"/>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36" name="Google Shape;1236;p45"/>
          <p:cNvGrpSpPr/>
          <p:nvPr/>
        </p:nvGrpSpPr>
        <p:grpSpPr>
          <a:xfrm>
            <a:off x="4086534" y="3846536"/>
            <a:ext cx="399872" cy="217737"/>
            <a:chOff x="4728650" y="3665975"/>
            <a:chExt cx="302475" cy="159725"/>
          </a:xfrm>
        </p:grpSpPr>
        <p:sp>
          <p:nvSpPr>
            <p:cNvPr id="1237" name="Google Shape;1237;p45"/>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8" name="Google Shape;1238;p45"/>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39" name="Google Shape;1239;p45"/>
          <p:cNvGrpSpPr/>
          <p:nvPr/>
        </p:nvGrpSpPr>
        <p:grpSpPr>
          <a:xfrm>
            <a:off x="4613200" y="3803696"/>
            <a:ext cx="382719" cy="282796"/>
            <a:chOff x="5164925" y="3642775"/>
            <a:chExt cx="289500" cy="207450"/>
          </a:xfrm>
        </p:grpSpPr>
        <p:sp>
          <p:nvSpPr>
            <p:cNvPr id="1240" name="Google Shape;1240;p45"/>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1" name="Google Shape;1241;p45"/>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2" name="Google Shape;1242;p45"/>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3" name="Google Shape;1243;p45"/>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4" name="Google Shape;1244;p45"/>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45" name="Google Shape;1245;p45"/>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6" name="Google Shape;1246;p45"/>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7" name="Google Shape;1247;p45"/>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8" name="Google Shape;1248;p45"/>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9" name="Google Shape;1249;p45"/>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0" name="Google Shape;1250;p45"/>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1" name="Google Shape;1251;p45"/>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52" name="Google Shape;1252;p45"/>
          <p:cNvGrpSpPr/>
          <p:nvPr/>
        </p:nvGrpSpPr>
        <p:grpSpPr>
          <a:xfrm>
            <a:off x="8933824" y="3717916"/>
            <a:ext cx="327294" cy="334632"/>
            <a:chOff x="5717150" y="2098500"/>
            <a:chExt cx="247575" cy="245475"/>
          </a:xfrm>
        </p:grpSpPr>
        <p:sp>
          <p:nvSpPr>
            <p:cNvPr id="1253" name="Google Shape;1253;p45"/>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4" name="Google Shape;1254;p45"/>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5" name="Google Shape;1255;p45"/>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56" name="Google Shape;1256;p45"/>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7" name="Google Shape;1257;p45"/>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8" name="Google Shape;1258;p45"/>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59" name="Google Shape;1259;p45"/>
          <p:cNvGrpSpPr/>
          <p:nvPr/>
        </p:nvGrpSpPr>
        <p:grpSpPr>
          <a:xfrm>
            <a:off x="3511298" y="4358842"/>
            <a:ext cx="352082" cy="317455"/>
            <a:chOff x="6435300" y="2742175"/>
            <a:chExt cx="266325" cy="232875"/>
          </a:xfrm>
        </p:grpSpPr>
        <p:sp>
          <p:nvSpPr>
            <p:cNvPr id="1260" name="Google Shape;1260;p45"/>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1" name="Google Shape;1261;p45"/>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62" name="Google Shape;1262;p45"/>
          <p:cNvGrpSpPr/>
          <p:nvPr/>
        </p:nvGrpSpPr>
        <p:grpSpPr>
          <a:xfrm>
            <a:off x="4558258" y="4437967"/>
            <a:ext cx="333805" cy="344208"/>
            <a:chOff x="674800" y="2146225"/>
            <a:chExt cx="252500" cy="252500"/>
          </a:xfrm>
        </p:grpSpPr>
        <p:sp>
          <p:nvSpPr>
            <p:cNvPr id="1263" name="Google Shape;1263;p45"/>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4" name="Google Shape;1264;p45"/>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5" name="Google Shape;1265;p45"/>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6" name="Google Shape;1266;p45"/>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67" name="Google Shape;1267;p45"/>
          <p:cNvGrpSpPr/>
          <p:nvPr/>
        </p:nvGrpSpPr>
        <p:grpSpPr>
          <a:xfrm>
            <a:off x="5085306" y="4449453"/>
            <a:ext cx="333805" cy="344208"/>
            <a:chOff x="2164225" y="2146225"/>
            <a:chExt cx="252500" cy="252500"/>
          </a:xfrm>
        </p:grpSpPr>
        <p:sp>
          <p:nvSpPr>
            <p:cNvPr id="1268" name="Google Shape;1268;p45"/>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9" name="Google Shape;1269;p45"/>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0" name="Google Shape;1270;p45"/>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1" name="Google Shape;1271;p45"/>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72" name="Google Shape;1272;p45"/>
          <p:cNvGrpSpPr/>
          <p:nvPr/>
        </p:nvGrpSpPr>
        <p:grpSpPr>
          <a:xfrm>
            <a:off x="4031217" y="4449226"/>
            <a:ext cx="334400" cy="344821"/>
            <a:chOff x="689975" y="1737200"/>
            <a:chExt cx="252950" cy="252950"/>
          </a:xfrm>
        </p:grpSpPr>
        <p:sp>
          <p:nvSpPr>
            <p:cNvPr id="1273" name="Google Shape;1273;p45"/>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4" name="Google Shape;1274;p45"/>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5" name="Google Shape;1275;p45"/>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6" name="Google Shape;1276;p45"/>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7" name="Google Shape;1277;p45"/>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8" name="Google Shape;1278;p45"/>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79" name="Google Shape;1279;p45"/>
          <p:cNvGrpSpPr/>
          <p:nvPr/>
        </p:nvGrpSpPr>
        <p:grpSpPr>
          <a:xfrm>
            <a:off x="5612075" y="4439102"/>
            <a:ext cx="334400" cy="344208"/>
            <a:chOff x="2961350" y="1740750"/>
            <a:chExt cx="252950" cy="252500"/>
          </a:xfrm>
        </p:grpSpPr>
        <p:sp>
          <p:nvSpPr>
            <p:cNvPr id="1280" name="Google Shape;1280;p45"/>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1" name="Google Shape;1281;p45"/>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2" name="Google Shape;1282;p45"/>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3" name="Google Shape;1283;p45"/>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4" name="Google Shape;1284;p45"/>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5" name="Google Shape;1285;p45"/>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86" name="Google Shape;1286;p45"/>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287" name="Google Shape;1287;p45"/>
          <p:cNvGrpSpPr/>
          <p:nvPr/>
        </p:nvGrpSpPr>
        <p:grpSpPr>
          <a:xfrm>
            <a:off x="6696108" y="4387468"/>
            <a:ext cx="271902" cy="376448"/>
            <a:chOff x="4026550" y="3640100"/>
            <a:chExt cx="205675" cy="276150"/>
          </a:xfrm>
        </p:grpSpPr>
        <p:sp>
          <p:nvSpPr>
            <p:cNvPr id="1288" name="Google Shape;1288;p45"/>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9" name="Google Shape;1289;p45"/>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0" name="Google Shape;1290;p45"/>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1" name="Google Shape;1291;p45"/>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2" name="Google Shape;1292;p45"/>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3" name="Google Shape;1293;p45"/>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94" name="Google Shape;1294;p45"/>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95" name="Google Shape;1295;p45"/>
          <p:cNvGrpSpPr/>
          <p:nvPr/>
        </p:nvGrpSpPr>
        <p:grpSpPr>
          <a:xfrm>
            <a:off x="7732713" y="4486703"/>
            <a:ext cx="351487" cy="294826"/>
            <a:chOff x="853250" y="4006875"/>
            <a:chExt cx="265875" cy="216275"/>
          </a:xfrm>
        </p:grpSpPr>
        <p:sp>
          <p:nvSpPr>
            <p:cNvPr id="1296" name="Google Shape;1296;p45"/>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7" name="Google Shape;1297;p45"/>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98" name="Google Shape;1298;p45"/>
          <p:cNvGrpSpPr/>
          <p:nvPr/>
        </p:nvGrpSpPr>
        <p:grpSpPr>
          <a:xfrm>
            <a:off x="8910280" y="4452282"/>
            <a:ext cx="245925" cy="363668"/>
            <a:chOff x="1978675" y="3981800"/>
            <a:chExt cx="186025" cy="266775"/>
          </a:xfrm>
        </p:grpSpPr>
        <p:sp>
          <p:nvSpPr>
            <p:cNvPr id="1299" name="Google Shape;1299;p45"/>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0" name="Google Shape;1300;p45"/>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01" name="Google Shape;1301;p45"/>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02" name="Google Shape;1302;p45"/>
          <p:cNvGrpSpPr/>
          <p:nvPr/>
        </p:nvGrpSpPr>
        <p:grpSpPr>
          <a:xfrm>
            <a:off x="9440020" y="4461726"/>
            <a:ext cx="333805" cy="344821"/>
            <a:chOff x="480325" y="3970200"/>
            <a:chExt cx="252500" cy="252950"/>
          </a:xfrm>
        </p:grpSpPr>
        <p:sp>
          <p:nvSpPr>
            <p:cNvPr id="1303" name="Google Shape;1303;p45"/>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4" name="Google Shape;1304;p45"/>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5" name="Google Shape;1305;p45"/>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6" name="Google Shape;1306;p45"/>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7" name="Google Shape;1307;p45"/>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08" name="Google Shape;1308;p45"/>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09" name="Google Shape;1309;p45"/>
          <p:cNvGrpSpPr/>
          <p:nvPr/>
        </p:nvGrpSpPr>
        <p:grpSpPr>
          <a:xfrm>
            <a:off x="3015743" y="5051331"/>
            <a:ext cx="334400" cy="344208"/>
            <a:chOff x="5745250" y="4378350"/>
            <a:chExt cx="252950" cy="252500"/>
          </a:xfrm>
        </p:grpSpPr>
        <p:sp>
          <p:nvSpPr>
            <p:cNvPr id="1310" name="Google Shape;1310;p45"/>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1" name="Google Shape;1311;p45"/>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12" name="Google Shape;1312;p45"/>
          <p:cNvGrpSpPr/>
          <p:nvPr/>
        </p:nvGrpSpPr>
        <p:grpSpPr>
          <a:xfrm>
            <a:off x="3525242" y="5055591"/>
            <a:ext cx="334400" cy="344821"/>
            <a:chOff x="6130650" y="4381475"/>
            <a:chExt cx="252950" cy="252950"/>
          </a:xfrm>
        </p:grpSpPr>
        <p:sp>
          <p:nvSpPr>
            <p:cNvPr id="1313" name="Google Shape;1313;p45"/>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4" name="Google Shape;1314;p45"/>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15" name="Google Shape;1315;p45"/>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16" name="Google Shape;1316;p45"/>
          <p:cNvGrpSpPr/>
          <p:nvPr/>
        </p:nvGrpSpPr>
        <p:grpSpPr>
          <a:xfrm>
            <a:off x="4533046" y="5078674"/>
            <a:ext cx="352082" cy="299802"/>
            <a:chOff x="6919750" y="1464650"/>
            <a:chExt cx="266325" cy="219925"/>
          </a:xfrm>
        </p:grpSpPr>
        <p:sp>
          <p:nvSpPr>
            <p:cNvPr id="1317" name="Google Shape;1317;p45"/>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8" name="Google Shape;1318;p45"/>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19" name="Google Shape;1319;p45"/>
          <p:cNvGrpSpPr/>
          <p:nvPr/>
        </p:nvGrpSpPr>
        <p:grpSpPr>
          <a:xfrm>
            <a:off x="5059243" y="5054116"/>
            <a:ext cx="366855" cy="339948"/>
            <a:chOff x="4759875" y="1027050"/>
            <a:chExt cx="277500" cy="249375"/>
          </a:xfrm>
        </p:grpSpPr>
        <p:sp>
          <p:nvSpPr>
            <p:cNvPr id="1320" name="Google Shape;1320;p45"/>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1" name="Google Shape;1321;p45"/>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2" name="Google Shape;1322;p45"/>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3" name="Google Shape;1323;p45"/>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4" name="Google Shape;1324;p45"/>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25" name="Google Shape;1325;p45"/>
          <p:cNvGrpSpPr/>
          <p:nvPr/>
        </p:nvGrpSpPr>
        <p:grpSpPr>
          <a:xfrm>
            <a:off x="5600528" y="5038090"/>
            <a:ext cx="372738" cy="343186"/>
            <a:chOff x="3357900" y="1057675"/>
            <a:chExt cx="281950" cy="251750"/>
          </a:xfrm>
        </p:grpSpPr>
        <p:sp>
          <p:nvSpPr>
            <p:cNvPr id="1326" name="Google Shape;1326;p45"/>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7" name="Google Shape;1327;p45"/>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8" name="Google Shape;1328;p45"/>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29" name="Google Shape;1329;p45"/>
          <p:cNvGrpSpPr/>
          <p:nvPr/>
        </p:nvGrpSpPr>
        <p:grpSpPr>
          <a:xfrm>
            <a:off x="6163700" y="5023095"/>
            <a:ext cx="191095" cy="401974"/>
            <a:chOff x="3783900" y="1046675"/>
            <a:chExt cx="144550" cy="294875"/>
          </a:xfrm>
        </p:grpSpPr>
        <p:sp>
          <p:nvSpPr>
            <p:cNvPr id="1330" name="Google Shape;1330;p45"/>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1" name="Google Shape;1331;p45"/>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32" name="Google Shape;1332;p45"/>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33" name="Google Shape;1333;p45"/>
          <p:cNvGrpSpPr/>
          <p:nvPr/>
        </p:nvGrpSpPr>
        <p:grpSpPr>
          <a:xfrm>
            <a:off x="7062980" y="4780478"/>
            <a:ext cx="552596" cy="674409"/>
            <a:chOff x="238550" y="1487175"/>
            <a:chExt cx="418000" cy="494725"/>
          </a:xfrm>
        </p:grpSpPr>
        <p:sp>
          <p:nvSpPr>
            <p:cNvPr id="1334" name="Google Shape;1334;p45"/>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5" name="Google Shape;1335;p45"/>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6" name="Google Shape;1336;p45"/>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7" name="Google Shape;1337;p45"/>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8" name="Google Shape;1338;p45"/>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9" name="Google Shape;1339;p45"/>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0" name="Google Shape;1340;p45"/>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1" name="Google Shape;1341;p45"/>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2" name="Google Shape;1342;p45"/>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43" name="Google Shape;1343;p45"/>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4" name="Google Shape;1344;p45"/>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45" name="Google Shape;1345;p45"/>
          <p:cNvGrpSpPr/>
          <p:nvPr/>
        </p:nvGrpSpPr>
        <p:grpSpPr>
          <a:xfrm>
            <a:off x="8815358" y="5107237"/>
            <a:ext cx="364707" cy="363804"/>
            <a:chOff x="6010925" y="3998175"/>
            <a:chExt cx="275875" cy="266875"/>
          </a:xfrm>
        </p:grpSpPr>
        <p:sp>
          <p:nvSpPr>
            <p:cNvPr id="1346" name="Google Shape;1346;p45"/>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7" name="Google Shape;1347;p45"/>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8" name="Google Shape;1348;p45"/>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9" name="Google Shape;1349;p45"/>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0" name="Google Shape;1350;p45"/>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51" name="Google Shape;1351;p45"/>
          <p:cNvGrpSpPr/>
          <p:nvPr/>
        </p:nvGrpSpPr>
        <p:grpSpPr>
          <a:xfrm>
            <a:off x="9417554" y="5125862"/>
            <a:ext cx="352082" cy="308322"/>
            <a:chOff x="6866650" y="1038650"/>
            <a:chExt cx="266325" cy="226175"/>
          </a:xfrm>
        </p:grpSpPr>
        <p:sp>
          <p:nvSpPr>
            <p:cNvPr id="1352" name="Google Shape;1352;p45"/>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3" name="Google Shape;1353;p45"/>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4" name="Google Shape;1354;p45"/>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55" name="Google Shape;1355;p45"/>
          <p:cNvGrpSpPr/>
          <p:nvPr/>
        </p:nvGrpSpPr>
        <p:grpSpPr>
          <a:xfrm>
            <a:off x="5155087" y="1762012"/>
            <a:ext cx="272497" cy="362441"/>
            <a:chOff x="2033075" y="2942475"/>
            <a:chExt cx="206125" cy="265875"/>
          </a:xfrm>
        </p:grpSpPr>
        <p:sp>
          <p:nvSpPr>
            <p:cNvPr id="1356" name="Google Shape;1356;p45"/>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7" name="Google Shape;1357;p45"/>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8" name="Google Shape;1358;p45"/>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9" name="Google Shape;1359;p45"/>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0" name="Google Shape;1360;p45"/>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1" name="Google Shape;1361;p45"/>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62" name="Google Shape;1362;p45"/>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63" name="Google Shape;1363;p45"/>
          <p:cNvGrpSpPr/>
          <p:nvPr/>
        </p:nvGrpSpPr>
        <p:grpSpPr>
          <a:xfrm>
            <a:off x="3016802" y="5738414"/>
            <a:ext cx="325576" cy="362441"/>
            <a:chOff x="3081775" y="1061400"/>
            <a:chExt cx="246275" cy="265875"/>
          </a:xfrm>
        </p:grpSpPr>
        <p:sp>
          <p:nvSpPr>
            <p:cNvPr id="1364" name="Google Shape;1364;p45"/>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5" name="Google Shape;1365;p45"/>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6" name="Google Shape;1366;p45"/>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67" name="Google Shape;1367;p45"/>
          <p:cNvGrpSpPr/>
          <p:nvPr/>
        </p:nvGrpSpPr>
        <p:grpSpPr>
          <a:xfrm>
            <a:off x="3556513" y="5780534"/>
            <a:ext cx="369202" cy="325941"/>
            <a:chOff x="2847150" y="1805000"/>
            <a:chExt cx="279275" cy="239100"/>
          </a:xfrm>
        </p:grpSpPr>
        <p:sp>
          <p:nvSpPr>
            <p:cNvPr id="1368" name="Google Shape;1368;p45"/>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9" name="Google Shape;1369;p45"/>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70" name="Google Shape;1370;p45"/>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71" name="Google Shape;1371;p45"/>
          <p:cNvGrpSpPr/>
          <p:nvPr/>
        </p:nvGrpSpPr>
        <p:grpSpPr>
          <a:xfrm>
            <a:off x="4742307" y="5724791"/>
            <a:ext cx="352082" cy="363054"/>
            <a:chOff x="6435300" y="1095300"/>
            <a:chExt cx="266325" cy="266325"/>
          </a:xfrm>
        </p:grpSpPr>
        <p:sp>
          <p:nvSpPr>
            <p:cNvPr id="1372" name="Google Shape;1372;p45"/>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3" name="Google Shape;1373;p45"/>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4" name="Google Shape;1374;p45"/>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75" name="Google Shape;1375;p45"/>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6" name="Google Shape;1376;p45"/>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77" name="Google Shape;1377;p45"/>
          <p:cNvGrpSpPr/>
          <p:nvPr/>
        </p:nvGrpSpPr>
        <p:grpSpPr>
          <a:xfrm>
            <a:off x="6295376" y="5719855"/>
            <a:ext cx="301350" cy="363054"/>
            <a:chOff x="4506525" y="1060950"/>
            <a:chExt cx="227950" cy="266325"/>
          </a:xfrm>
        </p:grpSpPr>
        <p:sp>
          <p:nvSpPr>
            <p:cNvPr id="1378" name="Google Shape;1378;p45"/>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9" name="Google Shape;1379;p45"/>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0" name="Google Shape;1380;p45"/>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1" name="Google Shape;1381;p45"/>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2" name="Google Shape;1382;p45"/>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3" name="Google Shape;1383;p45"/>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4" name="Google Shape;1384;p45"/>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85" name="Google Shape;1385;p45"/>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6" name="Google Shape;1386;p45"/>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87" name="Google Shape;1387;p45"/>
          <p:cNvGrpSpPr/>
          <p:nvPr/>
        </p:nvGrpSpPr>
        <p:grpSpPr>
          <a:xfrm>
            <a:off x="7301010" y="5797711"/>
            <a:ext cx="251246" cy="356340"/>
            <a:chOff x="867500" y="3647700"/>
            <a:chExt cx="190050" cy="261400"/>
          </a:xfrm>
        </p:grpSpPr>
        <p:sp>
          <p:nvSpPr>
            <p:cNvPr id="1388" name="Google Shape;1388;p45"/>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9" name="Google Shape;1389;p45"/>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0" name="Google Shape;1390;p45"/>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1" name="Google Shape;1391;p45"/>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2" name="Google Shape;1392;p45"/>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93" name="Google Shape;1393;p45"/>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4" name="Google Shape;1394;p45"/>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95" name="Google Shape;1395;p45"/>
          <p:cNvGrpSpPr/>
          <p:nvPr/>
        </p:nvGrpSpPr>
        <p:grpSpPr>
          <a:xfrm>
            <a:off x="9443288" y="5752884"/>
            <a:ext cx="299598" cy="398327"/>
            <a:chOff x="3707175" y="1322350"/>
            <a:chExt cx="226625" cy="292200"/>
          </a:xfrm>
        </p:grpSpPr>
        <p:sp>
          <p:nvSpPr>
            <p:cNvPr id="1396" name="Google Shape;1396;p45"/>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7" name="Google Shape;1397;p45"/>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1" name="Shape 140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25"/>
          <p:cNvSpPr/>
          <p:nvPr/>
        </p:nvSpPr>
        <p:spPr>
          <a:xfrm>
            <a:off x="939175" y="1163625"/>
            <a:ext cx="7902236" cy="88916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25"/>
          <p:cNvSpPr txBox="1"/>
          <p:nvPr>
            <p:ph idx="1" type="body"/>
          </p:nvPr>
        </p:nvSpPr>
        <p:spPr>
          <a:xfrm>
            <a:off x="1177600" y="2619200"/>
            <a:ext cx="7769400" cy="2464800"/>
          </a:xfrm>
          <a:prstGeom prst="rect">
            <a:avLst/>
          </a:prstGeom>
        </p:spPr>
        <p:txBody>
          <a:bodyPr anchorCtr="0" anchor="t" bIns="121900" lIns="121900" spcFirstLastPara="1" rIns="121900" wrap="square" tIns="121900">
            <a:noAutofit/>
          </a:bodyPr>
          <a:lstStyle/>
          <a:p>
            <a:pPr indent="-349250" lvl="0" marL="457200" rtl="0" algn="l">
              <a:lnSpc>
                <a:spcPct val="200000"/>
              </a:lnSpc>
              <a:spcBef>
                <a:spcPts val="0"/>
              </a:spcBef>
              <a:spcAft>
                <a:spcPts val="0"/>
              </a:spcAft>
              <a:buClr>
                <a:schemeClr val="accent4"/>
              </a:buClr>
              <a:buSzPts val="1900"/>
              <a:buChar char="⬤"/>
            </a:pPr>
            <a:r>
              <a:rPr lang="en"/>
              <a:t>We will talk about this first.</a:t>
            </a:r>
            <a:endParaRPr/>
          </a:p>
          <a:p>
            <a:pPr indent="-349250" lvl="0" marL="457200" rtl="0" algn="l">
              <a:lnSpc>
                <a:spcPct val="200000"/>
              </a:lnSpc>
              <a:spcBef>
                <a:spcPts val="0"/>
              </a:spcBef>
              <a:spcAft>
                <a:spcPts val="0"/>
              </a:spcAft>
              <a:buClr>
                <a:schemeClr val="accent4"/>
              </a:buClr>
              <a:buSzPts val="1900"/>
              <a:buChar char="⬤"/>
            </a:pPr>
            <a:r>
              <a:rPr lang="en"/>
              <a:t>We will talk about this second.</a:t>
            </a:r>
            <a:endParaRPr/>
          </a:p>
          <a:p>
            <a:pPr indent="-349250" lvl="0" marL="457200" rtl="0" algn="l">
              <a:lnSpc>
                <a:spcPct val="200000"/>
              </a:lnSpc>
              <a:spcBef>
                <a:spcPts val="0"/>
              </a:spcBef>
              <a:spcAft>
                <a:spcPts val="0"/>
              </a:spcAft>
              <a:buClr>
                <a:schemeClr val="accent4"/>
              </a:buClr>
              <a:buSzPts val="1900"/>
              <a:buChar char="⬤"/>
            </a:pPr>
            <a:r>
              <a:rPr lang="en"/>
              <a:t>After that we will talk about this.</a:t>
            </a:r>
            <a:endParaRPr/>
          </a:p>
          <a:p>
            <a:pPr indent="-349250" lvl="0" marL="457200" rtl="0" algn="l">
              <a:lnSpc>
                <a:spcPct val="200000"/>
              </a:lnSpc>
              <a:spcBef>
                <a:spcPts val="0"/>
              </a:spcBef>
              <a:spcAft>
                <a:spcPts val="0"/>
              </a:spcAft>
              <a:buClr>
                <a:schemeClr val="accent4"/>
              </a:buClr>
              <a:buSzPts val="1900"/>
              <a:buChar char="⬤"/>
            </a:pPr>
            <a:r>
              <a:rPr lang="en"/>
              <a:t>And we will talk about this last.</a:t>
            </a:r>
            <a:endParaRPr/>
          </a:p>
        </p:txBody>
      </p:sp>
      <p:sp>
        <p:nvSpPr>
          <p:cNvPr id="445" name="Google Shape;445;p25"/>
          <p:cNvSpPr txBox="1"/>
          <p:nvPr>
            <p:ph type="title"/>
          </p:nvPr>
        </p:nvSpPr>
        <p:spPr>
          <a:xfrm>
            <a:off x="1177600" y="1202975"/>
            <a:ext cx="7344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000"/>
              <a:t>These are the talking points.</a:t>
            </a:r>
            <a:endParaRPr sz="4000"/>
          </a:p>
        </p:txBody>
      </p:sp>
      <p:pic>
        <p:nvPicPr>
          <p:cNvPr id="446" name="Google Shape;446;p25"/>
          <p:cNvPicPr preferRelativeResize="0"/>
          <p:nvPr/>
        </p:nvPicPr>
        <p:blipFill rotWithShape="1">
          <a:blip r:embed="rId3">
            <a:alphaModFix amt="79000"/>
          </a:blip>
          <a:srcRect b="0" l="12671" r="0" t="0"/>
          <a:stretch/>
        </p:blipFill>
        <p:spPr>
          <a:xfrm rot="5159023">
            <a:off x="8554850" y="1687125"/>
            <a:ext cx="1050000" cy="12023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26"/>
          <p:cNvSpPr/>
          <p:nvPr/>
        </p:nvSpPr>
        <p:spPr>
          <a:xfrm>
            <a:off x="2987413" y="3300663"/>
            <a:ext cx="6217167" cy="763578"/>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26"/>
          <p:cNvSpPr txBox="1"/>
          <p:nvPr>
            <p:ph type="title"/>
          </p:nvPr>
        </p:nvSpPr>
        <p:spPr>
          <a:xfrm>
            <a:off x="2401350" y="3393025"/>
            <a:ext cx="7389300" cy="671100"/>
          </a:xfrm>
          <a:prstGeom prst="rect">
            <a:avLst/>
          </a:prstGeom>
          <a:effectLst>
            <a:outerShdw rotWithShape="0" algn="bl" dir="21540000" dist="28575">
              <a:schemeClr val="lt1"/>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dk1"/>
                </a:solidFill>
              </a:rPr>
              <a:t>We will talk about this first.</a:t>
            </a:r>
            <a:endParaRPr>
              <a:solidFill>
                <a:schemeClr val="dk1"/>
              </a:solidFill>
            </a:endParaRPr>
          </a:p>
        </p:txBody>
      </p:sp>
      <p:sp>
        <p:nvSpPr>
          <p:cNvPr id="453" name="Google Shape;453;p26"/>
          <p:cNvSpPr txBox="1"/>
          <p:nvPr>
            <p:ph idx="1" type="body"/>
          </p:nvPr>
        </p:nvSpPr>
        <p:spPr>
          <a:xfrm>
            <a:off x="2401350" y="4225150"/>
            <a:ext cx="7389300" cy="207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a:t>
            </a:r>
            <a:endParaRPr/>
          </a:p>
          <a:p>
            <a:pPr indent="0" lvl="0" marL="0" rtl="0" algn="ctr">
              <a:spcBef>
                <a:spcPts val="2100"/>
              </a:spcBef>
              <a:spcAft>
                <a:spcPts val="2100"/>
              </a:spcAft>
              <a:buNone/>
            </a:pPr>
            <a:r>
              <a:rPr lang="en"/>
              <a:t>Let’s dive in and get to know some interesting facts about animals!</a:t>
            </a:r>
            <a:endParaRPr/>
          </a:p>
        </p:txBody>
      </p:sp>
      <p:sp>
        <p:nvSpPr>
          <p:cNvPr id="454" name="Google Shape;454;p26"/>
          <p:cNvSpPr/>
          <p:nvPr/>
        </p:nvSpPr>
        <p:spPr>
          <a:xfrm>
            <a:off x="5414641" y="1347200"/>
            <a:ext cx="1362715" cy="1255966"/>
          </a:xfrm>
          <a:prstGeom prst="rect">
            <a:avLst/>
          </a:prstGeom>
        </p:spPr>
        <p:txBody>
          <a:bodyPr>
            <a:prstTxWarp prst="textPlain"/>
          </a:bodyPr>
          <a:lstStyle/>
          <a:p>
            <a:pPr lvl="0" algn="ctr"/>
            <a:r>
              <a:rPr b="0" i="0">
                <a:ln>
                  <a:noFill/>
                </a:ln>
                <a:solidFill>
                  <a:schemeClr val="accent4"/>
                </a:solidFill>
                <a:latin typeface="Chewy"/>
              </a:rPr>
              <a:t>01</a:t>
            </a:r>
          </a:p>
        </p:txBody>
      </p:sp>
      <p:pic>
        <p:nvPicPr>
          <p:cNvPr id="455" name="Google Shape;455;p26"/>
          <p:cNvPicPr preferRelativeResize="0"/>
          <p:nvPr/>
        </p:nvPicPr>
        <p:blipFill>
          <a:blip r:embed="rId3">
            <a:alphaModFix/>
          </a:blip>
          <a:stretch>
            <a:fillRect/>
          </a:stretch>
        </p:blipFill>
        <p:spPr>
          <a:xfrm flipH="1">
            <a:off x="79250" y="4399375"/>
            <a:ext cx="2380500" cy="2380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27"/>
          <p:cNvSpPr/>
          <p:nvPr/>
        </p:nvSpPr>
        <p:spPr>
          <a:xfrm>
            <a:off x="3389400" y="1529175"/>
            <a:ext cx="5212113" cy="640169"/>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27"/>
          <p:cNvSpPr txBox="1"/>
          <p:nvPr>
            <p:ph type="title"/>
          </p:nvPr>
        </p:nvSpPr>
        <p:spPr>
          <a:xfrm>
            <a:off x="3941074" y="1405850"/>
            <a:ext cx="42612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solidFill>
                  <a:schemeClr val="dk1"/>
                </a:solidFill>
              </a:rPr>
              <a:t>Did you know?</a:t>
            </a:r>
            <a:endParaRPr>
              <a:solidFill>
                <a:schemeClr val="dk1"/>
              </a:solidFill>
            </a:endParaRPr>
          </a:p>
        </p:txBody>
      </p:sp>
      <p:sp>
        <p:nvSpPr>
          <p:cNvPr id="462" name="Google Shape;462;p27"/>
          <p:cNvSpPr txBox="1"/>
          <p:nvPr>
            <p:ph idx="1" type="body"/>
          </p:nvPr>
        </p:nvSpPr>
        <p:spPr>
          <a:xfrm>
            <a:off x="2128586" y="2811025"/>
            <a:ext cx="7989000" cy="3436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 that elephants can sense storms?</a:t>
            </a:r>
            <a:endParaRPr/>
          </a:p>
          <a:p>
            <a:pPr indent="0" lvl="0" marL="0" rtl="0" algn="ctr">
              <a:spcBef>
                <a:spcPts val="2100"/>
              </a:spcBef>
              <a:spcAft>
                <a:spcPts val="2100"/>
              </a:spcAft>
              <a:buNone/>
            </a:pPr>
            <a:r>
              <a:rPr lang="en"/>
              <a:t>Elephants may be able to detect a thunderstorm from </a:t>
            </a:r>
            <a:r>
              <a:rPr lang="en">
                <a:highlight>
                  <a:schemeClr val="accent2"/>
                </a:highlight>
              </a:rPr>
              <a:t>hundreds of miles</a:t>
            </a:r>
            <a:r>
              <a:rPr lang="en"/>
              <a:t> away, and will head towards it, looking for water. </a:t>
            </a:r>
            <a:endParaRPr/>
          </a:p>
        </p:txBody>
      </p:sp>
      <p:sp>
        <p:nvSpPr>
          <p:cNvPr id="463" name="Google Shape;463;p27"/>
          <p:cNvSpPr/>
          <p:nvPr/>
        </p:nvSpPr>
        <p:spPr>
          <a:xfrm>
            <a:off x="4269101" y="4923903"/>
            <a:ext cx="4037142" cy="231756"/>
          </a:xfrm>
          <a:custGeom>
            <a:rect b="b" l="l" r="r" t="t"/>
            <a:pathLst>
              <a:path extrusionOk="0" h="95668" w="1666519">
                <a:moveTo>
                  <a:pt x="-56" y="96382"/>
                </a:moveTo>
                <a:cubicBezTo>
                  <a:pt x="416970" y="37752"/>
                  <a:pt x="839962" y="-21157"/>
                  <a:pt x="1261835" y="8764"/>
                </a:cubicBezTo>
                <a:cubicBezTo>
                  <a:pt x="1397848" y="18308"/>
                  <a:pt x="1533051" y="37211"/>
                  <a:pt x="1666464" y="65343"/>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 name="Google Shape;464;p27"/>
          <p:cNvSpPr/>
          <p:nvPr/>
        </p:nvSpPr>
        <p:spPr>
          <a:xfrm>
            <a:off x="4955086" y="5051369"/>
            <a:ext cx="2724772" cy="208413"/>
          </a:xfrm>
          <a:custGeom>
            <a:rect b="b" l="l" r="r" t="t"/>
            <a:pathLst>
              <a:path extrusionOk="0" h="86032" w="1124777">
                <a:moveTo>
                  <a:pt x="-56" y="86746"/>
                </a:moveTo>
                <a:cubicBezTo>
                  <a:pt x="369218" y="7088"/>
                  <a:pt x="748261" y="-17445"/>
                  <a:pt x="1124721" y="13948"/>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28"/>
          <p:cNvSpPr/>
          <p:nvPr/>
        </p:nvSpPr>
        <p:spPr>
          <a:xfrm>
            <a:off x="3462825" y="1135975"/>
            <a:ext cx="5212113" cy="640169"/>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 name="Google Shape;470;p28"/>
          <p:cNvSpPr txBox="1"/>
          <p:nvPr>
            <p:ph type="title"/>
          </p:nvPr>
        </p:nvSpPr>
        <p:spPr>
          <a:xfrm>
            <a:off x="3895350" y="988700"/>
            <a:ext cx="44805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4000">
                <a:solidFill>
                  <a:schemeClr val="dk1"/>
                </a:solidFill>
              </a:rPr>
              <a:t>Did you know?</a:t>
            </a:r>
            <a:endParaRPr sz="4000">
              <a:solidFill>
                <a:schemeClr val="dk1"/>
              </a:solidFill>
            </a:endParaRPr>
          </a:p>
        </p:txBody>
      </p:sp>
      <p:sp>
        <p:nvSpPr>
          <p:cNvPr id="471" name="Google Shape;471;p28"/>
          <p:cNvSpPr txBox="1"/>
          <p:nvPr>
            <p:ph idx="2" type="body"/>
          </p:nvPr>
        </p:nvSpPr>
        <p:spPr>
          <a:xfrm>
            <a:off x="6464146" y="24342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472" name="Google Shape;472;p28"/>
          <p:cNvSpPr txBox="1"/>
          <p:nvPr>
            <p:ph idx="1" type="body"/>
          </p:nvPr>
        </p:nvSpPr>
        <p:spPr>
          <a:xfrm>
            <a:off x="873350" y="24460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pic>
        <p:nvPicPr>
          <p:cNvPr id="473" name="Google Shape;473;p28"/>
          <p:cNvPicPr preferRelativeResize="0"/>
          <p:nvPr/>
        </p:nvPicPr>
        <p:blipFill>
          <a:blip r:embed="rId3">
            <a:alphaModFix/>
          </a:blip>
          <a:stretch>
            <a:fillRect/>
          </a:stretch>
        </p:blipFill>
        <p:spPr>
          <a:xfrm>
            <a:off x="8619750" y="152375"/>
            <a:ext cx="2380500" cy="2380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29"/>
          <p:cNvSpPr/>
          <p:nvPr/>
        </p:nvSpPr>
        <p:spPr>
          <a:xfrm>
            <a:off x="3666750" y="4890700"/>
            <a:ext cx="5022329"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29"/>
          <p:cNvSpPr txBox="1"/>
          <p:nvPr>
            <p:ph type="title"/>
          </p:nvPr>
        </p:nvSpPr>
        <p:spPr>
          <a:xfrm>
            <a:off x="1272900" y="1893825"/>
            <a:ext cx="96462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dk1"/>
                </a:solidFill>
              </a:rPr>
              <a:t>Clearly, animals know more than we think, and think a great deal more than we know.</a:t>
            </a:r>
            <a:endParaRPr>
              <a:solidFill>
                <a:schemeClr val="dk1"/>
              </a:solidFill>
            </a:endParaRPr>
          </a:p>
        </p:txBody>
      </p:sp>
      <p:sp>
        <p:nvSpPr>
          <p:cNvPr id="480" name="Google Shape;480;p29"/>
          <p:cNvSpPr txBox="1"/>
          <p:nvPr>
            <p:ph idx="1" type="subTitle"/>
          </p:nvPr>
        </p:nvSpPr>
        <p:spPr>
          <a:xfrm>
            <a:off x="4078225" y="4675875"/>
            <a:ext cx="4275900" cy="7179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i="1" lang="en"/>
              <a:t>Irene M. Pepperberg</a:t>
            </a:r>
            <a:endParaRPr i="1"/>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30"/>
          <p:cNvSpPr/>
          <p:nvPr/>
        </p:nvSpPr>
        <p:spPr>
          <a:xfrm>
            <a:off x="2340875" y="4939775"/>
            <a:ext cx="4790886"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 name="Google Shape;486;p30"/>
          <p:cNvSpPr/>
          <p:nvPr/>
        </p:nvSpPr>
        <p:spPr>
          <a:xfrm>
            <a:off x="2340875" y="3340400"/>
            <a:ext cx="6665580"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 name="Google Shape;487;p30"/>
          <p:cNvSpPr/>
          <p:nvPr/>
        </p:nvSpPr>
        <p:spPr>
          <a:xfrm>
            <a:off x="2340875" y="1741050"/>
            <a:ext cx="3754018" cy="503080"/>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 name="Google Shape;488;p30"/>
          <p:cNvSpPr txBox="1"/>
          <p:nvPr>
            <p:ph type="title"/>
          </p:nvPr>
        </p:nvSpPr>
        <p:spPr>
          <a:xfrm>
            <a:off x="1079000" y="517175"/>
            <a:ext cx="10849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dk1"/>
                </a:solidFill>
              </a:rPr>
              <a:t>Did you know?</a:t>
            </a:r>
            <a:endParaRPr>
              <a:solidFill>
                <a:schemeClr val="dk1"/>
              </a:solidFill>
            </a:endParaRPr>
          </a:p>
        </p:txBody>
      </p:sp>
      <p:sp>
        <p:nvSpPr>
          <p:cNvPr id="489" name="Google Shape;489;p30"/>
          <p:cNvSpPr txBox="1"/>
          <p:nvPr>
            <p:ph idx="1" type="subTitle"/>
          </p:nvPr>
        </p:nvSpPr>
        <p:spPr>
          <a:xfrm>
            <a:off x="2624325" y="1729975"/>
            <a:ext cx="7832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i="1" lang="en"/>
              <a:t>Pandas don’t hibernate.</a:t>
            </a:r>
            <a:endParaRPr i="1"/>
          </a:p>
        </p:txBody>
      </p:sp>
      <p:sp>
        <p:nvSpPr>
          <p:cNvPr id="490" name="Google Shape;490;p30"/>
          <p:cNvSpPr txBox="1"/>
          <p:nvPr>
            <p:ph idx="5" type="body"/>
          </p:nvPr>
        </p:nvSpPr>
        <p:spPr>
          <a:xfrm>
            <a:off x="2393775" y="3761388"/>
            <a:ext cx="8062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491" name="Google Shape;491;p30"/>
          <p:cNvSpPr txBox="1"/>
          <p:nvPr>
            <p:ph idx="2" type="subTitle"/>
          </p:nvPr>
        </p:nvSpPr>
        <p:spPr>
          <a:xfrm>
            <a:off x="2624175" y="3334875"/>
            <a:ext cx="7832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i="1" lang="en"/>
              <a:t>T</a:t>
            </a:r>
            <a:r>
              <a:rPr i="1" lang="en"/>
              <a:t>here are more kangaroos than humans in Australia.</a:t>
            </a:r>
            <a:endParaRPr i="1"/>
          </a:p>
        </p:txBody>
      </p:sp>
      <p:sp>
        <p:nvSpPr>
          <p:cNvPr id="492" name="Google Shape;492;p30"/>
          <p:cNvSpPr txBox="1"/>
          <p:nvPr>
            <p:ph idx="6" type="body"/>
          </p:nvPr>
        </p:nvSpPr>
        <p:spPr>
          <a:xfrm>
            <a:off x="2393775" y="5353050"/>
            <a:ext cx="8063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493" name="Google Shape;493;p30"/>
          <p:cNvSpPr txBox="1"/>
          <p:nvPr>
            <p:ph idx="3" type="subTitle"/>
          </p:nvPr>
        </p:nvSpPr>
        <p:spPr>
          <a:xfrm>
            <a:off x="2624175" y="4939750"/>
            <a:ext cx="7832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i="1" lang="en"/>
              <a:t>Koalas are even more lazy than cats.</a:t>
            </a:r>
            <a:endParaRPr i="1"/>
          </a:p>
        </p:txBody>
      </p:sp>
      <p:sp>
        <p:nvSpPr>
          <p:cNvPr id="494" name="Google Shape;494;p30"/>
          <p:cNvSpPr txBox="1"/>
          <p:nvPr>
            <p:ph idx="4" type="body"/>
          </p:nvPr>
        </p:nvSpPr>
        <p:spPr>
          <a:xfrm>
            <a:off x="2393775" y="2167925"/>
            <a:ext cx="8062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pic>
        <p:nvPicPr>
          <p:cNvPr id="495" name="Google Shape;495;p30"/>
          <p:cNvPicPr preferRelativeResize="0"/>
          <p:nvPr/>
        </p:nvPicPr>
        <p:blipFill rotWithShape="1">
          <a:blip r:embed="rId3">
            <a:alphaModFix amt="79000"/>
          </a:blip>
          <a:srcRect b="0" l="12671" r="0" t="0"/>
          <a:stretch/>
        </p:blipFill>
        <p:spPr>
          <a:xfrm flipH="1" rot="-3482693">
            <a:off x="1253050" y="4875325"/>
            <a:ext cx="1050000" cy="1202349"/>
          </a:xfrm>
          <a:prstGeom prst="rect">
            <a:avLst/>
          </a:prstGeom>
          <a:noFill/>
          <a:ln>
            <a:noFill/>
          </a:ln>
        </p:spPr>
      </p:pic>
      <p:pic>
        <p:nvPicPr>
          <p:cNvPr id="496" name="Google Shape;496;p30"/>
          <p:cNvPicPr preferRelativeResize="0"/>
          <p:nvPr/>
        </p:nvPicPr>
        <p:blipFill rotWithShape="1">
          <a:blip r:embed="rId3">
            <a:alphaModFix amt="79000"/>
          </a:blip>
          <a:srcRect b="0" l="12671" r="0" t="0"/>
          <a:stretch/>
        </p:blipFill>
        <p:spPr>
          <a:xfrm flipH="1" rot="-3482693">
            <a:off x="1253050" y="1681025"/>
            <a:ext cx="1050000" cy="1202349"/>
          </a:xfrm>
          <a:prstGeom prst="rect">
            <a:avLst/>
          </a:prstGeom>
          <a:noFill/>
          <a:ln>
            <a:noFill/>
          </a:ln>
        </p:spPr>
      </p:pic>
      <p:pic>
        <p:nvPicPr>
          <p:cNvPr id="497" name="Google Shape;497;p30"/>
          <p:cNvPicPr preferRelativeResize="0"/>
          <p:nvPr/>
        </p:nvPicPr>
        <p:blipFill rotWithShape="1">
          <a:blip r:embed="rId3">
            <a:alphaModFix amt="79000"/>
          </a:blip>
          <a:srcRect b="0" l="12671" r="0" t="0"/>
          <a:stretch/>
        </p:blipFill>
        <p:spPr>
          <a:xfrm flipH="1" rot="-3482693">
            <a:off x="1253050" y="3278175"/>
            <a:ext cx="1050000" cy="12023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31"/>
          <p:cNvSpPr txBox="1"/>
          <p:nvPr>
            <p:ph type="title"/>
          </p:nvPr>
        </p:nvSpPr>
        <p:spPr>
          <a:xfrm>
            <a:off x="1547400" y="1848600"/>
            <a:ext cx="9097200" cy="31608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dk1"/>
                </a:solidFill>
              </a:rPr>
              <a:t>Very interesting facts!</a:t>
            </a:r>
            <a:endParaRPr>
              <a:solidFill>
                <a:schemeClr val="dk1"/>
              </a:solidFill>
            </a:endParaRPr>
          </a:p>
        </p:txBody>
      </p:sp>
      <p:sp>
        <p:nvSpPr>
          <p:cNvPr id="503" name="Google Shape;503;p31"/>
          <p:cNvSpPr txBox="1"/>
          <p:nvPr>
            <p:ph idx="4294967295" type="body"/>
          </p:nvPr>
        </p:nvSpPr>
        <p:spPr>
          <a:xfrm>
            <a:off x="548250" y="6371400"/>
            <a:ext cx="11095500" cy="486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1000"/>
              <a:t>This is where you section ends. Duplicate this set of slides as many times you need to go over all your sections.</a:t>
            </a:r>
            <a:endParaRPr sz="1000"/>
          </a:p>
        </p:txBody>
      </p:sp>
      <p:grpSp>
        <p:nvGrpSpPr>
          <p:cNvPr id="504" name="Google Shape;504;p31"/>
          <p:cNvGrpSpPr/>
          <p:nvPr/>
        </p:nvGrpSpPr>
        <p:grpSpPr>
          <a:xfrm rot="-8458988">
            <a:off x="5524555" y="4839984"/>
            <a:ext cx="358122" cy="1075831"/>
            <a:chOff x="5847863" y="4281335"/>
            <a:chExt cx="358150" cy="1075915"/>
          </a:xfrm>
        </p:grpSpPr>
        <p:sp>
          <p:nvSpPr>
            <p:cNvPr id="505" name="Google Shape;505;p31"/>
            <p:cNvSpPr/>
            <p:nvPr/>
          </p:nvSpPr>
          <p:spPr>
            <a:xfrm>
              <a:off x="5888440" y="4281335"/>
              <a:ext cx="317573" cy="1046246"/>
            </a:xfrm>
            <a:custGeom>
              <a:rect b="b" l="l" r="r" t="t"/>
              <a:pathLst>
                <a:path extrusionOk="0" h="391486" w="11883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31"/>
            <p:cNvSpPr/>
            <p:nvPr/>
          </p:nvSpPr>
          <p:spPr>
            <a:xfrm>
              <a:off x="5847863" y="5204549"/>
              <a:ext cx="145229" cy="152701"/>
            </a:xfrm>
            <a:custGeom>
              <a:rect b="b" l="l" r="r" t="t"/>
              <a:pathLst>
                <a:path extrusionOk="0" h="57138" w="54342">
                  <a:moveTo>
                    <a:pt x="7960" y="23178"/>
                  </a:moveTo>
                  <a:lnTo>
                    <a:pt x="-56" y="17212"/>
                  </a:lnTo>
                  <a:lnTo>
                    <a:pt x="54286" y="57852"/>
                  </a:lnTo>
                  <a:lnTo>
                    <a:pt x="52608" y="714"/>
                  </a:lnTo>
                </a:path>
              </a:pathLst>
            </a:custGeom>
            <a:noFill/>
            <a:ln cap="rnd"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252525"/>
      </a:dk2>
      <a:lt2>
        <a:srgbClr val="EEEEEE"/>
      </a:lt2>
      <a:accent1>
        <a:srgbClr val="DD7853"/>
      </a:accent1>
      <a:accent2>
        <a:srgbClr val="F9B87F"/>
      </a:accent2>
      <a:accent3>
        <a:srgbClr val="E0D2C6"/>
      </a:accent3>
      <a:accent4>
        <a:srgbClr val="FFF8E8"/>
      </a:accent4>
      <a:accent5>
        <a:srgbClr val="C3A48E"/>
      </a:accent5>
      <a:accent6>
        <a:srgbClr val="171717"/>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