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10287000" cx="18288000"/>
  <p:notesSz cx="6858000" cy="9144000"/>
  <p:embeddedFontLst>
    <p:embeddedFont>
      <p:font typeface="Caveat"/>
      <p:regular r:id="rId27"/>
      <p:bold r:id="rId28"/>
    </p:embeddedFont>
    <p:embeddedFont>
      <p:font typeface="Nunito Sans Black"/>
      <p:bold r:id="rId29"/>
      <p:boldItalic r:id="rId30"/>
    </p:embeddedFont>
    <p:embeddedFont>
      <p:font typeface="Alfa Slab One"/>
      <p:regular r:id="rId31"/>
    </p:embeddedFont>
    <p:embeddedFont>
      <p:font typeface="Nunito Sans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Caveat-bold.fntdata"/><Relationship Id="rId27" Type="http://schemas.openxmlformats.org/officeDocument/2006/relationships/font" Target="fonts/Cavea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NunitoSansBlack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AlfaSlabOne-regular.fntdata"/><Relationship Id="rId30" Type="http://schemas.openxmlformats.org/officeDocument/2006/relationships/font" Target="fonts/NunitoSansBlack-boldItalic.fntdata"/><Relationship Id="rId11" Type="http://schemas.openxmlformats.org/officeDocument/2006/relationships/slide" Target="slides/slide6.xml"/><Relationship Id="rId33" Type="http://schemas.openxmlformats.org/officeDocument/2006/relationships/font" Target="fonts/NunitoSans-bold.fntdata"/><Relationship Id="rId10" Type="http://schemas.openxmlformats.org/officeDocument/2006/relationships/slide" Target="slides/slide5.xml"/><Relationship Id="rId32" Type="http://schemas.openxmlformats.org/officeDocument/2006/relationships/font" Target="fonts/NunitoSans-regular.fntdata"/><Relationship Id="rId13" Type="http://schemas.openxmlformats.org/officeDocument/2006/relationships/slide" Target="slides/slide8.xml"/><Relationship Id="rId35" Type="http://schemas.openxmlformats.org/officeDocument/2006/relationships/font" Target="fonts/NunitoSans-boldItalic.fntdata"/><Relationship Id="rId12" Type="http://schemas.openxmlformats.org/officeDocument/2006/relationships/slide" Target="slides/slide7.xml"/><Relationship Id="rId34" Type="http://schemas.openxmlformats.org/officeDocument/2006/relationships/font" Target="fonts/NunitoSans-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e0279ccc38_0_1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2e0279ccc38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24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3.png"/><Relationship Id="rId4" Type="http://schemas.openxmlformats.org/officeDocument/2006/relationships/image" Target="../media/image20.png"/><Relationship Id="rId5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21.png"/><Relationship Id="rId4" Type="http://schemas.openxmlformats.org/officeDocument/2006/relationships/image" Target="../media/image14.png"/><Relationship Id="rId5" Type="http://schemas.openxmlformats.org/officeDocument/2006/relationships/image" Target="../media/image11.png"/><Relationship Id="rId6" Type="http://schemas.openxmlformats.org/officeDocument/2006/relationships/image" Target="../media/image18.png"/><Relationship Id="rId7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16.png"/><Relationship Id="rId4" Type="http://schemas.openxmlformats.org/officeDocument/2006/relationships/image" Target="../media/image23.png"/><Relationship Id="rId5" Type="http://schemas.openxmlformats.org/officeDocument/2006/relationships/image" Target="../media/image22.png"/><Relationship Id="rId6" Type="http://schemas.openxmlformats.org/officeDocument/2006/relationships/image" Target="../media/image3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7.png"/><Relationship Id="rId3" Type="http://schemas.openxmlformats.org/officeDocument/2006/relationships/image" Target="../media/image15.png"/><Relationship Id="rId4" Type="http://schemas.openxmlformats.org/officeDocument/2006/relationships/image" Target="../media/image28.png"/><Relationship Id="rId5" Type="http://schemas.openxmlformats.org/officeDocument/2006/relationships/image" Target="../media/image26.png"/><Relationship Id="rId6" Type="http://schemas.openxmlformats.org/officeDocument/2006/relationships/image" Target="../media/image42.png"/><Relationship Id="rId7" Type="http://schemas.openxmlformats.org/officeDocument/2006/relationships/image" Target="../media/image3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"/>
          <p:cNvPicPr preferRelativeResize="0"/>
          <p:nvPr/>
        </p:nvPicPr>
        <p:blipFill rotWithShape="1">
          <a:blip r:embed="rId2">
            <a:alphaModFix/>
          </a:blip>
          <a:srcRect b="0" l="5555" r="5555" t="0"/>
          <a:stretch/>
        </p:blipFill>
        <p:spPr>
          <a:xfrm>
            <a:off x="0" y="0"/>
            <a:ext cx="18288000" cy="1028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3"/>
          <p:cNvPicPr preferRelativeResize="0"/>
          <p:nvPr/>
        </p:nvPicPr>
        <p:blipFill rotWithShape="1">
          <a:blip r:embed="rId3">
            <a:alphaModFix/>
          </a:blip>
          <a:srcRect b="5583" l="9078" r="7629" t="21242"/>
          <a:stretch/>
        </p:blipFill>
        <p:spPr>
          <a:xfrm>
            <a:off x="158750" y="0"/>
            <a:ext cx="18288000" cy="60249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"/>
          <p:cNvSpPr/>
          <p:nvPr/>
        </p:nvSpPr>
        <p:spPr>
          <a:xfrm>
            <a:off x="3755169" y="1733840"/>
            <a:ext cx="10777661" cy="6819320"/>
          </a:xfrm>
          <a:custGeom>
            <a:rect b="b" l="l" r="r" t="t"/>
            <a:pathLst>
              <a:path extrusionOk="0" h="6819320" w="10777661">
                <a:moveTo>
                  <a:pt x="0" y="0"/>
                </a:moveTo>
                <a:lnTo>
                  <a:pt x="10777662" y="0"/>
                </a:lnTo>
                <a:lnTo>
                  <a:pt x="10777662" y="6819320"/>
                </a:lnTo>
                <a:lnTo>
                  <a:pt x="0" y="68193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3" name="Google Shape;13;p3"/>
          <p:cNvPicPr preferRelativeResize="0"/>
          <p:nvPr/>
        </p:nvPicPr>
        <p:blipFill rotWithShape="1">
          <a:blip r:embed="rId5">
            <a:alphaModFix/>
          </a:blip>
          <a:srcRect b="39154" l="25406" r="0" t="0"/>
          <a:stretch/>
        </p:blipFill>
        <p:spPr>
          <a:xfrm>
            <a:off x="0" y="6024975"/>
            <a:ext cx="5234326" cy="426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3"/>
          <p:cNvPicPr preferRelativeResize="0"/>
          <p:nvPr/>
        </p:nvPicPr>
        <p:blipFill rotWithShape="1">
          <a:blip r:embed="rId6">
            <a:alphaModFix/>
          </a:blip>
          <a:srcRect b="41537" l="0" r="24374" t="0"/>
          <a:stretch/>
        </p:blipFill>
        <p:spPr>
          <a:xfrm>
            <a:off x="13152750" y="6309900"/>
            <a:ext cx="5135251" cy="3977101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 txBox="1"/>
          <p:nvPr>
            <p:ph type="title"/>
          </p:nvPr>
        </p:nvSpPr>
        <p:spPr>
          <a:xfrm>
            <a:off x="2276300" y="4083401"/>
            <a:ext cx="14052900" cy="231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EDD16D"/>
              </a:buClr>
              <a:buSzPts val="10350"/>
              <a:buFont typeface="Alfa Slab One"/>
              <a:buNone/>
              <a:defRPr i="0" sz="10350" u="none" cap="none" strike="noStrike">
                <a:solidFill>
                  <a:srgbClr val="EDD16D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EDD16D"/>
              </a:buClr>
              <a:buSzPts val="10350"/>
              <a:buNone/>
              <a:defRPr sz="10350">
                <a:solidFill>
                  <a:srgbClr val="EDD16D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EDD16D"/>
              </a:buClr>
              <a:buSzPts val="10350"/>
              <a:buNone/>
              <a:defRPr sz="10350">
                <a:solidFill>
                  <a:srgbClr val="EDD16D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EDD16D"/>
              </a:buClr>
              <a:buSzPts val="10350"/>
              <a:buNone/>
              <a:defRPr sz="10350">
                <a:solidFill>
                  <a:srgbClr val="EDD16D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EDD16D"/>
              </a:buClr>
              <a:buSzPts val="10350"/>
              <a:buNone/>
              <a:defRPr sz="10350">
                <a:solidFill>
                  <a:srgbClr val="EDD16D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EDD16D"/>
              </a:buClr>
              <a:buSzPts val="10350"/>
              <a:buNone/>
              <a:defRPr sz="10350">
                <a:solidFill>
                  <a:srgbClr val="EDD16D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EDD16D"/>
              </a:buClr>
              <a:buSzPts val="10350"/>
              <a:buNone/>
              <a:defRPr sz="10350">
                <a:solidFill>
                  <a:srgbClr val="EDD16D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EDD16D"/>
              </a:buClr>
              <a:buSzPts val="10350"/>
              <a:buNone/>
              <a:defRPr sz="10350">
                <a:solidFill>
                  <a:srgbClr val="EDD16D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EDD16D"/>
              </a:buClr>
              <a:buSzPts val="10350"/>
              <a:buNone/>
              <a:defRPr sz="10350">
                <a:solidFill>
                  <a:srgbClr val="EDD16D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" type="subTitle"/>
          </p:nvPr>
        </p:nvSpPr>
        <p:spPr>
          <a:xfrm>
            <a:off x="5193650" y="2547424"/>
            <a:ext cx="8218200" cy="1196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9150"/>
              <a:buFont typeface="Caveat"/>
              <a:buNone/>
              <a:defRPr sz="9150">
                <a:solidFill>
                  <a:srgbClr val="FFFFFF"/>
                </a:solidFill>
                <a:latin typeface="Caveat"/>
                <a:ea typeface="Caveat"/>
                <a:cs typeface="Caveat"/>
                <a:sym typeface="Caveat"/>
              </a:defRPr>
            </a:lvl1pPr>
            <a:lvl2pPr lvl="1"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ts val="9150"/>
              <a:buNone/>
              <a:defRPr sz="9150">
                <a:solidFill>
                  <a:srgbClr val="FFFFFF"/>
                </a:solidFill>
              </a:defRPr>
            </a:lvl2pPr>
            <a:lvl3pPr lvl="2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9150"/>
              <a:buNone/>
              <a:defRPr sz="9150">
                <a:solidFill>
                  <a:srgbClr val="FFFFFF"/>
                </a:solidFill>
              </a:defRPr>
            </a:lvl3pPr>
            <a:lvl4pPr lvl="3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9150"/>
              <a:buNone/>
              <a:defRPr sz="9150">
                <a:solidFill>
                  <a:srgbClr val="FFFFFF"/>
                </a:solidFill>
              </a:defRPr>
            </a:lvl4pPr>
            <a:lvl5pPr lvl="4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9150"/>
              <a:buNone/>
              <a:defRPr sz="9150">
                <a:solidFill>
                  <a:srgbClr val="FFFFFF"/>
                </a:solidFill>
              </a:defRPr>
            </a:lvl5pPr>
            <a:lvl6pPr lvl="5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9150"/>
              <a:buNone/>
              <a:defRPr sz="9150">
                <a:solidFill>
                  <a:srgbClr val="FFFFFF"/>
                </a:solidFill>
              </a:defRPr>
            </a:lvl6pPr>
            <a:lvl7pPr lvl="6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9150"/>
              <a:buNone/>
              <a:defRPr sz="9150">
                <a:solidFill>
                  <a:srgbClr val="FFFFFF"/>
                </a:solidFill>
              </a:defRPr>
            </a:lvl7pPr>
            <a:lvl8pPr lvl="7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9150"/>
              <a:buNone/>
              <a:defRPr sz="9150">
                <a:solidFill>
                  <a:srgbClr val="FFFFFF"/>
                </a:solidFill>
              </a:defRPr>
            </a:lvl8pPr>
            <a:lvl9pPr lvl="8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9150"/>
              <a:buNone/>
              <a:defRPr sz="915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7" name="Google Shape;17;p3"/>
          <p:cNvSpPr txBox="1"/>
          <p:nvPr>
            <p:ph idx="2" type="subTitle"/>
          </p:nvPr>
        </p:nvSpPr>
        <p:spPr>
          <a:xfrm>
            <a:off x="3273200" y="6756144"/>
            <a:ext cx="12059100" cy="819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Clr>
                <a:srgbClr val="FFFFFF"/>
              </a:buClr>
              <a:buSzPts val="9150"/>
              <a:buNone/>
              <a:defRPr sz="9150">
                <a:solidFill>
                  <a:srgbClr val="FFFFFF"/>
                </a:solidFill>
              </a:defRPr>
            </a:lvl2pPr>
            <a:lvl3pPr lvl="2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9150"/>
              <a:buNone/>
              <a:defRPr sz="9150">
                <a:solidFill>
                  <a:srgbClr val="FFFFFF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9150"/>
              <a:buNone/>
              <a:defRPr sz="9150">
                <a:solidFill>
                  <a:srgbClr val="FFFFFF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9150"/>
              <a:buNone/>
              <a:defRPr sz="9150">
                <a:solidFill>
                  <a:srgbClr val="FFFFFF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9150"/>
              <a:buNone/>
              <a:defRPr sz="9150">
                <a:solidFill>
                  <a:srgbClr val="FFFFFF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9150"/>
              <a:buNone/>
              <a:defRPr sz="9150">
                <a:solidFill>
                  <a:srgbClr val="FFFFFF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9150"/>
              <a:buNone/>
              <a:defRPr sz="9150">
                <a:solidFill>
                  <a:srgbClr val="FFFFFF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9150"/>
              <a:buNone/>
              <a:defRPr sz="915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3" type="subTitle"/>
          </p:nvPr>
        </p:nvSpPr>
        <p:spPr>
          <a:xfrm>
            <a:off x="4030700" y="8882625"/>
            <a:ext cx="10544100" cy="620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640"/>
              </a:spcBef>
              <a:spcAft>
                <a:spcPts val="0"/>
              </a:spcAft>
              <a:buSzPts val="2750"/>
              <a:buNone/>
              <a:defRPr b="0" sz="2750"/>
            </a:lvl1pPr>
            <a:lvl2pPr lvl="1">
              <a:spcBef>
                <a:spcPts val="560"/>
              </a:spcBef>
              <a:spcAft>
                <a:spcPts val="0"/>
              </a:spcAft>
              <a:buSzPts val="2750"/>
              <a:buNone/>
              <a:defRPr sz="2750"/>
            </a:lvl2pPr>
            <a:lvl3pPr lvl="2">
              <a:spcBef>
                <a:spcPts val="480"/>
              </a:spcBef>
              <a:spcAft>
                <a:spcPts val="0"/>
              </a:spcAft>
              <a:buSzPts val="2750"/>
              <a:buNone/>
              <a:defRPr sz="2750"/>
            </a:lvl3pPr>
            <a:lvl4pPr lvl="3">
              <a:spcBef>
                <a:spcPts val="400"/>
              </a:spcBef>
              <a:spcAft>
                <a:spcPts val="0"/>
              </a:spcAft>
              <a:buSzPts val="2750"/>
              <a:buNone/>
              <a:defRPr sz="2750"/>
            </a:lvl4pPr>
            <a:lvl5pPr lvl="4">
              <a:spcBef>
                <a:spcPts val="400"/>
              </a:spcBef>
              <a:spcAft>
                <a:spcPts val="0"/>
              </a:spcAft>
              <a:buSzPts val="2750"/>
              <a:buNone/>
              <a:defRPr sz="2750"/>
            </a:lvl5pPr>
            <a:lvl6pPr lvl="5">
              <a:spcBef>
                <a:spcPts val="400"/>
              </a:spcBef>
              <a:spcAft>
                <a:spcPts val="0"/>
              </a:spcAft>
              <a:buSzPts val="2750"/>
              <a:buNone/>
              <a:defRPr sz="2750"/>
            </a:lvl6pPr>
            <a:lvl7pPr lvl="6">
              <a:spcBef>
                <a:spcPts val="400"/>
              </a:spcBef>
              <a:spcAft>
                <a:spcPts val="0"/>
              </a:spcAft>
              <a:buSzPts val="2750"/>
              <a:buNone/>
              <a:defRPr sz="2750"/>
            </a:lvl7pPr>
            <a:lvl8pPr lvl="7">
              <a:spcBef>
                <a:spcPts val="400"/>
              </a:spcBef>
              <a:spcAft>
                <a:spcPts val="0"/>
              </a:spcAft>
              <a:buSzPts val="2750"/>
              <a:buNone/>
              <a:defRPr sz="2750"/>
            </a:lvl8pPr>
            <a:lvl9pPr lvl="8">
              <a:spcBef>
                <a:spcPts val="400"/>
              </a:spcBef>
              <a:spcAft>
                <a:spcPts val="0"/>
              </a:spcAft>
              <a:buSzPts val="2750"/>
              <a:buNone/>
              <a:defRPr sz="275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1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4"/>
          <p:cNvGrpSpPr/>
          <p:nvPr/>
        </p:nvGrpSpPr>
        <p:grpSpPr>
          <a:xfrm>
            <a:off x="869920" y="1290878"/>
            <a:ext cx="16548409" cy="8316350"/>
            <a:chOff x="0" y="-38100"/>
            <a:chExt cx="4358400" cy="2190300"/>
          </a:xfrm>
        </p:grpSpPr>
        <p:sp>
          <p:nvSpPr>
            <p:cNvPr id="21" name="Google Shape;21;p4"/>
            <p:cNvSpPr/>
            <p:nvPr/>
          </p:nvSpPr>
          <p:spPr>
            <a:xfrm>
              <a:off x="0" y="0"/>
              <a:ext cx="4358363" cy="2152056"/>
            </a:xfrm>
            <a:custGeom>
              <a:rect b="b" l="l" r="r" t="t"/>
              <a:pathLst>
                <a:path extrusionOk="0" h="2152056" w="4358363">
                  <a:moveTo>
                    <a:pt x="23860" y="0"/>
                  </a:moveTo>
                  <a:lnTo>
                    <a:pt x="4334503" y="0"/>
                  </a:lnTo>
                  <a:cubicBezTo>
                    <a:pt x="4340831" y="0"/>
                    <a:pt x="4346900" y="2514"/>
                    <a:pt x="4351375" y="6988"/>
                  </a:cubicBezTo>
                  <a:cubicBezTo>
                    <a:pt x="4355849" y="11463"/>
                    <a:pt x="4358363" y="17532"/>
                    <a:pt x="4358363" y="23860"/>
                  </a:cubicBezTo>
                  <a:lnTo>
                    <a:pt x="4358363" y="2128196"/>
                  </a:lnTo>
                  <a:cubicBezTo>
                    <a:pt x="4358363" y="2141374"/>
                    <a:pt x="4347681" y="2152056"/>
                    <a:pt x="4334503" y="2152056"/>
                  </a:cubicBezTo>
                  <a:lnTo>
                    <a:pt x="23860" y="2152056"/>
                  </a:lnTo>
                  <a:cubicBezTo>
                    <a:pt x="10682" y="2152056"/>
                    <a:pt x="0" y="2141374"/>
                    <a:pt x="0" y="2128196"/>
                  </a:cubicBezTo>
                  <a:lnTo>
                    <a:pt x="0" y="23860"/>
                  </a:lnTo>
                  <a:cubicBezTo>
                    <a:pt x="0" y="10682"/>
                    <a:pt x="10682" y="0"/>
                    <a:pt x="23860" y="0"/>
                  </a:cubicBezTo>
                  <a:close/>
                </a:path>
              </a:pathLst>
            </a:custGeom>
            <a:solidFill>
              <a:srgbClr val="F0F0F0"/>
            </a:solidFill>
            <a:ln cap="rnd" cmpd="sng" w="104775">
              <a:solidFill>
                <a:srgbClr val="DF862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4"/>
            <p:cNvSpPr txBox="1"/>
            <p:nvPr/>
          </p:nvSpPr>
          <p:spPr>
            <a:xfrm>
              <a:off x="0" y="-38100"/>
              <a:ext cx="4358400" cy="219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3" name="Google Shape;23;p4"/>
          <p:cNvPicPr preferRelativeResize="0"/>
          <p:nvPr/>
        </p:nvPicPr>
        <p:blipFill rotWithShape="1">
          <a:blip r:embed="rId2">
            <a:alphaModFix/>
          </a:blip>
          <a:srcRect b="0" l="5555" r="5555" t="0"/>
          <a:stretch/>
        </p:blipFill>
        <p:spPr>
          <a:xfrm>
            <a:off x="0" y="0"/>
            <a:ext cx="18288000" cy="1028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8086" y="392799"/>
            <a:ext cx="10211827" cy="2123225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4"/>
          <p:cNvSpPr/>
          <p:nvPr/>
        </p:nvSpPr>
        <p:spPr>
          <a:xfrm>
            <a:off x="7526336" y="3405865"/>
            <a:ext cx="3956792" cy="5243942"/>
          </a:xfrm>
          <a:custGeom>
            <a:rect b="b" l="l" r="r" t="t"/>
            <a:pathLst>
              <a:path extrusionOk="0" h="5243942" w="3956792">
                <a:moveTo>
                  <a:pt x="0" y="0"/>
                </a:moveTo>
                <a:lnTo>
                  <a:pt x="3956792" y="0"/>
                </a:lnTo>
                <a:lnTo>
                  <a:pt x="3956792" y="5243942"/>
                </a:lnTo>
                <a:lnTo>
                  <a:pt x="0" y="5243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" name="Google Shape;26;p4"/>
          <p:cNvSpPr/>
          <p:nvPr/>
        </p:nvSpPr>
        <p:spPr>
          <a:xfrm rot="-5640851">
            <a:off x="15260663" y="934149"/>
            <a:ext cx="2692173" cy="2599170"/>
          </a:xfrm>
          <a:custGeom>
            <a:rect b="b" l="l" r="r" t="t"/>
            <a:pathLst>
              <a:path extrusionOk="0" h="2599292" w="2692299">
                <a:moveTo>
                  <a:pt x="0" y="0"/>
                </a:moveTo>
                <a:lnTo>
                  <a:pt x="2692298" y="0"/>
                </a:lnTo>
                <a:lnTo>
                  <a:pt x="2692298" y="2599292"/>
                </a:lnTo>
                <a:lnTo>
                  <a:pt x="0" y="25992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" name="Google Shape;27;p4"/>
          <p:cNvSpPr/>
          <p:nvPr/>
        </p:nvSpPr>
        <p:spPr>
          <a:xfrm flipH="1" rot="5159149">
            <a:off x="337519" y="931877"/>
            <a:ext cx="2692173" cy="2599170"/>
          </a:xfrm>
          <a:custGeom>
            <a:rect b="b" l="l" r="r" t="t"/>
            <a:pathLst>
              <a:path extrusionOk="0" h="2599292" w="2692299">
                <a:moveTo>
                  <a:pt x="0" y="2599292"/>
                </a:moveTo>
                <a:lnTo>
                  <a:pt x="2692298" y="2599292"/>
                </a:lnTo>
                <a:lnTo>
                  <a:pt x="2692298" y="0"/>
                </a:lnTo>
                <a:lnTo>
                  <a:pt x="0" y="0"/>
                </a:lnTo>
                <a:lnTo>
                  <a:pt x="0" y="2599292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" name="Google Shape;28;p4"/>
          <p:cNvSpPr txBox="1"/>
          <p:nvPr/>
        </p:nvSpPr>
        <p:spPr>
          <a:xfrm>
            <a:off x="4169081" y="3534144"/>
            <a:ext cx="1265700" cy="108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28" u="none" cap="none" strike="noStrike">
                <a:solidFill>
                  <a:srgbClr val="92241E"/>
                </a:solidFill>
                <a:latin typeface="Alfa Slab One"/>
                <a:ea typeface="Alfa Slab One"/>
                <a:cs typeface="Alfa Slab One"/>
                <a:sym typeface="Alfa Slab One"/>
              </a:rPr>
              <a:t>1</a:t>
            </a:r>
            <a:endParaRPr/>
          </a:p>
        </p:txBody>
      </p:sp>
      <p:sp>
        <p:nvSpPr>
          <p:cNvPr id="29" name="Google Shape;29;p4"/>
          <p:cNvSpPr txBox="1"/>
          <p:nvPr/>
        </p:nvSpPr>
        <p:spPr>
          <a:xfrm>
            <a:off x="4169081" y="6419302"/>
            <a:ext cx="1265700" cy="108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28" u="none" cap="none" strike="noStrike">
                <a:solidFill>
                  <a:srgbClr val="92241E"/>
                </a:solidFill>
                <a:latin typeface="Alfa Slab One"/>
                <a:ea typeface="Alfa Slab One"/>
                <a:cs typeface="Alfa Slab One"/>
                <a:sym typeface="Alfa Slab One"/>
              </a:rPr>
              <a:t>3</a:t>
            </a:r>
            <a:endParaRPr/>
          </a:p>
        </p:txBody>
      </p:sp>
      <p:sp>
        <p:nvSpPr>
          <p:cNvPr id="30" name="Google Shape;30;p4"/>
          <p:cNvSpPr txBox="1"/>
          <p:nvPr/>
        </p:nvSpPr>
        <p:spPr>
          <a:xfrm>
            <a:off x="13414978" y="3534144"/>
            <a:ext cx="1265700" cy="108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28" u="none" cap="none" strike="noStrike">
                <a:solidFill>
                  <a:srgbClr val="92241E"/>
                </a:solidFill>
                <a:latin typeface="Alfa Slab One"/>
                <a:ea typeface="Alfa Slab One"/>
                <a:cs typeface="Alfa Slab One"/>
                <a:sym typeface="Alfa Slab One"/>
              </a:rPr>
              <a:t>2</a:t>
            </a:r>
            <a:endParaRPr/>
          </a:p>
        </p:txBody>
      </p:sp>
      <p:sp>
        <p:nvSpPr>
          <p:cNvPr id="31" name="Google Shape;31;p4"/>
          <p:cNvSpPr txBox="1"/>
          <p:nvPr/>
        </p:nvSpPr>
        <p:spPr>
          <a:xfrm>
            <a:off x="13414978" y="6419288"/>
            <a:ext cx="1265700" cy="108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28" u="none" cap="none" strike="noStrike">
                <a:solidFill>
                  <a:srgbClr val="92241E"/>
                </a:solidFill>
                <a:latin typeface="Alfa Slab One"/>
                <a:ea typeface="Alfa Slab One"/>
                <a:cs typeface="Alfa Slab One"/>
                <a:sym typeface="Alfa Slab One"/>
              </a:rPr>
              <a:t>4</a:t>
            </a:r>
            <a:endParaRPr/>
          </a:p>
        </p:txBody>
      </p:sp>
      <p:sp>
        <p:nvSpPr>
          <p:cNvPr id="32" name="Google Shape;32;p4"/>
          <p:cNvSpPr txBox="1"/>
          <p:nvPr>
            <p:ph idx="1" type="subTitle"/>
          </p:nvPr>
        </p:nvSpPr>
        <p:spPr>
          <a:xfrm>
            <a:off x="5034650" y="680350"/>
            <a:ext cx="8202300" cy="1156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640"/>
              </a:spcBef>
              <a:spcAft>
                <a:spcPts val="0"/>
              </a:spcAft>
              <a:buClr>
                <a:srgbClr val="920505"/>
              </a:buClr>
              <a:buSzPts val="5900"/>
              <a:buFont typeface="Alfa Slab One"/>
              <a:buNone/>
              <a:defRPr sz="59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56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2pPr>
            <a:lvl3pPr lvl="2">
              <a:spcBef>
                <a:spcPts val="48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3pPr>
            <a:lvl4pPr lvl="3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4pPr>
            <a:lvl5pPr lvl="4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5pPr>
            <a:lvl6pPr lvl="5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6pPr>
            <a:lvl7pPr lvl="6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7pPr>
            <a:lvl8pPr lvl="7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8pPr>
            <a:lvl9pPr lvl="8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9pPr>
          </a:lstStyle>
          <a:p/>
        </p:txBody>
      </p:sp>
      <p:sp>
        <p:nvSpPr>
          <p:cNvPr id="33" name="Google Shape;33;p4"/>
          <p:cNvSpPr txBox="1"/>
          <p:nvPr>
            <p:ph idx="2" type="subTitle"/>
          </p:nvPr>
        </p:nvSpPr>
        <p:spPr>
          <a:xfrm>
            <a:off x="2955800" y="4615950"/>
            <a:ext cx="3692400" cy="1156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640"/>
              </a:spcBef>
              <a:spcAft>
                <a:spcPts val="0"/>
              </a:spcAft>
              <a:buSzPts val="2700"/>
              <a:buNone/>
              <a:defRPr sz="2700"/>
            </a:lvl1pPr>
            <a:lvl2pPr lvl="1">
              <a:spcBef>
                <a:spcPts val="560"/>
              </a:spcBef>
              <a:spcAft>
                <a:spcPts val="0"/>
              </a:spcAft>
              <a:buSzPts val="2700"/>
              <a:buNone/>
              <a:defRPr sz="2700"/>
            </a:lvl2pPr>
            <a:lvl3pPr lvl="2">
              <a:spcBef>
                <a:spcPts val="480"/>
              </a:spcBef>
              <a:spcAft>
                <a:spcPts val="0"/>
              </a:spcAft>
              <a:buSzPts val="2700"/>
              <a:buNone/>
              <a:defRPr sz="2700"/>
            </a:lvl3pPr>
            <a:lvl4pPr lvl="3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4pPr>
            <a:lvl5pPr lvl="4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5pPr>
            <a:lvl6pPr lvl="5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6pPr>
            <a:lvl7pPr lvl="6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7pPr>
            <a:lvl8pPr lvl="7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8pPr>
            <a:lvl9pPr lvl="8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/>
        </p:txBody>
      </p:sp>
      <p:sp>
        <p:nvSpPr>
          <p:cNvPr id="34" name="Google Shape;34;p4"/>
          <p:cNvSpPr txBox="1"/>
          <p:nvPr>
            <p:ph idx="3" type="subTitle"/>
          </p:nvPr>
        </p:nvSpPr>
        <p:spPr>
          <a:xfrm>
            <a:off x="12201625" y="4615950"/>
            <a:ext cx="3692400" cy="1156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2700"/>
              <a:buNone/>
              <a:defRPr sz="2700"/>
            </a:lvl1pPr>
            <a:lvl2pPr lvl="1" rtl="0">
              <a:spcBef>
                <a:spcPts val="560"/>
              </a:spcBef>
              <a:spcAft>
                <a:spcPts val="0"/>
              </a:spcAft>
              <a:buSzPts val="2700"/>
              <a:buNone/>
              <a:defRPr sz="2700"/>
            </a:lvl2pPr>
            <a:lvl3pPr lvl="2" rtl="0">
              <a:spcBef>
                <a:spcPts val="480"/>
              </a:spcBef>
              <a:spcAft>
                <a:spcPts val="0"/>
              </a:spcAft>
              <a:buSzPts val="2700"/>
              <a:buNone/>
              <a:defRPr sz="2700"/>
            </a:lvl3pPr>
            <a:lvl4pPr lvl="3" rtl="0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4pPr>
            <a:lvl5pPr lvl="4" rtl="0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5pPr>
            <a:lvl6pPr lvl="5" rtl="0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6pPr>
            <a:lvl7pPr lvl="6" rtl="0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7pPr>
            <a:lvl8pPr lvl="7" rtl="0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8pPr>
            <a:lvl9pPr lvl="8" rtl="0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/>
        </p:txBody>
      </p:sp>
      <p:sp>
        <p:nvSpPr>
          <p:cNvPr id="35" name="Google Shape;35;p4"/>
          <p:cNvSpPr txBox="1"/>
          <p:nvPr>
            <p:ph idx="4" type="subTitle"/>
          </p:nvPr>
        </p:nvSpPr>
        <p:spPr>
          <a:xfrm>
            <a:off x="2955800" y="7539978"/>
            <a:ext cx="3692400" cy="1156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2700"/>
              <a:buNone/>
              <a:defRPr sz="2700"/>
            </a:lvl1pPr>
            <a:lvl2pPr lvl="1" rtl="0">
              <a:spcBef>
                <a:spcPts val="560"/>
              </a:spcBef>
              <a:spcAft>
                <a:spcPts val="0"/>
              </a:spcAft>
              <a:buSzPts val="2700"/>
              <a:buNone/>
              <a:defRPr sz="2700"/>
            </a:lvl2pPr>
            <a:lvl3pPr lvl="2" rtl="0">
              <a:spcBef>
                <a:spcPts val="480"/>
              </a:spcBef>
              <a:spcAft>
                <a:spcPts val="0"/>
              </a:spcAft>
              <a:buSzPts val="2700"/>
              <a:buNone/>
              <a:defRPr sz="2700"/>
            </a:lvl3pPr>
            <a:lvl4pPr lvl="3" rtl="0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4pPr>
            <a:lvl5pPr lvl="4" rtl="0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5pPr>
            <a:lvl6pPr lvl="5" rtl="0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6pPr>
            <a:lvl7pPr lvl="6" rtl="0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7pPr>
            <a:lvl8pPr lvl="7" rtl="0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8pPr>
            <a:lvl9pPr lvl="8" rtl="0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/>
        </p:txBody>
      </p:sp>
      <p:sp>
        <p:nvSpPr>
          <p:cNvPr id="36" name="Google Shape;36;p4"/>
          <p:cNvSpPr txBox="1"/>
          <p:nvPr>
            <p:ph idx="5" type="subTitle"/>
          </p:nvPr>
        </p:nvSpPr>
        <p:spPr>
          <a:xfrm>
            <a:off x="12201625" y="7539978"/>
            <a:ext cx="3692400" cy="1156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2700"/>
              <a:buNone/>
              <a:defRPr sz="2700"/>
            </a:lvl1pPr>
            <a:lvl2pPr lvl="1" rtl="0">
              <a:spcBef>
                <a:spcPts val="560"/>
              </a:spcBef>
              <a:spcAft>
                <a:spcPts val="0"/>
              </a:spcAft>
              <a:buSzPts val="2700"/>
              <a:buNone/>
              <a:defRPr sz="2700"/>
            </a:lvl2pPr>
            <a:lvl3pPr lvl="2" rtl="0">
              <a:spcBef>
                <a:spcPts val="480"/>
              </a:spcBef>
              <a:spcAft>
                <a:spcPts val="0"/>
              </a:spcAft>
              <a:buSzPts val="2700"/>
              <a:buNone/>
              <a:defRPr sz="2700"/>
            </a:lvl3pPr>
            <a:lvl4pPr lvl="3" rtl="0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4pPr>
            <a:lvl5pPr lvl="4" rtl="0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5pPr>
            <a:lvl6pPr lvl="5" rtl="0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6pPr>
            <a:lvl7pPr lvl="6" rtl="0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7pPr>
            <a:lvl8pPr lvl="7" rtl="0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8pPr>
            <a:lvl9pPr lvl="8" rtl="0"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3">
  <p:cSld name="CUSTOM_2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5"/>
          <p:cNvPicPr preferRelativeResize="0"/>
          <p:nvPr/>
        </p:nvPicPr>
        <p:blipFill rotWithShape="1">
          <a:blip r:embed="rId2">
            <a:alphaModFix/>
          </a:blip>
          <a:srcRect b="0" l="5555" r="5555" t="0"/>
          <a:stretch/>
        </p:blipFill>
        <p:spPr>
          <a:xfrm>
            <a:off x="0" y="0"/>
            <a:ext cx="18288000" cy="10286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" name="Google Shape;39;p5"/>
          <p:cNvGrpSpPr/>
          <p:nvPr/>
        </p:nvGrpSpPr>
        <p:grpSpPr>
          <a:xfrm>
            <a:off x="869920" y="1290878"/>
            <a:ext cx="16548409" cy="8316350"/>
            <a:chOff x="0" y="-38100"/>
            <a:chExt cx="4358400" cy="2190300"/>
          </a:xfrm>
        </p:grpSpPr>
        <p:sp>
          <p:nvSpPr>
            <p:cNvPr id="40" name="Google Shape;40;p5"/>
            <p:cNvSpPr/>
            <p:nvPr/>
          </p:nvSpPr>
          <p:spPr>
            <a:xfrm>
              <a:off x="0" y="0"/>
              <a:ext cx="4358363" cy="2152056"/>
            </a:xfrm>
            <a:custGeom>
              <a:rect b="b" l="l" r="r" t="t"/>
              <a:pathLst>
                <a:path extrusionOk="0" h="2152056" w="4358363">
                  <a:moveTo>
                    <a:pt x="23860" y="0"/>
                  </a:moveTo>
                  <a:lnTo>
                    <a:pt x="4334503" y="0"/>
                  </a:lnTo>
                  <a:cubicBezTo>
                    <a:pt x="4340831" y="0"/>
                    <a:pt x="4346900" y="2514"/>
                    <a:pt x="4351375" y="6988"/>
                  </a:cubicBezTo>
                  <a:cubicBezTo>
                    <a:pt x="4355849" y="11463"/>
                    <a:pt x="4358363" y="17532"/>
                    <a:pt x="4358363" y="23860"/>
                  </a:cubicBezTo>
                  <a:lnTo>
                    <a:pt x="4358363" y="2128196"/>
                  </a:lnTo>
                  <a:cubicBezTo>
                    <a:pt x="4358363" y="2141374"/>
                    <a:pt x="4347681" y="2152056"/>
                    <a:pt x="4334503" y="2152056"/>
                  </a:cubicBezTo>
                  <a:lnTo>
                    <a:pt x="23860" y="2152056"/>
                  </a:lnTo>
                  <a:cubicBezTo>
                    <a:pt x="10682" y="2152056"/>
                    <a:pt x="0" y="2141374"/>
                    <a:pt x="0" y="2128196"/>
                  </a:cubicBezTo>
                  <a:lnTo>
                    <a:pt x="0" y="23860"/>
                  </a:lnTo>
                  <a:cubicBezTo>
                    <a:pt x="0" y="10682"/>
                    <a:pt x="10682" y="0"/>
                    <a:pt x="23860" y="0"/>
                  </a:cubicBezTo>
                  <a:close/>
                </a:path>
              </a:pathLst>
            </a:custGeom>
            <a:solidFill>
              <a:srgbClr val="F0F0F0"/>
            </a:solidFill>
            <a:ln cap="rnd" cmpd="sng" w="104775">
              <a:solidFill>
                <a:srgbClr val="DF862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5"/>
            <p:cNvSpPr txBox="1"/>
            <p:nvPr/>
          </p:nvSpPr>
          <p:spPr>
            <a:xfrm>
              <a:off x="0" y="-38100"/>
              <a:ext cx="4358400" cy="219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" name="Google Shape;42;p5"/>
          <p:cNvSpPr/>
          <p:nvPr/>
        </p:nvSpPr>
        <p:spPr>
          <a:xfrm rot="-5640851">
            <a:off x="15260663" y="934149"/>
            <a:ext cx="2692173" cy="2599170"/>
          </a:xfrm>
          <a:custGeom>
            <a:rect b="b" l="l" r="r" t="t"/>
            <a:pathLst>
              <a:path extrusionOk="0" h="2599292" w="2692299">
                <a:moveTo>
                  <a:pt x="0" y="0"/>
                </a:moveTo>
                <a:lnTo>
                  <a:pt x="2692298" y="0"/>
                </a:lnTo>
                <a:lnTo>
                  <a:pt x="2692298" y="2599292"/>
                </a:lnTo>
                <a:lnTo>
                  <a:pt x="0" y="25992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" name="Google Shape;43;p5"/>
          <p:cNvSpPr/>
          <p:nvPr/>
        </p:nvSpPr>
        <p:spPr>
          <a:xfrm flipH="1" rot="5159149">
            <a:off x="337519" y="931877"/>
            <a:ext cx="2692173" cy="2599170"/>
          </a:xfrm>
          <a:custGeom>
            <a:rect b="b" l="l" r="r" t="t"/>
            <a:pathLst>
              <a:path extrusionOk="0" h="2599292" w="2692299">
                <a:moveTo>
                  <a:pt x="0" y="2599292"/>
                </a:moveTo>
                <a:lnTo>
                  <a:pt x="2692298" y="2599292"/>
                </a:lnTo>
                <a:lnTo>
                  <a:pt x="2692298" y="0"/>
                </a:lnTo>
                <a:lnTo>
                  <a:pt x="0" y="0"/>
                </a:lnTo>
                <a:lnTo>
                  <a:pt x="0" y="2599292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4" name="Google Shape;44;p5"/>
          <p:cNvGrpSpPr/>
          <p:nvPr/>
        </p:nvGrpSpPr>
        <p:grpSpPr>
          <a:xfrm>
            <a:off x="7079881" y="4200116"/>
            <a:ext cx="4128267" cy="3230782"/>
            <a:chOff x="0" y="-38100"/>
            <a:chExt cx="1087273" cy="850900"/>
          </a:xfrm>
        </p:grpSpPr>
        <p:sp>
          <p:nvSpPr>
            <p:cNvPr id="45" name="Google Shape;45;p5"/>
            <p:cNvSpPr/>
            <p:nvPr/>
          </p:nvSpPr>
          <p:spPr>
            <a:xfrm>
              <a:off x="0" y="0"/>
              <a:ext cx="1087273" cy="812800"/>
            </a:xfrm>
            <a:custGeom>
              <a:rect b="b" l="l" r="r" t="t"/>
              <a:pathLst>
                <a:path extrusionOk="0" h="812800" w="1087273">
                  <a:moveTo>
                    <a:pt x="95643" y="0"/>
                  </a:moveTo>
                  <a:lnTo>
                    <a:pt x="991630" y="0"/>
                  </a:lnTo>
                  <a:cubicBezTo>
                    <a:pt x="1016996" y="0"/>
                    <a:pt x="1041323" y="10077"/>
                    <a:pt x="1059260" y="28013"/>
                  </a:cubicBezTo>
                  <a:cubicBezTo>
                    <a:pt x="1077196" y="45950"/>
                    <a:pt x="1087273" y="70277"/>
                    <a:pt x="1087273" y="95643"/>
                  </a:cubicBezTo>
                  <a:lnTo>
                    <a:pt x="1087273" y="717157"/>
                  </a:lnTo>
                  <a:cubicBezTo>
                    <a:pt x="1087273" y="742523"/>
                    <a:pt x="1077196" y="766850"/>
                    <a:pt x="1059260" y="784787"/>
                  </a:cubicBezTo>
                  <a:cubicBezTo>
                    <a:pt x="1041323" y="802723"/>
                    <a:pt x="1016996" y="812800"/>
                    <a:pt x="991630" y="812800"/>
                  </a:cubicBezTo>
                  <a:lnTo>
                    <a:pt x="95643" y="812800"/>
                  </a:lnTo>
                  <a:cubicBezTo>
                    <a:pt x="70277" y="812800"/>
                    <a:pt x="45950" y="802723"/>
                    <a:pt x="28013" y="784787"/>
                  </a:cubicBezTo>
                  <a:cubicBezTo>
                    <a:pt x="10077" y="766850"/>
                    <a:pt x="0" y="742523"/>
                    <a:pt x="0" y="717157"/>
                  </a:cubicBezTo>
                  <a:lnTo>
                    <a:pt x="0" y="95643"/>
                  </a:lnTo>
                  <a:cubicBezTo>
                    <a:pt x="0" y="70277"/>
                    <a:pt x="10077" y="45950"/>
                    <a:pt x="28013" y="28013"/>
                  </a:cubicBezTo>
                  <a:cubicBezTo>
                    <a:pt x="45950" y="10077"/>
                    <a:pt x="70277" y="0"/>
                    <a:pt x="95643" y="0"/>
                  </a:cubicBezTo>
                  <a:close/>
                </a:path>
              </a:pathLst>
            </a:custGeom>
            <a:solidFill>
              <a:srgbClr val="DC55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5"/>
            <p:cNvSpPr txBox="1"/>
            <p:nvPr/>
          </p:nvSpPr>
          <p:spPr>
            <a:xfrm>
              <a:off x="0" y="-38100"/>
              <a:ext cx="10872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" name="Google Shape;47;p5"/>
          <p:cNvGrpSpPr/>
          <p:nvPr/>
        </p:nvGrpSpPr>
        <p:grpSpPr>
          <a:xfrm>
            <a:off x="6746217" y="4744600"/>
            <a:ext cx="4795599" cy="2141809"/>
            <a:chOff x="0" y="-38100"/>
            <a:chExt cx="1263030" cy="564094"/>
          </a:xfrm>
        </p:grpSpPr>
        <p:sp>
          <p:nvSpPr>
            <p:cNvPr id="48" name="Google Shape;48;p5"/>
            <p:cNvSpPr/>
            <p:nvPr/>
          </p:nvSpPr>
          <p:spPr>
            <a:xfrm>
              <a:off x="0" y="0"/>
              <a:ext cx="1263030" cy="525994"/>
            </a:xfrm>
            <a:custGeom>
              <a:rect b="b" l="l" r="r" t="t"/>
              <a:pathLst>
                <a:path extrusionOk="0" h="525994" w="1263030">
                  <a:moveTo>
                    <a:pt x="82334" y="0"/>
                  </a:moveTo>
                  <a:lnTo>
                    <a:pt x="1180696" y="0"/>
                  </a:lnTo>
                  <a:cubicBezTo>
                    <a:pt x="1202532" y="0"/>
                    <a:pt x="1223474" y="8674"/>
                    <a:pt x="1238915" y="24115"/>
                  </a:cubicBezTo>
                  <a:cubicBezTo>
                    <a:pt x="1254355" y="39556"/>
                    <a:pt x="1263030" y="60498"/>
                    <a:pt x="1263030" y="82334"/>
                  </a:cubicBezTo>
                  <a:lnTo>
                    <a:pt x="1263030" y="443660"/>
                  </a:lnTo>
                  <a:cubicBezTo>
                    <a:pt x="1263030" y="489132"/>
                    <a:pt x="1226168" y="525994"/>
                    <a:pt x="1180696" y="525994"/>
                  </a:cubicBezTo>
                  <a:lnTo>
                    <a:pt x="82334" y="525994"/>
                  </a:lnTo>
                  <a:cubicBezTo>
                    <a:pt x="36862" y="525994"/>
                    <a:pt x="0" y="489132"/>
                    <a:pt x="0" y="443660"/>
                  </a:cubicBezTo>
                  <a:lnTo>
                    <a:pt x="0" y="82334"/>
                  </a:lnTo>
                  <a:cubicBezTo>
                    <a:pt x="0" y="60498"/>
                    <a:pt x="8674" y="39556"/>
                    <a:pt x="24115" y="24115"/>
                  </a:cubicBezTo>
                  <a:cubicBezTo>
                    <a:pt x="39556" y="8674"/>
                    <a:pt x="60498" y="0"/>
                    <a:pt x="82334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5"/>
            <p:cNvSpPr txBox="1"/>
            <p:nvPr/>
          </p:nvSpPr>
          <p:spPr>
            <a:xfrm>
              <a:off x="0" y="-38100"/>
              <a:ext cx="1263000" cy="56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" name="Google Shape;50;p5"/>
          <p:cNvGrpSpPr/>
          <p:nvPr/>
        </p:nvGrpSpPr>
        <p:grpSpPr>
          <a:xfrm>
            <a:off x="12497606" y="4200116"/>
            <a:ext cx="4128267" cy="3230782"/>
            <a:chOff x="0" y="-38100"/>
            <a:chExt cx="1087273" cy="850900"/>
          </a:xfrm>
        </p:grpSpPr>
        <p:sp>
          <p:nvSpPr>
            <p:cNvPr id="51" name="Google Shape;51;p5"/>
            <p:cNvSpPr/>
            <p:nvPr/>
          </p:nvSpPr>
          <p:spPr>
            <a:xfrm>
              <a:off x="0" y="0"/>
              <a:ext cx="1087273" cy="812800"/>
            </a:xfrm>
            <a:custGeom>
              <a:rect b="b" l="l" r="r" t="t"/>
              <a:pathLst>
                <a:path extrusionOk="0" h="812800" w="1087273">
                  <a:moveTo>
                    <a:pt x="95643" y="0"/>
                  </a:moveTo>
                  <a:lnTo>
                    <a:pt x="991630" y="0"/>
                  </a:lnTo>
                  <a:cubicBezTo>
                    <a:pt x="1016996" y="0"/>
                    <a:pt x="1041323" y="10077"/>
                    <a:pt x="1059260" y="28013"/>
                  </a:cubicBezTo>
                  <a:cubicBezTo>
                    <a:pt x="1077196" y="45950"/>
                    <a:pt x="1087273" y="70277"/>
                    <a:pt x="1087273" y="95643"/>
                  </a:cubicBezTo>
                  <a:lnTo>
                    <a:pt x="1087273" y="717157"/>
                  </a:lnTo>
                  <a:cubicBezTo>
                    <a:pt x="1087273" y="742523"/>
                    <a:pt x="1077196" y="766850"/>
                    <a:pt x="1059260" y="784787"/>
                  </a:cubicBezTo>
                  <a:cubicBezTo>
                    <a:pt x="1041323" y="802723"/>
                    <a:pt x="1016996" y="812800"/>
                    <a:pt x="991630" y="812800"/>
                  </a:cubicBezTo>
                  <a:lnTo>
                    <a:pt x="95643" y="812800"/>
                  </a:lnTo>
                  <a:cubicBezTo>
                    <a:pt x="70277" y="812800"/>
                    <a:pt x="45950" y="802723"/>
                    <a:pt x="28013" y="784787"/>
                  </a:cubicBezTo>
                  <a:cubicBezTo>
                    <a:pt x="10077" y="766850"/>
                    <a:pt x="0" y="742523"/>
                    <a:pt x="0" y="717157"/>
                  </a:cubicBezTo>
                  <a:lnTo>
                    <a:pt x="0" y="95643"/>
                  </a:lnTo>
                  <a:cubicBezTo>
                    <a:pt x="0" y="70277"/>
                    <a:pt x="10077" y="45950"/>
                    <a:pt x="28013" y="28013"/>
                  </a:cubicBezTo>
                  <a:cubicBezTo>
                    <a:pt x="45950" y="10077"/>
                    <a:pt x="70277" y="0"/>
                    <a:pt x="95643" y="0"/>
                  </a:cubicBezTo>
                  <a:close/>
                </a:path>
              </a:pathLst>
            </a:custGeom>
            <a:solidFill>
              <a:srgbClr val="FCB2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5"/>
            <p:cNvSpPr txBox="1"/>
            <p:nvPr/>
          </p:nvSpPr>
          <p:spPr>
            <a:xfrm>
              <a:off x="0" y="-38100"/>
              <a:ext cx="10872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" name="Google Shape;53;p5"/>
          <p:cNvGrpSpPr/>
          <p:nvPr/>
        </p:nvGrpSpPr>
        <p:grpSpPr>
          <a:xfrm>
            <a:off x="12163943" y="4744600"/>
            <a:ext cx="4795599" cy="2141809"/>
            <a:chOff x="0" y="-38100"/>
            <a:chExt cx="1263030" cy="564094"/>
          </a:xfrm>
        </p:grpSpPr>
        <p:sp>
          <p:nvSpPr>
            <p:cNvPr id="54" name="Google Shape;54;p5"/>
            <p:cNvSpPr/>
            <p:nvPr/>
          </p:nvSpPr>
          <p:spPr>
            <a:xfrm>
              <a:off x="0" y="0"/>
              <a:ext cx="1263030" cy="525994"/>
            </a:xfrm>
            <a:custGeom>
              <a:rect b="b" l="l" r="r" t="t"/>
              <a:pathLst>
                <a:path extrusionOk="0" h="525994" w="1263030">
                  <a:moveTo>
                    <a:pt x="82334" y="0"/>
                  </a:moveTo>
                  <a:lnTo>
                    <a:pt x="1180696" y="0"/>
                  </a:lnTo>
                  <a:cubicBezTo>
                    <a:pt x="1202532" y="0"/>
                    <a:pt x="1223474" y="8674"/>
                    <a:pt x="1238915" y="24115"/>
                  </a:cubicBezTo>
                  <a:cubicBezTo>
                    <a:pt x="1254355" y="39556"/>
                    <a:pt x="1263030" y="60498"/>
                    <a:pt x="1263030" y="82334"/>
                  </a:cubicBezTo>
                  <a:lnTo>
                    <a:pt x="1263030" y="443660"/>
                  </a:lnTo>
                  <a:cubicBezTo>
                    <a:pt x="1263030" y="489132"/>
                    <a:pt x="1226168" y="525994"/>
                    <a:pt x="1180696" y="525994"/>
                  </a:cubicBezTo>
                  <a:lnTo>
                    <a:pt x="82334" y="525994"/>
                  </a:lnTo>
                  <a:cubicBezTo>
                    <a:pt x="36862" y="525994"/>
                    <a:pt x="0" y="489132"/>
                    <a:pt x="0" y="443660"/>
                  </a:cubicBezTo>
                  <a:lnTo>
                    <a:pt x="0" y="82334"/>
                  </a:lnTo>
                  <a:cubicBezTo>
                    <a:pt x="0" y="60498"/>
                    <a:pt x="8674" y="39556"/>
                    <a:pt x="24115" y="24115"/>
                  </a:cubicBezTo>
                  <a:cubicBezTo>
                    <a:pt x="39556" y="8674"/>
                    <a:pt x="60498" y="0"/>
                    <a:pt x="82334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5"/>
            <p:cNvSpPr txBox="1"/>
            <p:nvPr/>
          </p:nvSpPr>
          <p:spPr>
            <a:xfrm>
              <a:off x="0" y="-38100"/>
              <a:ext cx="1263000" cy="56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" name="Google Shape;56;p5"/>
          <p:cNvGrpSpPr/>
          <p:nvPr/>
        </p:nvGrpSpPr>
        <p:grpSpPr>
          <a:xfrm>
            <a:off x="1793777" y="4200116"/>
            <a:ext cx="4128267" cy="3230782"/>
            <a:chOff x="0" y="-38100"/>
            <a:chExt cx="1087273" cy="850900"/>
          </a:xfrm>
        </p:grpSpPr>
        <p:sp>
          <p:nvSpPr>
            <p:cNvPr id="57" name="Google Shape;57;p5"/>
            <p:cNvSpPr/>
            <p:nvPr/>
          </p:nvSpPr>
          <p:spPr>
            <a:xfrm>
              <a:off x="0" y="0"/>
              <a:ext cx="1087273" cy="812800"/>
            </a:xfrm>
            <a:custGeom>
              <a:rect b="b" l="l" r="r" t="t"/>
              <a:pathLst>
                <a:path extrusionOk="0" h="812800" w="1087273">
                  <a:moveTo>
                    <a:pt x="95643" y="0"/>
                  </a:moveTo>
                  <a:lnTo>
                    <a:pt x="991630" y="0"/>
                  </a:lnTo>
                  <a:cubicBezTo>
                    <a:pt x="1016996" y="0"/>
                    <a:pt x="1041323" y="10077"/>
                    <a:pt x="1059260" y="28013"/>
                  </a:cubicBezTo>
                  <a:cubicBezTo>
                    <a:pt x="1077196" y="45950"/>
                    <a:pt x="1087273" y="70277"/>
                    <a:pt x="1087273" y="95643"/>
                  </a:cubicBezTo>
                  <a:lnTo>
                    <a:pt x="1087273" y="717157"/>
                  </a:lnTo>
                  <a:cubicBezTo>
                    <a:pt x="1087273" y="742523"/>
                    <a:pt x="1077196" y="766850"/>
                    <a:pt x="1059260" y="784787"/>
                  </a:cubicBezTo>
                  <a:cubicBezTo>
                    <a:pt x="1041323" y="802723"/>
                    <a:pt x="1016996" y="812800"/>
                    <a:pt x="991630" y="812800"/>
                  </a:cubicBezTo>
                  <a:lnTo>
                    <a:pt x="95643" y="812800"/>
                  </a:lnTo>
                  <a:cubicBezTo>
                    <a:pt x="70277" y="812800"/>
                    <a:pt x="45950" y="802723"/>
                    <a:pt x="28013" y="784787"/>
                  </a:cubicBezTo>
                  <a:cubicBezTo>
                    <a:pt x="10077" y="766850"/>
                    <a:pt x="0" y="742523"/>
                    <a:pt x="0" y="717157"/>
                  </a:cubicBezTo>
                  <a:lnTo>
                    <a:pt x="0" y="95643"/>
                  </a:lnTo>
                  <a:cubicBezTo>
                    <a:pt x="0" y="70277"/>
                    <a:pt x="10077" y="45950"/>
                    <a:pt x="28013" y="28013"/>
                  </a:cubicBezTo>
                  <a:cubicBezTo>
                    <a:pt x="45950" y="10077"/>
                    <a:pt x="70277" y="0"/>
                    <a:pt x="95643" y="0"/>
                  </a:cubicBez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5"/>
            <p:cNvSpPr txBox="1"/>
            <p:nvPr/>
          </p:nvSpPr>
          <p:spPr>
            <a:xfrm>
              <a:off x="0" y="-38100"/>
              <a:ext cx="1087200" cy="850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" name="Google Shape;59;p5"/>
          <p:cNvGrpSpPr/>
          <p:nvPr/>
        </p:nvGrpSpPr>
        <p:grpSpPr>
          <a:xfrm>
            <a:off x="1328492" y="4744600"/>
            <a:ext cx="5058845" cy="2141809"/>
            <a:chOff x="0" y="-38100"/>
            <a:chExt cx="1332362" cy="564094"/>
          </a:xfrm>
        </p:grpSpPr>
        <p:sp>
          <p:nvSpPr>
            <p:cNvPr id="60" name="Google Shape;60;p5"/>
            <p:cNvSpPr/>
            <p:nvPr/>
          </p:nvSpPr>
          <p:spPr>
            <a:xfrm>
              <a:off x="0" y="0"/>
              <a:ext cx="1332362" cy="525994"/>
            </a:xfrm>
            <a:custGeom>
              <a:rect b="b" l="l" r="r" t="t"/>
              <a:pathLst>
                <a:path extrusionOk="0" h="525994" w="1332362">
                  <a:moveTo>
                    <a:pt x="78050" y="0"/>
                  </a:moveTo>
                  <a:lnTo>
                    <a:pt x="1254312" y="0"/>
                  </a:lnTo>
                  <a:cubicBezTo>
                    <a:pt x="1297418" y="0"/>
                    <a:pt x="1332362" y="34944"/>
                    <a:pt x="1332362" y="78050"/>
                  </a:cubicBezTo>
                  <a:lnTo>
                    <a:pt x="1332362" y="447944"/>
                  </a:lnTo>
                  <a:cubicBezTo>
                    <a:pt x="1332362" y="468644"/>
                    <a:pt x="1324139" y="488497"/>
                    <a:pt x="1309501" y="503134"/>
                  </a:cubicBezTo>
                  <a:cubicBezTo>
                    <a:pt x="1294864" y="517771"/>
                    <a:pt x="1275012" y="525994"/>
                    <a:pt x="1254312" y="525994"/>
                  </a:cubicBezTo>
                  <a:lnTo>
                    <a:pt x="78050" y="525994"/>
                  </a:lnTo>
                  <a:cubicBezTo>
                    <a:pt x="57350" y="525994"/>
                    <a:pt x="37497" y="517771"/>
                    <a:pt x="22860" y="503134"/>
                  </a:cubicBezTo>
                  <a:cubicBezTo>
                    <a:pt x="8223" y="488497"/>
                    <a:pt x="0" y="468644"/>
                    <a:pt x="0" y="447944"/>
                  </a:cubicBezTo>
                  <a:lnTo>
                    <a:pt x="0" y="78050"/>
                  </a:lnTo>
                  <a:cubicBezTo>
                    <a:pt x="0" y="57350"/>
                    <a:pt x="8223" y="37497"/>
                    <a:pt x="22860" y="22860"/>
                  </a:cubicBezTo>
                  <a:cubicBezTo>
                    <a:pt x="37497" y="8223"/>
                    <a:pt x="57350" y="0"/>
                    <a:pt x="78050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5"/>
            <p:cNvSpPr txBox="1"/>
            <p:nvPr/>
          </p:nvSpPr>
          <p:spPr>
            <a:xfrm>
              <a:off x="0" y="-38100"/>
              <a:ext cx="1332300" cy="564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" name="Google Shape;62;p5"/>
          <p:cNvSpPr txBox="1"/>
          <p:nvPr>
            <p:ph idx="1" type="subTitle"/>
          </p:nvPr>
        </p:nvSpPr>
        <p:spPr>
          <a:xfrm>
            <a:off x="1404225" y="5056825"/>
            <a:ext cx="4901400" cy="1156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Clr>
                <a:srgbClr val="920505"/>
              </a:buClr>
              <a:buSzPts val="3950"/>
              <a:buFont typeface="Alfa Slab One"/>
              <a:buNone/>
              <a:defRPr sz="395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2pPr>
            <a:lvl3pPr lvl="2" rtl="0">
              <a:spcBef>
                <a:spcPts val="48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9pPr>
          </a:lstStyle>
          <a:p/>
        </p:txBody>
      </p:sp>
      <p:sp>
        <p:nvSpPr>
          <p:cNvPr id="63" name="Google Shape;63;p5"/>
          <p:cNvSpPr/>
          <p:nvPr/>
        </p:nvSpPr>
        <p:spPr>
          <a:xfrm>
            <a:off x="1793777" y="6723557"/>
            <a:ext cx="4122295" cy="892926"/>
          </a:xfrm>
          <a:custGeom>
            <a:rect b="b" l="l" r="r" t="t"/>
            <a:pathLst>
              <a:path extrusionOk="0" h="892926" w="4122295">
                <a:moveTo>
                  <a:pt x="0" y="0"/>
                </a:moveTo>
                <a:lnTo>
                  <a:pt x="4122295" y="0"/>
                </a:lnTo>
                <a:lnTo>
                  <a:pt x="4122295" y="892926"/>
                </a:lnTo>
                <a:lnTo>
                  <a:pt x="0" y="8929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360808" l="0" r="0" t="0"/>
            </a:stretch>
          </a:blipFill>
          <a:ln>
            <a:noFill/>
          </a:ln>
        </p:spPr>
      </p:sp>
      <p:sp>
        <p:nvSpPr>
          <p:cNvPr id="64" name="Google Shape;64;p5"/>
          <p:cNvSpPr/>
          <p:nvPr/>
        </p:nvSpPr>
        <p:spPr>
          <a:xfrm>
            <a:off x="6981832" y="6723557"/>
            <a:ext cx="4122295" cy="892926"/>
          </a:xfrm>
          <a:custGeom>
            <a:rect b="b" l="l" r="r" t="t"/>
            <a:pathLst>
              <a:path extrusionOk="0" h="892926" w="4122295">
                <a:moveTo>
                  <a:pt x="0" y="0"/>
                </a:moveTo>
                <a:lnTo>
                  <a:pt x="4122295" y="0"/>
                </a:lnTo>
                <a:lnTo>
                  <a:pt x="4122295" y="892926"/>
                </a:lnTo>
                <a:lnTo>
                  <a:pt x="0" y="8929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360808" l="0" r="0" t="0"/>
            </a:stretch>
          </a:blipFill>
          <a:ln>
            <a:noFill/>
          </a:ln>
        </p:spPr>
      </p:sp>
      <p:sp>
        <p:nvSpPr>
          <p:cNvPr id="65" name="Google Shape;65;p5"/>
          <p:cNvSpPr/>
          <p:nvPr/>
        </p:nvSpPr>
        <p:spPr>
          <a:xfrm>
            <a:off x="12483258" y="6723557"/>
            <a:ext cx="4122295" cy="892926"/>
          </a:xfrm>
          <a:custGeom>
            <a:rect b="b" l="l" r="r" t="t"/>
            <a:pathLst>
              <a:path extrusionOk="0" h="892926" w="4122295">
                <a:moveTo>
                  <a:pt x="0" y="0"/>
                </a:moveTo>
                <a:lnTo>
                  <a:pt x="4122295" y="0"/>
                </a:lnTo>
                <a:lnTo>
                  <a:pt x="4122295" y="892926"/>
                </a:lnTo>
                <a:lnTo>
                  <a:pt x="0" y="8929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360808" l="0" r="0" t="0"/>
            </a:stretch>
          </a:blipFill>
          <a:ln>
            <a:noFill/>
          </a:ln>
        </p:spPr>
      </p:sp>
      <p:sp>
        <p:nvSpPr>
          <p:cNvPr id="66" name="Google Shape;66;p5"/>
          <p:cNvSpPr/>
          <p:nvPr/>
        </p:nvSpPr>
        <p:spPr>
          <a:xfrm>
            <a:off x="1793777" y="4163888"/>
            <a:ext cx="4122295" cy="892926"/>
          </a:xfrm>
          <a:custGeom>
            <a:rect b="b" l="l" r="r" t="t"/>
            <a:pathLst>
              <a:path extrusionOk="0" h="892926" w="4122295">
                <a:moveTo>
                  <a:pt x="0" y="0"/>
                </a:moveTo>
                <a:lnTo>
                  <a:pt x="4122295" y="0"/>
                </a:lnTo>
                <a:lnTo>
                  <a:pt x="4122295" y="892926"/>
                </a:lnTo>
                <a:lnTo>
                  <a:pt x="0" y="8929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360808" l="0" r="0" t="0"/>
            </a:stretch>
          </a:blipFill>
          <a:ln>
            <a:noFill/>
          </a:ln>
        </p:spPr>
      </p:sp>
      <p:sp>
        <p:nvSpPr>
          <p:cNvPr id="67" name="Google Shape;67;p5"/>
          <p:cNvSpPr/>
          <p:nvPr/>
        </p:nvSpPr>
        <p:spPr>
          <a:xfrm>
            <a:off x="6981832" y="4163888"/>
            <a:ext cx="4122295" cy="892926"/>
          </a:xfrm>
          <a:custGeom>
            <a:rect b="b" l="l" r="r" t="t"/>
            <a:pathLst>
              <a:path extrusionOk="0" h="892926" w="4122295">
                <a:moveTo>
                  <a:pt x="0" y="0"/>
                </a:moveTo>
                <a:lnTo>
                  <a:pt x="4122295" y="0"/>
                </a:lnTo>
                <a:lnTo>
                  <a:pt x="4122295" y="892926"/>
                </a:lnTo>
                <a:lnTo>
                  <a:pt x="0" y="8929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360808" l="0" r="0" t="0"/>
            </a:stretch>
          </a:blipFill>
          <a:ln>
            <a:noFill/>
          </a:ln>
        </p:spPr>
      </p:sp>
      <p:sp>
        <p:nvSpPr>
          <p:cNvPr id="68" name="Google Shape;68;p5"/>
          <p:cNvSpPr/>
          <p:nvPr/>
        </p:nvSpPr>
        <p:spPr>
          <a:xfrm>
            <a:off x="12483258" y="4163888"/>
            <a:ext cx="4122295" cy="892926"/>
          </a:xfrm>
          <a:custGeom>
            <a:rect b="b" l="l" r="r" t="t"/>
            <a:pathLst>
              <a:path extrusionOk="0" h="892926" w="4122295">
                <a:moveTo>
                  <a:pt x="0" y="0"/>
                </a:moveTo>
                <a:lnTo>
                  <a:pt x="4122295" y="0"/>
                </a:lnTo>
                <a:lnTo>
                  <a:pt x="4122295" y="892926"/>
                </a:lnTo>
                <a:lnTo>
                  <a:pt x="0" y="8929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360808" l="0" r="0" t="0"/>
            </a:stretch>
          </a:blipFill>
          <a:ln>
            <a:noFill/>
          </a:ln>
        </p:spPr>
      </p:sp>
      <p:pic>
        <p:nvPicPr>
          <p:cNvPr id="69" name="Google Shape;69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8086" y="392799"/>
            <a:ext cx="10211827" cy="212322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5"/>
          <p:cNvSpPr txBox="1"/>
          <p:nvPr>
            <p:ph idx="2" type="subTitle"/>
          </p:nvPr>
        </p:nvSpPr>
        <p:spPr>
          <a:xfrm>
            <a:off x="5034650" y="680350"/>
            <a:ext cx="8202300" cy="1156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Clr>
                <a:srgbClr val="920505"/>
              </a:buClr>
              <a:buSzPts val="5900"/>
              <a:buFont typeface="Alfa Slab One"/>
              <a:buNone/>
              <a:defRPr sz="59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2pPr>
            <a:lvl3pPr lvl="2" rtl="0">
              <a:spcBef>
                <a:spcPts val="48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9pPr>
          </a:lstStyle>
          <a:p/>
        </p:txBody>
      </p:sp>
      <p:sp>
        <p:nvSpPr>
          <p:cNvPr id="71" name="Google Shape;71;p5"/>
          <p:cNvSpPr txBox="1"/>
          <p:nvPr>
            <p:ph idx="3" type="subTitle"/>
          </p:nvPr>
        </p:nvSpPr>
        <p:spPr>
          <a:xfrm>
            <a:off x="1560675" y="5953172"/>
            <a:ext cx="4588500" cy="615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640"/>
              </a:spcBef>
              <a:spcAft>
                <a:spcPts val="0"/>
              </a:spcAft>
              <a:buSzPts val="2700"/>
              <a:buNone/>
              <a:defRPr b="0" sz="2700"/>
            </a:lvl1pPr>
            <a:lvl2pPr lvl="1">
              <a:spcBef>
                <a:spcPts val="560"/>
              </a:spcBef>
              <a:spcAft>
                <a:spcPts val="0"/>
              </a:spcAft>
              <a:buSzPts val="4250"/>
              <a:buNone/>
              <a:defRPr/>
            </a:lvl2pPr>
            <a:lvl3pPr lvl="2">
              <a:spcBef>
                <a:spcPts val="480"/>
              </a:spcBef>
              <a:spcAft>
                <a:spcPts val="0"/>
              </a:spcAft>
              <a:buSzPts val="4250"/>
              <a:buNone/>
              <a:defRPr/>
            </a:lvl3pPr>
            <a:lvl4pPr lvl="3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5pPr>
            <a:lvl6pPr lvl="5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6pPr>
            <a:lvl7pPr lvl="6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8pPr>
            <a:lvl9pPr lvl="8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9pPr>
          </a:lstStyle>
          <a:p/>
        </p:txBody>
      </p:sp>
      <p:sp>
        <p:nvSpPr>
          <p:cNvPr id="72" name="Google Shape;72;p5"/>
          <p:cNvSpPr txBox="1"/>
          <p:nvPr>
            <p:ph idx="4" type="subTitle"/>
          </p:nvPr>
        </p:nvSpPr>
        <p:spPr>
          <a:xfrm>
            <a:off x="6784088" y="5056825"/>
            <a:ext cx="4901400" cy="1156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Clr>
                <a:srgbClr val="920505"/>
              </a:buClr>
              <a:buSzPts val="3950"/>
              <a:buFont typeface="Alfa Slab One"/>
              <a:buNone/>
              <a:defRPr sz="395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2pPr>
            <a:lvl3pPr lvl="2" rtl="0">
              <a:spcBef>
                <a:spcPts val="48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9pPr>
          </a:lstStyle>
          <a:p/>
        </p:txBody>
      </p:sp>
      <p:sp>
        <p:nvSpPr>
          <p:cNvPr id="73" name="Google Shape;73;p5"/>
          <p:cNvSpPr txBox="1"/>
          <p:nvPr>
            <p:ph idx="5" type="subTitle"/>
          </p:nvPr>
        </p:nvSpPr>
        <p:spPr>
          <a:xfrm>
            <a:off x="6940538" y="5953172"/>
            <a:ext cx="4588500" cy="615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2700"/>
              <a:buNone/>
              <a:defRPr b="0" sz="2700"/>
            </a:lvl1pPr>
            <a:lvl2pPr lvl="1" rtl="0">
              <a:spcBef>
                <a:spcPts val="560"/>
              </a:spcBef>
              <a:spcAft>
                <a:spcPts val="0"/>
              </a:spcAft>
              <a:buSzPts val="425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425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9pPr>
          </a:lstStyle>
          <a:p/>
        </p:txBody>
      </p:sp>
      <p:sp>
        <p:nvSpPr>
          <p:cNvPr id="74" name="Google Shape;74;p5"/>
          <p:cNvSpPr txBox="1"/>
          <p:nvPr>
            <p:ph idx="6" type="subTitle"/>
          </p:nvPr>
        </p:nvSpPr>
        <p:spPr>
          <a:xfrm>
            <a:off x="12163963" y="5056825"/>
            <a:ext cx="4901400" cy="1156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Clr>
                <a:srgbClr val="920505"/>
              </a:buClr>
              <a:buSzPts val="3950"/>
              <a:buFont typeface="Alfa Slab One"/>
              <a:buNone/>
              <a:defRPr sz="395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2pPr>
            <a:lvl3pPr lvl="2" rtl="0">
              <a:spcBef>
                <a:spcPts val="48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9pPr>
          </a:lstStyle>
          <a:p/>
        </p:txBody>
      </p:sp>
      <p:sp>
        <p:nvSpPr>
          <p:cNvPr id="75" name="Google Shape;75;p5"/>
          <p:cNvSpPr txBox="1"/>
          <p:nvPr>
            <p:ph idx="7" type="subTitle"/>
          </p:nvPr>
        </p:nvSpPr>
        <p:spPr>
          <a:xfrm>
            <a:off x="12320413" y="5953172"/>
            <a:ext cx="4588500" cy="615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2700"/>
              <a:buNone/>
              <a:defRPr b="0" sz="2700"/>
            </a:lvl1pPr>
            <a:lvl2pPr lvl="1" rtl="0">
              <a:spcBef>
                <a:spcPts val="560"/>
              </a:spcBef>
              <a:spcAft>
                <a:spcPts val="0"/>
              </a:spcAft>
              <a:buSzPts val="425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425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4">
  <p:cSld name="CUSTOM_3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6"/>
          <p:cNvPicPr preferRelativeResize="0"/>
          <p:nvPr/>
        </p:nvPicPr>
        <p:blipFill rotWithShape="1">
          <a:blip r:embed="rId2">
            <a:alphaModFix/>
          </a:blip>
          <a:srcRect b="0" l="5555" r="5555" t="0"/>
          <a:stretch/>
        </p:blipFill>
        <p:spPr>
          <a:xfrm>
            <a:off x="0" y="0"/>
            <a:ext cx="18288000" cy="10286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" name="Google Shape;78;p6"/>
          <p:cNvGrpSpPr/>
          <p:nvPr/>
        </p:nvGrpSpPr>
        <p:grpSpPr>
          <a:xfrm>
            <a:off x="869920" y="1290878"/>
            <a:ext cx="16548409" cy="8316350"/>
            <a:chOff x="0" y="-38100"/>
            <a:chExt cx="4358400" cy="2190300"/>
          </a:xfrm>
        </p:grpSpPr>
        <p:sp>
          <p:nvSpPr>
            <p:cNvPr id="79" name="Google Shape;79;p6"/>
            <p:cNvSpPr/>
            <p:nvPr/>
          </p:nvSpPr>
          <p:spPr>
            <a:xfrm>
              <a:off x="0" y="0"/>
              <a:ext cx="4358363" cy="2152056"/>
            </a:xfrm>
            <a:custGeom>
              <a:rect b="b" l="l" r="r" t="t"/>
              <a:pathLst>
                <a:path extrusionOk="0" h="2152056" w="4358363">
                  <a:moveTo>
                    <a:pt x="23860" y="0"/>
                  </a:moveTo>
                  <a:lnTo>
                    <a:pt x="4334503" y="0"/>
                  </a:lnTo>
                  <a:cubicBezTo>
                    <a:pt x="4340831" y="0"/>
                    <a:pt x="4346900" y="2514"/>
                    <a:pt x="4351375" y="6988"/>
                  </a:cubicBezTo>
                  <a:cubicBezTo>
                    <a:pt x="4355849" y="11463"/>
                    <a:pt x="4358363" y="17532"/>
                    <a:pt x="4358363" y="23860"/>
                  </a:cubicBezTo>
                  <a:lnTo>
                    <a:pt x="4358363" y="2128196"/>
                  </a:lnTo>
                  <a:cubicBezTo>
                    <a:pt x="4358363" y="2141374"/>
                    <a:pt x="4347681" y="2152056"/>
                    <a:pt x="4334503" y="2152056"/>
                  </a:cubicBezTo>
                  <a:lnTo>
                    <a:pt x="23860" y="2152056"/>
                  </a:lnTo>
                  <a:cubicBezTo>
                    <a:pt x="10682" y="2152056"/>
                    <a:pt x="0" y="2141374"/>
                    <a:pt x="0" y="2128196"/>
                  </a:cubicBezTo>
                  <a:lnTo>
                    <a:pt x="0" y="23860"/>
                  </a:lnTo>
                  <a:cubicBezTo>
                    <a:pt x="0" y="10682"/>
                    <a:pt x="10682" y="0"/>
                    <a:pt x="23860" y="0"/>
                  </a:cubicBezTo>
                  <a:close/>
                </a:path>
              </a:pathLst>
            </a:custGeom>
            <a:solidFill>
              <a:srgbClr val="F0F0F0"/>
            </a:solidFill>
            <a:ln cap="rnd" cmpd="sng" w="104775">
              <a:solidFill>
                <a:srgbClr val="DF862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6"/>
            <p:cNvSpPr txBox="1"/>
            <p:nvPr/>
          </p:nvSpPr>
          <p:spPr>
            <a:xfrm>
              <a:off x="0" y="-38100"/>
              <a:ext cx="4358400" cy="219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" name="Google Shape;81;p6"/>
          <p:cNvGrpSpPr/>
          <p:nvPr/>
        </p:nvGrpSpPr>
        <p:grpSpPr>
          <a:xfrm>
            <a:off x="3263798" y="4639084"/>
            <a:ext cx="5020982" cy="1492914"/>
            <a:chOff x="0" y="-38100"/>
            <a:chExt cx="1197639" cy="356100"/>
          </a:xfrm>
        </p:grpSpPr>
        <p:sp>
          <p:nvSpPr>
            <p:cNvPr id="82" name="Google Shape;82;p6"/>
            <p:cNvSpPr/>
            <p:nvPr/>
          </p:nvSpPr>
          <p:spPr>
            <a:xfrm>
              <a:off x="0" y="0"/>
              <a:ext cx="1197639" cy="317862"/>
            </a:xfrm>
            <a:custGeom>
              <a:rect b="b" l="l" r="r" t="t"/>
              <a:pathLst>
                <a:path extrusionOk="0" h="31786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77773"/>
                  </a:lnTo>
                  <a:cubicBezTo>
                    <a:pt x="1197639" y="299914"/>
                    <a:pt x="1179690" y="317862"/>
                    <a:pt x="1157549" y="317862"/>
                  </a:cubicBezTo>
                  <a:lnTo>
                    <a:pt x="40090" y="317862"/>
                  </a:lnTo>
                  <a:cubicBezTo>
                    <a:pt x="17949" y="317862"/>
                    <a:pt x="0" y="299914"/>
                    <a:pt x="0" y="277773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DF86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6"/>
            <p:cNvSpPr txBox="1"/>
            <p:nvPr/>
          </p:nvSpPr>
          <p:spPr>
            <a:xfrm>
              <a:off x="0" y="-38100"/>
              <a:ext cx="1197600" cy="35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" name="Google Shape;84;p6"/>
          <p:cNvGrpSpPr/>
          <p:nvPr/>
        </p:nvGrpSpPr>
        <p:grpSpPr>
          <a:xfrm>
            <a:off x="3263798" y="6613247"/>
            <a:ext cx="5020982" cy="1492914"/>
            <a:chOff x="0" y="-38100"/>
            <a:chExt cx="1197639" cy="356100"/>
          </a:xfrm>
        </p:grpSpPr>
        <p:sp>
          <p:nvSpPr>
            <p:cNvPr id="85" name="Google Shape;85;p6"/>
            <p:cNvSpPr/>
            <p:nvPr/>
          </p:nvSpPr>
          <p:spPr>
            <a:xfrm>
              <a:off x="0" y="0"/>
              <a:ext cx="1197639" cy="317862"/>
            </a:xfrm>
            <a:custGeom>
              <a:rect b="b" l="l" r="r" t="t"/>
              <a:pathLst>
                <a:path extrusionOk="0" h="31786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77773"/>
                  </a:lnTo>
                  <a:cubicBezTo>
                    <a:pt x="1197639" y="299914"/>
                    <a:pt x="1179690" y="317862"/>
                    <a:pt x="1157549" y="317862"/>
                  </a:cubicBezTo>
                  <a:lnTo>
                    <a:pt x="40090" y="317862"/>
                  </a:lnTo>
                  <a:cubicBezTo>
                    <a:pt x="17949" y="317862"/>
                    <a:pt x="0" y="299914"/>
                    <a:pt x="0" y="277773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DF86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6"/>
            <p:cNvSpPr txBox="1"/>
            <p:nvPr/>
          </p:nvSpPr>
          <p:spPr>
            <a:xfrm>
              <a:off x="0" y="-38100"/>
              <a:ext cx="1197600" cy="35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" name="Google Shape;87;p6"/>
          <p:cNvGrpSpPr/>
          <p:nvPr/>
        </p:nvGrpSpPr>
        <p:grpSpPr>
          <a:xfrm>
            <a:off x="10003206" y="4639084"/>
            <a:ext cx="5020982" cy="1492914"/>
            <a:chOff x="0" y="-38100"/>
            <a:chExt cx="1197639" cy="356100"/>
          </a:xfrm>
        </p:grpSpPr>
        <p:sp>
          <p:nvSpPr>
            <p:cNvPr id="88" name="Google Shape;88;p6"/>
            <p:cNvSpPr/>
            <p:nvPr/>
          </p:nvSpPr>
          <p:spPr>
            <a:xfrm>
              <a:off x="0" y="0"/>
              <a:ext cx="1197639" cy="317862"/>
            </a:xfrm>
            <a:custGeom>
              <a:rect b="b" l="l" r="r" t="t"/>
              <a:pathLst>
                <a:path extrusionOk="0" h="31786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77773"/>
                  </a:lnTo>
                  <a:cubicBezTo>
                    <a:pt x="1197639" y="299914"/>
                    <a:pt x="1179690" y="317862"/>
                    <a:pt x="1157549" y="317862"/>
                  </a:cubicBezTo>
                  <a:lnTo>
                    <a:pt x="40090" y="317862"/>
                  </a:lnTo>
                  <a:cubicBezTo>
                    <a:pt x="17949" y="317862"/>
                    <a:pt x="0" y="299914"/>
                    <a:pt x="0" y="277773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DF86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6"/>
            <p:cNvSpPr txBox="1"/>
            <p:nvPr/>
          </p:nvSpPr>
          <p:spPr>
            <a:xfrm>
              <a:off x="0" y="-38100"/>
              <a:ext cx="1197600" cy="35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" name="Google Shape;90;p6"/>
          <p:cNvGrpSpPr/>
          <p:nvPr/>
        </p:nvGrpSpPr>
        <p:grpSpPr>
          <a:xfrm>
            <a:off x="10003206" y="6613247"/>
            <a:ext cx="5020982" cy="1492914"/>
            <a:chOff x="0" y="-38100"/>
            <a:chExt cx="1197639" cy="356100"/>
          </a:xfrm>
        </p:grpSpPr>
        <p:sp>
          <p:nvSpPr>
            <p:cNvPr id="91" name="Google Shape;91;p6"/>
            <p:cNvSpPr/>
            <p:nvPr/>
          </p:nvSpPr>
          <p:spPr>
            <a:xfrm>
              <a:off x="0" y="0"/>
              <a:ext cx="1197639" cy="317862"/>
            </a:xfrm>
            <a:custGeom>
              <a:rect b="b" l="l" r="r" t="t"/>
              <a:pathLst>
                <a:path extrusionOk="0" h="31786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77773"/>
                  </a:lnTo>
                  <a:cubicBezTo>
                    <a:pt x="1197639" y="299914"/>
                    <a:pt x="1179690" y="317862"/>
                    <a:pt x="1157549" y="317862"/>
                  </a:cubicBezTo>
                  <a:lnTo>
                    <a:pt x="40090" y="317862"/>
                  </a:lnTo>
                  <a:cubicBezTo>
                    <a:pt x="17949" y="317862"/>
                    <a:pt x="0" y="299914"/>
                    <a:pt x="0" y="277773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DF86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6"/>
            <p:cNvSpPr txBox="1"/>
            <p:nvPr/>
          </p:nvSpPr>
          <p:spPr>
            <a:xfrm>
              <a:off x="0" y="-38100"/>
              <a:ext cx="1197600" cy="35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3" name="Google Shape;93;p6"/>
          <p:cNvSpPr/>
          <p:nvPr/>
        </p:nvSpPr>
        <p:spPr>
          <a:xfrm rot="913046">
            <a:off x="16149030" y="901473"/>
            <a:ext cx="1554990" cy="2274587"/>
          </a:xfrm>
          <a:custGeom>
            <a:rect b="b" l="l" r="r" t="t"/>
            <a:pathLst>
              <a:path extrusionOk="0" h="2274438" w="1554888">
                <a:moveTo>
                  <a:pt x="0" y="0"/>
                </a:moveTo>
                <a:lnTo>
                  <a:pt x="1554888" y="0"/>
                </a:lnTo>
                <a:lnTo>
                  <a:pt x="1554888" y="2274438"/>
                </a:lnTo>
                <a:lnTo>
                  <a:pt x="0" y="2274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4" name="Google Shape;94;p6"/>
          <p:cNvSpPr/>
          <p:nvPr/>
        </p:nvSpPr>
        <p:spPr>
          <a:xfrm rot="-1859299">
            <a:off x="286195" y="7498345"/>
            <a:ext cx="1855160" cy="2563662"/>
          </a:xfrm>
          <a:custGeom>
            <a:rect b="b" l="l" r="r" t="t"/>
            <a:pathLst>
              <a:path extrusionOk="0" h="2562981" w="1854667">
                <a:moveTo>
                  <a:pt x="0" y="0"/>
                </a:moveTo>
                <a:lnTo>
                  <a:pt x="1854666" y="0"/>
                </a:lnTo>
                <a:lnTo>
                  <a:pt x="1854666" y="2562981"/>
                </a:lnTo>
                <a:lnTo>
                  <a:pt x="0" y="25629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5" name="Google Shape;95;p6"/>
          <p:cNvSpPr/>
          <p:nvPr/>
        </p:nvSpPr>
        <p:spPr>
          <a:xfrm>
            <a:off x="2278802" y="2900225"/>
            <a:ext cx="984996" cy="997694"/>
          </a:xfrm>
          <a:custGeom>
            <a:rect b="b" l="l" r="r" t="t"/>
            <a:pathLst>
              <a:path extrusionOk="0" h="997694" w="984996">
                <a:moveTo>
                  <a:pt x="0" y="0"/>
                </a:moveTo>
                <a:lnTo>
                  <a:pt x="984996" y="0"/>
                </a:lnTo>
                <a:lnTo>
                  <a:pt x="984996" y="997694"/>
                </a:lnTo>
                <a:lnTo>
                  <a:pt x="0" y="9976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6" name="Google Shape;96;p6"/>
          <p:cNvSpPr txBox="1"/>
          <p:nvPr/>
        </p:nvSpPr>
        <p:spPr>
          <a:xfrm>
            <a:off x="5225695" y="4900319"/>
            <a:ext cx="1097100" cy="11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36" u="none" cap="none" strike="noStrike">
                <a:solidFill>
                  <a:srgbClr val="F0F0F0"/>
                </a:solidFill>
                <a:latin typeface="Alfa Slab One"/>
                <a:ea typeface="Alfa Slab One"/>
                <a:cs typeface="Alfa Slab One"/>
                <a:sym typeface="Alfa Slab One"/>
              </a:rPr>
              <a:t>1</a:t>
            </a:r>
            <a:endParaRPr/>
          </a:p>
        </p:txBody>
      </p:sp>
      <p:sp>
        <p:nvSpPr>
          <p:cNvPr id="97" name="Google Shape;97;p6"/>
          <p:cNvSpPr txBox="1"/>
          <p:nvPr/>
        </p:nvSpPr>
        <p:spPr>
          <a:xfrm>
            <a:off x="5225695" y="6891310"/>
            <a:ext cx="1097100" cy="11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36" u="none" cap="none" strike="noStrike">
                <a:solidFill>
                  <a:srgbClr val="F0F0F0"/>
                </a:solidFill>
                <a:latin typeface="Alfa Slab One"/>
                <a:ea typeface="Alfa Slab One"/>
                <a:cs typeface="Alfa Slab One"/>
                <a:sym typeface="Alfa Slab One"/>
              </a:rPr>
              <a:t>3</a:t>
            </a:r>
            <a:endParaRPr/>
          </a:p>
        </p:txBody>
      </p:sp>
      <p:sp>
        <p:nvSpPr>
          <p:cNvPr id="98" name="Google Shape;98;p6"/>
          <p:cNvSpPr txBox="1"/>
          <p:nvPr/>
        </p:nvSpPr>
        <p:spPr>
          <a:xfrm>
            <a:off x="11965103" y="4900319"/>
            <a:ext cx="1097100" cy="11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36" u="none" cap="none" strike="noStrike">
                <a:solidFill>
                  <a:srgbClr val="F0F0F0"/>
                </a:solidFill>
                <a:latin typeface="Alfa Slab One"/>
                <a:ea typeface="Alfa Slab One"/>
                <a:cs typeface="Alfa Slab One"/>
                <a:sym typeface="Alfa Slab One"/>
              </a:rPr>
              <a:t>2</a:t>
            </a:r>
            <a:endParaRPr/>
          </a:p>
        </p:txBody>
      </p:sp>
      <p:sp>
        <p:nvSpPr>
          <p:cNvPr id="99" name="Google Shape;99;p6"/>
          <p:cNvSpPr txBox="1"/>
          <p:nvPr/>
        </p:nvSpPr>
        <p:spPr>
          <a:xfrm>
            <a:off x="11965103" y="6891310"/>
            <a:ext cx="1097100" cy="11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36" u="none" cap="none" strike="noStrike">
                <a:solidFill>
                  <a:srgbClr val="F0F0F0"/>
                </a:solidFill>
                <a:latin typeface="Alfa Slab One"/>
                <a:ea typeface="Alfa Slab One"/>
                <a:cs typeface="Alfa Slab One"/>
                <a:sym typeface="Alfa Slab One"/>
              </a:rPr>
              <a:t>4</a:t>
            </a:r>
            <a:endParaRPr/>
          </a:p>
        </p:txBody>
      </p:sp>
      <p:sp>
        <p:nvSpPr>
          <p:cNvPr id="100" name="Google Shape;100;p6"/>
          <p:cNvSpPr/>
          <p:nvPr/>
        </p:nvSpPr>
        <p:spPr>
          <a:xfrm rot="-2076270">
            <a:off x="15732475" y="7310852"/>
            <a:ext cx="1207384" cy="1409897"/>
          </a:xfrm>
          <a:custGeom>
            <a:rect b="b" l="l" r="r" t="t"/>
            <a:pathLst>
              <a:path extrusionOk="0" h="1410911" w="1208253">
                <a:moveTo>
                  <a:pt x="0" y="0"/>
                </a:moveTo>
                <a:lnTo>
                  <a:pt x="1208253" y="0"/>
                </a:lnTo>
                <a:lnTo>
                  <a:pt x="1208253" y="1410912"/>
                </a:lnTo>
                <a:lnTo>
                  <a:pt x="0" y="14109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01" name="Google Shape;101;p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38086" y="392799"/>
            <a:ext cx="10211827" cy="212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6"/>
          <p:cNvSpPr txBox="1"/>
          <p:nvPr>
            <p:ph idx="1" type="subTitle"/>
          </p:nvPr>
        </p:nvSpPr>
        <p:spPr>
          <a:xfrm>
            <a:off x="5034650" y="680350"/>
            <a:ext cx="8202300" cy="1156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Clr>
                <a:srgbClr val="920505"/>
              </a:buClr>
              <a:buSzPts val="5900"/>
              <a:buFont typeface="Alfa Slab One"/>
              <a:buNone/>
              <a:defRPr sz="59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2pPr>
            <a:lvl3pPr lvl="2" rtl="0">
              <a:spcBef>
                <a:spcPts val="48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4250"/>
              <a:buNone/>
              <a:defRPr>
                <a:solidFill>
                  <a:srgbClr val="920505"/>
                </a:solidFill>
              </a:defRPr>
            </a:lvl9pPr>
          </a:lstStyle>
          <a:p/>
        </p:txBody>
      </p:sp>
      <p:sp>
        <p:nvSpPr>
          <p:cNvPr id="103" name="Google Shape;103;p6"/>
          <p:cNvSpPr txBox="1"/>
          <p:nvPr>
            <p:ph idx="2" type="subTitle"/>
          </p:nvPr>
        </p:nvSpPr>
        <p:spPr>
          <a:xfrm>
            <a:off x="4038000" y="3110200"/>
            <a:ext cx="10212000" cy="1113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640"/>
              </a:spcBef>
              <a:spcAft>
                <a:spcPts val="0"/>
              </a:spcAft>
              <a:buSzPts val="4250"/>
              <a:buNone/>
              <a:defRPr/>
            </a:lvl1pPr>
            <a:lvl2pPr lvl="1">
              <a:spcBef>
                <a:spcPts val="560"/>
              </a:spcBef>
              <a:spcAft>
                <a:spcPts val="0"/>
              </a:spcAft>
              <a:buSzPts val="4250"/>
              <a:buNone/>
              <a:defRPr/>
            </a:lvl2pPr>
            <a:lvl3pPr lvl="2">
              <a:spcBef>
                <a:spcPts val="480"/>
              </a:spcBef>
              <a:spcAft>
                <a:spcPts val="0"/>
              </a:spcAft>
              <a:buSzPts val="4250"/>
              <a:buNone/>
              <a:defRPr/>
            </a:lvl3pPr>
            <a:lvl4pPr lvl="3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5pPr>
            <a:lvl6pPr lvl="5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6pPr>
            <a:lvl7pPr lvl="6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8pPr>
            <a:lvl9pPr lvl="8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5">
  <p:cSld name="CUSTOM_4">
    <p:bg>
      <p:bgPr>
        <a:solidFill>
          <a:srgbClr val="D6A047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"/>
          <p:cNvSpPr/>
          <p:nvPr/>
        </p:nvSpPr>
        <p:spPr>
          <a:xfrm>
            <a:off x="-1143000" y="0"/>
            <a:ext cx="10287000" cy="10287000"/>
          </a:xfrm>
          <a:custGeom>
            <a:rect b="b" l="l" r="r" t="t"/>
            <a:pathLst>
              <a:path extrusionOk="0"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6" name="Google Shape;106;p7"/>
          <p:cNvSpPr/>
          <p:nvPr/>
        </p:nvSpPr>
        <p:spPr>
          <a:xfrm>
            <a:off x="9144000" y="0"/>
            <a:ext cx="10287000" cy="10287000"/>
          </a:xfrm>
          <a:custGeom>
            <a:rect b="b" l="l" r="r" t="t"/>
            <a:pathLst>
              <a:path extrusionOk="0"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07" name="Google Shape;107;p7"/>
          <p:cNvGrpSpPr/>
          <p:nvPr/>
        </p:nvGrpSpPr>
        <p:grpSpPr>
          <a:xfrm>
            <a:off x="869920" y="1290878"/>
            <a:ext cx="16548409" cy="8316350"/>
            <a:chOff x="0" y="-38100"/>
            <a:chExt cx="4358400" cy="2190300"/>
          </a:xfrm>
        </p:grpSpPr>
        <p:sp>
          <p:nvSpPr>
            <p:cNvPr id="108" name="Google Shape;108;p7"/>
            <p:cNvSpPr/>
            <p:nvPr/>
          </p:nvSpPr>
          <p:spPr>
            <a:xfrm>
              <a:off x="0" y="0"/>
              <a:ext cx="4358363" cy="2152056"/>
            </a:xfrm>
            <a:custGeom>
              <a:rect b="b" l="l" r="r" t="t"/>
              <a:pathLst>
                <a:path extrusionOk="0" h="2152056" w="4358363">
                  <a:moveTo>
                    <a:pt x="23860" y="0"/>
                  </a:moveTo>
                  <a:lnTo>
                    <a:pt x="4334503" y="0"/>
                  </a:lnTo>
                  <a:cubicBezTo>
                    <a:pt x="4340831" y="0"/>
                    <a:pt x="4346900" y="2514"/>
                    <a:pt x="4351375" y="6988"/>
                  </a:cubicBezTo>
                  <a:cubicBezTo>
                    <a:pt x="4355849" y="11463"/>
                    <a:pt x="4358363" y="17532"/>
                    <a:pt x="4358363" y="23860"/>
                  </a:cubicBezTo>
                  <a:lnTo>
                    <a:pt x="4358363" y="2128196"/>
                  </a:lnTo>
                  <a:cubicBezTo>
                    <a:pt x="4358363" y="2141374"/>
                    <a:pt x="4347681" y="2152056"/>
                    <a:pt x="4334503" y="2152056"/>
                  </a:cubicBezTo>
                  <a:lnTo>
                    <a:pt x="23860" y="2152056"/>
                  </a:lnTo>
                  <a:cubicBezTo>
                    <a:pt x="10682" y="2152056"/>
                    <a:pt x="0" y="2141374"/>
                    <a:pt x="0" y="2128196"/>
                  </a:cubicBezTo>
                  <a:lnTo>
                    <a:pt x="0" y="23860"/>
                  </a:lnTo>
                  <a:cubicBezTo>
                    <a:pt x="0" y="10682"/>
                    <a:pt x="10682" y="0"/>
                    <a:pt x="23860" y="0"/>
                  </a:cubicBezTo>
                  <a:close/>
                </a:path>
              </a:pathLst>
            </a:custGeom>
            <a:solidFill>
              <a:srgbClr val="F0F0F0"/>
            </a:solidFill>
            <a:ln cap="rnd" cmpd="sng" w="104775">
              <a:solidFill>
                <a:srgbClr val="B63F2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7"/>
            <p:cNvSpPr txBox="1"/>
            <p:nvPr/>
          </p:nvSpPr>
          <p:spPr>
            <a:xfrm>
              <a:off x="0" y="-38100"/>
              <a:ext cx="4358400" cy="219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0" name="Google Shape;110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0500" y="363051"/>
            <a:ext cx="10286999" cy="21388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" name="Google Shape;111;p7"/>
          <p:cNvGrpSpPr/>
          <p:nvPr/>
        </p:nvGrpSpPr>
        <p:grpSpPr>
          <a:xfrm>
            <a:off x="5049280" y="6401086"/>
            <a:ext cx="1450035" cy="1450035"/>
            <a:chOff x="0" y="0"/>
            <a:chExt cx="812800" cy="812800"/>
          </a:xfrm>
        </p:grpSpPr>
        <p:sp>
          <p:nvSpPr>
            <p:cNvPr id="112" name="Google Shape;112;p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7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" name="Google Shape;114;p7"/>
          <p:cNvGrpSpPr/>
          <p:nvPr/>
        </p:nvGrpSpPr>
        <p:grpSpPr>
          <a:xfrm>
            <a:off x="11788689" y="4071053"/>
            <a:ext cx="1450035" cy="1450035"/>
            <a:chOff x="0" y="0"/>
            <a:chExt cx="812800" cy="812800"/>
          </a:xfrm>
        </p:grpSpPr>
        <p:sp>
          <p:nvSpPr>
            <p:cNvPr id="115" name="Google Shape;115;p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7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" name="Google Shape;117;p7"/>
          <p:cNvGrpSpPr/>
          <p:nvPr/>
        </p:nvGrpSpPr>
        <p:grpSpPr>
          <a:xfrm>
            <a:off x="5049280" y="4071053"/>
            <a:ext cx="1450035" cy="1450035"/>
            <a:chOff x="0" y="0"/>
            <a:chExt cx="812800" cy="812800"/>
          </a:xfrm>
        </p:grpSpPr>
        <p:sp>
          <p:nvSpPr>
            <p:cNvPr id="118" name="Google Shape;118;p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7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" name="Google Shape;120;p7"/>
          <p:cNvGrpSpPr/>
          <p:nvPr/>
        </p:nvGrpSpPr>
        <p:grpSpPr>
          <a:xfrm>
            <a:off x="11788689" y="6401086"/>
            <a:ext cx="1450035" cy="1450035"/>
            <a:chOff x="0" y="0"/>
            <a:chExt cx="812800" cy="812800"/>
          </a:xfrm>
        </p:grpSpPr>
        <p:sp>
          <p:nvSpPr>
            <p:cNvPr id="121" name="Google Shape;121;p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7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" name="Google Shape;123;p7"/>
          <p:cNvGrpSpPr/>
          <p:nvPr/>
        </p:nvGrpSpPr>
        <p:grpSpPr>
          <a:xfrm>
            <a:off x="3263798" y="4639084"/>
            <a:ext cx="5020982" cy="1314326"/>
            <a:chOff x="0" y="-38100"/>
            <a:chExt cx="1197639" cy="313502"/>
          </a:xfrm>
        </p:grpSpPr>
        <p:sp>
          <p:nvSpPr>
            <p:cNvPr id="124" name="Google Shape;124;p7"/>
            <p:cNvSpPr/>
            <p:nvPr/>
          </p:nvSpPr>
          <p:spPr>
            <a:xfrm>
              <a:off x="0" y="0"/>
              <a:ext cx="1197639" cy="275402"/>
            </a:xfrm>
            <a:custGeom>
              <a:rect b="b" l="l" r="r" t="t"/>
              <a:pathLst>
                <a:path extrusionOk="0" h="27540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35312"/>
                  </a:lnTo>
                  <a:cubicBezTo>
                    <a:pt x="1197639" y="257453"/>
                    <a:pt x="1179690" y="275402"/>
                    <a:pt x="1157549" y="275402"/>
                  </a:cubicBezTo>
                  <a:lnTo>
                    <a:pt x="40090" y="275402"/>
                  </a:lnTo>
                  <a:cubicBezTo>
                    <a:pt x="17949" y="275402"/>
                    <a:pt x="0" y="257453"/>
                    <a:pt x="0" y="235312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7"/>
            <p:cNvSpPr txBox="1"/>
            <p:nvPr/>
          </p:nvSpPr>
          <p:spPr>
            <a:xfrm>
              <a:off x="0" y="-38100"/>
              <a:ext cx="1197600" cy="31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" name="Google Shape;126;p7"/>
          <p:cNvGrpSpPr/>
          <p:nvPr/>
        </p:nvGrpSpPr>
        <p:grpSpPr>
          <a:xfrm>
            <a:off x="3263798" y="6952769"/>
            <a:ext cx="5020982" cy="1314326"/>
            <a:chOff x="0" y="-38100"/>
            <a:chExt cx="1197639" cy="313502"/>
          </a:xfrm>
        </p:grpSpPr>
        <p:sp>
          <p:nvSpPr>
            <p:cNvPr id="127" name="Google Shape;127;p7"/>
            <p:cNvSpPr/>
            <p:nvPr/>
          </p:nvSpPr>
          <p:spPr>
            <a:xfrm>
              <a:off x="0" y="0"/>
              <a:ext cx="1197639" cy="275402"/>
            </a:xfrm>
            <a:custGeom>
              <a:rect b="b" l="l" r="r" t="t"/>
              <a:pathLst>
                <a:path extrusionOk="0" h="27540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35312"/>
                  </a:lnTo>
                  <a:cubicBezTo>
                    <a:pt x="1197639" y="257453"/>
                    <a:pt x="1179690" y="275402"/>
                    <a:pt x="1157549" y="275402"/>
                  </a:cubicBezTo>
                  <a:lnTo>
                    <a:pt x="40090" y="275402"/>
                  </a:lnTo>
                  <a:cubicBezTo>
                    <a:pt x="17949" y="275402"/>
                    <a:pt x="0" y="257453"/>
                    <a:pt x="0" y="235312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7"/>
            <p:cNvSpPr txBox="1"/>
            <p:nvPr/>
          </p:nvSpPr>
          <p:spPr>
            <a:xfrm>
              <a:off x="0" y="-38100"/>
              <a:ext cx="1197600" cy="31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" name="Google Shape;129;p7"/>
          <p:cNvGrpSpPr/>
          <p:nvPr/>
        </p:nvGrpSpPr>
        <p:grpSpPr>
          <a:xfrm>
            <a:off x="10003206" y="4639084"/>
            <a:ext cx="5020982" cy="1314326"/>
            <a:chOff x="0" y="-38100"/>
            <a:chExt cx="1197639" cy="313502"/>
          </a:xfrm>
        </p:grpSpPr>
        <p:sp>
          <p:nvSpPr>
            <p:cNvPr id="130" name="Google Shape;130;p7"/>
            <p:cNvSpPr/>
            <p:nvPr/>
          </p:nvSpPr>
          <p:spPr>
            <a:xfrm>
              <a:off x="0" y="0"/>
              <a:ext cx="1197639" cy="275402"/>
            </a:xfrm>
            <a:custGeom>
              <a:rect b="b" l="l" r="r" t="t"/>
              <a:pathLst>
                <a:path extrusionOk="0" h="27540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35312"/>
                  </a:lnTo>
                  <a:cubicBezTo>
                    <a:pt x="1197639" y="257453"/>
                    <a:pt x="1179690" y="275402"/>
                    <a:pt x="1157549" y="275402"/>
                  </a:cubicBezTo>
                  <a:lnTo>
                    <a:pt x="40090" y="275402"/>
                  </a:lnTo>
                  <a:cubicBezTo>
                    <a:pt x="17949" y="275402"/>
                    <a:pt x="0" y="257453"/>
                    <a:pt x="0" y="235312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7"/>
            <p:cNvSpPr txBox="1"/>
            <p:nvPr/>
          </p:nvSpPr>
          <p:spPr>
            <a:xfrm>
              <a:off x="0" y="-38100"/>
              <a:ext cx="1197600" cy="31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" name="Google Shape;132;p7"/>
          <p:cNvGrpSpPr/>
          <p:nvPr/>
        </p:nvGrpSpPr>
        <p:grpSpPr>
          <a:xfrm>
            <a:off x="10003206" y="6952769"/>
            <a:ext cx="5020982" cy="1314326"/>
            <a:chOff x="0" y="-38100"/>
            <a:chExt cx="1197639" cy="313502"/>
          </a:xfrm>
        </p:grpSpPr>
        <p:sp>
          <p:nvSpPr>
            <p:cNvPr id="133" name="Google Shape;133;p7"/>
            <p:cNvSpPr/>
            <p:nvPr/>
          </p:nvSpPr>
          <p:spPr>
            <a:xfrm>
              <a:off x="0" y="0"/>
              <a:ext cx="1197639" cy="275402"/>
            </a:xfrm>
            <a:custGeom>
              <a:rect b="b" l="l" r="r" t="t"/>
              <a:pathLst>
                <a:path extrusionOk="0" h="27540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35312"/>
                  </a:lnTo>
                  <a:cubicBezTo>
                    <a:pt x="1197639" y="257453"/>
                    <a:pt x="1179690" y="275402"/>
                    <a:pt x="1157549" y="275402"/>
                  </a:cubicBezTo>
                  <a:lnTo>
                    <a:pt x="40090" y="275402"/>
                  </a:lnTo>
                  <a:cubicBezTo>
                    <a:pt x="17949" y="275402"/>
                    <a:pt x="0" y="257453"/>
                    <a:pt x="0" y="235312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7"/>
            <p:cNvSpPr txBox="1"/>
            <p:nvPr/>
          </p:nvSpPr>
          <p:spPr>
            <a:xfrm>
              <a:off x="0" y="-38100"/>
              <a:ext cx="1197600" cy="31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5" name="Google Shape;135;p7"/>
          <p:cNvSpPr/>
          <p:nvPr/>
        </p:nvSpPr>
        <p:spPr>
          <a:xfrm>
            <a:off x="-145922" y="6770707"/>
            <a:ext cx="5550899" cy="3693871"/>
          </a:xfrm>
          <a:custGeom>
            <a:rect b="b" l="l" r="r" t="t"/>
            <a:pathLst>
              <a:path extrusionOk="0" h="3693871" w="5550899">
                <a:moveTo>
                  <a:pt x="0" y="0"/>
                </a:moveTo>
                <a:lnTo>
                  <a:pt x="5550899" y="0"/>
                </a:lnTo>
                <a:lnTo>
                  <a:pt x="5550899" y="3693871"/>
                </a:lnTo>
                <a:lnTo>
                  <a:pt x="0" y="36938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6" name="Google Shape;136;p7"/>
          <p:cNvSpPr/>
          <p:nvPr/>
        </p:nvSpPr>
        <p:spPr>
          <a:xfrm flipH="1" rot="692077">
            <a:off x="15587798" y="7587831"/>
            <a:ext cx="2477517" cy="2477517"/>
          </a:xfrm>
          <a:custGeom>
            <a:rect b="b" l="l" r="r" t="t"/>
            <a:pathLst>
              <a:path extrusionOk="0" h="2477022" w="2477022">
                <a:moveTo>
                  <a:pt x="2477022" y="0"/>
                </a:moveTo>
                <a:lnTo>
                  <a:pt x="0" y="0"/>
                </a:lnTo>
                <a:lnTo>
                  <a:pt x="0" y="2477022"/>
                </a:lnTo>
                <a:lnTo>
                  <a:pt x="2477022" y="2477022"/>
                </a:lnTo>
                <a:lnTo>
                  <a:pt x="2477022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7" name="Google Shape;137;p7"/>
          <p:cNvSpPr/>
          <p:nvPr/>
        </p:nvSpPr>
        <p:spPr>
          <a:xfrm rot="1057145">
            <a:off x="15755455" y="801265"/>
            <a:ext cx="1446557" cy="1787880"/>
          </a:xfrm>
          <a:custGeom>
            <a:rect b="b" l="l" r="r" t="t"/>
            <a:pathLst>
              <a:path extrusionOk="0" h="1788987" w="1447453">
                <a:moveTo>
                  <a:pt x="0" y="0"/>
                </a:moveTo>
                <a:lnTo>
                  <a:pt x="1447453" y="0"/>
                </a:lnTo>
                <a:lnTo>
                  <a:pt x="1447453" y="1788987"/>
                </a:lnTo>
                <a:lnTo>
                  <a:pt x="0" y="17889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8" name="Google Shape;138;p7"/>
          <p:cNvSpPr txBox="1"/>
          <p:nvPr>
            <p:ph idx="1" type="subTitle"/>
          </p:nvPr>
        </p:nvSpPr>
        <p:spPr>
          <a:xfrm>
            <a:off x="5034650" y="680350"/>
            <a:ext cx="8202300" cy="1156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Clr>
                <a:srgbClr val="FAE08D"/>
              </a:buClr>
              <a:buSzPts val="5900"/>
              <a:buFont typeface="Alfa Slab One"/>
              <a:buNone/>
              <a:defRPr sz="5900">
                <a:solidFill>
                  <a:srgbClr val="FAE08D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Clr>
                <a:srgbClr val="FAE08D"/>
              </a:buClr>
              <a:buSzPts val="4250"/>
              <a:buNone/>
              <a:defRPr>
                <a:solidFill>
                  <a:srgbClr val="FAE08D"/>
                </a:solidFill>
              </a:defRPr>
            </a:lvl2pPr>
            <a:lvl3pPr lvl="2" rtl="0">
              <a:spcBef>
                <a:spcPts val="480"/>
              </a:spcBef>
              <a:spcAft>
                <a:spcPts val="0"/>
              </a:spcAft>
              <a:buClr>
                <a:srgbClr val="FAE08D"/>
              </a:buClr>
              <a:buSzPts val="4250"/>
              <a:buNone/>
              <a:defRPr>
                <a:solidFill>
                  <a:srgbClr val="FAE08D"/>
                </a:solidFill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FAE08D"/>
              </a:buClr>
              <a:buSzPts val="4250"/>
              <a:buNone/>
              <a:defRPr>
                <a:solidFill>
                  <a:srgbClr val="FAE08D"/>
                </a:solidFill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FAE08D"/>
              </a:buClr>
              <a:buSzPts val="4250"/>
              <a:buNone/>
              <a:defRPr>
                <a:solidFill>
                  <a:srgbClr val="FAE08D"/>
                </a:solidFill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FAE08D"/>
              </a:buClr>
              <a:buSzPts val="4250"/>
              <a:buNone/>
              <a:defRPr>
                <a:solidFill>
                  <a:srgbClr val="FAE08D"/>
                </a:solidFill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FAE08D"/>
              </a:buClr>
              <a:buSzPts val="4250"/>
              <a:buNone/>
              <a:defRPr>
                <a:solidFill>
                  <a:srgbClr val="FAE08D"/>
                </a:solidFill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FAE08D"/>
              </a:buClr>
              <a:buSzPts val="4250"/>
              <a:buNone/>
              <a:defRPr>
                <a:solidFill>
                  <a:srgbClr val="FAE08D"/>
                </a:solidFill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FAE08D"/>
              </a:buClr>
              <a:buSzPts val="4250"/>
              <a:buNone/>
              <a:defRPr>
                <a:solidFill>
                  <a:srgbClr val="FAE08D"/>
                </a:solidFill>
              </a:defRPr>
            </a:lvl9pPr>
          </a:lstStyle>
          <a:p/>
        </p:txBody>
      </p:sp>
      <p:sp>
        <p:nvSpPr>
          <p:cNvPr id="139" name="Google Shape;139;p7"/>
          <p:cNvSpPr txBox="1"/>
          <p:nvPr>
            <p:ph idx="2" type="subTitle"/>
          </p:nvPr>
        </p:nvSpPr>
        <p:spPr>
          <a:xfrm>
            <a:off x="2769200" y="2950425"/>
            <a:ext cx="12749700" cy="65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64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560"/>
              </a:spcBef>
              <a:spcAft>
                <a:spcPts val="0"/>
              </a:spcAft>
              <a:buSzPts val="4250"/>
              <a:buNone/>
              <a:defRPr/>
            </a:lvl2pPr>
            <a:lvl3pPr lvl="2">
              <a:spcBef>
                <a:spcPts val="480"/>
              </a:spcBef>
              <a:spcAft>
                <a:spcPts val="0"/>
              </a:spcAft>
              <a:buSzPts val="4250"/>
              <a:buNone/>
              <a:defRPr/>
            </a:lvl3pPr>
            <a:lvl4pPr lvl="3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5pPr>
            <a:lvl6pPr lvl="5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6pPr>
            <a:lvl7pPr lvl="6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8pPr>
            <a:lvl9pPr lvl="8">
              <a:spcBef>
                <a:spcPts val="400"/>
              </a:spcBef>
              <a:spcAft>
                <a:spcPts val="0"/>
              </a:spcAft>
              <a:buSzPts val="4250"/>
              <a:buNone/>
              <a:defRPr/>
            </a:lvl9pPr>
          </a:lstStyle>
          <a:p/>
        </p:txBody>
      </p:sp>
      <p:sp>
        <p:nvSpPr>
          <p:cNvPr id="140" name="Google Shape;140;p7"/>
          <p:cNvSpPr txBox="1"/>
          <p:nvPr>
            <p:ph idx="3" type="subTitle"/>
          </p:nvPr>
        </p:nvSpPr>
        <p:spPr>
          <a:xfrm>
            <a:off x="10215200" y="5084370"/>
            <a:ext cx="4597200" cy="65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56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48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41" name="Google Shape;141;p7"/>
          <p:cNvSpPr txBox="1"/>
          <p:nvPr>
            <p:ph idx="4" type="subTitle"/>
          </p:nvPr>
        </p:nvSpPr>
        <p:spPr>
          <a:xfrm>
            <a:off x="3475700" y="5084370"/>
            <a:ext cx="4597200" cy="65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56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48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42" name="Google Shape;142;p7"/>
          <p:cNvSpPr txBox="1"/>
          <p:nvPr>
            <p:ph idx="5" type="subTitle"/>
          </p:nvPr>
        </p:nvSpPr>
        <p:spPr>
          <a:xfrm>
            <a:off x="10215200" y="7398065"/>
            <a:ext cx="4597200" cy="65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56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48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43" name="Google Shape;143;p7"/>
          <p:cNvSpPr txBox="1"/>
          <p:nvPr>
            <p:ph idx="6" type="subTitle"/>
          </p:nvPr>
        </p:nvSpPr>
        <p:spPr>
          <a:xfrm>
            <a:off x="3475700" y="7398065"/>
            <a:ext cx="4597200" cy="65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56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48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40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44" name="Google Shape;144;p7"/>
          <p:cNvSpPr txBox="1"/>
          <p:nvPr>
            <p:ph idx="7" type="subTitle"/>
          </p:nvPr>
        </p:nvSpPr>
        <p:spPr>
          <a:xfrm>
            <a:off x="3475688" y="4249486"/>
            <a:ext cx="4597200" cy="65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rtl="0">
              <a:spcBef>
                <a:spcPts val="48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145" name="Google Shape;145;p7"/>
          <p:cNvSpPr txBox="1"/>
          <p:nvPr>
            <p:ph idx="8" type="subTitle"/>
          </p:nvPr>
        </p:nvSpPr>
        <p:spPr>
          <a:xfrm>
            <a:off x="3475688" y="6596314"/>
            <a:ext cx="4597200" cy="65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rtl="0">
              <a:spcBef>
                <a:spcPts val="48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146" name="Google Shape;146;p7"/>
          <p:cNvSpPr txBox="1"/>
          <p:nvPr>
            <p:ph idx="9" type="subTitle"/>
          </p:nvPr>
        </p:nvSpPr>
        <p:spPr>
          <a:xfrm>
            <a:off x="10215088" y="4249486"/>
            <a:ext cx="4597200" cy="65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rtl="0">
              <a:spcBef>
                <a:spcPts val="48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147" name="Google Shape;147;p7"/>
          <p:cNvSpPr txBox="1"/>
          <p:nvPr>
            <p:ph idx="13" type="subTitle"/>
          </p:nvPr>
        </p:nvSpPr>
        <p:spPr>
          <a:xfrm>
            <a:off x="10215088" y="6596314"/>
            <a:ext cx="4597200" cy="657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 rtl="0">
              <a:spcBef>
                <a:spcPts val="56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 rtl="0">
              <a:spcBef>
                <a:spcPts val="48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 rtl="0">
              <a:spcBef>
                <a:spcPts val="400"/>
              </a:spcBef>
              <a:spcAft>
                <a:spcPts val="0"/>
              </a:spcAft>
              <a:buClr>
                <a:srgbClr val="920505"/>
              </a:buClr>
              <a:buSzPts val="3000"/>
              <a:buFont typeface="Alfa Slab One"/>
              <a:buNone/>
              <a:defRPr sz="3000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6">
  <p:cSld name="CUSTOM_5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8"/>
          <p:cNvPicPr preferRelativeResize="0"/>
          <p:nvPr/>
        </p:nvPicPr>
        <p:blipFill rotWithShape="1">
          <a:blip r:embed="rId2">
            <a:alphaModFix/>
          </a:blip>
          <a:srcRect b="42469" l="0" r="32083" t="0"/>
          <a:stretch/>
        </p:blipFill>
        <p:spPr>
          <a:xfrm>
            <a:off x="13394350" y="6443775"/>
            <a:ext cx="4893649" cy="384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8"/>
          <p:cNvPicPr preferRelativeResize="0"/>
          <p:nvPr/>
        </p:nvPicPr>
        <p:blipFill rotWithShape="1">
          <a:blip r:embed="rId3">
            <a:alphaModFix/>
          </a:blip>
          <a:srcRect b="0" l="5555" r="5555" t="0"/>
          <a:stretch/>
        </p:blipFill>
        <p:spPr>
          <a:xfrm>
            <a:off x="0" y="0"/>
            <a:ext cx="18288000" cy="1028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8"/>
          <p:cNvPicPr preferRelativeResize="0"/>
          <p:nvPr/>
        </p:nvPicPr>
        <p:blipFill rotWithShape="1">
          <a:blip r:embed="rId4">
            <a:alphaModFix/>
          </a:blip>
          <a:srcRect b="25104" l="15167" r="0" t="0"/>
          <a:stretch/>
        </p:blipFill>
        <p:spPr>
          <a:xfrm>
            <a:off x="0" y="6801200"/>
            <a:ext cx="4449351" cy="3485801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8"/>
          <p:cNvSpPr/>
          <p:nvPr/>
        </p:nvSpPr>
        <p:spPr>
          <a:xfrm>
            <a:off x="4034309" y="1845427"/>
            <a:ext cx="10219381" cy="6596146"/>
          </a:xfrm>
          <a:custGeom>
            <a:rect b="b" l="l" r="r" t="t"/>
            <a:pathLst>
              <a:path extrusionOk="0" h="6596146" w="10219381">
                <a:moveTo>
                  <a:pt x="0" y="0"/>
                </a:moveTo>
                <a:lnTo>
                  <a:pt x="10219382" y="0"/>
                </a:lnTo>
                <a:lnTo>
                  <a:pt x="10219382" y="6596146"/>
                </a:lnTo>
                <a:lnTo>
                  <a:pt x="0" y="65961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3" name="Google Shape;153;p8"/>
          <p:cNvSpPr/>
          <p:nvPr/>
        </p:nvSpPr>
        <p:spPr>
          <a:xfrm rot="1320846">
            <a:off x="-403937" y="601643"/>
            <a:ext cx="3909932" cy="3597568"/>
          </a:xfrm>
          <a:custGeom>
            <a:rect b="b" l="l" r="r" t="t"/>
            <a:pathLst>
              <a:path extrusionOk="0" h="3595984" w="3908210">
                <a:moveTo>
                  <a:pt x="0" y="0"/>
                </a:moveTo>
                <a:lnTo>
                  <a:pt x="3908210" y="0"/>
                </a:lnTo>
                <a:lnTo>
                  <a:pt x="3908210" y="3595984"/>
                </a:lnTo>
                <a:lnTo>
                  <a:pt x="0" y="35959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54" name="Google Shape;154;p8"/>
          <p:cNvPicPr preferRelativeResize="0"/>
          <p:nvPr/>
        </p:nvPicPr>
        <p:blipFill rotWithShape="1">
          <a:blip r:embed="rId7">
            <a:alphaModFix/>
          </a:blip>
          <a:srcRect b="0" l="0" r="36122" t="17218"/>
          <a:stretch/>
        </p:blipFill>
        <p:spPr>
          <a:xfrm>
            <a:off x="14253700" y="0"/>
            <a:ext cx="4034300" cy="600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8"/>
          <p:cNvSpPr txBox="1"/>
          <p:nvPr>
            <p:ph type="title"/>
          </p:nvPr>
        </p:nvSpPr>
        <p:spPr>
          <a:xfrm>
            <a:off x="4640275" y="3405475"/>
            <a:ext cx="9007500" cy="3270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550"/>
              <a:buNone/>
              <a:defRPr sz="1255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0F0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209900" y="695525"/>
            <a:ext cx="15868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920505"/>
              </a:buClr>
              <a:buSzPts val="5900"/>
              <a:buFont typeface="Alfa Slab One"/>
              <a:buNone/>
              <a:defRPr i="0" sz="5900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20505"/>
              </a:buClr>
              <a:buSzPts val="1400"/>
              <a:buNone/>
              <a:defRPr sz="1800">
                <a:solidFill>
                  <a:srgbClr val="92050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20505"/>
              </a:buClr>
              <a:buSzPts val="1400"/>
              <a:buNone/>
              <a:defRPr sz="1800">
                <a:solidFill>
                  <a:srgbClr val="92050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20505"/>
              </a:buClr>
              <a:buSzPts val="1400"/>
              <a:buNone/>
              <a:defRPr sz="1800">
                <a:solidFill>
                  <a:srgbClr val="92050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20505"/>
              </a:buClr>
              <a:buSzPts val="1400"/>
              <a:buNone/>
              <a:defRPr sz="1800">
                <a:solidFill>
                  <a:srgbClr val="92050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20505"/>
              </a:buClr>
              <a:buSzPts val="1400"/>
              <a:buNone/>
              <a:defRPr sz="1800">
                <a:solidFill>
                  <a:srgbClr val="92050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20505"/>
              </a:buClr>
              <a:buSzPts val="1400"/>
              <a:buNone/>
              <a:defRPr sz="1800">
                <a:solidFill>
                  <a:srgbClr val="92050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20505"/>
              </a:buClr>
              <a:buSzPts val="1400"/>
              <a:buNone/>
              <a:defRPr sz="1800">
                <a:solidFill>
                  <a:srgbClr val="92050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20505"/>
              </a:buClr>
              <a:buSzPts val="1400"/>
              <a:buNone/>
              <a:defRPr sz="1800">
                <a:solidFill>
                  <a:srgbClr val="920505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0" y="2419800"/>
            <a:ext cx="182880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98475" lvl="0" marL="457200" marR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4250"/>
              <a:buFont typeface="Nunito Sans"/>
              <a:buChar char="•"/>
              <a:defRPr b="1" i="0" sz="425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498475" lvl="1" marL="914400" marR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4250"/>
              <a:buFont typeface="Nunito Sans"/>
              <a:buChar char="–"/>
              <a:defRPr b="1" i="0" sz="425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-498475" lvl="2" marL="1371600" marR="0" rtl="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4250"/>
              <a:buFont typeface="Nunito Sans"/>
              <a:buChar char="•"/>
              <a:defRPr b="1" i="0" sz="425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-498475" lvl="3" marL="182880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4250"/>
              <a:buFont typeface="Nunito Sans"/>
              <a:buChar char="–"/>
              <a:defRPr b="1" i="0" sz="425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-498475" lvl="4" marL="228600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4250"/>
              <a:buFont typeface="Nunito Sans"/>
              <a:buChar char="»"/>
              <a:defRPr b="1" i="0" sz="425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-498475" lvl="5" marL="274320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4250"/>
              <a:buFont typeface="Nunito Sans"/>
              <a:buChar char="•"/>
              <a:defRPr b="1" i="0" sz="425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-498475" lvl="6" marL="320040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4250"/>
              <a:buFont typeface="Nunito Sans"/>
              <a:buChar char="•"/>
              <a:defRPr b="1" i="0" sz="425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-498475" lvl="7" marL="365760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4250"/>
              <a:buFont typeface="Nunito Sans"/>
              <a:buChar char="•"/>
              <a:defRPr b="1" i="0" sz="425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-498475" lvl="8" marL="411480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4250"/>
              <a:buFont typeface="Nunito Sans"/>
              <a:buChar char="•"/>
              <a:defRPr b="1" i="0" sz="4250" u="none" cap="none" strike="noStrike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Relationship Id="rId4" Type="http://schemas.openxmlformats.org/officeDocument/2006/relationships/image" Target="../media/image24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Relationship Id="rId4" Type="http://schemas.openxmlformats.org/officeDocument/2006/relationships/image" Target="../media/image15.png"/><Relationship Id="rId5" Type="http://schemas.openxmlformats.org/officeDocument/2006/relationships/image" Target="../media/image28.png"/><Relationship Id="rId6" Type="http://schemas.openxmlformats.org/officeDocument/2006/relationships/image" Target="../media/image26.png"/><Relationship Id="rId7" Type="http://schemas.openxmlformats.org/officeDocument/2006/relationships/image" Target="../media/image42.png"/><Relationship Id="rId8" Type="http://schemas.openxmlformats.org/officeDocument/2006/relationships/image" Target="../media/image3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Relationship Id="rId4" Type="http://schemas.openxmlformats.org/officeDocument/2006/relationships/image" Target="../media/image16.png"/><Relationship Id="rId5" Type="http://schemas.openxmlformats.org/officeDocument/2006/relationships/image" Target="../media/image39.png"/><Relationship Id="rId6" Type="http://schemas.openxmlformats.org/officeDocument/2006/relationships/image" Target="../media/image4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7.png"/><Relationship Id="rId4" Type="http://schemas.openxmlformats.org/officeDocument/2006/relationships/image" Target="../media/image45.png"/><Relationship Id="rId5" Type="http://schemas.openxmlformats.org/officeDocument/2006/relationships/image" Target="../media/image41.png"/><Relationship Id="rId6" Type="http://schemas.openxmlformats.org/officeDocument/2006/relationships/image" Target="../media/image49.png"/><Relationship Id="rId7" Type="http://schemas.openxmlformats.org/officeDocument/2006/relationships/image" Target="../media/image4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5.png"/><Relationship Id="rId4" Type="http://schemas.openxmlformats.org/officeDocument/2006/relationships/image" Target="../media/image3.png"/><Relationship Id="rId5" Type="http://schemas.openxmlformats.org/officeDocument/2006/relationships/image" Target="../media/image54.png"/><Relationship Id="rId6" Type="http://schemas.openxmlformats.org/officeDocument/2006/relationships/image" Target="../media/image53.png"/><Relationship Id="rId7" Type="http://schemas.openxmlformats.org/officeDocument/2006/relationships/image" Target="../media/image4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Relationship Id="rId4" Type="http://schemas.openxmlformats.org/officeDocument/2006/relationships/image" Target="../media/image44.png"/><Relationship Id="rId5" Type="http://schemas.openxmlformats.org/officeDocument/2006/relationships/image" Target="../media/image46.png"/><Relationship Id="rId6" Type="http://schemas.openxmlformats.org/officeDocument/2006/relationships/image" Target="../media/image50.png"/><Relationship Id="rId7" Type="http://schemas.openxmlformats.org/officeDocument/2006/relationships/image" Target="../media/image5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Relationship Id="rId4" Type="http://schemas.openxmlformats.org/officeDocument/2006/relationships/image" Target="../media/image3.png"/><Relationship Id="rId5" Type="http://schemas.openxmlformats.org/officeDocument/2006/relationships/image" Target="../media/image68.png"/><Relationship Id="rId6" Type="http://schemas.openxmlformats.org/officeDocument/2006/relationships/image" Target="../media/image8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Relationship Id="rId4" Type="http://schemas.openxmlformats.org/officeDocument/2006/relationships/image" Target="../media/image16.png"/><Relationship Id="rId5" Type="http://schemas.openxmlformats.org/officeDocument/2006/relationships/image" Target="../media/image23.png"/><Relationship Id="rId6" Type="http://schemas.openxmlformats.org/officeDocument/2006/relationships/image" Target="../media/image22.png"/><Relationship Id="rId7" Type="http://schemas.openxmlformats.org/officeDocument/2006/relationships/image" Target="../media/image3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7.png"/><Relationship Id="rId4" Type="http://schemas.openxmlformats.org/officeDocument/2006/relationships/image" Target="../media/image63.png"/><Relationship Id="rId5" Type="http://schemas.openxmlformats.org/officeDocument/2006/relationships/image" Target="../media/image92.png"/><Relationship Id="rId6" Type="http://schemas.openxmlformats.org/officeDocument/2006/relationships/image" Target="../media/image60.png"/><Relationship Id="rId7" Type="http://schemas.openxmlformats.org/officeDocument/2006/relationships/image" Target="../media/image5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Relationship Id="rId4" Type="http://schemas.openxmlformats.org/officeDocument/2006/relationships/image" Target="../media/image74.png"/></Relationships>
</file>

<file path=ppt/slides/_rels/slide19.xml.rels><?xml version="1.0" encoding="UTF-8" standalone="yes"?><Relationships xmlns="http://schemas.openxmlformats.org/package/2006/relationships"><Relationship Id="rId11" Type="http://schemas.openxmlformats.org/officeDocument/2006/relationships/image" Target="../media/image67.png"/><Relationship Id="rId10" Type="http://schemas.openxmlformats.org/officeDocument/2006/relationships/image" Target="../media/image33.png"/><Relationship Id="rId13" Type="http://schemas.openxmlformats.org/officeDocument/2006/relationships/image" Target="../media/image26.png"/><Relationship Id="rId1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.png"/><Relationship Id="rId4" Type="http://schemas.openxmlformats.org/officeDocument/2006/relationships/image" Target="../media/image38.png"/><Relationship Id="rId9" Type="http://schemas.openxmlformats.org/officeDocument/2006/relationships/image" Target="../media/image97.png"/><Relationship Id="rId5" Type="http://schemas.openxmlformats.org/officeDocument/2006/relationships/image" Target="../media/image65.png"/><Relationship Id="rId6" Type="http://schemas.openxmlformats.org/officeDocument/2006/relationships/image" Target="../media/image101.png"/><Relationship Id="rId7" Type="http://schemas.openxmlformats.org/officeDocument/2006/relationships/image" Target="../media/image107.png"/><Relationship Id="rId8" Type="http://schemas.openxmlformats.org/officeDocument/2006/relationships/image" Target="../media/image10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3.png"/><Relationship Id="rId5" Type="http://schemas.openxmlformats.org/officeDocument/2006/relationships/image" Target="../media/image20.png"/><Relationship Id="rId6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20" Type="http://schemas.openxmlformats.org/officeDocument/2006/relationships/image" Target="../media/image23.png"/><Relationship Id="rId22" Type="http://schemas.openxmlformats.org/officeDocument/2006/relationships/image" Target="../media/image100.png"/><Relationship Id="rId21" Type="http://schemas.openxmlformats.org/officeDocument/2006/relationships/image" Target="../media/image31.png"/><Relationship Id="rId24" Type="http://schemas.openxmlformats.org/officeDocument/2006/relationships/image" Target="../media/image18.png"/><Relationship Id="rId23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8.png"/><Relationship Id="rId26" Type="http://schemas.openxmlformats.org/officeDocument/2006/relationships/image" Target="../media/image99.png"/><Relationship Id="rId25" Type="http://schemas.openxmlformats.org/officeDocument/2006/relationships/image" Target="../media/image42.png"/><Relationship Id="rId28" Type="http://schemas.openxmlformats.org/officeDocument/2006/relationships/image" Target="../media/image41.png"/><Relationship Id="rId27" Type="http://schemas.openxmlformats.org/officeDocument/2006/relationships/image" Target="../media/image45.png"/><Relationship Id="rId5" Type="http://schemas.openxmlformats.org/officeDocument/2006/relationships/image" Target="../media/image20.png"/><Relationship Id="rId6" Type="http://schemas.openxmlformats.org/officeDocument/2006/relationships/image" Target="../media/image69.png"/><Relationship Id="rId29" Type="http://schemas.openxmlformats.org/officeDocument/2006/relationships/image" Target="../media/image49.png"/><Relationship Id="rId7" Type="http://schemas.openxmlformats.org/officeDocument/2006/relationships/image" Target="../media/image21.png"/><Relationship Id="rId8" Type="http://schemas.openxmlformats.org/officeDocument/2006/relationships/image" Target="../media/image14.png"/><Relationship Id="rId31" Type="http://schemas.openxmlformats.org/officeDocument/2006/relationships/image" Target="../media/image63.png"/><Relationship Id="rId30" Type="http://schemas.openxmlformats.org/officeDocument/2006/relationships/image" Target="../media/image60.png"/><Relationship Id="rId11" Type="http://schemas.openxmlformats.org/officeDocument/2006/relationships/image" Target="../media/image39.png"/><Relationship Id="rId33" Type="http://schemas.openxmlformats.org/officeDocument/2006/relationships/image" Target="../media/image96.png"/><Relationship Id="rId10" Type="http://schemas.openxmlformats.org/officeDocument/2006/relationships/image" Target="../media/image72.png"/><Relationship Id="rId32" Type="http://schemas.openxmlformats.org/officeDocument/2006/relationships/image" Target="../media/image98.png"/><Relationship Id="rId13" Type="http://schemas.openxmlformats.org/officeDocument/2006/relationships/image" Target="../media/image93.png"/><Relationship Id="rId35" Type="http://schemas.openxmlformats.org/officeDocument/2006/relationships/image" Target="../media/image105.png"/><Relationship Id="rId12" Type="http://schemas.openxmlformats.org/officeDocument/2006/relationships/image" Target="../media/image40.png"/><Relationship Id="rId34" Type="http://schemas.openxmlformats.org/officeDocument/2006/relationships/image" Target="../media/image46.png"/><Relationship Id="rId15" Type="http://schemas.openxmlformats.org/officeDocument/2006/relationships/image" Target="../media/image88.png"/><Relationship Id="rId14" Type="http://schemas.openxmlformats.org/officeDocument/2006/relationships/image" Target="../media/image50.png"/><Relationship Id="rId17" Type="http://schemas.openxmlformats.org/officeDocument/2006/relationships/image" Target="../media/image106.png"/><Relationship Id="rId16" Type="http://schemas.openxmlformats.org/officeDocument/2006/relationships/image" Target="../media/image95.png"/><Relationship Id="rId19" Type="http://schemas.openxmlformats.org/officeDocument/2006/relationships/image" Target="../media/image54.png"/><Relationship Id="rId18" Type="http://schemas.openxmlformats.org/officeDocument/2006/relationships/image" Target="../media/image8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5.png"/><Relationship Id="rId4" Type="http://schemas.openxmlformats.org/officeDocument/2006/relationships/image" Target="../media/image108.png"/><Relationship Id="rId5" Type="http://schemas.openxmlformats.org/officeDocument/2006/relationships/image" Target="../media/image102.png"/><Relationship Id="rId6" Type="http://schemas.openxmlformats.org/officeDocument/2006/relationships/image" Target="../media/image10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3.png"/><Relationship Id="rId5" Type="http://schemas.openxmlformats.org/officeDocument/2006/relationships/image" Target="../media/image10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37.png"/><Relationship Id="rId5" Type="http://schemas.openxmlformats.org/officeDocument/2006/relationships/image" Target="../media/image3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Relationship Id="rId4" Type="http://schemas.openxmlformats.org/officeDocument/2006/relationships/image" Target="../media/image36.png"/><Relationship Id="rId5" Type="http://schemas.openxmlformats.org/officeDocument/2006/relationships/image" Target="../media/image38.png"/><Relationship Id="rId6" Type="http://schemas.openxmlformats.org/officeDocument/2006/relationships/image" Target="../media/image51.png"/><Relationship Id="rId7" Type="http://schemas.openxmlformats.org/officeDocument/2006/relationships/image" Target="../media/image3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Relationship Id="rId4" Type="http://schemas.openxmlformats.org/officeDocument/2006/relationships/image" Target="../media/image3.png"/><Relationship Id="rId5" Type="http://schemas.openxmlformats.org/officeDocument/2006/relationships/image" Target="../media/image21.png"/><Relationship Id="rId6" Type="http://schemas.openxmlformats.org/officeDocument/2006/relationships/image" Target="../media/image14.png"/><Relationship Id="rId7" Type="http://schemas.openxmlformats.org/officeDocument/2006/relationships/image" Target="../media/image11.png"/><Relationship Id="rId8" Type="http://schemas.openxmlformats.org/officeDocument/2006/relationships/image" Target="../media/image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Relationship Id="rId4" Type="http://schemas.openxmlformats.org/officeDocument/2006/relationships/image" Target="../media/image16.png"/><Relationship Id="rId5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0F0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9"/>
          <p:cNvPicPr preferRelativeResize="0"/>
          <p:nvPr/>
        </p:nvPicPr>
        <p:blipFill rotWithShape="1">
          <a:blip r:embed="rId3">
            <a:alphaModFix/>
          </a:blip>
          <a:srcRect b="0" l="5555" r="5555" t="0"/>
          <a:stretch/>
        </p:blipFill>
        <p:spPr>
          <a:xfrm>
            <a:off x="0" y="0"/>
            <a:ext cx="18288000" cy="1028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9"/>
          <p:cNvPicPr preferRelativeResize="0"/>
          <p:nvPr/>
        </p:nvPicPr>
        <p:blipFill rotWithShape="1">
          <a:blip r:embed="rId4">
            <a:alphaModFix/>
          </a:blip>
          <a:srcRect b="5583" l="9078" r="7629" t="21242"/>
          <a:stretch/>
        </p:blipFill>
        <p:spPr>
          <a:xfrm>
            <a:off x="158750" y="0"/>
            <a:ext cx="18288000" cy="602497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9"/>
          <p:cNvSpPr/>
          <p:nvPr/>
        </p:nvSpPr>
        <p:spPr>
          <a:xfrm>
            <a:off x="3755169" y="1733840"/>
            <a:ext cx="10777661" cy="6819320"/>
          </a:xfrm>
          <a:custGeom>
            <a:rect b="b" l="l" r="r" t="t"/>
            <a:pathLst>
              <a:path extrusionOk="0" h="6819320" w="10777661">
                <a:moveTo>
                  <a:pt x="0" y="0"/>
                </a:moveTo>
                <a:lnTo>
                  <a:pt x="10777662" y="0"/>
                </a:lnTo>
                <a:lnTo>
                  <a:pt x="10777662" y="6819320"/>
                </a:lnTo>
                <a:lnTo>
                  <a:pt x="0" y="68193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3" name="Google Shape;163;p9"/>
          <p:cNvSpPr txBox="1"/>
          <p:nvPr/>
        </p:nvSpPr>
        <p:spPr>
          <a:xfrm>
            <a:off x="5408364" y="3990768"/>
            <a:ext cx="7471200" cy="28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350" u="none" cap="none" strike="noStrike">
                <a:solidFill>
                  <a:srgbClr val="EDD16D"/>
                </a:solidFill>
                <a:latin typeface="Alfa Slab One"/>
                <a:ea typeface="Alfa Slab One"/>
                <a:cs typeface="Alfa Slab One"/>
                <a:sym typeface="Alfa Slab One"/>
              </a:rPr>
              <a:t>FAMILY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350" u="none" cap="none" strike="noStrike">
                <a:solidFill>
                  <a:srgbClr val="EDD16D"/>
                </a:solidFill>
                <a:latin typeface="Alfa Slab One"/>
                <a:ea typeface="Alfa Slab One"/>
                <a:cs typeface="Alfa Slab One"/>
                <a:sym typeface="Alfa Slab One"/>
              </a:rPr>
              <a:t>FEUD</a:t>
            </a:r>
            <a:endParaRPr/>
          </a:p>
        </p:txBody>
      </p:sp>
      <p:sp>
        <p:nvSpPr>
          <p:cNvPr id="164" name="Google Shape;164;p9"/>
          <p:cNvSpPr txBox="1"/>
          <p:nvPr/>
        </p:nvSpPr>
        <p:spPr>
          <a:xfrm>
            <a:off x="5272754" y="9018756"/>
            <a:ext cx="7742491" cy="4226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Write a subtitle of this presentation here</a:t>
            </a:r>
            <a:endParaRPr/>
          </a:p>
        </p:txBody>
      </p:sp>
      <p:sp>
        <p:nvSpPr>
          <p:cNvPr id="165" name="Google Shape;165;p9"/>
          <p:cNvSpPr txBox="1"/>
          <p:nvPr/>
        </p:nvSpPr>
        <p:spPr>
          <a:xfrm>
            <a:off x="7018857" y="6718032"/>
            <a:ext cx="4250287" cy="762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36" u="none" cap="none" strike="noStrike">
                <a:solidFill>
                  <a:srgbClr val="F0F0F0"/>
                </a:solidFill>
                <a:latin typeface="Nunito Sans"/>
                <a:ea typeface="Nunito Sans"/>
                <a:cs typeface="Nunito Sans"/>
                <a:sym typeface="Nunito Sans"/>
              </a:rPr>
              <a:t>Background</a:t>
            </a:r>
            <a:endParaRPr/>
          </a:p>
        </p:txBody>
      </p:sp>
      <p:sp>
        <p:nvSpPr>
          <p:cNvPr id="166" name="Google Shape;166;p9"/>
          <p:cNvSpPr txBox="1"/>
          <p:nvPr/>
        </p:nvSpPr>
        <p:spPr>
          <a:xfrm>
            <a:off x="5272754" y="2529105"/>
            <a:ext cx="7742400" cy="141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8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175" u="none" cap="none" strike="noStrike">
                <a:solidFill>
                  <a:srgbClr val="FFFFFF"/>
                </a:solidFill>
                <a:latin typeface="Caveat"/>
                <a:ea typeface="Caveat"/>
                <a:cs typeface="Caveat"/>
                <a:sym typeface="Caveat"/>
              </a:rPr>
              <a:t>Thanksgiving</a:t>
            </a:r>
            <a:endParaRPr/>
          </a:p>
        </p:txBody>
      </p:sp>
      <p:pic>
        <p:nvPicPr>
          <p:cNvPr id="167" name="Google Shape;167;p9"/>
          <p:cNvPicPr preferRelativeResize="0"/>
          <p:nvPr/>
        </p:nvPicPr>
        <p:blipFill rotWithShape="1">
          <a:blip r:embed="rId6">
            <a:alphaModFix/>
          </a:blip>
          <a:srcRect b="39154" l="25406" r="0" t="0"/>
          <a:stretch/>
        </p:blipFill>
        <p:spPr>
          <a:xfrm>
            <a:off x="0" y="6024975"/>
            <a:ext cx="5234326" cy="426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9"/>
          <p:cNvPicPr preferRelativeResize="0"/>
          <p:nvPr/>
        </p:nvPicPr>
        <p:blipFill rotWithShape="1">
          <a:blip r:embed="rId7">
            <a:alphaModFix/>
          </a:blip>
          <a:srcRect b="41537" l="0" r="24374" t="0"/>
          <a:stretch/>
        </p:blipFill>
        <p:spPr>
          <a:xfrm>
            <a:off x="13152750" y="6309900"/>
            <a:ext cx="5135251" cy="3977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0F0"/>
        </a:solidFill>
      </p:bgPr>
    </p:bg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Google Shape;378;p18"/>
          <p:cNvPicPr preferRelativeResize="0"/>
          <p:nvPr/>
        </p:nvPicPr>
        <p:blipFill rotWithShape="1">
          <a:blip r:embed="rId3">
            <a:alphaModFix/>
          </a:blip>
          <a:srcRect b="42469" l="0" r="32083" t="0"/>
          <a:stretch/>
        </p:blipFill>
        <p:spPr>
          <a:xfrm>
            <a:off x="13394350" y="6443775"/>
            <a:ext cx="4893649" cy="384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18"/>
          <p:cNvPicPr preferRelativeResize="0"/>
          <p:nvPr/>
        </p:nvPicPr>
        <p:blipFill rotWithShape="1">
          <a:blip r:embed="rId4">
            <a:alphaModFix/>
          </a:blip>
          <a:srcRect b="0" l="5555" r="5555" t="0"/>
          <a:stretch/>
        </p:blipFill>
        <p:spPr>
          <a:xfrm>
            <a:off x="0" y="0"/>
            <a:ext cx="18288000" cy="1028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18"/>
          <p:cNvPicPr preferRelativeResize="0"/>
          <p:nvPr/>
        </p:nvPicPr>
        <p:blipFill rotWithShape="1">
          <a:blip r:embed="rId5">
            <a:alphaModFix/>
          </a:blip>
          <a:srcRect b="25104" l="15167" r="0" t="0"/>
          <a:stretch/>
        </p:blipFill>
        <p:spPr>
          <a:xfrm>
            <a:off x="0" y="6801200"/>
            <a:ext cx="4449351" cy="3485801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18"/>
          <p:cNvSpPr/>
          <p:nvPr/>
        </p:nvSpPr>
        <p:spPr>
          <a:xfrm>
            <a:off x="4034309" y="1845427"/>
            <a:ext cx="10219381" cy="6596146"/>
          </a:xfrm>
          <a:custGeom>
            <a:rect b="b" l="l" r="r" t="t"/>
            <a:pathLst>
              <a:path extrusionOk="0" h="6596146" w="10219381">
                <a:moveTo>
                  <a:pt x="0" y="0"/>
                </a:moveTo>
                <a:lnTo>
                  <a:pt x="10219382" y="0"/>
                </a:lnTo>
                <a:lnTo>
                  <a:pt x="10219382" y="6596146"/>
                </a:lnTo>
                <a:lnTo>
                  <a:pt x="0" y="65961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2" name="Google Shape;382;p18"/>
          <p:cNvSpPr/>
          <p:nvPr/>
        </p:nvSpPr>
        <p:spPr>
          <a:xfrm rot="1325070">
            <a:off x="-406526" y="602774"/>
            <a:ext cx="3908210" cy="3595984"/>
          </a:xfrm>
          <a:custGeom>
            <a:rect b="b" l="l" r="r" t="t"/>
            <a:pathLst>
              <a:path extrusionOk="0" h="3595984" w="3908210">
                <a:moveTo>
                  <a:pt x="0" y="0"/>
                </a:moveTo>
                <a:lnTo>
                  <a:pt x="3908210" y="0"/>
                </a:lnTo>
                <a:lnTo>
                  <a:pt x="3908210" y="3595984"/>
                </a:lnTo>
                <a:lnTo>
                  <a:pt x="0" y="35959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3" name="Google Shape;383;p18"/>
          <p:cNvSpPr txBox="1"/>
          <p:nvPr/>
        </p:nvSpPr>
        <p:spPr>
          <a:xfrm>
            <a:off x="5374479" y="4064498"/>
            <a:ext cx="7539000" cy="19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578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STRIKE!</a:t>
            </a:r>
            <a:endParaRPr/>
          </a:p>
        </p:txBody>
      </p:sp>
      <p:pic>
        <p:nvPicPr>
          <p:cNvPr id="384" name="Google Shape;384;p18"/>
          <p:cNvPicPr preferRelativeResize="0"/>
          <p:nvPr/>
        </p:nvPicPr>
        <p:blipFill rotWithShape="1">
          <a:blip r:embed="rId8">
            <a:alphaModFix/>
          </a:blip>
          <a:srcRect b="0" l="0" r="36122" t="17218"/>
          <a:stretch/>
        </p:blipFill>
        <p:spPr>
          <a:xfrm>
            <a:off x="14253700" y="0"/>
            <a:ext cx="4034300" cy="600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6A047"/>
        </a:solidFill>
      </p:bgPr>
    </p:bg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9"/>
          <p:cNvSpPr/>
          <p:nvPr/>
        </p:nvSpPr>
        <p:spPr>
          <a:xfrm>
            <a:off x="-1143000" y="0"/>
            <a:ext cx="10287000" cy="10287000"/>
          </a:xfrm>
          <a:custGeom>
            <a:rect b="b" l="l" r="r" t="t"/>
            <a:pathLst>
              <a:path extrusionOk="0"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90" name="Google Shape;390;p19"/>
          <p:cNvGrpSpPr/>
          <p:nvPr/>
        </p:nvGrpSpPr>
        <p:grpSpPr>
          <a:xfrm>
            <a:off x="869920" y="1290879"/>
            <a:ext cx="16548159" cy="8315750"/>
            <a:chOff x="0" y="-38100"/>
            <a:chExt cx="4358363" cy="2190156"/>
          </a:xfrm>
        </p:grpSpPr>
        <p:sp>
          <p:nvSpPr>
            <p:cNvPr id="391" name="Google Shape;391;p19"/>
            <p:cNvSpPr/>
            <p:nvPr/>
          </p:nvSpPr>
          <p:spPr>
            <a:xfrm>
              <a:off x="0" y="0"/>
              <a:ext cx="4358363" cy="2152056"/>
            </a:xfrm>
            <a:custGeom>
              <a:rect b="b" l="l" r="r" t="t"/>
              <a:pathLst>
                <a:path extrusionOk="0" h="2152056" w="4358363">
                  <a:moveTo>
                    <a:pt x="23860" y="0"/>
                  </a:moveTo>
                  <a:lnTo>
                    <a:pt x="4334503" y="0"/>
                  </a:lnTo>
                  <a:cubicBezTo>
                    <a:pt x="4340831" y="0"/>
                    <a:pt x="4346900" y="2514"/>
                    <a:pt x="4351375" y="6988"/>
                  </a:cubicBezTo>
                  <a:cubicBezTo>
                    <a:pt x="4355849" y="11463"/>
                    <a:pt x="4358363" y="17532"/>
                    <a:pt x="4358363" y="23860"/>
                  </a:cubicBezTo>
                  <a:lnTo>
                    <a:pt x="4358363" y="2128196"/>
                  </a:lnTo>
                  <a:cubicBezTo>
                    <a:pt x="4358363" y="2141374"/>
                    <a:pt x="4347681" y="2152056"/>
                    <a:pt x="4334503" y="2152056"/>
                  </a:cubicBezTo>
                  <a:lnTo>
                    <a:pt x="23860" y="2152056"/>
                  </a:lnTo>
                  <a:cubicBezTo>
                    <a:pt x="10682" y="2152056"/>
                    <a:pt x="0" y="2141374"/>
                    <a:pt x="0" y="2128196"/>
                  </a:cubicBezTo>
                  <a:lnTo>
                    <a:pt x="0" y="23860"/>
                  </a:lnTo>
                  <a:cubicBezTo>
                    <a:pt x="0" y="10682"/>
                    <a:pt x="10682" y="0"/>
                    <a:pt x="23860" y="0"/>
                  </a:cubicBezTo>
                  <a:close/>
                </a:path>
              </a:pathLst>
            </a:custGeom>
            <a:solidFill>
              <a:srgbClr val="F0F0F0"/>
            </a:solidFill>
            <a:ln cap="rnd" cmpd="sng" w="104775">
              <a:solidFill>
                <a:srgbClr val="B63F2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19"/>
            <p:cNvSpPr txBox="1"/>
            <p:nvPr/>
          </p:nvSpPr>
          <p:spPr>
            <a:xfrm>
              <a:off x="0" y="-38100"/>
              <a:ext cx="4358363" cy="2190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3" name="Google Shape;393;p19"/>
          <p:cNvSpPr/>
          <p:nvPr/>
        </p:nvSpPr>
        <p:spPr>
          <a:xfrm>
            <a:off x="9144000" y="0"/>
            <a:ext cx="10287000" cy="10287000"/>
          </a:xfrm>
          <a:custGeom>
            <a:rect b="b" l="l" r="r" t="t"/>
            <a:pathLst>
              <a:path extrusionOk="0"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394" name="Google Shape;39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0500" y="363051"/>
            <a:ext cx="10286999" cy="21388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5" name="Google Shape;395;p19"/>
          <p:cNvGrpSpPr/>
          <p:nvPr/>
        </p:nvGrpSpPr>
        <p:grpSpPr>
          <a:xfrm>
            <a:off x="5049280" y="4071053"/>
            <a:ext cx="1450031" cy="1450031"/>
            <a:chOff x="0" y="0"/>
            <a:chExt cx="812800" cy="812800"/>
          </a:xfrm>
        </p:grpSpPr>
        <p:sp>
          <p:nvSpPr>
            <p:cNvPr id="396" name="Google Shape;396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8" name="Google Shape;398;p19"/>
          <p:cNvGrpSpPr/>
          <p:nvPr/>
        </p:nvGrpSpPr>
        <p:grpSpPr>
          <a:xfrm>
            <a:off x="5049280" y="6401086"/>
            <a:ext cx="1450031" cy="1450031"/>
            <a:chOff x="0" y="0"/>
            <a:chExt cx="812800" cy="812800"/>
          </a:xfrm>
        </p:grpSpPr>
        <p:sp>
          <p:nvSpPr>
            <p:cNvPr id="399" name="Google Shape;399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1" name="Google Shape;401;p19"/>
          <p:cNvGrpSpPr/>
          <p:nvPr/>
        </p:nvGrpSpPr>
        <p:grpSpPr>
          <a:xfrm>
            <a:off x="11788689" y="4071053"/>
            <a:ext cx="1450031" cy="1450031"/>
            <a:chOff x="0" y="0"/>
            <a:chExt cx="812800" cy="812800"/>
          </a:xfrm>
        </p:grpSpPr>
        <p:sp>
          <p:nvSpPr>
            <p:cNvPr id="402" name="Google Shape;402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4" name="Google Shape;404;p19"/>
          <p:cNvGrpSpPr/>
          <p:nvPr/>
        </p:nvGrpSpPr>
        <p:grpSpPr>
          <a:xfrm>
            <a:off x="11788689" y="6401086"/>
            <a:ext cx="1450031" cy="1450031"/>
            <a:chOff x="0" y="0"/>
            <a:chExt cx="812800" cy="812800"/>
          </a:xfrm>
        </p:grpSpPr>
        <p:sp>
          <p:nvSpPr>
            <p:cNvPr id="405" name="Google Shape;405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7" name="Google Shape;407;p19"/>
          <p:cNvGrpSpPr/>
          <p:nvPr/>
        </p:nvGrpSpPr>
        <p:grpSpPr>
          <a:xfrm>
            <a:off x="3263798" y="4639083"/>
            <a:ext cx="5020996" cy="1314329"/>
            <a:chOff x="0" y="-38100"/>
            <a:chExt cx="1197639" cy="313502"/>
          </a:xfrm>
        </p:grpSpPr>
        <p:sp>
          <p:nvSpPr>
            <p:cNvPr id="408" name="Google Shape;408;p19"/>
            <p:cNvSpPr/>
            <p:nvPr/>
          </p:nvSpPr>
          <p:spPr>
            <a:xfrm>
              <a:off x="0" y="0"/>
              <a:ext cx="1197639" cy="275402"/>
            </a:xfrm>
            <a:custGeom>
              <a:rect b="b" l="l" r="r" t="t"/>
              <a:pathLst>
                <a:path extrusionOk="0" h="27540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35312"/>
                  </a:lnTo>
                  <a:cubicBezTo>
                    <a:pt x="1197639" y="257453"/>
                    <a:pt x="1179690" y="275402"/>
                    <a:pt x="1157549" y="275402"/>
                  </a:cubicBezTo>
                  <a:lnTo>
                    <a:pt x="40090" y="275402"/>
                  </a:lnTo>
                  <a:cubicBezTo>
                    <a:pt x="17949" y="275402"/>
                    <a:pt x="0" y="257453"/>
                    <a:pt x="0" y="235312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19"/>
            <p:cNvSpPr txBox="1"/>
            <p:nvPr/>
          </p:nvSpPr>
          <p:spPr>
            <a:xfrm>
              <a:off x="0" y="-38100"/>
              <a:ext cx="1197639" cy="313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0" name="Google Shape;410;p19"/>
          <p:cNvGrpSpPr/>
          <p:nvPr/>
        </p:nvGrpSpPr>
        <p:grpSpPr>
          <a:xfrm>
            <a:off x="3263798" y="6952768"/>
            <a:ext cx="5020996" cy="1314329"/>
            <a:chOff x="0" y="-38100"/>
            <a:chExt cx="1197639" cy="313502"/>
          </a:xfrm>
        </p:grpSpPr>
        <p:sp>
          <p:nvSpPr>
            <p:cNvPr id="411" name="Google Shape;411;p19"/>
            <p:cNvSpPr/>
            <p:nvPr/>
          </p:nvSpPr>
          <p:spPr>
            <a:xfrm>
              <a:off x="0" y="0"/>
              <a:ext cx="1197639" cy="275402"/>
            </a:xfrm>
            <a:custGeom>
              <a:rect b="b" l="l" r="r" t="t"/>
              <a:pathLst>
                <a:path extrusionOk="0" h="27540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35312"/>
                  </a:lnTo>
                  <a:cubicBezTo>
                    <a:pt x="1197639" y="257453"/>
                    <a:pt x="1179690" y="275402"/>
                    <a:pt x="1157549" y="275402"/>
                  </a:cubicBezTo>
                  <a:lnTo>
                    <a:pt x="40090" y="275402"/>
                  </a:lnTo>
                  <a:cubicBezTo>
                    <a:pt x="17949" y="275402"/>
                    <a:pt x="0" y="257453"/>
                    <a:pt x="0" y="235312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19"/>
            <p:cNvSpPr txBox="1"/>
            <p:nvPr/>
          </p:nvSpPr>
          <p:spPr>
            <a:xfrm>
              <a:off x="0" y="-38100"/>
              <a:ext cx="1197639" cy="313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3" name="Google Shape;413;p19"/>
          <p:cNvGrpSpPr/>
          <p:nvPr/>
        </p:nvGrpSpPr>
        <p:grpSpPr>
          <a:xfrm>
            <a:off x="10003206" y="4639083"/>
            <a:ext cx="5020996" cy="1314329"/>
            <a:chOff x="0" y="-38100"/>
            <a:chExt cx="1197639" cy="313502"/>
          </a:xfrm>
        </p:grpSpPr>
        <p:sp>
          <p:nvSpPr>
            <p:cNvPr id="414" name="Google Shape;414;p19"/>
            <p:cNvSpPr/>
            <p:nvPr/>
          </p:nvSpPr>
          <p:spPr>
            <a:xfrm>
              <a:off x="0" y="0"/>
              <a:ext cx="1197639" cy="275402"/>
            </a:xfrm>
            <a:custGeom>
              <a:rect b="b" l="l" r="r" t="t"/>
              <a:pathLst>
                <a:path extrusionOk="0" h="27540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35312"/>
                  </a:lnTo>
                  <a:cubicBezTo>
                    <a:pt x="1197639" y="257453"/>
                    <a:pt x="1179690" y="275402"/>
                    <a:pt x="1157549" y="275402"/>
                  </a:cubicBezTo>
                  <a:lnTo>
                    <a:pt x="40090" y="275402"/>
                  </a:lnTo>
                  <a:cubicBezTo>
                    <a:pt x="17949" y="275402"/>
                    <a:pt x="0" y="257453"/>
                    <a:pt x="0" y="235312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19"/>
            <p:cNvSpPr txBox="1"/>
            <p:nvPr/>
          </p:nvSpPr>
          <p:spPr>
            <a:xfrm>
              <a:off x="0" y="-38100"/>
              <a:ext cx="1197639" cy="313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6" name="Google Shape;416;p19"/>
          <p:cNvGrpSpPr/>
          <p:nvPr/>
        </p:nvGrpSpPr>
        <p:grpSpPr>
          <a:xfrm>
            <a:off x="10003206" y="6952768"/>
            <a:ext cx="5020996" cy="1314329"/>
            <a:chOff x="0" y="-38100"/>
            <a:chExt cx="1197639" cy="313502"/>
          </a:xfrm>
        </p:grpSpPr>
        <p:sp>
          <p:nvSpPr>
            <p:cNvPr id="417" name="Google Shape;417;p19"/>
            <p:cNvSpPr/>
            <p:nvPr/>
          </p:nvSpPr>
          <p:spPr>
            <a:xfrm>
              <a:off x="0" y="0"/>
              <a:ext cx="1197639" cy="275402"/>
            </a:xfrm>
            <a:custGeom>
              <a:rect b="b" l="l" r="r" t="t"/>
              <a:pathLst>
                <a:path extrusionOk="0" h="27540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35312"/>
                  </a:lnTo>
                  <a:cubicBezTo>
                    <a:pt x="1197639" y="257453"/>
                    <a:pt x="1179690" y="275402"/>
                    <a:pt x="1157549" y="275402"/>
                  </a:cubicBezTo>
                  <a:lnTo>
                    <a:pt x="40090" y="275402"/>
                  </a:lnTo>
                  <a:cubicBezTo>
                    <a:pt x="17949" y="275402"/>
                    <a:pt x="0" y="257453"/>
                    <a:pt x="0" y="235312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19"/>
            <p:cNvSpPr txBox="1"/>
            <p:nvPr/>
          </p:nvSpPr>
          <p:spPr>
            <a:xfrm>
              <a:off x="0" y="-38100"/>
              <a:ext cx="1197639" cy="313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9" name="Google Shape;419;p19"/>
          <p:cNvSpPr/>
          <p:nvPr/>
        </p:nvSpPr>
        <p:spPr>
          <a:xfrm>
            <a:off x="12673652" y="6401086"/>
            <a:ext cx="6312609" cy="3615403"/>
          </a:xfrm>
          <a:custGeom>
            <a:rect b="b" l="l" r="r" t="t"/>
            <a:pathLst>
              <a:path extrusionOk="0" h="3615403" w="6312609">
                <a:moveTo>
                  <a:pt x="0" y="0"/>
                </a:moveTo>
                <a:lnTo>
                  <a:pt x="6312608" y="0"/>
                </a:lnTo>
                <a:lnTo>
                  <a:pt x="6312608" y="3615403"/>
                </a:lnTo>
                <a:lnTo>
                  <a:pt x="0" y="36154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0" name="Google Shape;420;p19"/>
          <p:cNvSpPr txBox="1"/>
          <p:nvPr/>
        </p:nvSpPr>
        <p:spPr>
          <a:xfrm>
            <a:off x="5314072" y="787311"/>
            <a:ext cx="7659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31" u="none" cap="none" strike="noStrike">
                <a:solidFill>
                  <a:srgbClr val="FAE08D"/>
                </a:solidFill>
                <a:latin typeface="Alfa Slab One"/>
                <a:ea typeface="Alfa Slab One"/>
                <a:cs typeface="Alfa Slab One"/>
                <a:sym typeface="Alfa Slab One"/>
              </a:rPr>
              <a:t>ANSWER 1</a:t>
            </a:r>
            <a:endParaRPr/>
          </a:p>
        </p:txBody>
      </p:sp>
      <p:sp>
        <p:nvSpPr>
          <p:cNvPr id="421" name="Google Shape;421;p19"/>
          <p:cNvSpPr txBox="1"/>
          <p:nvPr/>
        </p:nvSpPr>
        <p:spPr>
          <a:xfrm>
            <a:off x="3263798" y="3085080"/>
            <a:ext cx="11760404" cy="637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82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Name the best way to cook a turkey.</a:t>
            </a:r>
            <a:endParaRPr/>
          </a:p>
        </p:txBody>
      </p:sp>
      <p:sp>
        <p:nvSpPr>
          <p:cNvPr id="422" name="Google Shape;422;p19"/>
          <p:cNvSpPr/>
          <p:nvPr/>
        </p:nvSpPr>
        <p:spPr>
          <a:xfrm rot="2623538">
            <a:off x="2303388" y="2040318"/>
            <a:ext cx="585067" cy="2331787"/>
          </a:xfrm>
          <a:custGeom>
            <a:rect b="b" l="l" r="r" t="t"/>
            <a:pathLst>
              <a:path extrusionOk="0" h="2331787" w="585067">
                <a:moveTo>
                  <a:pt x="0" y="0"/>
                </a:moveTo>
                <a:lnTo>
                  <a:pt x="585067" y="0"/>
                </a:lnTo>
                <a:lnTo>
                  <a:pt x="585067" y="2331787"/>
                </a:lnTo>
                <a:lnTo>
                  <a:pt x="0" y="23317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3" name="Google Shape;423;p19"/>
          <p:cNvSpPr txBox="1"/>
          <p:nvPr/>
        </p:nvSpPr>
        <p:spPr>
          <a:xfrm>
            <a:off x="3613196" y="5086350"/>
            <a:ext cx="43222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3D291F"/>
                </a:solidFill>
                <a:latin typeface="Nunito Sans"/>
                <a:ea typeface="Nunito Sans"/>
                <a:cs typeface="Nunito Sans"/>
                <a:sym typeface="Nunito Sans"/>
              </a:rPr>
              <a:t>Roast it in the oven</a:t>
            </a:r>
            <a:endParaRPr/>
          </a:p>
        </p:txBody>
      </p:sp>
      <p:sp>
        <p:nvSpPr>
          <p:cNvPr id="424" name="Google Shape;424;p19"/>
          <p:cNvSpPr txBox="1"/>
          <p:nvPr/>
        </p:nvSpPr>
        <p:spPr>
          <a:xfrm>
            <a:off x="5404977" y="4252315"/>
            <a:ext cx="73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50</a:t>
            </a:r>
            <a:endParaRPr/>
          </a:p>
        </p:txBody>
      </p:sp>
      <p:sp>
        <p:nvSpPr>
          <p:cNvPr id="425" name="Google Shape;425;p19"/>
          <p:cNvSpPr txBox="1"/>
          <p:nvPr/>
        </p:nvSpPr>
        <p:spPr>
          <a:xfrm>
            <a:off x="5404977" y="6656660"/>
            <a:ext cx="73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10</a:t>
            </a:r>
            <a:endParaRPr/>
          </a:p>
        </p:txBody>
      </p:sp>
      <p:sp>
        <p:nvSpPr>
          <p:cNvPr id="426" name="Google Shape;426;p19"/>
          <p:cNvSpPr txBox="1"/>
          <p:nvPr/>
        </p:nvSpPr>
        <p:spPr>
          <a:xfrm>
            <a:off x="12144385" y="4252315"/>
            <a:ext cx="73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25</a:t>
            </a:r>
            <a:endParaRPr/>
          </a:p>
        </p:txBody>
      </p:sp>
      <p:sp>
        <p:nvSpPr>
          <p:cNvPr id="427" name="Google Shape;427;p19"/>
          <p:cNvSpPr txBox="1"/>
          <p:nvPr/>
        </p:nvSpPr>
        <p:spPr>
          <a:xfrm>
            <a:off x="12144385" y="6656660"/>
            <a:ext cx="73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15</a:t>
            </a:r>
            <a:endParaRPr/>
          </a:p>
        </p:txBody>
      </p:sp>
      <p:sp>
        <p:nvSpPr>
          <p:cNvPr id="428" name="Google Shape;428;p19"/>
          <p:cNvSpPr txBox="1"/>
          <p:nvPr/>
        </p:nvSpPr>
        <p:spPr>
          <a:xfrm>
            <a:off x="3613196" y="7404048"/>
            <a:ext cx="43222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3D291F"/>
                </a:solidFill>
                <a:latin typeface="Nunito Sans"/>
                <a:ea typeface="Nunito Sans"/>
                <a:cs typeface="Nunito Sans"/>
                <a:sym typeface="Nunito Sans"/>
              </a:rPr>
              <a:t>Smoked</a:t>
            </a:r>
            <a:endParaRPr/>
          </a:p>
        </p:txBody>
      </p:sp>
      <p:sp>
        <p:nvSpPr>
          <p:cNvPr id="429" name="Google Shape;429;p19"/>
          <p:cNvSpPr txBox="1"/>
          <p:nvPr/>
        </p:nvSpPr>
        <p:spPr>
          <a:xfrm>
            <a:off x="10352604" y="5086350"/>
            <a:ext cx="43222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3D291F"/>
                </a:solidFill>
                <a:latin typeface="Nunito Sans"/>
                <a:ea typeface="Nunito Sans"/>
                <a:cs typeface="Nunito Sans"/>
                <a:sym typeface="Nunito Sans"/>
              </a:rPr>
              <a:t>Fried</a:t>
            </a:r>
            <a:endParaRPr/>
          </a:p>
        </p:txBody>
      </p:sp>
      <p:sp>
        <p:nvSpPr>
          <p:cNvPr id="430" name="Google Shape;430;p19"/>
          <p:cNvSpPr txBox="1"/>
          <p:nvPr/>
        </p:nvSpPr>
        <p:spPr>
          <a:xfrm>
            <a:off x="10352604" y="7404048"/>
            <a:ext cx="43222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3D291F"/>
                </a:solidFill>
                <a:latin typeface="Nunito Sans"/>
                <a:ea typeface="Nunito Sans"/>
                <a:cs typeface="Nunito Sans"/>
                <a:sym typeface="Nunito Sans"/>
              </a:rPr>
              <a:t>Grill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5E4738"/>
        </a:solidFill>
      </p:bgPr>
    </p:bg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" name="Google Shape;435;p20"/>
          <p:cNvPicPr preferRelativeResize="0"/>
          <p:nvPr/>
        </p:nvPicPr>
        <p:blipFill rotWithShape="1">
          <a:blip r:embed="rId3">
            <a:alphaModFix/>
          </a:blip>
          <a:srcRect b="0" l="5555" r="5555" t="0"/>
          <a:stretch/>
        </p:blipFill>
        <p:spPr>
          <a:xfrm>
            <a:off x="0" y="0"/>
            <a:ext cx="18288000" cy="10286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6" name="Google Shape;436;p20"/>
          <p:cNvGrpSpPr/>
          <p:nvPr/>
        </p:nvGrpSpPr>
        <p:grpSpPr>
          <a:xfrm>
            <a:off x="2528253" y="2014739"/>
            <a:ext cx="13231494" cy="6112861"/>
            <a:chOff x="0" y="-38100"/>
            <a:chExt cx="3484838" cy="1609972"/>
          </a:xfrm>
        </p:grpSpPr>
        <p:sp>
          <p:nvSpPr>
            <p:cNvPr id="437" name="Google Shape;437;p20"/>
            <p:cNvSpPr/>
            <p:nvPr/>
          </p:nvSpPr>
          <p:spPr>
            <a:xfrm>
              <a:off x="0" y="0"/>
              <a:ext cx="3484838" cy="1571872"/>
            </a:xfrm>
            <a:custGeom>
              <a:rect b="b" l="l" r="r" t="t"/>
              <a:pathLst>
                <a:path extrusionOk="0" h="1571872" w="3484838">
                  <a:moveTo>
                    <a:pt x="29841" y="0"/>
                  </a:moveTo>
                  <a:lnTo>
                    <a:pt x="3454997" y="0"/>
                  </a:lnTo>
                  <a:cubicBezTo>
                    <a:pt x="3462911" y="0"/>
                    <a:pt x="3470502" y="3144"/>
                    <a:pt x="3476098" y="8740"/>
                  </a:cubicBezTo>
                  <a:cubicBezTo>
                    <a:pt x="3481694" y="14336"/>
                    <a:pt x="3484838" y="21927"/>
                    <a:pt x="3484838" y="29841"/>
                  </a:cubicBezTo>
                  <a:lnTo>
                    <a:pt x="3484838" y="1542031"/>
                  </a:lnTo>
                  <a:cubicBezTo>
                    <a:pt x="3484838" y="1549945"/>
                    <a:pt x="3481694" y="1557535"/>
                    <a:pt x="3476098" y="1563132"/>
                  </a:cubicBezTo>
                  <a:cubicBezTo>
                    <a:pt x="3470502" y="1568728"/>
                    <a:pt x="3462911" y="1571872"/>
                    <a:pt x="3454997" y="1571872"/>
                  </a:cubicBezTo>
                  <a:lnTo>
                    <a:pt x="29841" y="1571872"/>
                  </a:lnTo>
                  <a:cubicBezTo>
                    <a:pt x="13360" y="1571872"/>
                    <a:pt x="0" y="1558512"/>
                    <a:pt x="0" y="1542031"/>
                  </a:cubicBezTo>
                  <a:lnTo>
                    <a:pt x="0" y="29841"/>
                  </a:lnTo>
                  <a:cubicBezTo>
                    <a:pt x="0" y="21927"/>
                    <a:pt x="3144" y="14336"/>
                    <a:pt x="8740" y="8740"/>
                  </a:cubicBezTo>
                  <a:cubicBezTo>
                    <a:pt x="14336" y="3144"/>
                    <a:pt x="21927" y="0"/>
                    <a:pt x="29841" y="0"/>
                  </a:cubicBez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20"/>
            <p:cNvSpPr txBox="1"/>
            <p:nvPr/>
          </p:nvSpPr>
          <p:spPr>
            <a:xfrm>
              <a:off x="0" y="-38100"/>
              <a:ext cx="3484838" cy="16099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9" name="Google Shape;439;p20"/>
          <p:cNvSpPr txBox="1"/>
          <p:nvPr/>
        </p:nvSpPr>
        <p:spPr>
          <a:xfrm>
            <a:off x="2656103" y="2871566"/>
            <a:ext cx="12975900" cy="44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322" u="none" cap="none" strike="noStrike">
                <a:solidFill>
                  <a:srgbClr val="DC5531"/>
                </a:solidFill>
                <a:latin typeface="Alfa Slab One"/>
                <a:ea typeface="Alfa Slab One"/>
                <a:cs typeface="Alfa Slab One"/>
                <a:sym typeface="Alfa Slab One"/>
              </a:rPr>
              <a:t>NEXT QUESTION</a:t>
            </a:r>
            <a:endParaRPr/>
          </a:p>
        </p:txBody>
      </p:sp>
      <p:sp>
        <p:nvSpPr>
          <p:cNvPr id="440" name="Google Shape;440;p20"/>
          <p:cNvSpPr/>
          <p:nvPr/>
        </p:nvSpPr>
        <p:spPr>
          <a:xfrm>
            <a:off x="-1143000" y="-403227"/>
            <a:ext cx="7053956" cy="6605068"/>
          </a:xfrm>
          <a:custGeom>
            <a:rect b="b" l="l" r="r" t="t"/>
            <a:pathLst>
              <a:path extrusionOk="0" h="6605068" w="7053956">
                <a:moveTo>
                  <a:pt x="0" y="0"/>
                </a:moveTo>
                <a:lnTo>
                  <a:pt x="7053956" y="0"/>
                </a:lnTo>
                <a:lnTo>
                  <a:pt x="7053956" y="6605068"/>
                </a:lnTo>
                <a:lnTo>
                  <a:pt x="0" y="6605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1" name="Google Shape;441;p20"/>
          <p:cNvSpPr/>
          <p:nvPr/>
        </p:nvSpPr>
        <p:spPr>
          <a:xfrm>
            <a:off x="13706088" y="5601671"/>
            <a:ext cx="4107319" cy="4114800"/>
          </a:xfrm>
          <a:custGeom>
            <a:rect b="b" l="l" r="r" t="t"/>
            <a:pathLst>
              <a:path extrusionOk="0" h="4114800" w="4107319">
                <a:moveTo>
                  <a:pt x="0" y="0"/>
                </a:moveTo>
                <a:lnTo>
                  <a:pt x="4107318" y="0"/>
                </a:lnTo>
                <a:lnTo>
                  <a:pt x="41073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2" name="Google Shape;442;p20"/>
          <p:cNvSpPr/>
          <p:nvPr/>
        </p:nvSpPr>
        <p:spPr>
          <a:xfrm rot="-8391715">
            <a:off x="14393494" y="871316"/>
            <a:ext cx="4206580" cy="4114800"/>
          </a:xfrm>
          <a:custGeom>
            <a:rect b="b" l="l" r="r" t="t"/>
            <a:pathLst>
              <a:path extrusionOk="0" h="4114800" w="4206580">
                <a:moveTo>
                  <a:pt x="0" y="0"/>
                </a:moveTo>
                <a:lnTo>
                  <a:pt x="4206580" y="0"/>
                </a:lnTo>
                <a:lnTo>
                  <a:pt x="42065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443" name="Google Shape;443;p20"/>
          <p:cNvPicPr preferRelativeResize="0"/>
          <p:nvPr/>
        </p:nvPicPr>
        <p:blipFill rotWithShape="1">
          <a:blip r:embed="rId7">
            <a:alphaModFix/>
          </a:blip>
          <a:srcRect b="18672" l="0" r="0" t="0"/>
          <a:stretch/>
        </p:blipFill>
        <p:spPr>
          <a:xfrm>
            <a:off x="547000" y="6940674"/>
            <a:ext cx="3625250" cy="3346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0F0"/>
        </a:solidFill>
      </p:bgPr>
    </p:bg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" name="Google Shape;448;p21"/>
          <p:cNvPicPr preferRelativeResize="0"/>
          <p:nvPr/>
        </p:nvPicPr>
        <p:blipFill rotWithShape="1">
          <a:blip r:embed="rId3">
            <a:alphaModFix/>
          </a:blip>
          <a:srcRect b="0" l="5555" r="5555" t="0"/>
          <a:stretch/>
        </p:blipFill>
        <p:spPr>
          <a:xfrm>
            <a:off x="0" y="0"/>
            <a:ext cx="18288000" cy="10286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9" name="Google Shape;449;p21"/>
          <p:cNvGrpSpPr/>
          <p:nvPr/>
        </p:nvGrpSpPr>
        <p:grpSpPr>
          <a:xfrm>
            <a:off x="869920" y="1290879"/>
            <a:ext cx="16548159" cy="8315750"/>
            <a:chOff x="0" y="-38100"/>
            <a:chExt cx="4358363" cy="2190156"/>
          </a:xfrm>
        </p:grpSpPr>
        <p:sp>
          <p:nvSpPr>
            <p:cNvPr id="450" name="Google Shape;450;p21"/>
            <p:cNvSpPr/>
            <p:nvPr/>
          </p:nvSpPr>
          <p:spPr>
            <a:xfrm>
              <a:off x="0" y="0"/>
              <a:ext cx="4358363" cy="2152056"/>
            </a:xfrm>
            <a:custGeom>
              <a:rect b="b" l="l" r="r" t="t"/>
              <a:pathLst>
                <a:path extrusionOk="0" h="2152056" w="4358363">
                  <a:moveTo>
                    <a:pt x="23860" y="0"/>
                  </a:moveTo>
                  <a:lnTo>
                    <a:pt x="4334503" y="0"/>
                  </a:lnTo>
                  <a:cubicBezTo>
                    <a:pt x="4340831" y="0"/>
                    <a:pt x="4346900" y="2514"/>
                    <a:pt x="4351375" y="6988"/>
                  </a:cubicBezTo>
                  <a:cubicBezTo>
                    <a:pt x="4355849" y="11463"/>
                    <a:pt x="4358363" y="17532"/>
                    <a:pt x="4358363" y="23860"/>
                  </a:cubicBezTo>
                  <a:lnTo>
                    <a:pt x="4358363" y="2128196"/>
                  </a:lnTo>
                  <a:cubicBezTo>
                    <a:pt x="4358363" y="2141374"/>
                    <a:pt x="4347681" y="2152056"/>
                    <a:pt x="4334503" y="2152056"/>
                  </a:cubicBezTo>
                  <a:lnTo>
                    <a:pt x="23860" y="2152056"/>
                  </a:lnTo>
                  <a:cubicBezTo>
                    <a:pt x="10682" y="2152056"/>
                    <a:pt x="0" y="2141374"/>
                    <a:pt x="0" y="2128196"/>
                  </a:cubicBezTo>
                  <a:lnTo>
                    <a:pt x="0" y="23860"/>
                  </a:lnTo>
                  <a:cubicBezTo>
                    <a:pt x="0" y="10682"/>
                    <a:pt x="10682" y="0"/>
                    <a:pt x="23860" y="0"/>
                  </a:cubicBezTo>
                  <a:close/>
                </a:path>
              </a:pathLst>
            </a:custGeom>
            <a:solidFill>
              <a:srgbClr val="F0F0F0"/>
            </a:solidFill>
            <a:ln cap="rnd" cmpd="sng" w="104775">
              <a:solidFill>
                <a:srgbClr val="DF862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21"/>
            <p:cNvSpPr txBox="1"/>
            <p:nvPr/>
          </p:nvSpPr>
          <p:spPr>
            <a:xfrm>
              <a:off x="0" y="-38100"/>
              <a:ext cx="4358363" cy="2190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52" name="Google Shape;45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086" y="392799"/>
            <a:ext cx="10211827" cy="2123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3" name="Google Shape;453;p21"/>
          <p:cNvGrpSpPr/>
          <p:nvPr/>
        </p:nvGrpSpPr>
        <p:grpSpPr>
          <a:xfrm>
            <a:off x="3263798" y="4639083"/>
            <a:ext cx="5020996" cy="1492341"/>
            <a:chOff x="0" y="-38100"/>
            <a:chExt cx="1197639" cy="355962"/>
          </a:xfrm>
        </p:grpSpPr>
        <p:sp>
          <p:nvSpPr>
            <p:cNvPr id="454" name="Google Shape;454;p21"/>
            <p:cNvSpPr/>
            <p:nvPr/>
          </p:nvSpPr>
          <p:spPr>
            <a:xfrm>
              <a:off x="0" y="0"/>
              <a:ext cx="1197639" cy="317862"/>
            </a:xfrm>
            <a:custGeom>
              <a:rect b="b" l="l" r="r" t="t"/>
              <a:pathLst>
                <a:path extrusionOk="0" h="31786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77773"/>
                  </a:lnTo>
                  <a:cubicBezTo>
                    <a:pt x="1197639" y="299914"/>
                    <a:pt x="1179690" y="317862"/>
                    <a:pt x="1157549" y="317862"/>
                  </a:cubicBezTo>
                  <a:lnTo>
                    <a:pt x="40090" y="317862"/>
                  </a:lnTo>
                  <a:cubicBezTo>
                    <a:pt x="17949" y="317862"/>
                    <a:pt x="0" y="299914"/>
                    <a:pt x="0" y="277773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DF86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21"/>
            <p:cNvSpPr txBox="1"/>
            <p:nvPr/>
          </p:nvSpPr>
          <p:spPr>
            <a:xfrm>
              <a:off x="0" y="-38100"/>
              <a:ext cx="1197639" cy="355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6" name="Google Shape;456;p21"/>
          <p:cNvGrpSpPr/>
          <p:nvPr/>
        </p:nvGrpSpPr>
        <p:grpSpPr>
          <a:xfrm>
            <a:off x="3263798" y="6613246"/>
            <a:ext cx="5020996" cy="1492341"/>
            <a:chOff x="0" y="-38100"/>
            <a:chExt cx="1197639" cy="355962"/>
          </a:xfrm>
        </p:grpSpPr>
        <p:sp>
          <p:nvSpPr>
            <p:cNvPr id="457" name="Google Shape;457;p21"/>
            <p:cNvSpPr/>
            <p:nvPr/>
          </p:nvSpPr>
          <p:spPr>
            <a:xfrm>
              <a:off x="0" y="0"/>
              <a:ext cx="1197639" cy="317862"/>
            </a:xfrm>
            <a:custGeom>
              <a:rect b="b" l="l" r="r" t="t"/>
              <a:pathLst>
                <a:path extrusionOk="0" h="31786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77773"/>
                  </a:lnTo>
                  <a:cubicBezTo>
                    <a:pt x="1197639" y="299914"/>
                    <a:pt x="1179690" y="317862"/>
                    <a:pt x="1157549" y="317862"/>
                  </a:cubicBezTo>
                  <a:lnTo>
                    <a:pt x="40090" y="317862"/>
                  </a:lnTo>
                  <a:cubicBezTo>
                    <a:pt x="17949" y="317862"/>
                    <a:pt x="0" y="299914"/>
                    <a:pt x="0" y="277773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DF86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21"/>
            <p:cNvSpPr txBox="1"/>
            <p:nvPr/>
          </p:nvSpPr>
          <p:spPr>
            <a:xfrm>
              <a:off x="0" y="-38100"/>
              <a:ext cx="1197639" cy="355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9" name="Google Shape;459;p21"/>
          <p:cNvGrpSpPr/>
          <p:nvPr/>
        </p:nvGrpSpPr>
        <p:grpSpPr>
          <a:xfrm>
            <a:off x="10003206" y="4639083"/>
            <a:ext cx="5020996" cy="1492341"/>
            <a:chOff x="0" y="-38100"/>
            <a:chExt cx="1197639" cy="355962"/>
          </a:xfrm>
        </p:grpSpPr>
        <p:sp>
          <p:nvSpPr>
            <p:cNvPr id="460" name="Google Shape;460;p21"/>
            <p:cNvSpPr/>
            <p:nvPr/>
          </p:nvSpPr>
          <p:spPr>
            <a:xfrm>
              <a:off x="0" y="0"/>
              <a:ext cx="1197639" cy="317862"/>
            </a:xfrm>
            <a:custGeom>
              <a:rect b="b" l="l" r="r" t="t"/>
              <a:pathLst>
                <a:path extrusionOk="0" h="31786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77773"/>
                  </a:lnTo>
                  <a:cubicBezTo>
                    <a:pt x="1197639" y="299914"/>
                    <a:pt x="1179690" y="317862"/>
                    <a:pt x="1157549" y="317862"/>
                  </a:cubicBezTo>
                  <a:lnTo>
                    <a:pt x="40090" y="317862"/>
                  </a:lnTo>
                  <a:cubicBezTo>
                    <a:pt x="17949" y="317862"/>
                    <a:pt x="0" y="299914"/>
                    <a:pt x="0" y="277773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DF86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21"/>
            <p:cNvSpPr txBox="1"/>
            <p:nvPr/>
          </p:nvSpPr>
          <p:spPr>
            <a:xfrm>
              <a:off x="0" y="-38100"/>
              <a:ext cx="1197639" cy="355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2" name="Google Shape;462;p21"/>
          <p:cNvGrpSpPr/>
          <p:nvPr/>
        </p:nvGrpSpPr>
        <p:grpSpPr>
          <a:xfrm>
            <a:off x="10003206" y="6613246"/>
            <a:ext cx="5020996" cy="1492341"/>
            <a:chOff x="0" y="-38100"/>
            <a:chExt cx="1197639" cy="355962"/>
          </a:xfrm>
        </p:grpSpPr>
        <p:sp>
          <p:nvSpPr>
            <p:cNvPr id="463" name="Google Shape;463;p21"/>
            <p:cNvSpPr/>
            <p:nvPr/>
          </p:nvSpPr>
          <p:spPr>
            <a:xfrm>
              <a:off x="0" y="0"/>
              <a:ext cx="1197639" cy="317862"/>
            </a:xfrm>
            <a:custGeom>
              <a:rect b="b" l="l" r="r" t="t"/>
              <a:pathLst>
                <a:path extrusionOk="0" h="31786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77773"/>
                  </a:lnTo>
                  <a:cubicBezTo>
                    <a:pt x="1197639" y="299914"/>
                    <a:pt x="1179690" y="317862"/>
                    <a:pt x="1157549" y="317862"/>
                  </a:cubicBezTo>
                  <a:lnTo>
                    <a:pt x="40090" y="317862"/>
                  </a:lnTo>
                  <a:cubicBezTo>
                    <a:pt x="17949" y="317862"/>
                    <a:pt x="0" y="299914"/>
                    <a:pt x="0" y="277773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DF86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21"/>
            <p:cNvSpPr txBox="1"/>
            <p:nvPr/>
          </p:nvSpPr>
          <p:spPr>
            <a:xfrm>
              <a:off x="0" y="-38100"/>
              <a:ext cx="1197639" cy="355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5" name="Google Shape;465;p21"/>
          <p:cNvSpPr txBox="1"/>
          <p:nvPr/>
        </p:nvSpPr>
        <p:spPr>
          <a:xfrm>
            <a:off x="5225695" y="4904089"/>
            <a:ext cx="1097100" cy="11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36" u="none" cap="none" strike="noStrike">
                <a:solidFill>
                  <a:srgbClr val="F0F0F0"/>
                </a:solidFill>
                <a:latin typeface="Alfa Slab One"/>
                <a:ea typeface="Alfa Slab One"/>
                <a:cs typeface="Alfa Slab One"/>
                <a:sym typeface="Alfa Slab One"/>
              </a:rPr>
              <a:t>1</a:t>
            </a:r>
            <a:endParaRPr/>
          </a:p>
        </p:txBody>
      </p:sp>
      <p:sp>
        <p:nvSpPr>
          <p:cNvPr id="466" name="Google Shape;466;p21"/>
          <p:cNvSpPr txBox="1"/>
          <p:nvPr/>
        </p:nvSpPr>
        <p:spPr>
          <a:xfrm>
            <a:off x="5225695" y="6895080"/>
            <a:ext cx="1097100" cy="11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36" u="none" cap="none" strike="noStrike">
                <a:solidFill>
                  <a:srgbClr val="F0F0F0"/>
                </a:solidFill>
                <a:latin typeface="Alfa Slab One"/>
                <a:ea typeface="Alfa Slab One"/>
                <a:cs typeface="Alfa Slab One"/>
                <a:sym typeface="Alfa Slab One"/>
              </a:rPr>
              <a:t>3</a:t>
            </a:r>
            <a:endParaRPr/>
          </a:p>
        </p:txBody>
      </p:sp>
      <p:sp>
        <p:nvSpPr>
          <p:cNvPr id="467" name="Google Shape;467;p21"/>
          <p:cNvSpPr txBox="1"/>
          <p:nvPr/>
        </p:nvSpPr>
        <p:spPr>
          <a:xfrm>
            <a:off x="11965103" y="4904089"/>
            <a:ext cx="1097100" cy="11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36" u="none" cap="none" strike="noStrike">
                <a:solidFill>
                  <a:srgbClr val="F0F0F0"/>
                </a:solidFill>
                <a:latin typeface="Alfa Slab One"/>
                <a:ea typeface="Alfa Slab One"/>
                <a:cs typeface="Alfa Slab One"/>
                <a:sym typeface="Alfa Slab One"/>
              </a:rPr>
              <a:t>2</a:t>
            </a:r>
            <a:endParaRPr/>
          </a:p>
        </p:txBody>
      </p:sp>
      <p:sp>
        <p:nvSpPr>
          <p:cNvPr id="468" name="Google Shape;468;p21"/>
          <p:cNvSpPr txBox="1"/>
          <p:nvPr/>
        </p:nvSpPr>
        <p:spPr>
          <a:xfrm>
            <a:off x="11965103" y="6895080"/>
            <a:ext cx="1097100" cy="11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36" u="none" cap="none" strike="noStrike">
                <a:solidFill>
                  <a:srgbClr val="F0F0F0"/>
                </a:solidFill>
                <a:latin typeface="Alfa Slab One"/>
                <a:ea typeface="Alfa Slab One"/>
                <a:cs typeface="Alfa Slab One"/>
                <a:sym typeface="Alfa Slab One"/>
              </a:rPr>
              <a:t>4</a:t>
            </a:r>
            <a:endParaRPr/>
          </a:p>
        </p:txBody>
      </p:sp>
      <p:sp>
        <p:nvSpPr>
          <p:cNvPr id="469" name="Google Shape;469;p21"/>
          <p:cNvSpPr txBox="1"/>
          <p:nvPr/>
        </p:nvSpPr>
        <p:spPr>
          <a:xfrm>
            <a:off x="1722588" y="3085080"/>
            <a:ext cx="14842824" cy="637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82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What is the most popular food on Thanksgiving Day?</a:t>
            </a:r>
            <a:endParaRPr/>
          </a:p>
        </p:txBody>
      </p:sp>
      <p:sp>
        <p:nvSpPr>
          <p:cNvPr id="470" name="Google Shape;470;p21"/>
          <p:cNvSpPr txBox="1"/>
          <p:nvPr/>
        </p:nvSpPr>
        <p:spPr>
          <a:xfrm>
            <a:off x="5314072" y="750118"/>
            <a:ext cx="7659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31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QUESTION 2</a:t>
            </a:r>
            <a:endParaRPr/>
          </a:p>
        </p:txBody>
      </p:sp>
      <p:sp>
        <p:nvSpPr>
          <p:cNvPr id="471" name="Google Shape;471;p21"/>
          <p:cNvSpPr/>
          <p:nvPr/>
        </p:nvSpPr>
        <p:spPr>
          <a:xfrm>
            <a:off x="15335638" y="6772977"/>
            <a:ext cx="2762290" cy="3008434"/>
          </a:xfrm>
          <a:custGeom>
            <a:rect b="b" l="l" r="r" t="t"/>
            <a:pathLst>
              <a:path extrusionOk="0" h="3008434" w="2762290">
                <a:moveTo>
                  <a:pt x="0" y="0"/>
                </a:moveTo>
                <a:lnTo>
                  <a:pt x="2762290" y="0"/>
                </a:lnTo>
                <a:lnTo>
                  <a:pt x="2762290" y="3008434"/>
                </a:lnTo>
                <a:lnTo>
                  <a:pt x="0" y="30084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472" name="Google Shape;472;p21"/>
          <p:cNvPicPr preferRelativeResize="0"/>
          <p:nvPr/>
        </p:nvPicPr>
        <p:blipFill rotWithShape="1">
          <a:blip r:embed="rId6">
            <a:alphaModFix/>
          </a:blip>
          <a:srcRect b="0" l="0" r="50000" t="9616"/>
          <a:stretch/>
        </p:blipFill>
        <p:spPr>
          <a:xfrm>
            <a:off x="14317325" y="0"/>
            <a:ext cx="3970674" cy="483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21"/>
          <p:cNvPicPr preferRelativeResize="0"/>
          <p:nvPr/>
        </p:nvPicPr>
        <p:blipFill rotWithShape="1">
          <a:blip r:embed="rId7">
            <a:alphaModFix/>
          </a:blip>
          <a:srcRect b="20369" l="28459" r="0" t="0"/>
          <a:stretch/>
        </p:blipFill>
        <p:spPr>
          <a:xfrm>
            <a:off x="-45357" y="4976625"/>
            <a:ext cx="4716999" cy="5310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0F0"/>
        </a:solidFill>
      </p:bgPr>
    </p:bg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" name="Google Shape;478;p22"/>
          <p:cNvPicPr preferRelativeResize="0"/>
          <p:nvPr/>
        </p:nvPicPr>
        <p:blipFill rotWithShape="1">
          <a:blip r:embed="rId3">
            <a:alphaModFix/>
          </a:blip>
          <a:srcRect b="0" l="5555" r="5555" t="0"/>
          <a:stretch/>
        </p:blipFill>
        <p:spPr>
          <a:xfrm>
            <a:off x="0" y="0"/>
            <a:ext cx="18288000" cy="1028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22"/>
          <p:cNvPicPr preferRelativeResize="0"/>
          <p:nvPr/>
        </p:nvPicPr>
        <p:blipFill rotWithShape="1">
          <a:blip r:embed="rId4">
            <a:alphaModFix/>
          </a:blip>
          <a:srcRect b="40323" l="0" r="0" t="0"/>
          <a:stretch/>
        </p:blipFill>
        <p:spPr>
          <a:xfrm>
            <a:off x="6781775" y="7160550"/>
            <a:ext cx="6062051" cy="3126451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22"/>
          <p:cNvSpPr/>
          <p:nvPr/>
        </p:nvSpPr>
        <p:spPr>
          <a:xfrm>
            <a:off x="-1385754" y="1261053"/>
            <a:ext cx="10096198" cy="7764894"/>
          </a:xfrm>
          <a:custGeom>
            <a:rect b="b" l="l" r="r" t="t"/>
            <a:pathLst>
              <a:path extrusionOk="0" h="7764894" w="10096198">
                <a:moveTo>
                  <a:pt x="0" y="0"/>
                </a:moveTo>
                <a:lnTo>
                  <a:pt x="10096197" y="0"/>
                </a:lnTo>
                <a:lnTo>
                  <a:pt x="10096197" y="7764894"/>
                </a:lnTo>
                <a:lnTo>
                  <a:pt x="0" y="77648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1" name="Google Shape;481;p22"/>
          <p:cNvSpPr/>
          <p:nvPr/>
        </p:nvSpPr>
        <p:spPr>
          <a:xfrm>
            <a:off x="9918344" y="1279985"/>
            <a:ext cx="7340956" cy="7340956"/>
          </a:xfrm>
          <a:custGeom>
            <a:rect b="b" l="l" r="r" t="t"/>
            <a:pathLst>
              <a:path extrusionOk="0" h="7340956" w="7340956">
                <a:moveTo>
                  <a:pt x="0" y="0"/>
                </a:moveTo>
                <a:lnTo>
                  <a:pt x="7340956" y="0"/>
                </a:lnTo>
                <a:lnTo>
                  <a:pt x="7340956" y="7340956"/>
                </a:lnTo>
                <a:lnTo>
                  <a:pt x="0" y="73409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82" name="Google Shape;482;p22"/>
          <p:cNvSpPr txBox="1"/>
          <p:nvPr/>
        </p:nvSpPr>
        <p:spPr>
          <a:xfrm>
            <a:off x="2486627" y="4658597"/>
            <a:ext cx="4980144" cy="19995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653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81</a:t>
            </a:r>
            <a:endParaRPr/>
          </a:p>
        </p:txBody>
      </p:sp>
      <p:sp>
        <p:nvSpPr>
          <p:cNvPr id="483" name="Google Shape;483;p22"/>
          <p:cNvSpPr txBox="1"/>
          <p:nvPr/>
        </p:nvSpPr>
        <p:spPr>
          <a:xfrm>
            <a:off x="11161102" y="4658597"/>
            <a:ext cx="4980144" cy="19995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653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72</a:t>
            </a:r>
            <a:endParaRPr/>
          </a:p>
        </p:txBody>
      </p:sp>
      <p:sp>
        <p:nvSpPr>
          <p:cNvPr id="484" name="Google Shape;484;p22"/>
          <p:cNvSpPr txBox="1"/>
          <p:nvPr/>
        </p:nvSpPr>
        <p:spPr>
          <a:xfrm>
            <a:off x="11161102" y="3540055"/>
            <a:ext cx="4980000" cy="12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0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TEAM B</a:t>
            </a:r>
            <a:endParaRPr/>
          </a:p>
        </p:txBody>
      </p:sp>
      <p:sp>
        <p:nvSpPr>
          <p:cNvPr id="485" name="Google Shape;485;p22"/>
          <p:cNvSpPr txBox="1"/>
          <p:nvPr/>
        </p:nvSpPr>
        <p:spPr>
          <a:xfrm>
            <a:off x="2486627" y="3540055"/>
            <a:ext cx="4980000" cy="12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300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TEAM A</a:t>
            </a:r>
            <a:endParaRPr/>
          </a:p>
        </p:txBody>
      </p:sp>
      <p:pic>
        <p:nvPicPr>
          <p:cNvPr id="486" name="Google Shape;486;p22"/>
          <p:cNvPicPr preferRelativeResize="0"/>
          <p:nvPr/>
        </p:nvPicPr>
        <p:blipFill rotWithShape="1">
          <a:blip r:embed="rId7">
            <a:alphaModFix/>
          </a:blip>
          <a:srcRect b="0" l="0" r="47240" t="42132"/>
          <a:stretch/>
        </p:blipFill>
        <p:spPr>
          <a:xfrm>
            <a:off x="15374375" y="0"/>
            <a:ext cx="2913625" cy="275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0F0"/>
        </a:solidFill>
      </p:bgPr>
    </p:bg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" name="Google Shape;491;p23"/>
          <p:cNvPicPr preferRelativeResize="0"/>
          <p:nvPr/>
        </p:nvPicPr>
        <p:blipFill rotWithShape="1">
          <a:blip r:embed="rId3">
            <a:alphaModFix/>
          </a:blip>
          <a:srcRect b="0" l="5555" r="5555" t="0"/>
          <a:stretch/>
        </p:blipFill>
        <p:spPr>
          <a:xfrm>
            <a:off x="0" y="0"/>
            <a:ext cx="18288000" cy="10286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2" name="Google Shape;492;p23"/>
          <p:cNvGrpSpPr/>
          <p:nvPr/>
        </p:nvGrpSpPr>
        <p:grpSpPr>
          <a:xfrm>
            <a:off x="869920" y="1290879"/>
            <a:ext cx="16548159" cy="8315750"/>
            <a:chOff x="0" y="-38100"/>
            <a:chExt cx="4358363" cy="2190156"/>
          </a:xfrm>
        </p:grpSpPr>
        <p:sp>
          <p:nvSpPr>
            <p:cNvPr id="493" name="Google Shape;493;p23"/>
            <p:cNvSpPr/>
            <p:nvPr/>
          </p:nvSpPr>
          <p:spPr>
            <a:xfrm>
              <a:off x="0" y="0"/>
              <a:ext cx="4358363" cy="2152056"/>
            </a:xfrm>
            <a:custGeom>
              <a:rect b="b" l="l" r="r" t="t"/>
              <a:pathLst>
                <a:path extrusionOk="0" h="2152056" w="4358363">
                  <a:moveTo>
                    <a:pt x="23860" y="0"/>
                  </a:moveTo>
                  <a:lnTo>
                    <a:pt x="4334503" y="0"/>
                  </a:lnTo>
                  <a:cubicBezTo>
                    <a:pt x="4340831" y="0"/>
                    <a:pt x="4346900" y="2514"/>
                    <a:pt x="4351375" y="6988"/>
                  </a:cubicBezTo>
                  <a:cubicBezTo>
                    <a:pt x="4355849" y="11463"/>
                    <a:pt x="4358363" y="17532"/>
                    <a:pt x="4358363" y="23860"/>
                  </a:cubicBezTo>
                  <a:lnTo>
                    <a:pt x="4358363" y="2128196"/>
                  </a:lnTo>
                  <a:cubicBezTo>
                    <a:pt x="4358363" y="2141374"/>
                    <a:pt x="4347681" y="2152056"/>
                    <a:pt x="4334503" y="2152056"/>
                  </a:cubicBezTo>
                  <a:lnTo>
                    <a:pt x="23860" y="2152056"/>
                  </a:lnTo>
                  <a:cubicBezTo>
                    <a:pt x="10682" y="2152056"/>
                    <a:pt x="0" y="2141374"/>
                    <a:pt x="0" y="2128196"/>
                  </a:cubicBezTo>
                  <a:lnTo>
                    <a:pt x="0" y="23860"/>
                  </a:lnTo>
                  <a:cubicBezTo>
                    <a:pt x="0" y="10682"/>
                    <a:pt x="10682" y="0"/>
                    <a:pt x="23860" y="0"/>
                  </a:cubicBezTo>
                  <a:close/>
                </a:path>
              </a:pathLst>
            </a:custGeom>
            <a:solidFill>
              <a:srgbClr val="F0F0F0"/>
            </a:solidFill>
            <a:ln cap="rnd" cmpd="sng" w="104775">
              <a:solidFill>
                <a:srgbClr val="DF862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23"/>
            <p:cNvSpPr txBox="1"/>
            <p:nvPr/>
          </p:nvSpPr>
          <p:spPr>
            <a:xfrm>
              <a:off x="0" y="-38100"/>
              <a:ext cx="4358363" cy="2190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95" name="Google Shape;49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086" y="392799"/>
            <a:ext cx="10211827" cy="2123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6" name="Google Shape;496;p23"/>
          <p:cNvGrpSpPr/>
          <p:nvPr/>
        </p:nvGrpSpPr>
        <p:grpSpPr>
          <a:xfrm>
            <a:off x="3263798" y="4386564"/>
            <a:ext cx="5020996" cy="1492341"/>
            <a:chOff x="0" y="-38100"/>
            <a:chExt cx="1197639" cy="355962"/>
          </a:xfrm>
        </p:grpSpPr>
        <p:sp>
          <p:nvSpPr>
            <p:cNvPr id="497" name="Google Shape;497;p23"/>
            <p:cNvSpPr/>
            <p:nvPr/>
          </p:nvSpPr>
          <p:spPr>
            <a:xfrm>
              <a:off x="0" y="0"/>
              <a:ext cx="1197639" cy="317862"/>
            </a:xfrm>
            <a:custGeom>
              <a:rect b="b" l="l" r="r" t="t"/>
              <a:pathLst>
                <a:path extrusionOk="0" h="31786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77773"/>
                  </a:lnTo>
                  <a:cubicBezTo>
                    <a:pt x="1197639" y="299914"/>
                    <a:pt x="1179690" y="317862"/>
                    <a:pt x="1157549" y="317862"/>
                  </a:cubicBezTo>
                  <a:lnTo>
                    <a:pt x="40090" y="317862"/>
                  </a:lnTo>
                  <a:cubicBezTo>
                    <a:pt x="17949" y="317862"/>
                    <a:pt x="0" y="299914"/>
                    <a:pt x="0" y="277773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DF86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23"/>
            <p:cNvSpPr txBox="1"/>
            <p:nvPr/>
          </p:nvSpPr>
          <p:spPr>
            <a:xfrm>
              <a:off x="0" y="-38100"/>
              <a:ext cx="1197639" cy="355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9" name="Google Shape;499;p23"/>
          <p:cNvGrpSpPr/>
          <p:nvPr/>
        </p:nvGrpSpPr>
        <p:grpSpPr>
          <a:xfrm>
            <a:off x="3263798" y="6613246"/>
            <a:ext cx="5020996" cy="1492341"/>
            <a:chOff x="0" y="-38100"/>
            <a:chExt cx="1197639" cy="355962"/>
          </a:xfrm>
        </p:grpSpPr>
        <p:sp>
          <p:nvSpPr>
            <p:cNvPr id="500" name="Google Shape;500;p23"/>
            <p:cNvSpPr/>
            <p:nvPr/>
          </p:nvSpPr>
          <p:spPr>
            <a:xfrm>
              <a:off x="0" y="0"/>
              <a:ext cx="1197639" cy="317862"/>
            </a:xfrm>
            <a:custGeom>
              <a:rect b="b" l="l" r="r" t="t"/>
              <a:pathLst>
                <a:path extrusionOk="0" h="31786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77773"/>
                  </a:lnTo>
                  <a:cubicBezTo>
                    <a:pt x="1197639" y="299914"/>
                    <a:pt x="1179690" y="317862"/>
                    <a:pt x="1157549" y="317862"/>
                  </a:cubicBezTo>
                  <a:lnTo>
                    <a:pt x="40090" y="317862"/>
                  </a:lnTo>
                  <a:cubicBezTo>
                    <a:pt x="17949" y="317862"/>
                    <a:pt x="0" y="299914"/>
                    <a:pt x="0" y="277773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DF86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23"/>
            <p:cNvSpPr txBox="1"/>
            <p:nvPr/>
          </p:nvSpPr>
          <p:spPr>
            <a:xfrm>
              <a:off x="0" y="-38100"/>
              <a:ext cx="1197639" cy="355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2" name="Google Shape;502;p23"/>
          <p:cNvGrpSpPr/>
          <p:nvPr/>
        </p:nvGrpSpPr>
        <p:grpSpPr>
          <a:xfrm>
            <a:off x="10003206" y="4386564"/>
            <a:ext cx="5020996" cy="1492341"/>
            <a:chOff x="0" y="-38100"/>
            <a:chExt cx="1197639" cy="355962"/>
          </a:xfrm>
        </p:grpSpPr>
        <p:sp>
          <p:nvSpPr>
            <p:cNvPr id="503" name="Google Shape;503;p23"/>
            <p:cNvSpPr/>
            <p:nvPr/>
          </p:nvSpPr>
          <p:spPr>
            <a:xfrm>
              <a:off x="0" y="0"/>
              <a:ext cx="1197639" cy="317862"/>
            </a:xfrm>
            <a:custGeom>
              <a:rect b="b" l="l" r="r" t="t"/>
              <a:pathLst>
                <a:path extrusionOk="0" h="31786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77773"/>
                  </a:lnTo>
                  <a:cubicBezTo>
                    <a:pt x="1197639" y="299914"/>
                    <a:pt x="1179690" y="317862"/>
                    <a:pt x="1157549" y="317862"/>
                  </a:cubicBezTo>
                  <a:lnTo>
                    <a:pt x="40090" y="317862"/>
                  </a:lnTo>
                  <a:cubicBezTo>
                    <a:pt x="17949" y="317862"/>
                    <a:pt x="0" y="299914"/>
                    <a:pt x="0" y="277773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DF86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23"/>
            <p:cNvSpPr txBox="1"/>
            <p:nvPr/>
          </p:nvSpPr>
          <p:spPr>
            <a:xfrm>
              <a:off x="0" y="-38100"/>
              <a:ext cx="1197639" cy="355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5" name="Google Shape;505;p23"/>
          <p:cNvGrpSpPr/>
          <p:nvPr/>
        </p:nvGrpSpPr>
        <p:grpSpPr>
          <a:xfrm>
            <a:off x="10003206" y="6613246"/>
            <a:ext cx="5020996" cy="1492341"/>
            <a:chOff x="0" y="-38100"/>
            <a:chExt cx="1197639" cy="355962"/>
          </a:xfrm>
        </p:grpSpPr>
        <p:sp>
          <p:nvSpPr>
            <p:cNvPr id="506" name="Google Shape;506;p23"/>
            <p:cNvSpPr/>
            <p:nvPr/>
          </p:nvSpPr>
          <p:spPr>
            <a:xfrm>
              <a:off x="0" y="0"/>
              <a:ext cx="1197639" cy="317862"/>
            </a:xfrm>
            <a:custGeom>
              <a:rect b="b" l="l" r="r" t="t"/>
              <a:pathLst>
                <a:path extrusionOk="0" h="31786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77773"/>
                  </a:lnTo>
                  <a:cubicBezTo>
                    <a:pt x="1197639" y="299914"/>
                    <a:pt x="1179690" y="317862"/>
                    <a:pt x="1157549" y="317862"/>
                  </a:cubicBezTo>
                  <a:lnTo>
                    <a:pt x="40090" y="317862"/>
                  </a:lnTo>
                  <a:cubicBezTo>
                    <a:pt x="17949" y="317862"/>
                    <a:pt x="0" y="299914"/>
                    <a:pt x="0" y="277773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DF86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23"/>
            <p:cNvSpPr txBox="1"/>
            <p:nvPr/>
          </p:nvSpPr>
          <p:spPr>
            <a:xfrm>
              <a:off x="0" y="-38100"/>
              <a:ext cx="1197639" cy="355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8" name="Google Shape;508;p23"/>
          <p:cNvSpPr txBox="1"/>
          <p:nvPr/>
        </p:nvSpPr>
        <p:spPr>
          <a:xfrm>
            <a:off x="5225695" y="4531068"/>
            <a:ext cx="1097201" cy="12412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36" u="none" cap="none" strike="noStrike">
                <a:solidFill>
                  <a:srgbClr val="F0F0F0"/>
                </a:solidFill>
                <a:latin typeface="Alfa Slab One"/>
                <a:ea typeface="Alfa Slab One"/>
                <a:cs typeface="Alfa Slab One"/>
                <a:sym typeface="Alfa Slab One"/>
              </a:rPr>
              <a:t>1</a:t>
            </a:r>
            <a:endParaRPr/>
          </a:p>
        </p:txBody>
      </p:sp>
      <p:sp>
        <p:nvSpPr>
          <p:cNvPr id="509" name="Google Shape;509;p23"/>
          <p:cNvSpPr txBox="1"/>
          <p:nvPr/>
        </p:nvSpPr>
        <p:spPr>
          <a:xfrm>
            <a:off x="5225695" y="6774578"/>
            <a:ext cx="1097201" cy="12412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36" u="none" cap="none" strike="noStrike">
                <a:solidFill>
                  <a:srgbClr val="F0F0F0"/>
                </a:solidFill>
                <a:latin typeface="Alfa Slab One"/>
                <a:ea typeface="Alfa Slab One"/>
                <a:cs typeface="Alfa Slab One"/>
                <a:sym typeface="Alfa Slab One"/>
              </a:rPr>
              <a:t>3</a:t>
            </a:r>
            <a:endParaRPr/>
          </a:p>
        </p:txBody>
      </p:sp>
      <p:sp>
        <p:nvSpPr>
          <p:cNvPr id="510" name="Google Shape;510;p23"/>
          <p:cNvSpPr txBox="1"/>
          <p:nvPr/>
        </p:nvSpPr>
        <p:spPr>
          <a:xfrm>
            <a:off x="11965103" y="4531068"/>
            <a:ext cx="1097201" cy="12412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36" u="none" cap="none" strike="noStrike">
                <a:solidFill>
                  <a:srgbClr val="F0F0F0"/>
                </a:solidFill>
                <a:latin typeface="Alfa Slab One"/>
                <a:ea typeface="Alfa Slab One"/>
                <a:cs typeface="Alfa Slab One"/>
                <a:sym typeface="Alfa Slab One"/>
              </a:rPr>
              <a:t>2</a:t>
            </a:r>
            <a:endParaRPr/>
          </a:p>
        </p:txBody>
      </p:sp>
      <p:sp>
        <p:nvSpPr>
          <p:cNvPr id="511" name="Google Shape;511;p23"/>
          <p:cNvSpPr txBox="1"/>
          <p:nvPr/>
        </p:nvSpPr>
        <p:spPr>
          <a:xfrm>
            <a:off x="11965103" y="6774578"/>
            <a:ext cx="1097201" cy="12412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36" u="none" cap="none" strike="noStrike">
                <a:solidFill>
                  <a:srgbClr val="F0F0F0"/>
                </a:solidFill>
                <a:latin typeface="Alfa Slab One"/>
                <a:ea typeface="Alfa Slab One"/>
                <a:cs typeface="Alfa Slab One"/>
                <a:sym typeface="Alfa Slab One"/>
              </a:rPr>
              <a:t>4</a:t>
            </a:r>
            <a:endParaRPr/>
          </a:p>
        </p:txBody>
      </p:sp>
      <p:sp>
        <p:nvSpPr>
          <p:cNvPr id="512" name="Google Shape;512;p23"/>
          <p:cNvSpPr txBox="1"/>
          <p:nvPr/>
        </p:nvSpPr>
        <p:spPr>
          <a:xfrm>
            <a:off x="5314072" y="740371"/>
            <a:ext cx="7659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31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QUESTION 3</a:t>
            </a:r>
            <a:endParaRPr/>
          </a:p>
        </p:txBody>
      </p:sp>
      <p:sp>
        <p:nvSpPr>
          <p:cNvPr id="513" name="Google Shape;513;p23"/>
          <p:cNvSpPr txBox="1"/>
          <p:nvPr/>
        </p:nvSpPr>
        <p:spPr>
          <a:xfrm>
            <a:off x="1808561" y="3116001"/>
            <a:ext cx="14670879" cy="53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8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12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What is a green food commonly served at Thanksgiving dinner?</a:t>
            </a:r>
            <a:endParaRPr/>
          </a:p>
        </p:txBody>
      </p:sp>
      <p:pic>
        <p:nvPicPr>
          <p:cNvPr id="514" name="Google Shape;514;p23"/>
          <p:cNvPicPr preferRelativeResize="0"/>
          <p:nvPr/>
        </p:nvPicPr>
        <p:blipFill rotWithShape="1">
          <a:blip r:embed="rId5">
            <a:alphaModFix/>
          </a:blip>
          <a:srcRect b="36515" l="60172" r="0" t="0"/>
          <a:stretch/>
        </p:blipFill>
        <p:spPr>
          <a:xfrm>
            <a:off x="0" y="7315375"/>
            <a:ext cx="3263799" cy="297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23"/>
          <p:cNvPicPr preferRelativeResize="0"/>
          <p:nvPr/>
        </p:nvPicPr>
        <p:blipFill rotWithShape="1">
          <a:blip r:embed="rId6">
            <a:alphaModFix/>
          </a:blip>
          <a:srcRect b="0" l="0" r="64439" t="15810"/>
          <a:stretch/>
        </p:blipFill>
        <p:spPr>
          <a:xfrm>
            <a:off x="15238650" y="0"/>
            <a:ext cx="3049351" cy="7845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6A047"/>
        </a:solidFill>
      </p:bgPr>
    </p:bg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24"/>
          <p:cNvSpPr/>
          <p:nvPr/>
        </p:nvSpPr>
        <p:spPr>
          <a:xfrm>
            <a:off x="-1143000" y="0"/>
            <a:ext cx="10287000" cy="10287000"/>
          </a:xfrm>
          <a:custGeom>
            <a:rect b="b" l="l" r="r" t="t"/>
            <a:pathLst>
              <a:path extrusionOk="0"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1" name="Google Shape;521;p24"/>
          <p:cNvSpPr/>
          <p:nvPr/>
        </p:nvSpPr>
        <p:spPr>
          <a:xfrm>
            <a:off x="9144000" y="0"/>
            <a:ext cx="10287000" cy="10287000"/>
          </a:xfrm>
          <a:custGeom>
            <a:rect b="b" l="l" r="r" t="t"/>
            <a:pathLst>
              <a:path extrusionOk="0"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22" name="Google Shape;522;p24"/>
          <p:cNvGrpSpPr/>
          <p:nvPr/>
        </p:nvGrpSpPr>
        <p:grpSpPr>
          <a:xfrm>
            <a:off x="869920" y="1290879"/>
            <a:ext cx="16548159" cy="8315750"/>
            <a:chOff x="0" y="-38100"/>
            <a:chExt cx="4358363" cy="2190156"/>
          </a:xfrm>
        </p:grpSpPr>
        <p:sp>
          <p:nvSpPr>
            <p:cNvPr id="523" name="Google Shape;523;p24"/>
            <p:cNvSpPr/>
            <p:nvPr/>
          </p:nvSpPr>
          <p:spPr>
            <a:xfrm>
              <a:off x="0" y="0"/>
              <a:ext cx="4358363" cy="2152056"/>
            </a:xfrm>
            <a:custGeom>
              <a:rect b="b" l="l" r="r" t="t"/>
              <a:pathLst>
                <a:path extrusionOk="0" h="2152056" w="4358363">
                  <a:moveTo>
                    <a:pt x="23860" y="0"/>
                  </a:moveTo>
                  <a:lnTo>
                    <a:pt x="4334503" y="0"/>
                  </a:lnTo>
                  <a:cubicBezTo>
                    <a:pt x="4340831" y="0"/>
                    <a:pt x="4346900" y="2514"/>
                    <a:pt x="4351375" y="6988"/>
                  </a:cubicBezTo>
                  <a:cubicBezTo>
                    <a:pt x="4355849" y="11463"/>
                    <a:pt x="4358363" y="17532"/>
                    <a:pt x="4358363" y="23860"/>
                  </a:cubicBezTo>
                  <a:lnTo>
                    <a:pt x="4358363" y="2128196"/>
                  </a:lnTo>
                  <a:cubicBezTo>
                    <a:pt x="4358363" y="2141374"/>
                    <a:pt x="4347681" y="2152056"/>
                    <a:pt x="4334503" y="2152056"/>
                  </a:cubicBezTo>
                  <a:lnTo>
                    <a:pt x="23860" y="2152056"/>
                  </a:lnTo>
                  <a:cubicBezTo>
                    <a:pt x="10682" y="2152056"/>
                    <a:pt x="0" y="2141374"/>
                    <a:pt x="0" y="2128196"/>
                  </a:cubicBezTo>
                  <a:lnTo>
                    <a:pt x="0" y="23860"/>
                  </a:lnTo>
                  <a:cubicBezTo>
                    <a:pt x="0" y="10682"/>
                    <a:pt x="10682" y="0"/>
                    <a:pt x="23860" y="0"/>
                  </a:cubicBezTo>
                  <a:close/>
                </a:path>
              </a:pathLst>
            </a:custGeom>
            <a:solidFill>
              <a:srgbClr val="F0F0F0"/>
            </a:solidFill>
            <a:ln cap="rnd" cmpd="sng" w="104775">
              <a:solidFill>
                <a:srgbClr val="B63F2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24"/>
            <p:cNvSpPr txBox="1"/>
            <p:nvPr/>
          </p:nvSpPr>
          <p:spPr>
            <a:xfrm>
              <a:off x="0" y="-38100"/>
              <a:ext cx="4358363" cy="2190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25" name="Google Shape;52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0500" y="363051"/>
            <a:ext cx="10286999" cy="21388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26" name="Google Shape;526;p24"/>
          <p:cNvGrpSpPr/>
          <p:nvPr/>
        </p:nvGrpSpPr>
        <p:grpSpPr>
          <a:xfrm>
            <a:off x="5049280" y="4071053"/>
            <a:ext cx="1450031" cy="1450031"/>
            <a:chOff x="0" y="0"/>
            <a:chExt cx="812800" cy="812800"/>
          </a:xfrm>
        </p:grpSpPr>
        <p:sp>
          <p:nvSpPr>
            <p:cNvPr id="527" name="Google Shape;527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9" name="Google Shape;529;p24"/>
          <p:cNvGrpSpPr/>
          <p:nvPr/>
        </p:nvGrpSpPr>
        <p:grpSpPr>
          <a:xfrm>
            <a:off x="5049280" y="6401086"/>
            <a:ext cx="1450031" cy="1450031"/>
            <a:chOff x="0" y="0"/>
            <a:chExt cx="812800" cy="812800"/>
          </a:xfrm>
        </p:grpSpPr>
        <p:sp>
          <p:nvSpPr>
            <p:cNvPr id="530" name="Google Shape;530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2" name="Google Shape;532;p24"/>
          <p:cNvGrpSpPr/>
          <p:nvPr/>
        </p:nvGrpSpPr>
        <p:grpSpPr>
          <a:xfrm>
            <a:off x="11788689" y="4071053"/>
            <a:ext cx="1450031" cy="1450031"/>
            <a:chOff x="0" y="0"/>
            <a:chExt cx="812800" cy="812800"/>
          </a:xfrm>
        </p:grpSpPr>
        <p:sp>
          <p:nvSpPr>
            <p:cNvPr id="533" name="Google Shape;533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5" name="Google Shape;535;p24"/>
          <p:cNvGrpSpPr/>
          <p:nvPr/>
        </p:nvGrpSpPr>
        <p:grpSpPr>
          <a:xfrm>
            <a:off x="11788689" y="6401086"/>
            <a:ext cx="1450031" cy="1450031"/>
            <a:chOff x="0" y="0"/>
            <a:chExt cx="812800" cy="812800"/>
          </a:xfrm>
        </p:grpSpPr>
        <p:sp>
          <p:nvSpPr>
            <p:cNvPr id="536" name="Google Shape;536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8" name="Google Shape;538;p24"/>
          <p:cNvGrpSpPr/>
          <p:nvPr/>
        </p:nvGrpSpPr>
        <p:grpSpPr>
          <a:xfrm>
            <a:off x="3263798" y="4639083"/>
            <a:ext cx="5020996" cy="1314329"/>
            <a:chOff x="0" y="-38100"/>
            <a:chExt cx="1197639" cy="313502"/>
          </a:xfrm>
        </p:grpSpPr>
        <p:sp>
          <p:nvSpPr>
            <p:cNvPr id="539" name="Google Shape;539;p24"/>
            <p:cNvSpPr/>
            <p:nvPr/>
          </p:nvSpPr>
          <p:spPr>
            <a:xfrm>
              <a:off x="0" y="0"/>
              <a:ext cx="1197639" cy="275402"/>
            </a:xfrm>
            <a:custGeom>
              <a:rect b="b" l="l" r="r" t="t"/>
              <a:pathLst>
                <a:path extrusionOk="0" h="27540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35312"/>
                  </a:lnTo>
                  <a:cubicBezTo>
                    <a:pt x="1197639" y="257453"/>
                    <a:pt x="1179690" y="275402"/>
                    <a:pt x="1157549" y="275402"/>
                  </a:cubicBezTo>
                  <a:lnTo>
                    <a:pt x="40090" y="275402"/>
                  </a:lnTo>
                  <a:cubicBezTo>
                    <a:pt x="17949" y="275402"/>
                    <a:pt x="0" y="257453"/>
                    <a:pt x="0" y="235312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24"/>
            <p:cNvSpPr txBox="1"/>
            <p:nvPr/>
          </p:nvSpPr>
          <p:spPr>
            <a:xfrm>
              <a:off x="0" y="-38100"/>
              <a:ext cx="1197639" cy="313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1" name="Google Shape;541;p24"/>
          <p:cNvGrpSpPr/>
          <p:nvPr/>
        </p:nvGrpSpPr>
        <p:grpSpPr>
          <a:xfrm>
            <a:off x="3263798" y="6952768"/>
            <a:ext cx="5020996" cy="1314329"/>
            <a:chOff x="0" y="-38100"/>
            <a:chExt cx="1197639" cy="313502"/>
          </a:xfrm>
        </p:grpSpPr>
        <p:sp>
          <p:nvSpPr>
            <p:cNvPr id="542" name="Google Shape;542;p24"/>
            <p:cNvSpPr/>
            <p:nvPr/>
          </p:nvSpPr>
          <p:spPr>
            <a:xfrm>
              <a:off x="0" y="0"/>
              <a:ext cx="1197639" cy="275402"/>
            </a:xfrm>
            <a:custGeom>
              <a:rect b="b" l="l" r="r" t="t"/>
              <a:pathLst>
                <a:path extrusionOk="0" h="27540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35312"/>
                  </a:lnTo>
                  <a:cubicBezTo>
                    <a:pt x="1197639" y="257453"/>
                    <a:pt x="1179690" y="275402"/>
                    <a:pt x="1157549" y="275402"/>
                  </a:cubicBezTo>
                  <a:lnTo>
                    <a:pt x="40090" y="275402"/>
                  </a:lnTo>
                  <a:cubicBezTo>
                    <a:pt x="17949" y="275402"/>
                    <a:pt x="0" y="257453"/>
                    <a:pt x="0" y="235312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24"/>
            <p:cNvSpPr txBox="1"/>
            <p:nvPr/>
          </p:nvSpPr>
          <p:spPr>
            <a:xfrm>
              <a:off x="0" y="-38100"/>
              <a:ext cx="1197639" cy="313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4" name="Google Shape;544;p24"/>
          <p:cNvGrpSpPr/>
          <p:nvPr/>
        </p:nvGrpSpPr>
        <p:grpSpPr>
          <a:xfrm>
            <a:off x="10003206" y="4639083"/>
            <a:ext cx="5020996" cy="1314329"/>
            <a:chOff x="0" y="-38100"/>
            <a:chExt cx="1197639" cy="313502"/>
          </a:xfrm>
        </p:grpSpPr>
        <p:sp>
          <p:nvSpPr>
            <p:cNvPr id="545" name="Google Shape;545;p24"/>
            <p:cNvSpPr/>
            <p:nvPr/>
          </p:nvSpPr>
          <p:spPr>
            <a:xfrm>
              <a:off x="0" y="0"/>
              <a:ext cx="1197639" cy="275402"/>
            </a:xfrm>
            <a:custGeom>
              <a:rect b="b" l="l" r="r" t="t"/>
              <a:pathLst>
                <a:path extrusionOk="0" h="27540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35312"/>
                  </a:lnTo>
                  <a:cubicBezTo>
                    <a:pt x="1197639" y="257453"/>
                    <a:pt x="1179690" y="275402"/>
                    <a:pt x="1157549" y="275402"/>
                  </a:cubicBezTo>
                  <a:lnTo>
                    <a:pt x="40090" y="275402"/>
                  </a:lnTo>
                  <a:cubicBezTo>
                    <a:pt x="17949" y="275402"/>
                    <a:pt x="0" y="257453"/>
                    <a:pt x="0" y="235312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24"/>
            <p:cNvSpPr txBox="1"/>
            <p:nvPr/>
          </p:nvSpPr>
          <p:spPr>
            <a:xfrm>
              <a:off x="0" y="-38100"/>
              <a:ext cx="1197639" cy="313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7" name="Google Shape;547;p24"/>
          <p:cNvGrpSpPr/>
          <p:nvPr/>
        </p:nvGrpSpPr>
        <p:grpSpPr>
          <a:xfrm>
            <a:off x="10003206" y="6952768"/>
            <a:ext cx="5020996" cy="1314329"/>
            <a:chOff x="0" y="-38100"/>
            <a:chExt cx="1197639" cy="313502"/>
          </a:xfrm>
        </p:grpSpPr>
        <p:sp>
          <p:nvSpPr>
            <p:cNvPr id="548" name="Google Shape;548;p24"/>
            <p:cNvSpPr/>
            <p:nvPr/>
          </p:nvSpPr>
          <p:spPr>
            <a:xfrm>
              <a:off x="0" y="0"/>
              <a:ext cx="1197639" cy="275402"/>
            </a:xfrm>
            <a:custGeom>
              <a:rect b="b" l="l" r="r" t="t"/>
              <a:pathLst>
                <a:path extrusionOk="0" h="27540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35312"/>
                  </a:lnTo>
                  <a:cubicBezTo>
                    <a:pt x="1197639" y="257453"/>
                    <a:pt x="1179690" y="275402"/>
                    <a:pt x="1157549" y="275402"/>
                  </a:cubicBezTo>
                  <a:lnTo>
                    <a:pt x="40090" y="275402"/>
                  </a:lnTo>
                  <a:cubicBezTo>
                    <a:pt x="17949" y="275402"/>
                    <a:pt x="0" y="257453"/>
                    <a:pt x="0" y="235312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9" name="Google Shape;549;p24"/>
            <p:cNvSpPr txBox="1"/>
            <p:nvPr/>
          </p:nvSpPr>
          <p:spPr>
            <a:xfrm>
              <a:off x="0" y="-38100"/>
              <a:ext cx="1197639" cy="313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0" name="Google Shape;550;p24"/>
          <p:cNvSpPr txBox="1"/>
          <p:nvPr/>
        </p:nvSpPr>
        <p:spPr>
          <a:xfrm>
            <a:off x="3613196" y="7404048"/>
            <a:ext cx="43222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3D291F"/>
                </a:solidFill>
                <a:latin typeface="Nunito Sans"/>
                <a:ea typeface="Nunito Sans"/>
                <a:cs typeface="Nunito Sans"/>
                <a:sym typeface="Nunito Sans"/>
              </a:rPr>
              <a:t>Broccoli</a:t>
            </a:r>
            <a:endParaRPr/>
          </a:p>
        </p:txBody>
      </p:sp>
      <p:sp>
        <p:nvSpPr>
          <p:cNvPr id="551" name="Google Shape;551;p24"/>
          <p:cNvSpPr/>
          <p:nvPr/>
        </p:nvSpPr>
        <p:spPr>
          <a:xfrm>
            <a:off x="-145922" y="6770707"/>
            <a:ext cx="5550899" cy="3693871"/>
          </a:xfrm>
          <a:custGeom>
            <a:rect b="b" l="l" r="r" t="t"/>
            <a:pathLst>
              <a:path extrusionOk="0" h="3693871" w="5550899">
                <a:moveTo>
                  <a:pt x="0" y="0"/>
                </a:moveTo>
                <a:lnTo>
                  <a:pt x="5550899" y="0"/>
                </a:lnTo>
                <a:lnTo>
                  <a:pt x="5550899" y="3693871"/>
                </a:lnTo>
                <a:lnTo>
                  <a:pt x="0" y="36938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2" name="Google Shape;552;p24"/>
          <p:cNvSpPr/>
          <p:nvPr/>
        </p:nvSpPr>
        <p:spPr>
          <a:xfrm flipH="1" rot="695870">
            <a:off x="15587273" y="7586273"/>
            <a:ext cx="2477022" cy="2477022"/>
          </a:xfrm>
          <a:custGeom>
            <a:rect b="b" l="l" r="r" t="t"/>
            <a:pathLst>
              <a:path extrusionOk="0" h="2477022" w="2477022">
                <a:moveTo>
                  <a:pt x="2477022" y="0"/>
                </a:moveTo>
                <a:lnTo>
                  <a:pt x="0" y="0"/>
                </a:lnTo>
                <a:lnTo>
                  <a:pt x="0" y="2477022"/>
                </a:lnTo>
                <a:lnTo>
                  <a:pt x="2477022" y="2477022"/>
                </a:lnTo>
                <a:lnTo>
                  <a:pt x="2477022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3" name="Google Shape;553;p24"/>
          <p:cNvSpPr/>
          <p:nvPr/>
        </p:nvSpPr>
        <p:spPr>
          <a:xfrm rot="1055713">
            <a:off x="15755713" y="801200"/>
            <a:ext cx="1447453" cy="1788987"/>
          </a:xfrm>
          <a:custGeom>
            <a:rect b="b" l="l" r="r" t="t"/>
            <a:pathLst>
              <a:path extrusionOk="0" h="1788987" w="1447453">
                <a:moveTo>
                  <a:pt x="0" y="0"/>
                </a:moveTo>
                <a:lnTo>
                  <a:pt x="1447453" y="0"/>
                </a:lnTo>
                <a:lnTo>
                  <a:pt x="1447453" y="1788987"/>
                </a:lnTo>
                <a:lnTo>
                  <a:pt x="0" y="17889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4" name="Google Shape;554;p24"/>
          <p:cNvSpPr txBox="1"/>
          <p:nvPr/>
        </p:nvSpPr>
        <p:spPr>
          <a:xfrm>
            <a:off x="5314072" y="762523"/>
            <a:ext cx="7659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31" u="none" cap="none" strike="noStrike">
                <a:solidFill>
                  <a:srgbClr val="FAE08D"/>
                </a:solidFill>
                <a:latin typeface="Alfa Slab One"/>
                <a:ea typeface="Alfa Slab One"/>
                <a:cs typeface="Alfa Slab One"/>
                <a:sym typeface="Alfa Slab One"/>
              </a:rPr>
              <a:t>ANSWER 3</a:t>
            </a:r>
            <a:endParaRPr/>
          </a:p>
        </p:txBody>
      </p:sp>
      <p:sp>
        <p:nvSpPr>
          <p:cNvPr id="555" name="Google Shape;555;p24"/>
          <p:cNvSpPr txBox="1"/>
          <p:nvPr/>
        </p:nvSpPr>
        <p:spPr>
          <a:xfrm>
            <a:off x="5404977" y="4250732"/>
            <a:ext cx="73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50</a:t>
            </a:r>
            <a:endParaRPr/>
          </a:p>
        </p:txBody>
      </p:sp>
      <p:sp>
        <p:nvSpPr>
          <p:cNvPr id="556" name="Google Shape;556;p24"/>
          <p:cNvSpPr txBox="1"/>
          <p:nvPr/>
        </p:nvSpPr>
        <p:spPr>
          <a:xfrm>
            <a:off x="5404977" y="6655077"/>
            <a:ext cx="73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10</a:t>
            </a:r>
            <a:endParaRPr/>
          </a:p>
        </p:txBody>
      </p:sp>
      <p:sp>
        <p:nvSpPr>
          <p:cNvPr id="557" name="Google Shape;557;p24"/>
          <p:cNvSpPr txBox="1"/>
          <p:nvPr/>
        </p:nvSpPr>
        <p:spPr>
          <a:xfrm>
            <a:off x="12144385" y="4250732"/>
            <a:ext cx="73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25</a:t>
            </a:r>
            <a:endParaRPr/>
          </a:p>
        </p:txBody>
      </p:sp>
      <p:sp>
        <p:nvSpPr>
          <p:cNvPr id="558" name="Google Shape;558;p24"/>
          <p:cNvSpPr txBox="1"/>
          <p:nvPr/>
        </p:nvSpPr>
        <p:spPr>
          <a:xfrm>
            <a:off x="12144385" y="6655077"/>
            <a:ext cx="73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15</a:t>
            </a:r>
            <a:endParaRPr/>
          </a:p>
        </p:txBody>
      </p:sp>
      <p:sp>
        <p:nvSpPr>
          <p:cNvPr id="559" name="Google Shape;559;p24"/>
          <p:cNvSpPr txBox="1"/>
          <p:nvPr/>
        </p:nvSpPr>
        <p:spPr>
          <a:xfrm>
            <a:off x="1808561" y="3116001"/>
            <a:ext cx="14670879" cy="53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8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12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What is a green food commonly served at Thanksgiving dinner?</a:t>
            </a:r>
            <a:endParaRPr/>
          </a:p>
        </p:txBody>
      </p:sp>
      <p:sp>
        <p:nvSpPr>
          <p:cNvPr id="560" name="Google Shape;560;p24"/>
          <p:cNvSpPr txBox="1"/>
          <p:nvPr/>
        </p:nvSpPr>
        <p:spPr>
          <a:xfrm>
            <a:off x="3613196" y="5086350"/>
            <a:ext cx="43222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3D291F"/>
                </a:solidFill>
                <a:latin typeface="Nunito Sans"/>
                <a:ea typeface="Nunito Sans"/>
                <a:cs typeface="Nunito Sans"/>
                <a:sym typeface="Nunito Sans"/>
              </a:rPr>
              <a:t>Green beans</a:t>
            </a:r>
            <a:endParaRPr/>
          </a:p>
        </p:txBody>
      </p:sp>
      <p:sp>
        <p:nvSpPr>
          <p:cNvPr id="561" name="Google Shape;561;p24"/>
          <p:cNvSpPr txBox="1"/>
          <p:nvPr/>
        </p:nvSpPr>
        <p:spPr>
          <a:xfrm>
            <a:off x="10352604" y="5086350"/>
            <a:ext cx="43222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3D291F"/>
                </a:solidFill>
                <a:latin typeface="Nunito Sans"/>
                <a:ea typeface="Nunito Sans"/>
                <a:cs typeface="Nunito Sans"/>
                <a:sym typeface="Nunito Sans"/>
              </a:rPr>
              <a:t>Salad</a:t>
            </a:r>
            <a:endParaRPr/>
          </a:p>
        </p:txBody>
      </p:sp>
      <p:sp>
        <p:nvSpPr>
          <p:cNvPr id="562" name="Google Shape;562;p24"/>
          <p:cNvSpPr txBox="1"/>
          <p:nvPr/>
        </p:nvSpPr>
        <p:spPr>
          <a:xfrm>
            <a:off x="10352604" y="7404048"/>
            <a:ext cx="43222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3D291F"/>
                </a:solidFill>
                <a:latin typeface="Nunito Sans"/>
                <a:ea typeface="Nunito Sans"/>
                <a:cs typeface="Nunito Sans"/>
                <a:sym typeface="Nunito Sans"/>
              </a:rPr>
              <a:t>Brussel sprouts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C9664"/>
        </a:solidFill>
      </p:bgPr>
    </p:bg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7" name="Google Shape;567;p25"/>
          <p:cNvGrpSpPr/>
          <p:nvPr/>
        </p:nvGrpSpPr>
        <p:grpSpPr>
          <a:xfrm>
            <a:off x="-1143000" y="0"/>
            <a:ext cx="20574000" cy="10287000"/>
            <a:chOff x="0" y="0"/>
            <a:chExt cx="27432000" cy="13716000"/>
          </a:xfrm>
        </p:grpSpPr>
        <p:sp>
          <p:nvSpPr>
            <p:cNvPr id="568" name="Google Shape;568;p25"/>
            <p:cNvSpPr/>
            <p:nvPr/>
          </p:nvSpPr>
          <p:spPr>
            <a:xfrm>
              <a:off x="0" y="0"/>
              <a:ext cx="13716000" cy="13716000"/>
            </a:xfrm>
            <a:custGeom>
              <a:rect b="b" l="l" r="r" t="t"/>
              <a:pathLst>
                <a:path extrusionOk="0"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42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69" name="Google Shape;569;p25"/>
            <p:cNvSpPr/>
            <p:nvPr/>
          </p:nvSpPr>
          <p:spPr>
            <a:xfrm>
              <a:off x="13716000" y="0"/>
              <a:ext cx="13716000" cy="13716000"/>
            </a:xfrm>
            <a:custGeom>
              <a:rect b="b" l="l" r="r" t="t"/>
              <a:pathLst>
                <a:path extrusionOk="0"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42000"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570" name="Google Shape;570;p25"/>
          <p:cNvSpPr/>
          <p:nvPr/>
        </p:nvSpPr>
        <p:spPr>
          <a:xfrm rot="-3563713">
            <a:off x="1437507" y="4180632"/>
            <a:ext cx="2558657" cy="4114800"/>
          </a:xfrm>
          <a:custGeom>
            <a:rect b="b" l="l" r="r" t="t"/>
            <a:pathLst>
              <a:path extrusionOk="0" h="4114800" w="2558657">
                <a:moveTo>
                  <a:pt x="0" y="0"/>
                </a:moveTo>
                <a:lnTo>
                  <a:pt x="2558658" y="0"/>
                </a:lnTo>
                <a:lnTo>
                  <a:pt x="255865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71" name="Google Shape;571;p25"/>
          <p:cNvSpPr txBox="1"/>
          <p:nvPr/>
        </p:nvSpPr>
        <p:spPr>
          <a:xfrm>
            <a:off x="1459192" y="1205443"/>
            <a:ext cx="15369600" cy="3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528" u="none" cap="none" strike="noStrike">
                <a:solidFill>
                  <a:srgbClr val="FFFFFF"/>
                </a:solidFill>
                <a:latin typeface="Alfa Slab One"/>
                <a:ea typeface="Alfa Slab One"/>
                <a:cs typeface="Alfa Slab One"/>
                <a:sym typeface="Alfa Slab One"/>
              </a:rPr>
              <a:t>TEAM A</a:t>
            </a:r>
            <a:endParaRPr/>
          </a:p>
        </p:txBody>
      </p:sp>
      <p:pic>
        <p:nvPicPr>
          <p:cNvPr id="572" name="Google Shape;572;p25"/>
          <p:cNvPicPr preferRelativeResize="0"/>
          <p:nvPr/>
        </p:nvPicPr>
        <p:blipFill rotWithShape="1">
          <a:blip r:embed="rId5">
            <a:alphaModFix/>
          </a:blip>
          <a:srcRect b="30045" l="0" r="0" t="11090"/>
          <a:stretch/>
        </p:blipFill>
        <p:spPr>
          <a:xfrm>
            <a:off x="294710" y="3341803"/>
            <a:ext cx="17698580" cy="6945197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25"/>
          <p:cNvSpPr/>
          <p:nvPr/>
        </p:nvSpPr>
        <p:spPr>
          <a:xfrm rot="-3434109">
            <a:off x="15881423" y="5069899"/>
            <a:ext cx="1300107" cy="1554476"/>
          </a:xfrm>
          <a:custGeom>
            <a:rect b="b" l="l" r="r" t="t"/>
            <a:pathLst>
              <a:path extrusionOk="0" h="1554476" w="1300107">
                <a:moveTo>
                  <a:pt x="0" y="0"/>
                </a:moveTo>
                <a:lnTo>
                  <a:pt x="1300107" y="0"/>
                </a:lnTo>
                <a:lnTo>
                  <a:pt x="1300107" y="1554476"/>
                </a:lnTo>
                <a:lnTo>
                  <a:pt x="0" y="15544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74" name="Google Shape;574;p25"/>
          <p:cNvSpPr txBox="1"/>
          <p:nvPr/>
        </p:nvSpPr>
        <p:spPr>
          <a:xfrm>
            <a:off x="4394117" y="577379"/>
            <a:ext cx="9499766" cy="8645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47" u="none" cap="none" strike="noStrike">
                <a:solidFill>
                  <a:srgbClr val="FAE08D"/>
                </a:solidFill>
                <a:latin typeface="Nunito Sans"/>
                <a:ea typeface="Nunito Sans"/>
                <a:cs typeface="Nunito Sans"/>
                <a:sym typeface="Nunito Sans"/>
              </a:rPr>
              <a:t>The Winner is</a:t>
            </a:r>
            <a:endParaRPr/>
          </a:p>
        </p:txBody>
      </p:sp>
      <p:pic>
        <p:nvPicPr>
          <p:cNvPr id="575" name="Google Shape;575;p25"/>
          <p:cNvPicPr preferRelativeResize="0"/>
          <p:nvPr/>
        </p:nvPicPr>
        <p:blipFill rotWithShape="1">
          <a:blip r:embed="rId7">
            <a:alphaModFix/>
          </a:blip>
          <a:srcRect b="15864" l="6392" r="64321" t="45176"/>
          <a:stretch/>
        </p:blipFill>
        <p:spPr>
          <a:xfrm>
            <a:off x="0" y="0"/>
            <a:ext cx="6401674" cy="237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25"/>
          <p:cNvPicPr preferRelativeResize="0"/>
          <p:nvPr/>
        </p:nvPicPr>
        <p:blipFill rotWithShape="1">
          <a:blip r:embed="rId7">
            <a:alphaModFix/>
          </a:blip>
          <a:srcRect b="15864" l="62327" r="9947" t="45176"/>
          <a:stretch/>
        </p:blipFill>
        <p:spPr>
          <a:xfrm>
            <a:off x="12227450" y="0"/>
            <a:ext cx="6060549" cy="237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0F0"/>
        </a:solidFill>
      </p:bgPr>
    </p:bg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" name="Google Shape;581;p26"/>
          <p:cNvPicPr preferRelativeResize="0"/>
          <p:nvPr/>
        </p:nvPicPr>
        <p:blipFill rotWithShape="1">
          <a:blip r:embed="rId3">
            <a:alphaModFix/>
          </a:blip>
          <a:srcRect b="0" l="5555" r="5555" t="0"/>
          <a:stretch/>
        </p:blipFill>
        <p:spPr>
          <a:xfrm>
            <a:off x="0" y="0"/>
            <a:ext cx="18288000" cy="1028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26"/>
          <p:cNvPicPr preferRelativeResize="0"/>
          <p:nvPr/>
        </p:nvPicPr>
        <p:blipFill rotWithShape="1">
          <a:blip r:embed="rId4">
            <a:alphaModFix/>
          </a:blip>
          <a:srcRect b="8050" l="2901" r="4983" t="5106"/>
          <a:stretch/>
        </p:blipFill>
        <p:spPr>
          <a:xfrm>
            <a:off x="0" y="0"/>
            <a:ext cx="18288000" cy="10287001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26"/>
          <p:cNvSpPr txBox="1"/>
          <p:nvPr/>
        </p:nvSpPr>
        <p:spPr>
          <a:xfrm>
            <a:off x="3397586" y="2767535"/>
            <a:ext cx="11492700" cy="52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096" u="none" cap="none" strike="noStrike">
                <a:solidFill>
                  <a:srgbClr val="DC5531"/>
                </a:solidFill>
                <a:latin typeface="Alfa Slab One"/>
                <a:ea typeface="Alfa Slab One"/>
                <a:cs typeface="Alfa Slab One"/>
                <a:sym typeface="Alfa Slab One"/>
              </a:rPr>
              <a:t>THANK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096" u="none" cap="none" strike="noStrike">
                <a:solidFill>
                  <a:srgbClr val="DC5531"/>
                </a:solidFill>
                <a:latin typeface="Alfa Slab One"/>
                <a:ea typeface="Alfa Slab One"/>
                <a:cs typeface="Alfa Slab One"/>
                <a:sym typeface="Alfa Slab One"/>
              </a:rPr>
              <a:t>YOU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0F0"/>
        </a:solidFill>
      </p:bgPr>
    </p:bg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8" name="Google Shape;588;p27"/>
          <p:cNvGrpSpPr/>
          <p:nvPr/>
        </p:nvGrpSpPr>
        <p:grpSpPr>
          <a:xfrm>
            <a:off x="1467876" y="8173475"/>
            <a:ext cx="1407487" cy="708101"/>
            <a:chOff x="0" y="0"/>
            <a:chExt cx="343811" cy="172970"/>
          </a:xfrm>
        </p:grpSpPr>
        <p:sp>
          <p:nvSpPr>
            <p:cNvPr id="589" name="Google Shape;589;p27"/>
            <p:cNvSpPr/>
            <p:nvPr/>
          </p:nvSpPr>
          <p:spPr>
            <a:xfrm>
              <a:off x="0" y="0"/>
              <a:ext cx="343811" cy="172970"/>
            </a:xfrm>
            <a:custGeom>
              <a:rect b="b" l="l" r="r" t="t"/>
              <a:pathLst>
                <a:path extrusionOk="0" h="172970" w="343811">
                  <a:moveTo>
                    <a:pt x="0" y="0"/>
                  </a:moveTo>
                  <a:lnTo>
                    <a:pt x="343811" y="0"/>
                  </a:lnTo>
                  <a:lnTo>
                    <a:pt x="343811" y="172970"/>
                  </a:lnTo>
                  <a:lnTo>
                    <a:pt x="0" y="172970"/>
                  </a:lnTo>
                  <a:close/>
                </a:path>
              </a:pathLst>
            </a:custGeom>
            <a:solidFill>
              <a:srgbClr val="920505"/>
            </a:solidFill>
            <a:ln>
              <a:noFill/>
            </a:ln>
          </p:spPr>
        </p:sp>
        <p:sp>
          <p:nvSpPr>
            <p:cNvPr id="590" name="Google Shape;590;p27"/>
            <p:cNvSpPr txBox="1"/>
            <p:nvPr/>
          </p:nvSpPr>
          <p:spPr>
            <a:xfrm>
              <a:off x="0" y="0"/>
              <a:ext cx="343811" cy="1729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FFFFFF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#920505</a:t>
              </a:r>
              <a:endParaRPr/>
            </a:p>
          </p:txBody>
        </p:sp>
      </p:grpSp>
      <p:grpSp>
        <p:nvGrpSpPr>
          <p:cNvPr id="591" name="Google Shape;591;p27"/>
          <p:cNvGrpSpPr/>
          <p:nvPr/>
        </p:nvGrpSpPr>
        <p:grpSpPr>
          <a:xfrm>
            <a:off x="3083459" y="8173475"/>
            <a:ext cx="1407487" cy="708101"/>
            <a:chOff x="0" y="0"/>
            <a:chExt cx="343811" cy="172970"/>
          </a:xfrm>
        </p:grpSpPr>
        <p:sp>
          <p:nvSpPr>
            <p:cNvPr id="592" name="Google Shape;592;p27"/>
            <p:cNvSpPr/>
            <p:nvPr/>
          </p:nvSpPr>
          <p:spPr>
            <a:xfrm>
              <a:off x="0" y="0"/>
              <a:ext cx="343811" cy="172970"/>
            </a:xfrm>
            <a:custGeom>
              <a:rect b="b" l="l" r="r" t="t"/>
              <a:pathLst>
                <a:path extrusionOk="0" h="172970" w="343811">
                  <a:moveTo>
                    <a:pt x="0" y="0"/>
                  </a:moveTo>
                  <a:lnTo>
                    <a:pt x="343811" y="0"/>
                  </a:lnTo>
                  <a:lnTo>
                    <a:pt x="343811" y="172970"/>
                  </a:lnTo>
                  <a:lnTo>
                    <a:pt x="0" y="172970"/>
                  </a:lnTo>
                  <a:close/>
                </a:path>
              </a:pathLst>
            </a:custGeom>
            <a:solidFill>
              <a:srgbClr val="D6A048"/>
            </a:solidFill>
            <a:ln>
              <a:noFill/>
            </a:ln>
          </p:spPr>
        </p:sp>
        <p:sp>
          <p:nvSpPr>
            <p:cNvPr id="593" name="Google Shape;593;p27"/>
            <p:cNvSpPr txBox="1"/>
            <p:nvPr/>
          </p:nvSpPr>
          <p:spPr>
            <a:xfrm>
              <a:off x="0" y="0"/>
              <a:ext cx="343811" cy="1729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FFFFFF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#D6A048</a:t>
              </a:r>
              <a:endParaRPr/>
            </a:p>
          </p:txBody>
        </p:sp>
      </p:grpSp>
      <p:grpSp>
        <p:nvGrpSpPr>
          <p:cNvPr id="594" name="Google Shape;594;p27"/>
          <p:cNvGrpSpPr/>
          <p:nvPr/>
        </p:nvGrpSpPr>
        <p:grpSpPr>
          <a:xfrm>
            <a:off x="4694434" y="8173475"/>
            <a:ext cx="1407487" cy="708101"/>
            <a:chOff x="0" y="0"/>
            <a:chExt cx="343811" cy="172970"/>
          </a:xfrm>
        </p:grpSpPr>
        <p:sp>
          <p:nvSpPr>
            <p:cNvPr id="595" name="Google Shape;595;p27"/>
            <p:cNvSpPr/>
            <p:nvPr/>
          </p:nvSpPr>
          <p:spPr>
            <a:xfrm>
              <a:off x="0" y="0"/>
              <a:ext cx="343811" cy="172970"/>
            </a:xfrm>
            <a:custGeom>
              <a:rect b="b" l="l" r="r" t="t"/>
              <a:pathLst>
                <a:path extrusionOk="0" h="172970" w="343811">
                  <a:moveTo>
                    <a:pt x="0" y="0"/>
                  </a:moveTo>
                  <a:lnTo>
                    <a:pt x="343811" y="0"/>
                  </a:lnTo>
                  <a:lnTo>
                    <a:pt x="343811" y="172970"/>
                  </a:lnTo>
                  <a:lnTo>
                    <a:pt x="0" y="172970"/>
                  </a:lnTo>
                  <a:close/>
                </a:path>
              </a:pathLst>
            </a:custGeom>
            <a:solidFill>
              <a:srgbClr val="E4674B"/>
            </a:solidFill>
            <a:ln>
              <a:noFill/>
            </a:ln>
          </p:spPr>
        </p:sp>
        <p:sp>
          <p:nvSpPr>
            <p:cNvPr id="596" name="Google Shape;596;p27"/>
            <p:cNvSpPr txBox="1"/>
            <p:nvPr/>
          </p:nvSpPr>
          <p:spPr>
            <a:xfrm>
              <a:off x="0" y="0"/>
              <a:ext cx="343811" cy="1729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FFFFFF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#E4674B</a:t>
              </a:r>
              <a:endParaRPr/>
            </a:p>
          </p:txBody>
        </p:sp>
      </p:grpSp>
      <p:grpSp>
        <p:nvGrpSpPr>
          <p:cNvPr id="597" name="Google Shape;597;p27"/>
          <p:cNvGrpSpPr/>
          <p:nvPr/>
        </p:nvGrpSpPr>
        <p:grpSpPr>
          <a:xfrm>
            <a:off x="6305408" y="8173475"/>
            <a:ext cx="1407487" cy="708101"/>
            <a:chOff x="0" y="0"/>
            <a:chExt cx="343811" cy="172970"/>
          </a:xfrm>
        </p:grpSpPr>
        <p:sp>
          <p:nvSpPr>
            <p:cNvPr id="598" name="Google Shape;598;p27"/>
            <p:cNvSpPr/>
            <p:nvPr/>
          </p:nvSpPr>
          <p:spPr>
            <a:xfrm>
              <a:off x="0" y="0"/>
              <a:ext cx="343811" cy="172970"/>
            </a:xfrm>
            <a:custGeom>
              <a:rect b="b" l="l" r="r" t="t"/>
              <a:pathLst>
                <a:path extrusionOk="0" h="172970" w="343811">
                  <a:moveTo>
                    <a:pt x="0" y="0"/>
                  </a:moveTo>
                  <a:lnTo>
                    <a:pt x="343811" y="0"/>
                  </a:lnTo>
                  <a:lnTo>
                    <a:pt x="343811" y="172970"/>
                  </a:lnTo>
                  <a:lnTo>
                    <a:pt x="0" y="172970"/>
                  </a:lnTo>
                  <a:close/>
                </a:path>
              </a:pathLst>
            </a:custGeom>
            <a:solidFill>
              <a:srgbClr val="8A8E37"/>
            </a:solidFill>
            <a:ln>
              <a:noFill/>
            </a:ln>
          </p:spPr>
        </p:sp>
        <p:sp>
          <p:nvSpPr>
            <p:cNvPr id="599" name="Google Shape;599;p27"/>
            <p:cNvSpPr txBox="1"/>
            <p:nvPr/>
          </p:nvSpPr>
          <p:spPr>
            <a:xfrm>
              <a:off x="0" y="0"/>
              <a:ext cx="343811" cy="1729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000" u="none" cap="none" strike="noStrike">
                  <a:solidFill>
                    <a:srgbClr val="FFFFFF"/>
                  </a:solidFill>
                  <a:latin typeface="Nunito Sans"/>
                  <a:ea typeface="Nunito Sans"/>
                  <a:cs typeface="Nunito Sans"/>
                  <a:sym typeface="Nunito Sans"/>
                </a:rPr>
                <a:t>#8A8E37</a:t>
              </a:r>
              <a:endParaRPr/>
            </a:p>
          </p:txBody>
        </p:sp>
      </p:grpSp>
      <p:sp>
        <p:nvSpPr>
          <p:cNvPr id="600" name="Google Shape;600;p27"/>
          <p:cNvSpPr txBox="1"/>
          <p:nvPr/>
        </p:nvSpPr>
        <p:spPr>
          <a:xfrm>
            <a:off x="1689104" y="672024"/>
            <a:ext cx="14909700" cy="140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154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RESOURCE PAGE</a:t>
            </a:r>
            <a:endParaRPr/>
          </a:p>
        </p:txBody>
      </p:sp>
      <p:sp>
        <p:nvSpPr>
          <p:cNvPr id="601" name="Google Shape;601;p27"/>
          <p:cNvSpPr txBox="1"/>
          <p:nvPr/>
        </p:nvSpPr>
        <p:spPr>
          <a:xfrm>
            <a:off x="4604575" y="2233680"/>
            <a:ext cx="9078851" cy="3465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99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Use these design resources in your Canva Presentation.</a:t>
            </a:r>
            <a:endParaRPr/>
          </a:p>
        </p:txBody>
      </p:sp>
      <p:sp>
        <p:nvSpPr>
          <p:cNvPr id="602" name="Google Shape;602;p27"/>
          <p:cNvSpPr txBox="1"/>
          <p:nvPr/>
        </p:nvSpPr>
        <p:spPr>
          <a:xfrm>
            <a:off x="1433138" y="6598803"/>
            <a:ext cx="5066222" cy="3374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56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You can find these fonts online too.</a:t>
            </a:r>
            <a:endParaRPr/>
          </a:p>
        </p:txBody>
      </p:sp>
      <p:sp>
        <p:nvSpPr>
          <p:cNvPr id="603" name="Google Shape;603;p27"/>
          <p:cNvSpPr txBox="1"/>
          <p:nvPr/>
        </p:nvSpPr>
        <p:spPr>
          <a:xfrm>
            <a:off x="1433138" y="7446933"/>
            <a:ext cx="3396902" cy="4342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21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11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Colors</a:t>
            </a:r>
            <a:endParaRPr/>
          </a:p>
        </p:txBody>
      </p:sp>
      <p:sp>
        <p:nvSpPr>
          <p:cNvPr id="604" name="Google Shape;604;p27"/>
          <p:cNvSpPr txBox="1"/>
          <p:nvPr/>
        </p:nvSpPr>
        <p:spPr>
          <a:xfrm>
            <a:off x="1433138" y="4048372"/>
            <a:ext cx="4608698" cy="6613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1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56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This presentation template</a:t>
            </a:r>
            <a:endParaRPr/>
          </a:p>
          <a:p>
            <a:pPr indent="0" lvl="0" marL="0" marR="0" rtl="0" algn="l">
              <a:lnSpc>
                <a:spcPct val="121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56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uses the following free fonts:</a:t>
            </a:r>
            <a:endParaRPr/>
          </a:p>
        </p:txBody>
      </p:sp>
      <p:sp>
        <p:nvSpPr>
          <p:cNvPr id="605" name="Google Shape;605;p27"/>
          <p:cNvSpPr txBox="1"/>
          <p:nvPr/>
        </p:nvSpPr>
        <p:spPr>
          <a:xfrm>
            <a:off x="1433138" y="4920536"/>
            <a:ext cx="1889496" cy="1356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8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Titles</a:t>
            </a:r>
            <a:endParaRPr/>
          </a:p>
          <a:p>
            <a:pPr indent="0" lvl="0" marL="0" marR="0" rtl="0" algn="l">
              <a:lnSpc>
                <a:spcPct val="18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Headers</a:t>
            </a:r>
            <a:endParaRPr/>
          </a:p>
          <a:p>
            <a:pPr indent="0" lvl="1" marL="0" marR="0" rtl="0" algn="l">
              <a:lnSpc>
                <a:spcPct val="18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Body Copy</a:t>
            </a:r>
            <a:endParaRPr/>
          </a:p>
        </p:txBody>
      </p:sp>
      <p:sp>
        <p:nvSpPr>
          <p:cNvPr id="606" name="Google Shape;606;p27"/>
          <p:cNvSpPr txBox="1"/>
          <p:nvPr/>
        </p:nvSpPr>
        <p:spPr>
          <a:xfrm>
            <a:off x="3021501" y="4920536"/>
            <a:ext cx="1889496" cy="1356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8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Alfa Slab One</a:t>
            </a:r>
            <a:endParaRPr/>
          </a:p>
          <a:p>
            <a:pPr indent="0" lvl="0" marL="0" marR="0" rtl="0" algn="l">
              <a:lnSpc>
                <a:spcPct val="18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Nunito Sans</a:t>
            </a:r>
            <a:endParaRPr/>
          </a:p>
          <a:p>
            <a:pPr indent="0" lvl="1" marL="0" marR="0" rtl="0" algn="l">
              <a:lnSpc>
                <a:spcPct val="18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Nunito Sans</a:t>
            </a:r>
            <a:endParaRPr/>
          </a:p>
        </p:txBody>
      </p:sp>
      <p:sp>
        <p:nvSpPr>
          <p:cNvPr id="607" name="Google Shape;607;p27"/>
          <p:cNvSpPr txBox="1"/>
          <p:nvPr/>
        </p:nvSpPr>
        <p:spPr>
          <a:xfrm>
            <a:off x="1433138" y="3474742"/>
            <a:ext cx="3396902" cy="4402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21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911" u="none" cap="none" strike="noStrike">
                <a:solidFill>
                  <a:srgbClr val="000000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Fonts</a:t>
            </a:r>
            <a:endParaRPr/>
          </a:p>
        </p:txBody>
      </p:sp>
      <p:sp>
        <p:nvSpPr>
          <p:cNvPr id="608" name="Google Shape;608;p27"/>
          <p:cNvSpPr/>
          <p:nvPr/>
        </p:nvSpPr>
        <p:spPr>
          <a:xfrm>
            <a:off x="8305333" y="3470123"/>
            <a:ext cx="2035015" cy="1287609"/>
          </a:xfrm>
          <a:custGeom>
            <a:rect b="b" l="l" r="r" t="t"/>
            <a:pathLst>
              <a:path extrusionOk="0" h="1287609" w="2035015">
                <a:moveTo>
                  <a:pt x="0" y="0"/>
                </a:moveTo>
                <a:lnTo>
                  <a:pt x="2035015" y="0"/>
                </a:lnTo>
                <a:lnTo>
                  <a:pt x="2035015" y="1287609"/>
                </a:lnTo>
                <a:lnTo>
                  <a:pt x="0" y="12876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09" name="Google Shape;609;p27"/>
          <p:cNvSpPr/>
          <p:nvPr/>
        </p:nvSpPr>
        <p:spPr>
          <a:xfrm>
            <a:off x="10689221" y="3653342"/>
            <a:ext cx="2076412" cy="921172"/>
          </a:xfrm>
          <a:custGeom>
            <a:rect b="b" l="l" r="r" t="t"/>
            <a:pathLst>
              <a:path extrusionOk="0" h="921172" w="2076412">
                <a:moveTo>
                  <a:pt x="0" y="0"/>
                </a:moveTo>
                <a:lnTo>
                  <a:pt x="2076411" y="0"/>
                </a:lnTo>
                <a:lnTo>
                  <a:pt x="2076411" y="921172"/>
                </a:lnTo>
                <a:lnTo>
                  <a:pt x="0" y="9211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0" name="Google Shape;610;p27"/>
          <p:cNvSpPr/>
          <p:nvPr/>
        </p:nvSpPr>
        <p:spPr>
          <a:xfrm>
            <a:off x="8305333" y="5221412"/>
            <a:ext cx="2398827" cy="1055484"/>
          </a:xfrm>
          <a:custGeom>
            <a:rect b="b" l="l" r="r" t="t"/>
            <a:pathLst>
              <a:path extrusionOk="0" h="1055484" w="2398827">
                <a:moveTo>
                  <a:pt x="0" y="0"/>
                </a:moveTo>
                <a:lnTo>
                  <a:pt x="2398827" y="0"/>
                </a:lnTo>
                <a:lnTo>
                  <a:pt x="2398827" y="1055484"/>
                </a:lnTo>
                <a:lnTo>
                  <a:pt x="0" y="10554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1" name="Google Shape;611;p27"/>
          <p:cNvSpPr/>
          <p:nvPr/>
        </p:nvSpPr>
        <p:spPr>
          <a:xfrm>
            <a:off x="8305333" y="7226629"/>
            <a:ext cx="1719804" cy="1719804"/>
          </a:xfrm>
          <a:custGeom>
            <a:rect b="b" l="l" r="r" t="t"/>
            <a:pathLst>
              <a:path extrusionOk="0" h="1719804" w="1719804">
                <a:moveTo>
                  <a:pt x="0" y="0"/>
                </a:moveTo>
                <a:lnTo>
                  <a:pt x="1719804" y="0"/>
                </a:lnTo>
                <a:lnTo>
                  <a:pt x="1719804" y="1719804"/>
                </a:lnTo>
                <a:lnTo>
                  <a:pt x="0" y="17198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2" name="Google Shape;612;p27"/>
          <p:cNvSpPr/>
          <p:nvPr/>
        </p:nvSpPr>
        <p:spPr>
          <a:xfrm>
            <a:off x="11905087" y="5404892"/>
            <a:ext cx="2254101" cy="688526"/>
          </a:xfrm>
          <a:custGeom>
            <a:rect b="b" l="l" r="r" t="t"/>
            <a:pathLst>
              <a:path extrusionOk="0" h="688526" w="2254101">
                <a:moveTo>
                  <a:pt x="0" y="0"/>
                </a:moveTo>
                <a:lnTo>
                  <a:pt x="2254102" y="0"/>
                </a:lnTo>
                <a:lnTo>
                  <a:pt x="2254102" y="688525"/>
                </a:lnTo>
                <a:lnTo>
                  <a:pt x="0" y="6885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3" name="Google Shape;613;p27"/>
          <p:cNvSpPr/>
          <p:nvPr/>
        </p:nvSpPr>
        <p:spPr>
          <a:xfrm>
            <a:off x="15360116" y="5352240"/>
            <a:ext cx="2059462" cy="793829"/>
          </a:xfrm>
          <a:custGeom>
            <a:rect b="b" l="l" r="r" t="t"/>
            <a:pathLst>
              <a:path extrusionOk="0" h="793829" w="2059462">
                <a:moveTo>
                  <a:pt x="0" y="0"/>
                </a:moveTo>
                <a:lnTo>
                  <a:pt x="2059461" y="0"/>
                </a:lnTo>
                <a:lnTo>
                  <a:pt x="2059461" y="793829"/>
                </a:lnTo>
                <a:lnTo>
                  <a:pt x="0" y="7938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4" name="Google Shape;614;p27"/>
          <p:cNvSpPr/>
          <p:nvPr/>
        </p:nvSpPr>
        <p:spPr>
          <a:xfrm>
            <a:off x="14949063" y="3835951"/>
            <a:ext cx="2682234" cy="555954"/>
          </a:xfrm>
          <a:custGeom>
            <a:rect b="b" l="l" r="r" t="t"/>
            <a:pathLst>
              <a:path extrusionOk="0" h="555954" w="2682234">
                <a:moveTo>
                  <a:pt x="0" y="0"/>
                </a:moveTo>
                <a:lnTo>
                  <a:pt x="2682233" y="0"/>
                </a:lnTo>
                <a:lnTo>
                  <a:pt x="2682233" y="555954"/>
                </a:lnTo>
                <a:lnTo>
                  <a:pt x="0" y="5559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5" name="Google Shape;615;p27"/>
          <p:cNvSpPr/>
          <p:nvPr/>
        </p:nvSpPr>
        <p:spPr>
          <a:xfrm rot="10800000">
            <a:off x="13389895" y="7483743"/>
            <a:ext cx="1503553" cy="1205576"/>
          </a:xfrm>
          <a:custGeom>
            <a:rect b="b" l="l" r="r" t="t"/>
            <a:pathLst>
              <a:path extrusionOk="0" h="1205576" w="1503553">
                <a:moveTo>
                  <a:pt x="1503553" y="1205576"/>
                </a:moveTo>
                <a:lnTo>
                  <a:pt x="0" y="1205576"/>
                </a:lnTo>
                <a:lnTo>
                  <a:pt x="0" y="0"/>
                </a:lnTo>
                <a:lnTo>
                  <a:pt x="1503553" y="0"/>
                </a:lnTo>
                <a:lnTo>
                  <a:pt x="1503553" y="1205576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6" name="Google Shape;616;p27"/>
          <p:cNvSpPr/>
          <p:nvPr/>
        </p:nvSpPr>
        <p:spPr>
          <a:xfrm>
            <a:off x="11075071" y="7183039"/>
            <a:ext cx="1264889" cy="1806984"/>
          </a:xfrm>
          <a:custGeom>
            <a:rect b="b" l="l" r="r" t="t"/>
            <a:pathLst>
              <a:path extrusionOk="0" h="1806984" w="1264889">
                <a:moveTo>
                  <a:pt x="0" y="0"/>
                </a:moveTo>
                <a:lnTo>
                  <a:pt x="1264889" y="0"/>
                </a:lnTo>
                <a:lnTo>
                  <a:pt x="1264889" y="1806984"/>
                </a:lnTo>
                <a:lnTo>
                  <a:pt x="0" y="18069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7" name="Google Shape;617;p27"/>
          <p:cNvSpPr/>
          <p:nvPr/>
        </p:nvSpPr>
        <p:spPr>
          <a:xfrm flipH="1" rot="10800000">
            <a:off x="15943383" y="7373932"/>
            <a:ext cx="1476195" cy="1425199"/>
          </a:xfrm>
          <a:custGeom>
            <a:rect b="b" l="l" r="r" t="t"/>
            <a:pathLst>
              <a:path extrusionOk="0" h="1425199" w="1476195">
                <a:moveTo>
                  <a:pt x="0" y="1425199"/>
                </a:moveTo>
                <a:lnTo>
                  <a:pt x="1476194" y="1425199"/>
                </a:lnTo>
                <a:lnTo>
                  <a:pt x="1476194" y="0"/>
                </a:lnTo>
                <a:lnTo>
                  <a:pt x="0" y="0"/>
                </a:lnTo>
                <a:lnTo>
                  <a:pt x="0" y="1425199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8" name="Google Shape;618;p27"/>
          <p:cNvSpPr/>
          <p:nvPr/>
        </p:nvSpPr>
        <p:spPr>
          <a:xfrm>
            <a:off x="13114505" y="3634457"/>
            <a:ext cx="1485685" cy="958942"/>
          </a:xfrm>
          <a:custGeom>
            <a:rect b="b" l="l" r="r" t="t"/>
            <a:pathLst>
              <a:path extrusionOk="0" h="958942" w="1485685">
                <a:moveTo>
                  <a:pt x="0" y="0"/>
                </a:moveTo>
                <a:lnTo>
                  <a:pt x="1485685" y="0"/>
                </a:lnTo>
                <a:lnTo>
                  <a:pt x="1485685" y="958942"/>
                </a:lnTo>
                <a:lnTo>
                  <a:pt x="0" y="958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0F0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10"/>
          <p:cNvGrpSpPr/>
          <p:nvPr/>
        </p:nvGrpSpPr>
        <p:grpSpPr>
          <a:xfrm>
            <a:off x="869920" y="1290879"/>
            <a:ext cx="16548159" cy="8315750"/>
            <a:chOff x="0" y="-38100"/>
            <a:chExt cx="4358363" cy="2190156"/>
          </a:xfrm>
        </p:grpSpPr>
        <p:sp>
          <p:nvSpPr>
            <p:cNvPr id="174" name="Google Shape;174;p10"/>
            <p:cNvSpPr/>
            <p:nvPr/>
          </p:nvSpPr>
          <p:spPr>
            <a:xfrm>
              <a:off x="0" y="0"/>
              <a:ext cx="4358363" cy="2152056"/>
            </a:xfrm>
            <a:custGeom>
              <a:rect b="b" l="l" r="r" t="t"/>
              <a:pathLst>
                <a:path extrusionOk="0" h="2152056" w="4358363">
                  <a:moveTo>
                    <a:pt x="23860" y="0"/>
                  </a:moveTo>
                  <a:lnTo>
                    <a:pt x="4334503" y="0"/>
                  </a:lnTo>
                  <a:cubicBezTo>
                    <a:pt x="4340831" y="0"/>
                    <a:pt x="4346900" y="2514"/>
                    <a:pt x="4351375" y="6988"/>
                  </a:cubicBezTo>
                  <a:cubicBezTo>
                    <a:pt x="4355849" y="11463"/>
                    <a:pt x="4358363" y="17532"/>
                    <a:pt x="4358363" y="23860"/>
                  </a:cubicBezTo>
                  <a:lnTo>
                    <a:pt x="4358363" y="2128196"/>
                  </a:lnTo>
                  <a:cubicBezTo>
                    <a:pt x="4358363" y="2141374"/>
                    <a:pt x="4347681" y="2152056"/>
                    <a:pt x="4334503" y="2152056"/>
                  </a:cubicBezTo>
                  <a:lnTo>
                    <a:pt x="23860" y="2152056"/>
                  </a:lnTo>
                  <a:cubicBezTo>
                    <a:pt x="10682" y="2152056"/>
                    <a:pt x="0" y="2141374"/>
                    <a:pt x="0" y="2128196"/>
                  </a:cubicBezTo>
                  <a:lnTo>
                    <a:pt x="0" y="23860"/>
                  </a:lnTo>
                  <a:cubicBezTo>
                    <a:pt x="0" y="10682"/>
                    <a:pt x="10682" y="0"/>
                    <a:pt x="23860" y="0"/>
                  </a:cubicBezTo>
                  <a:close/>
                </a:path>
              </a:pathLst>
            </a:custGeom>
            <a:solidFill>
              <a:srgbClr val="F0F0F0"/>
            </a:solidFill>
            <a:ln cap="rnd" cmpd="sng" w="104775">
              <a:solidFill>
                <a:srgbClr val="DF862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10"/>
            <p:cNvSpPr txBox="1"/>
            <p:nvPr/>
          </p:nvSpPr>
          <p:spPr>
            <a:xfrm>
              <a:off x="0" y="-38100"/>
              <a:ext cx="4358363" cy="2190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6" name="Google Shape;176;p10"/>
          <p:cNvPicPr preferRelativeResize="0"/>
          <p:nvPr/>
        </p:nvPicPr>
        <p:blipFill rotWithShape="1">
          <a:blip r:embed="rId3">
            <a:alphaModFix/>
          </a:blip>
          <a:srcRect b="0" l="5555" r="5555" t="0"/>
          <a:stretch/>
        </p:blipFill>
        <p:spPr>
          <a:xfrm>
            <a:off x="0" y="0"/>
            <a:ext cx="18288000" cy="1028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086" y="392799"/>
            <a:ext cx="10211827" cy="212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0"/>
          <p:cNvSpPr/>
          <p:nvPr/>
        </p:nvSpPr>
        <p:spPr>
          <a:xfrm>
            <a:off x="7526336" y="3405865"/>
            <a:ext cx="3956792" cy="5243942"/>
          </a:xfrm>
          <a:custGeom>
            <a:rect b="b" l="l" r="r" t="t"/>
            <a:pathLst>
              <a:path extrusionOk="0" h="5243942" w="3956792">
                <a:moveTo>
                  <a:pt x="0" y="0"/>
                </a:moveTo>
                <a:lnTo>
                  <a:pt x="3956792" y="0"/>
                </a:lnTo>
                <a:lnTo>
                  <a:pt x="3956792" y="5243942"/>
                </a:lnTo>
                <a:lnTo>
                  <a:pt x="0" y="52439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9" name="Google Shape;179;p10"/>
          <p:cNvSpPr/>
          <p:nvPr/>
        </p:nvSpPr>
        <p:spPr>
          <a:xfrm rot="-5643852">
            <a:off x="15259404" y="932972"/>
            <a:ext cx="2692299" cy="2599292"/>
          </a:xfrm>
          <a:custGeom>
            <a:rect b="b" l="l" r="r" t="t"/>
            <a:pathLst>
              <a:path extrusionOk="0" h="2599292" w="2692299">
                <a:moveTo>
                  <a:pt x="0" y="0"/>
                </a:moveTo>
                <a:lnTo>
                  <a:pt x="2692298" y="0"/>
                </a:lnTo>
                <a:lnTo>
                  <a:pt x="2692298" y="2599292"/>
                </a:lnTo>
                <a:lnTo>
                  <a:pt x="0" y="25992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0" name="Google Shape;180;p10"/>
          <p:cNvSpPr/>
          <p:nvPr/>
        </p:nvSpPr>
        <p:spPr>
          <a:xfrm flipH="1" rot="5156148">
            <a:off x="336298" y="932972"/>
            <a:ext cx="2692299" cy="2599292"/>
          </a:xfrm>
          <a:custGeom>
            <a:rect b="b" l="l" r="r" t="t"/>
            <a:pathLst>
              <a:path extrusionOk="0" h="2599292" w="2692299">
                <a:moveTo>
                  <a:pt x="0" y="2599292"/>
                </a:moveTo>
                <a:lnTo>
                  <a:pt x="2692298" y="2599292"/>
                </a:lnTo>
                <a:lnTo>
                  <a:pt x="2692298" y="0"/>
                </a:lnTo>
                <a:lnTo>
                  <a:pt x="0" y="0"/>
                </a:lnTo>
                <a:lnTo>
                  <a:pt x="0" y="2599292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1" name="Google Shape;181;p10"/>
          <p:cNvSpPr txBox="1"/>
          <p:nvPr/>
        </p:nvSpPr>
        <p:spPr>
          <a:xfrm>
            <a:off x="5314072" y="758282"/>
            <a:ext cx="7659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31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GAME RULES</a:t>
            </a:r>
            <a:endParaRPr/>
          </a:p>
        </p:txBody>
      </p:sp>
      <p:sp>
        <p:nvSpPr>
          <p:cNvPr id="182" name="Google Shape;182;p10"/>
          <p:cNvSpPr txBox="1"/>
          <p:nvPr/>
        </p:nvSpPr>
        <p:spPr>
          <a:xfrm>
            <a:off x="4169081" y="3534144"/>
            <a:ext cx="1265632" cy="11973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28" u="none" cap="none" strike="noStrike">
                <a:solidFill>
                  <a:srgbClr val="92241E"/>
                </a:solidFill>
                <a:latin typeface="Alfa Slab One"/>
                <a:ea typeface="Alfa Slab One"/>
                <a:cs typeface="Alfa Slab One"/>
                <a:sym typeface="Alfa Slab One"/>
              </a:rPr>
              <a:t>1</a:t>
            </a:r>
            <a:endParaRPr/>
          </a:p>
        </p:txBody>
      </p:sp>
      <p:sp>
        <p:nvSpPr>
          <p:cNvPr id="183" name="Google Shape;183;p10"/>
          <p:cNvSpPr txBox="1"/>
          <p:nvPr/>
        </p:nvSpPr>
        <p:spPr>
          <a:xfrm>
            <a:off x="4169081" y="6419302"/>
            <a:ext cx="1265632" cy="11973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28" u="none" cap="none" strike="noStrike">
                <a:solidFill>
                  <a:srgbClr val="92241E"/>
                </a:solidFill>
                <a:latin typeface="Alfa Slab One"/>
                <a:ea typeface="Alfa Slab One"/>
                <a:cs typeface="Alfa Slab One"/>
                <a:sym typeface="Alfa Slab One"/>
              </a:rPr>
              <a:t>3</a:t>
            </a:r>
            <a:endParaRPr/>
          </a:p>
        </p:txBody>
      </p:sp>
      <p:sp>
        <p:nvSpPr>
          <p:cNvPr id="184" name="Google Shape;184;p10"/>
          <p:cNvSpPr txBox="1"/>
          <p:nvPr/>
        </p:nvSpPr>
        <p:spPr>
          <a:xfrm>
            <a:off x="13414978" y="3534144"/>
            <a:ext cx="1265632" cy="11973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28" u="none" cap="none" strike="noStrike">
                <a:solidFill>
                  <a:srgbClr val="92241E"/>
                </a:solidFill>
                <a:latin typeface="Alfa Slab One"/>
                <a:ea typeface="Alfa Slab One"/>
                <a:cs typeface="Alfa Slab One"/>
                <a:sym typeface="Alfa Slab One"/>
              </a:rPr>
              <a:t>2</a:t>
            </a:r>
            <a:endParaRPr/>
          </a:p>
        </p:txBody>
      </p:sp>
      <p:sp>
        <p:nvSpPr>
          <p:cNvPr id="185" name="Google Shape;185;p10"/>
          <p:cNvSpPr txBox="1"/>
          <p:nvPr/>
        </p:nvSpPr>
        <p:spPr>
          <a:xfrm>
            <a:off x="13414978" y="6419288"/>
            <a:ext cx="1265700" cy="108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028" u="none" cap="none" strike="noStrike">
                <a:solidFill>
                  <a:srgbClr val="92241E"/>
                </a:solidFill>
                <a:latin typeface="Alfa Slab One"/>
                <a:ea typeface="Alfa Slab One"/>
                <a:cs typeface="Alfa Slab One"/>
                <a:sym typeface="Alfa Slab One"/>
              </a:rPr>
              <a:t>4</a:t>
            </a:r>
            <a:endParaRPr/>
          </a:p>
        </p:txBody>
      </p:sp>
      <p:sp>
        <p:nvSpPr>
          <p:cNvPr id="186" name="Google Shape;186;p10"/>
          <p:cNvSpPr txBox="1"/>
          <p:nvPr/>
        </p:nvSpPr>
        <p:spPr>
          <a:xfrm>
            <a:off x="1758220" y="4811171"/>
            <a:ext cx="6087354" cy="4130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89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34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Create teams with captains</a:t>
            </a:r>
            <a:endParaRPr/>
          </a:p>
        </p:txBody>
      </p:sp>
      <p:sp>
        <p:nvSpPr>
          <p:cNvPr id="187" name="Google Shape;187;p10"/>
          <p:cNvSpPr txBox="1"/>
          <p:nvPr/>
        </p:nvSpPr>
        <p:spPr>
          <a:xfrm>
            <a:off x="2804010" y="7692080"/>
            <a:ext cx="3995775" cy="822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89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34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Features Fast Money &amp; Main Game rounds</a:t>
            </a:r>
            <a:endParaRPr/>
          </a:p>
        </p:txBody>
      </p:sp>
      <p:sp>
        <p:nvSpPr>
          <p:cNvPr id="188" name="Google Shape;188;p10"/>
          <p:cNvSpPr txBox="1"/>
          <p:nvPr/>
        </p:nvSpPr>
        <p:spPr>
          <a:xfrm>
            <a:off x="11163889" y="4827499"/>
            <a:ext cx="5767809" cy="4130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89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34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Based on real responses</a:t>
            </a:r>
            <a:endParaRPr/>
          </a:p>
        </p:txBody>
      </p:sp>
      <p:sp>
        <p:nvSpPr>
          <p:cNvPr id="189" name="Google Shape;189;p10"/>
          <p:cNvSpPr txBox="1"/>
          <p:nvPr/>
        </p:nvSpPr>
        <p:spPr>
          <a:xfrm>
            <a:off x="12096545" y="7706666"/>
            <a:ext cx="3902497" cy="822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89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34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Points earned from popular answers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0F0"/>
        </a:solidFill>
      </p:bgPr>
    </p:bg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8"/>
          <p:cNvSpPr/>
          <p:nvPr/>
        </p:nvSpPr>
        <p:spPr>
          <a:xfrm>
            <a:off x="9661439" y="7231864"/>
            <a:ext cx="1941701" cy="1941701"/>
          </a:xfrm>
          <a:custGeom>
            <a:rect b="b" l="l" r="r" t="t"/>
            <a:pathLst>
              <a:path extrusionOk="0" h="1941701" w="1941701">
                <a:moveTo>
                  <a:pt x="0" y="0"/>
                </a:moveTo>
                <a:lnTo>
                  <a:pt x="1941701" y="0"/>
                </a:lnTo>
                <a:lnTo>
                  <a:pt x="1941701" y="1941701"/>
                </a:lnTo>
                <a:lnTo>
                  <a:pt x="0" y="19417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24" name="Google Shape;624;p28"/>
          <p:cNvSpPr/>
          <p:nvPr/>
        </p:nvSpPr>
        <p:spPr>
          <a:xfrm>
            <a:off x="4301719" y="5126362"/>
            <a:ext cx="985571" cy="1386353"/>
          </a:xfrm>
          <a:custGeom>
            <a:rect b="b" l="l" r="r" t="t"/>
            <a:pathLst>
              <a:path extrusionOk="0" h="1386353" w="985571">
                <a:moveTo>
                  <a:pt x="0" y="0"/>
                </a:moveTo>
                <a:lnTo>
                  <a:pt x="985571" y="0"/>
                </a:lnTo>
                <a:lnTo>
                  <a:pt x="985571" y="1386353"/>
                </a:lnTo>
                <a:lnTo>
                  <a:pt x="0" y="13863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25" name="Google Shape;625;p28"/>
          <p:cNvSpPr/>
          <p:nvPr/>
        </p:nvSpPr>
        <p:spPr>
          <a:xfrm>
            <a:off x="5296155" y="7286091"/>
            <a:ext cx="1383268" cy="1833247"/>
          </a:xfrm>
          <a:custGeom>
            <a:rect b="b" l="l" r="r" t="t"/>
            <a:pathLst>
              <a:path extrusionOk="0" h="1833247" w="1383268">
                <a:moveTo>
                  <a:pt x="0" y="0"/>
                </a:moveTo>
                <a:lnTo>
                  <a:pt x="1383268" y="0"/>
                </a:lnTo>
                <a:lnTo>
                  <a:pt x="1383268" y="1833247"/>
                </a:lnTo>
                <a:lnTo>
                  <a:pt x="0" y="18332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26" name="Google Shape;626;p28"/>
          <p:cNvSpPr/>
          <p:nvPr/>
        </p:nvSpPr>
        <p:spPr>
          <a:xfrm>
            <a:off x="8206159" y="4988238"/>
            <a:ext cx="1803611" cy="1662601"/>
          </a:xfrm>
          <a:custGeom>
            <a:rect b="b" l="l" r="r" t="t"/>
            <a:pathLst>
              <a:path extrusionOk="0" h="1662601" w="1803611">
                <a:moveTo>
                  <a:pt x="0" y="0"/>
                </a:moveTo>
                <a:lnTo>
                  <a:pt x="1803610" y="0"/>
                </a:lnTo>
                <a:lnTo>
                  <a:pt x="1803610" y="1662601"/>
                </a:lnTo>
                <a:lnTo>
                  <a:pt x="0" y="16626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27" name="Google Shape;627;p28"/>
          <p:cNvSpPr/>
          <p:nvPr/>
        </p:nvSpPr>
        <p:spPr>
          <a:xfrm>
            <a:off x="898067" y="7639101"/>
            <a:ext cx="770614" cy="1127227"/>
          </a:xfrm>
          <a:custGeom>
            <a:rect b="b" l="l" r="r" t="t"/>
            <a:pathLst>
              <a:path extrusionOk="0" h="1127227" w="770614">
                <a:moveTo>
                  <a:pt x="0" y="0"/>
                </a:moveTo>
                <a:lnTo>
                  <a:pt x="770613" y="0"/>
                </a:lnTo>
                <a:lnTo>
                  <a:pt x="770613" y="1127227"/>
                </a:lnTo>
                <a:lnTo>
                  <a:pt x="0" y="11272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28" name="Google Shape;628;p28"/>
          <p:cNvSpPr/>
          <p:nvPr/>
        </p:nvSpPr>
        <p:spPr>
          <a:xfrm>
            <a:off x="2255865" y="7567599"/>
            <a:ext cx="919186" cy="1270232"/>
          </a:xfrm>
          <a:custGeom>
            <a:rect b="b" l="l" r="r" t="t"/>
            <a:pathLst>
              <a:path extrusionOk="0" h="1270232" w="919186">
                <a:moveTo>
                  <a:pt x="0" y="0"/>
                </a:moveTo>
                <a:lnTo>
                  <a:pt x="919186" y="0"/>
                </a:lnTo>
                <a:lnTo>
                  <a:pt x="919186" y="1270231"/>
                </a:lnTo>
                <a:lnTo>
                  <a:pt x="0" y="12702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29" name="Google Shape;629;p28"/>
          <p:cNvSpPr/>
          <p:nvPr/>
        </p:nvSpPr>
        <p:spPr>
          <a:xfrm>
            <a:off x="12190324" y="7382650"/>
            <a:ext cx="1768767" cy="1640129"/>
          </a:xfrm>
          <a:custGeom>
            <a:rect b="b" l="l" r="r" t="t"/>
            <a:pathLst>
              <a:path extrusionOk="0" h="1640129" w="1768767">
                <a:moveTo>
                  <a:pt x="0" y="0"/>
                </a:moveTo>
                <a:lnTo>
                  <a:pt x="1768767" y="0"/>
                </a:lnTo>
                <a:lnTo>
                  <a:pt x="1768767" y="1640129"/>
                </a:lnTo>
                <a:lnTo>
                  <a:pt x="0" y="164012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0" name="Google Shape;630;p28"/>
          <p:cNvSpPr/>
          <p:nvPr/>
        </p:nvSpPr>
        <p:spPr>
          <a:xfrm flipH="1">
            <a:off x="7266608" y="7446789"/>
            <a:ext cx="1807646" cy="1511850"/>
          </a:xfrm>
          <a:custGeom>
            <a:rect b="b" l="l" r="r" t="t"/>
            <a:pathLst>
              <a:path extrusionOk="0" h="1511850" w="1807646">
                <a:moveTo>
                  <a:pt x="1807646" y="0"/>
                </a:moveTo>
                <a:lnTo>
                  <a:pt x="0" y="0"/>
                </a:lnTo>
                <a:lnTo>
                  <a:pt x="0" y="1511850"/>
                </a:lnTo>
                <a:lnTo>
                  <a:pt x="1807646" y="1511850"/>
                </a:lnTo>
                <a:lnTo>
                  <a:pt x="1807646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1" name="Google Shape;631;p28"/>
          <p:cNvSpPr/>
          <p:nvPr/>
        </p:nvSpPr>
        <p:spPr>
          <a:xfrm>
            <a:off x="10711969" y="5144297"/>
            <a:ext cx="2357985" cy="1350482"/>
          </a:xfrm>
          <a:custGeom>
            <a:rect b="b" l="l" r="r" t="t"/>
            <a:pathLst>
              <a:path extrusionOk="0" h="1350482" w="2357985">
                <a:moveTo>
                  <a:pt x="0" y="0"/>
                </a:moveTo>
                <a:lnTo>
                  <a:pt x="2357985" y="0"/>
                </a:lnTo>
                <a:lnTo>
                  <a:pt x="2357985" y="1350483"/>
                </a:lnTo>
                <a:lnTo>
                  <a:pt x="0" y="13504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2" name="Google Shape;632;p28"/>
          <p:cNvSpPr/>
          <p:nvPr/>
        </p:nvSpPr>
        <p:spPr>
          <a:xfrm>
            <a:off x="17085514" y="5046489"/>
            <a:ext cx="387930" cy="1546099"/>
          </a:xfrm>
          <a:custGeom>
            <a:rect b="b" l="l" r="r" t="t"/>
            <a:pathLst>
              <a:path extrusionOk="0" h="1546099" w="387930">
                <a:moveTo>
                  <a:pt x="0" y="0"/>
                </a:moveTo>
                <a:lnTo>
                  <a:pt x="387930" y="0"/>
                </a:lnTo>
                <a:lnTo>
                  <a:pt x="387930" y="1546099"/>
                </a:lnTo>
                <a:lnTo>
                  <a:pt x="0" y="15460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3" name="Google Shape;633;p28"/>
          <p:cNvSpPr/>
          <p:nvPr/>
        </p:nvSpPr>
        <p:spPr>
          <a:xfrm>
            <a:off x="814556" y="5158309"/>
            <a:ext cx="1168573" cy="1322459"/>
          </a:xfrm>
          <a:custGeom>
            <a:rect b="b" l="l" r="r" t="t"/>
            <a:pathLst>
              <a:path extrusionOk="0" h="1322459" w="1168573">
                <a:moveTo>
                  <a:pt x="0" y="0"/>
                </a:moveTo>
                <a:lnTo>
                  <a:pt x="1168573" y="0"/>
                </a:lnTo>
                <a:lnTo>
                  <a:pt x="1168573" y="1322459"/>
                </a:lnTo>
                <a:lnTo>
                  <a:pt x="0" y="13224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4" name="Google Shape;634;p28"/>
          <p:cNvSpPr/>
          <p:nvPr/>
        </p:nvSpPr>
        <p:spPr>
          <a:xfrm>
            <a:off x="5989490" y="5062305"/>
            <a:ext cx="1514468" cy="1514468"/>
          </a:xfrm>
          <a:custGeom>
            <a:rect b="b" l="l" r="r" t="t"/>
            <a:pathLst>
              <a:path extrusionOk="0" h="1514468" w="1514468">
                <a:moveTo>
                  <a:pt x="0" y="0"/>
                </a:moveTo>
                <a:lnTo>
                  <a:pt x="1514468" y="0"/>
                </a:lnTo>
                <a:lnTo>
                  <a:pt x="1514468" y="1514467"/>
                </a:lnTo>
                <a:lnTo>
                  <a:pt x="0" y="15144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5" name="Google Shape;635;p28"/>
          <p:cNvSpPr/>
          <p:nvPr/>
        </p:nvSpPr>
        <p:spPr>
          <a:xfrm>
            <a:off x="14546276" y="7326421"/>
            <a:ext cx="2993549" cy="1752587"/>
          </a:xfrm>
          <a:custGeom>
            <a:rect b="b" l="l" r="r" t="t"/>
            <a:pathLst>
              <a:path extrusionOk="0" h="1752587" w="2993549">
                <a:moveTo>
                  <a:pt x="0" y="0"/>
                </a:moveTo>
                <a:lnTo>
                  <a:pt x="2993549" y="0"/>
                </a:lnTo>
                <a:lnTo>
                  <a:pt x="2993549" y="1752587"/>
                </a:lnTo>
                <a:lnTo>
                  <a:pt x="0" y="17525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6" name="Google Shape;636;p28"/>
          <p:cNvSpPr/>
          <p:nvPr/>
        </p:nvSpPr>
        <p:spPr>
          <a:xfrm>
            <a:off x="13772155" y="5074171"/>
            <a:ext cx="2611159" cy="1490734"/>
          </a:xfrm>
          <a:custGeom>
            <a:rect b="b" l="l" r="r" t="t"/>
            <a:pathLst>
              <a:path extrusionOk="0" h="1490734" w="2611159">
                <a:moveTo>
                  <a:pt x="0" y="0"/>
                </a:moveTo>
                <a:lnTo>
                  <a:pt x="2611158" y="0"/>
                </a:lnTo>
                <a:lnTo>
                  <a:pt x="2611158" y="1490734"/>
                </a:lnTo>
                <a:lnTo>
                  <a:pt x="0" y="14907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7" name="Google Shape;637;p28"/>
          <p:cNvSpPr/>
          <p:nvPr/>
        </p:nvSpPr>
        <p:spPr>
          <a:xfrm>
            <a:off x="756326" y="2628741"/>
            <a:ext cx="1708618" cy="1883247"/>
          </a:xfrm>
          <a:custGeom>
            <a:rect b="b" l="l" r="r" t="t"/>
            <a:pathLst>
              <a:path extrusionOk="0" h="1883247" w="1708618">
                <a:moveTo>
                  <a:pt x="0" y="0"/>
                </a:moveTo>
                <a:lnTo>
                  <a:pt x="1708618" y="0"/>
                </a:lnTo>
                <a:lnTo>
                  <a:pt x="1708618" y="1883247"/>
                </a:lnTo>
                <a:lnTo>
                  <a:pt x="0" y="18832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8" name="Google Shape;638;p28"/>
          <p:cNvSpPr/>
          <p:nvPr/>
        </p:nvSpPr>
        <p:spPr>
          <a:xfrm flipH="1">
            <a:off x="7069137" y="2659311"/>
            <a:ext cx="2012368" cy="1822108"/>
          </a:xfrm>
          <a:custGeom>
            <a:rect b="b" l="l" r="r" t="t"/>
            <a:pathLst>
              <a:path extrusionOk="0" h="1822108" w="2012368">
                <a:moveTo>
                  <a:pt x="2012368" y="0"/>
                </a:moveTo>
                <a:lnTo>
                  <a:pt x="0" y="0"/>
                </a:lnTo>
                <a:lnTo>
                  <a:pt x="0" y="1822108"/>
                </a:lnTo>
                <a:lnTo>
                  <a:pt x="2012368" y="1822108"/>
                </a:lnTo>
                <a:lnTo>
                  <a:pt x="2012368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9" name="Google Shape;639;p28"/>
          <p:cNvSpPr/>
          <p:nvPr/>
        </p:nvSpPr>
        <p:spPr>
          <a:xfrm>
            <a:off x="10045616" y="2914192"/>
            <a:ext cx="1204971" cy="1312345"/>
          </a:xfrm>
          <a:custGeom>
            <a:rect b="b" l="l" r="r" t="t"/>
            <a:pathLst>
              <a:path extrusionOk="0" h="1312345" w="1204971">
                <a:moveTo>
                  <a:pt x="0" y="0"/>
                </a:moveTo>
                <a:lnTo>
                  <a:pt x="1204971" y="0"/>
                </a:lnTo>
                <a:lnTo>
                  <a:pt x="1204971" y="1312345"/>
                </a:lnTo>
                <a:lnTo>
                  <a:pt x="0" y="13123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0" name="Google Shape;640;p28"/>
          <p:cNvSpPr/>
          <p:nvPr/>
        </p:nvSpPr>
        <p:spPr>
          <a:xfrm>
            <a:off x="3429056" y="2679997"/>
            <a:ext cx="2675970" cy="1780736"/>
          </a:xfrm>
          <a:custGeom>
            <a:rect b="b" l="l" r="r" t="t"/>
            <a:pathLst>
              <a:path extrusionOk="0" h="1780736" w="2675970">
                <a:moveTo>
                  <a:pt x="0" y="0"/>
                </a:moveTo>
                <a:lnTo>
                  <a:pt x="2675969" y="0"/>
                </a:lnTo>
                <a:lnTo>
                  <a:pt x="2675969" y="1780736"/>
                </a:lnTo>
                <a:lnTo>
                  <a:pt x="0" y="17807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1" name="Google Shape;641;p28"/>
          <p:cNvSpPr/>
          <p:nvPr/>
        </p:nvSpPr>
        <p:spPr>
          <a:xfrm>
            <a:off x="2685330" y="5254590"/>
            <a:ext cx="914189" cy="1129896"/>
          </a:xfrm>
          <a:custGeom>
            <a:rect b="b" l="l" r="r" t="t"/>
            <a:pathLst>
              <a:path extrusionOk="0" h="1129896" w="914189">
                <a:moveTo>
                  <a:pt x="0" y="0"/>
                </a:moveTo>
                <a:lnTo>
                  <a:pt x="914189" y="0"/>
                </a:lnTo>
                <a:lnTo>
                  <a:pt x="914189" y="1129897"/>
                </a:lnTo>
                <a:lnTo>
                  <a:pt x="0" y="11298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2" name="Google Shape;642;p28"/>
          <p:cNvSpPr/>
          <p:nvPr/>
        </p:nvSpPr>
        <p:spPr>
          <a:xfrm>
            <a:off x="3762235" y="7519375"/>
            <a:ext cx="946736" cy="1366679"/>
          </a:xfrm>
          <a:custGeom>
            <a:rect b="b" l="l" r="r" t="t"/>
            <a:pathLst>
              <a:path extrusionOk="0" h="1366679" w="946736">
                <a:moveTo>
                  <a:pt x="0" y="0"/>
                </a:moveTo>
                <a:lnTo>
                  <a:pt x="946736" y="0"/>
                </a:lnTo>
                <a:lnTo>
                  <a:pt x="946736" y="1366679"/>
                </a:lnTo>
                <a:lnTo>
                  <a:pt x="0" y="13666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3" name="Google Shape;643;p28"/>
          <p:cNvSpPr/>
          <p:nvPr/>
        </p:nvSpPr>
        <p:spPr>
          <a:xfrm>
            <a:off x="13624302" y="1206730"/>
            <a:ext cx="738596" cy="748117"/>
          </a:xfrm>
          <a:custGeom>
            <a:rect b="b" l="l" r="r" t="t"/>
            <a:pathLst>
              <a:path extrusionOk="0" h="748117" w="738596">
                <a:moveTo>
                  <a:pt x="0" y="0"/>
                </a:moveTo>
                <a:lnTo>
                  <a:pt x="738595" y="0"/>
                </a:lnTo>
                <a:lnTo>
                  <a:pt x="738595" y="748117"/>
                </a:lnTo>
                <a:lnTo>
                  <a:pt x="0" y="748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4" name="Google Shape;644;p28"/>
          <p:cNvSpPr/>
          <p:nvPr/>
        </p:nvSpPr>
        <p:spPr>
          <a:xfrm>
            <a:off x="898067" y="971353"/>
            <a:ext cx="1043796" cy="1218870"/>
          </a:xfrm>
          <a:custGeom>
            <a:rect b="b" l="l" r="r" t="t"/>
            <a:pathLst>
              <a:path extrusionOk="0" h="1218870" w="1043796">
                <a:moveTo>
                  <a:pt x="0" y="0"/>
                </a:moveTo>
                <a:lnTo>
                  <a:pt x="1043796" y="0"/>
                </a:lnTo>
                <a:lnTo>
                  <a:pt x="1043796" y="1218871"/>
                </a:lnTo>
                <a:lnTo>
                  <a:pt x="0" y="12188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5" name="Google Shape;645;p28"/>
          <p:cNvSpPr/>
          <p:nvPr/>
        </p:nvSpPr>
        <p:spPr>
          <a:xfrm>
            <a:off x="4244259" y="1106058"/>
            <a:ext cx="1031900" cy="949462"/>
          </a:xfrm>
          <a:custGeom>
            <a:rect b="b" l="l" r="r" t="t"/>
            <a:pathLst>
              <a:path extrusionOk="0" h="949462" w="1031900">
                <a:moveTo>
                  <a:pt x="0" y="0"/>
                </a:moveTo>
                <a:lnTo>
                  <a:pt x="1031900" y="0"/>
                </a:lnTo>
                <a:lnTo>
                  <a:pt x="1031900" y="949461"/>
                </a:lnTo>
                <a:lnTo>
                  <a:pt x="0" y="949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6" name="Google Shape;646;p28"/>
          <p:cNvSpPr/>
          <p:nvPr/>
        </p:nvSpPr>
        <p:spPr>
          <a:xfrm>
            <a:off x="16386449" y="791590"/>
            <a:ext cx="1294285" cy="1578396"/>
          </a:xfrm>
          <a:custGeom>
            <a:rect b="b" l="l" r="r" t="t"/>
            <a:pathLst>
              <a:path extrusionOk="0" h="1578396" w="1294285">
                <a:moveTo>
                  <a:pt x="0" y="0"/>
                </a:moveTo>
                <a:lnTo>
                  <a:pt x="1294285" y="0"/>
                </a:lnTo>
                <a:lnTo>
                  <a:pt x="1294285" y="1578397"/>
                </a:lnTo>
                <a:lnTo>
                  <a:pt x="0" y="15783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7" name="Google Shape;647;p28"/>
          <p:cNvSpPr/>
          <p:nvPr/>
        </p:nvSpPr>
        <p:spPr>
          <a:xfrm>
            <a:off x="5799241" y="907338"/>
            <a:ext cx="1438437" cy="1346900"/>
          </a:xfrm>
          <a:custGeom>
            <a:rect b="b" l="l" r="r" t="t"/>
            <a:pathLst>
              <a:path extrusionOk="0" h="1346900" w="1438437">
                <a:moveTo>
                  <a:pt x="0" y="0"/>
                </a:moveTo>
                <a:lnTo>
                  <a:pt x="1438437" y="0"/>
                </a:lnTo>
                <a:lnTo>
                  <a:pt x="1438437" y="1346901"/>
                </a:lnTo>
                <a:lnTo>
                  <a:pt x="0" y="13469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8" name="Google Shape;648;p28"/>
          <p:cNvSpPr/>
          <p:nvPr/>
        </p:nvSpPr>
        <p:spPr>
          <a:xfrm>
            <a:off x="7760759" y="926161"/>
            <a:ext cx="1306874" cy="1309255"/>
          </a:xfrm>
          <a:custGeom>
            <a:rect b="b" l="l" r="r" t="t"/>
            <a:pathLst>
              <a:path extrusionOk="0" h="1309255" w="1306874">
                <a:moveTo>
                  <a:pt x="0" y="0"/>
                </a:moveTo>
                <a:lnTo>
                  <a:pt x="1306875" y="0"/>
                </a:lnTo>
                <a:lnTo>
                  <a:pt x="1306875" y="1309255"/>
                </a:lnTo>
                <a:lnTo>
                  <a:pt x="0" y="13092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9" name="Google Shape;649;p28"/>
          <p:cNvSpPr/>
          <p:nvPr/>
        </p:nvSpPr>
        <p:spPr>
          <a:xfrm>
            <a:off x="2464944" y="966376"/>
            <a:ext cx="1256234" cy="1228825"/>
          </a:xfrm>
          <a:custGeom>
            <a:rect b="b" l="l" r="r" t="t"/>
            <a:pathLst>
              <a:path extrusionOk="0" h="1228825" w="1256234">
                <a:moveTo>
                  <a:pt x="0" y="0"/>
                </a:moveTo>
                <a:lnTo>
                  <a:pt x="1256234" y="0"/>
                </a:lnTo>
                <a:lnTo>
                  <a:pt x="1256234" y="1228825"/>
                </a:lnTo>
                <a:lnTo>
                  <a:pt x="0" y="12288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0" name="Google Shape;650;p28"/>
          <p:cNvSpPr/>
          <p:nvPr/>
        </p:nvSpPr>
        <p:spPr>
          <a:xfrm>
            <a:off x="14885979" y="996480"/>
            <a:ext cx="977389" cy="1168617"/>
          </a:xfrm>
          <a:custGeom>
            <a:rect b="b" l="l" r="r" t="t"/>
            <a:pathLst>
              <a:path extrusionOk="0" h="1168617" w="977389">
                <a:moveTo>
                  <a:pt x="0" y="0"/>
                </a:moveTo>
                <a:lnTo>
                  <a:pt x="977389" y="0"/>
                </a:lnTo>
                <a:lnTo>
                  <a:pt x="977389" y="1168617"/>
                </a:lnTo>
                <a:lnTo>
                  <a:pt x="0" y="11686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1" name="Google Shape;651;p28"/>
          <p:cNvSpPr/>
          <p:nvPr/>
        </p:nvSpPr>
        <p:spPr>
          <a:xfrm>
            <a:off x="11059336" y="838664"/>
            <a:ext cx="922933" cy="1484248"/>
          </a:xfrm>
          <a:custGeom>
            <a:rect b="b" l="l" r="r" t="t"/>
            <a:pathLst>
              <a:path extrusionOk="0" h="1484248" w="922933">
                <a:moveTo>
                  <a:pt x="0" y="0"/>
                </a:moveTo>
                <a:lnTo>
                  <a:pt x="922933" y="0"/>
                </a:lnTo>
                <a:lnTo>
                  <a:pt x="922933" y="1484249"/>
                </a:lnTo>
                <a:lnTo>
                  <a:pt x="0" y="14842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2" name="Google Shape;652;p28"/>
          <p:cNvSpPr/>
          <p:nvPr/>
        </p:nvSpPr>
        <p:spPr>
          <a:xfrm>
            <a:off x="9590715" y="901876"/>
            <a:ext cx="945540" cy="1357824"/>
          </a:xfrm>
          <a:custGeom>
            <a:rect b="b" l="l" r="r" t="t"/>
            <a:pathLst>
              <a:path extrusionOk="0" h="1357824" w="945540">
                <a:moveTo>
                  <a:pt x="0" y="0"/>
                </a:moveTo>
                <a:lnTo>
                  <a:pt x="945540" y="0"/>
                </a:lnTo>
                <a:lnTo>
                  <a:pt x="945540" y="1357825"/>
                </a:lnTo>
                <a:lnTo>
                  <a:pt x="0" y="13578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3" name="Google Shape;653;p28"/>
          <p:cNvSpPr/>
          <p:nvPr/>
        </p:nvSpPr>
        <p:spPr>
          <a:xfrm>
            <a:off x="12505350" y="976123"/>
            <a:ext cx="595870" cy="1209331"/>
          </a:xfrm>
          <a:custGeom>
            <a:rect b="b" l="l" r="r" t="t"/>
            <a:pathLst>
              <a:path extrusionOk="0" h="1209331" w="595870">
                <a:moveTo>
                  <a:pt x="0" y="0"/>
                </a:moveTo>
                <a:lnTo>
                  <a:pt x="595870" y="0"/>
                </a:lnTo>
                <a:lnTo>
                  <a:pt x="595870" y="1209331"/>
                </a:lnTo>
                <a:lnTo>
                  <a:pt x="0" y="12093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4" name="Google Shape;654;p28"/>
          <p:cNvSpPr/>
          <p:nvPr/>
        </p:nvSpPr>
        <p:spPr>
          <a:xfrm>
            <a:off x="12214699" y="2780407"/>
            <a:ext cx="2054263" cy="1579915"/>
          </a:xfrm>
          <a:custGeom>
            <a:rect b="b" l="l" r="r" t="t"/>
            <a:pathLst>
              <a:path extrusionOk="0" h="1579915" w="2054263">
                <a:moveTo>
                  <a:pt x="0" y="0"/>
                </a:moveTo>
                <a:lnTo>
                  <a:pt x="2054263" y="0"/>
                </a:lnTo>
                <a:lnTo>
                  <a:pt x="2054263" y="1579915"/>
                </a:lnTo>
                <a:lnTo>
                  <a:pt x="0" y="15799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55" name="Google Shape;655;p28"/>
          <p:cNvSpPr/>
          <p:nvPr/>
        </p:nvSpPr>
        <p:spPr>
          <a:xfrm>
            <a:off x="15233074" y="2897213"/>
            <a:ext cx="2306751" cy="1346304"/>
          </a:xfrm>
          <a:custGeom>
            <a:rect b="b" l="l" r="r" t="t"/>
            <a:pathLst>
              <a:path extrusionOk="0" h="1346304" w="2306751">
                <a:moveTo>
                  <a:pt x="0" y="0"/>
                </a:moveTo>
                <a:lnTo>
                  <a:pt x="2306751" y="0"/>
                </a:lnTo>
                <a:lnTo>
                  <a:pt x="2306751" y="1346303"/>
                </a:lnTo>
                <a:lnTo>
                  <a:pt x="0" y="13463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0F0"/>
        </a:solidFill>
      </p:bgPr>
    </p:bg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0" name="Google Shape;660;p29"/>
          <p:cNvPicPr preferRelativeResize="0"/>
          <p:nvPr/>
        </p:nvPicPr>
        <p:blipFill rotWithShape="1">
          <a:blip r:embed="rId3">
            <a:alphaModFix/>
          </a:blip>
          <a:srcRect b="0" l="5555" r="5555" t="0"/>
          <a:stretch/>
        </p:blipFill>
        <p:spPr>
          <a:xfrm>
            <a:off x="0" y="0"/>
            <a:ext cx="18288000" cy="10286999"/>
          </a:xfrm>
          <a:prstGeom prst="rect">
            <a:avLst/>
          </a:prstGeom>
          <a:noFill/>
          <a:ln>
            <a:noFill/>
          </a:ln>
        </p:spPr>
      </p:pic>
      <p:sp>
        <p:nvSpPr>
          <p:cNvPr id="661" name="Google Shape;661;p29"/>
          <p:cNvSpPr/>
          <p:nvPr/>
        </p:nvSpPr>
        <p:spPr>
          <a:xfrm>
            <a:off x="-449016" y="963252"/>
            <a:ext cx="3878440" cy="3793819"/>
          </a:xfrm>
          <a:custGeom>
            <a:rect b="b" l="l" r="r" t="t"/>
            <a:pathLst>
              <a:path extrusionOk="0" h="3793819" w="3878440">
                <a:moveTo>
                  <a:pt x="0" y="0"/>
                </a:moveTo>
                <a:lnTo>
                  <a:pt x="3878440" y="0"/>
                </a:lnTo>
                <a:lnTo>
                  <a:pt x="3878440" y="3793820"/>
                </a:lnTo>
                <a:lnTo>
                  <a:pt x="0" y="37938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2" name="Google Shape;662;p29"/>
          <p:cNvSpPr/>
          <p:nvPr/>
        </p:nvSpPr>
        <p:spPr>
          <a:xfrm>
            <a:off x="13852370" y="4788824"/>
            <a:ext cx="4002230" cy="4009520"/>
          </a:xfrm>
          <a:custGeom>
            <a:rect b="b" l="l" r="r" t="t"/>
            <a:pathLst>
              <a:path extrusionOk="0" h="4009520" w="4002230">
                <a:moveTo>
                  <a:pt x="0" y="0"/>
                </a:moveTo>
                <a:lnTo>
                  <a:pt x="4002231" y="0"/>
                </a:lnTo>
                <a:lnTo>
                  <a:pt x="4002231" y="4009520"/>
                </a:lnTo>
                <a:lnTo>
                  <a:pt x="0" y="40095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63" name="Google Shape;663;p29"/>
          <p:cNvSpPr txBox="1"/>
          <p:nvPr/>
        </p:nvSpPr>
        <p:spPr>
          <a:xfrm>
            <a:off x="2863690" y="612476"/>
            <a:ext cx="12560700" cy="19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972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CREDITS</a:t>
            </a:r>
            <a:endParaRPr/>
          </a:p>
        </p:txBody>
      </p:sp>
      <p:sp>
        <p:nvSpPr>
          <p:cNvPr id="664" name="Google Shape;664;p29"/>
          <p:cNvSpPr txBox="1"/>
          <p:nvPr/>
        </p:nvSpPr>
        <p:spPr>
          <a:xfrm>
            <a:off x="5551517" y="2803012"/>
            <a:ext cx="7185000" cy="9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1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81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This presentation template is free</a:t>
            </a:r>
            <a:endParaRPr/>
          </a:p>
          <a:p>
            <a:pPr indent="0" lvl="1" marL="0" marR="0" rtl="0" algn="ctr">
              <a:lnSpc>
                <a:spcPct val="151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81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for everyone to use thanks to the following:</a:t>
            </a:r>
            <a:endParaRPr/>
          </a:p>
        </p:txBody>
      </p:sp>
      <p:sp>
        <p:nvSpPr>
          <p:cNvPr id="665" name="Google Shape;665;p29"/>
          <p:cNvSpPr txBox="1"/>
          <p:nvPr/>
        </p:nvSpPr>
        <p:spPr>
          <a:xfrm>
            <a:off x="6292667" y="8634451"/>
            <a:ext cx="57027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for the photos</a:t>
            </a:r>
            <a:endParaRPr/>
          </a:p>
        </p:txBody>
      </p:sp>
      <p:sp>
        <p:nvSpPr>
          <p:cNvPr id="666" name="Google Shape;666;p29"/>
          <p:cNvSpPr txBox="1"/>
          <p:nvPr/>
        </p:nvSpPr>
        <p:spPr>
          <a:xfrm>
            <a:off x="5892095" y="7534787"/>
            <a:ext cx="6503700" cy="112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328" u="none" cap="none" strike="noStrike">
                <a:solidFill>
                  <a:srgbClr val="000000"/>
                </a:solidFill>
                <a:latin typeface="Caveat"/>
                <a:ea typeface="Caveat"/>
                <a:cs typeface="Caveat"/>
                <a:sym typeface="Caveat"/>
              </a:rPr>
              <a:t>Pexels &amp; Pixabay</a:t>
            </a:r>
            <a:endParaRPr/>
          </a:p>
        </p:txBody>
      </p:sp>
      <p:sp>
        <p:nvSpPr>
          <p:cNvPr id="667" name="Google Shape;667;p29"/>
          <p:cNvSpPr txBox="1"/>
          <p:nvPr/>
        </p:nvSpPr>
        <p:spPr>
          <a:xfrm>
            <a:off x="5892095" y="6322370"/>
            <a:ext cx="65037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for the presentation template</a:t>
            </a:r>
            <a:endParaRPr/>
          </a:p>
        </p:txBody>
      </p:sp>
      <p:pic>
        <p:nvPicPr>
          <p:cNvPr id="668" name="Google Shape;668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47100" y="4496675"/>
            <a:ext cx="6393800" cy="159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0F0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11"/>
          <p:cNvPicPr preferRelativeResize="0"/>
          <p:nvPr/>
        </p:nvPicPr>
        <p:blipFill rotWithShape="1">
          <a:blip r:embed="rId3">
            <a:alphaModFix/>
          </a:blip>
          <a:srcRect b="0" l="5555" r="5555" t="0"/>
          <a:stretch/>
        </p:blipFill>
        <p:spPr>
          <a:xfrm>
            <a:off x="0" y="0"/>
            <a:ext cx="18288000" cy="10286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5" name="Google Shape;195;p11"/>
          <p:cNvGrpSpPr/>
          <p:nvPr/>
        </p:nvGrpSpPr>
        <p:grpSpPr>
          <a:xfrm>
            <a:off x="869920" y="1290879"/>
            <a:ext cx="16548159" cy="8315750"/>
            <a:chOff x="0" y="-38100"/>
            <a:chExt cx="4358363" cy="2190156"/>
          </a:xfrm>
        </p:grpSpPr>
        <p:sp>
          <p:nvSpPr>
            <p:cNvPr id="196" name="Google Shape;196;p11"/>
            <p:cNvSpPr/>
            <p:nvPr/>
          </p:nvSpPr>
          <p:spPr>
            <a:xfrm>
              <a:off x="0" y="0"/>
              <a:ext cx="4358363" cy="2152056"/>
            </a:xfrm>
            <a:custGeom>
              <a:rect b="b" l="l" r="r" t="t"/>
              <a:pathLst>
                <a:path extrusionOk="0" h="2152056" w="4358363">
                  <a:moveTo>
                    <a:pt x="23860" y="0"/>
                  </a:moveTo>
                  <a:lnTo>
                    <a:pt x="4334503" y="0"/>
                  </a:lnTo>
                  <a:cubicBezTo>
                    <a:pt x="4340831" y="0"/>
                    <a:pt x="4346900" y="2514"/>
                    <a:pt x="4351375" y="6988"/>
                  </a:cubicBezTo>
                  <a:cubicBezTo>
                    <a:pt x="4355849" y="11463"/>
                    <a:pt x="4358363" y="17532"/>
                    <a:pt x="4358363" y="23860"/>
                  </a:cubicBezTo>
                  <a:lnTo>
                    <a:pt x="4358363" y="2128196"/>
                  </a:lnTo>
                  <a:cubicBezTo>
                    <a:pt x="4358363" y="2141374"/>
                    <a:pt x="4347681" y="2152056"/>
                    <a:pt x="4334503" y="2152056"/>
                  </a:cubicBezTo>
                  <a:lnTo>
                    <a:pt x="23860" y="2152056"/>
                  </a:lnTo>
                  <a:cubicBezTo>
                    <a:pt x="10682" y="2152056"/>
                    <a:pt x="0" y="2141374"/>
                    <a:pt x="0" y="2128196"/>
                  </a:cubicBezTo>
                  <a:lnTo>
                    <a:pt x="0" y="23860"/>
                  </a:lnTo>
                  <a:cubicBezTo>
                    <a:pt x="0" y="10682"/>
                    <a:pt x="10682" y="0"/>
                    <a:pt x="23860" y="0"/>
                  </a:cubicBezTo>
                  <a:close/>
                </a:path>
              </a:pathLst>
            </a:custGeom>
            <a:solidFill>
              <a:srgbClr val="F0F0F0"/>
            </a:solidFill>
            <a:ln cap="rnd" cmpd="sng" w="104775">
              <a:solidFill>
                <a:srgbClr val="DF862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11"/>
            <p:cNvSpPr txBox="1"/>
            <p:nvPr/>
          </p:nvSpPr>
          <p:spPr>
            <a:xfrm>
              <a:off x="0" y="-38100"/>
              <a:ext cx="4358363" cy="2190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8" name="Google Shape;198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086" y="392799"/>
            <a:ext cx="10211827" cy="212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1"/>
          <p:cNvSpPr/>
          <p:nvPr/>
        </p:nvSpPr>
        <p:spPr>
          <a:xfrm rot="-5643852">
            <a:off x="15259404" y="932972"/>
            <a:ext cx="2692299" cy="2599292"/>
          </a:xfrm>
          <a:custGeom>
            <a:rect b="b" l="l" r="r" t="t"/>
            <a:pathLst>
              <a:path extrusionOk="0" h="2599292" w="2692299">
                <a:moveTo>
                  <a:pt x="0" y="0"/>
                </a:moveTo>
                <a:lnTo>
                  <a:pt x="2692298" y="0"/>
                </a:lnTo>
                <a:lnTo>
                  <a:pt x="2692298" y="2599292"/>
                </a:lnTo>
                <a:lnTo>
                  <a:pt x="0" y="25992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0" name="Google Shape;200;p11"/>
          <p:cNvSpPr/>
          <p:nvPr/>
        </p:nvSpPr>
        <p:spPr>
          <a:xfrm flipH="1" rot="5156148">
            <a:off x="336298" y="932972"/>
            <a:ext cx="2692299" cy="2599292"/>
          </a:xfrm>
          <a:custGeom>
            <a:rect b="b" l="l" r="r" t="t"/>
            <a:pathLst>
              <a:path extrusionOk="0" h="2599292" w="2692299">
                <a:moveTo>
                  <a:pt x="0" y="2599292"/>
                </a:moveTo>
                <a:lnTo>
                  <a:pt x="2692298" y="2599292"/>
                </a:lnTo>
                <a:lnTo>
                  <a:pt x="2692298" y="0"/>
                </a:lnTo>
                <a:lnTo>
                  <a:pt x="0" y="0"/>
                </a:lnTo>
                <a:lnTo>
                  <a:pt x="0" y="2599292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01" name="Google Shape;201;p11"/>
          <p:cNvGrpSpPr/>
          <p:nvPr/>
        </p:nvGrpSpPr>
        <p:grpSpPr>
          <a:xfrm>
            <a:off x="7079881" y="4200117"/>
            <a:ext cx="4128239" cy="3230761"/>
            <a:chOff x="0" y="-38100"/>
            <a:chExt cx="1087273" cy="850900"/>
          </a:xfrm>
        </p:grpSpPr>
        <p:sp>
          <p:nvSpPr>
            <p:cNvPr id="202" name="Google Shape;202;p11"/>
            <p:cNvSpPr/>
            <p:nvPr/>
          </p:nvSpPr>
          <p:spPr>
            <a:xfrm>
              <a:off x="0" y="0"/>
              <a:ext cx="1087273" cy="812800"/>
            </a:xfrm>
            <a:custGeom>
              <a:rect b="b" l="l" r="r" t="t"/>
              <a:pathLst>
                <a:path extrusionOk="0" h="812800" w="1087273">
                  <a:moveTo>
                    <a:pt x="95643" y="0"/>
                  </a:moveTo>
                  <a:lnTo>
                    <a:pt x="991630" y="0"/>
                  </a:lnTo>
                  <a:cubicBezTo>
                    <a:pt x="1016996" y="0"/>
                    <a:pt x="1041323" y="10077"/>
                    <a:pt x="1059260" y="28013"/>
                  </a:cubicBezTo>
                  <a:cubicBezTo>
                    <a:pt x="1077196" y="45950"/>
                    <a:pt x="1087273" y="70277"/>
                    <a:pt x="1087273" y="95643"/>
                  </a:cubicBezTo>
                  <a:lnTo>
                    <a:pt x="1087273" y="717157"/>
                  </a:lnTo>
                  <a:cubicBezTo>
                    <a:pt x="1087273" y="742523"/>
                    <a:pt x="1077196" y="766850"/>
                    <a:pt x="1059260" y="784787"/>
                  </a:cubicBezTo>
                  <a:cubicBezTo>
                    <a:pt x="1041323" y="802723"/>
                    <a:pt x="1016996" y="812800"/>
                    <a:pt x="991630" y="812800"/>
                  </a:cubicBezTo>
                  <a:lnTo>
                    <a:pt x="95643" y="812800"/>
                  </a:lnTo>
                  <a:cubicBezTo>
                    <a:pt x="70277" y="812800"/>
                    <a:pt x="45950" y="802723"/>
                    <a:pt x="28013" y="784787"/>
                  </a:cubicBezTo>
                  <a:cubicBezTo>
                    <a:pt x="10077" y="766850"/>
                    <a:pt x="0" y="742523"/>
                    <a:pt x="0" y="717157"/>
                  </a:cubicBezTo>
                  <a:lnTo>
                    <a:pt x="0" y="95643"/>
                  </a:lnTo>
                  <a:cubicBezTo>
                    <a:pt x="0" y="70277"/>
                    <a:pt x="10077" y="45950"/>
                    <a:pt x="28013" y="28013"/>
                  </a:cubicBezTo>
                  <a:cubicBezTo>
                    <a:pt x="45950" y="10077"/>
                    <a:pt x="70277" y="0"/>
                    <a:pt x="95643" y="0"/>
                  </a:cubicBezTo>
                  <a:close/>
                </a:path>
              </a:pathLst>
            </a:custGeom>
            <a:solidFill>
              <a:srgbClr val="DC553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11"/>
            <p:cNvSpPr txBox="1"/>
            <p:nvPr/>
          </p:nvSpPr>
          <p:spPr>
            <a:xfrm>
              <a:off x="0" y="-38100"/>
              <a:ext cx="1087273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4" name="Google Shape;204;p11"/>
          <p:cNvGrpSpPr/>
          <p:nvPr/>
        </p:nvGrpSpPr>
        <p:grpSpPr>
          <a:xfrm>
            <a:off x="6746217" y="4744601"/>
            <a:ext cx="4795566" cy="2141794"/>
            <a:chOff x="0" y="-38100"/>
            <a:chExt cx="1263030" cy="564094"/>
          </a:xfrm>
        </p:grpSpPr>
        <p:sp>
          <p:nvSpPr>
            <p:cNvPr id="205" name="Google Shape;205;p11"/>
            <p:cNvSpPr/>
            <p:nvPr/>
          </p:nvSpPr>
          <p:spPr>
            <a:xfrm>
              <a:off x="0" y="0"/>
              <a:ext cx="1263030" cy="525994"/>
            </a:xfrm>
            <a:custGeom>
              <a:rect b="b" l="l" r="r" t="t"/>
              <a:pathLst>
                <a:path extrusionOk="0" h="525994" w="1263030">
                  <a:moveTo>
                    <a:pt x="82334" y="0"/>
                  </a:moveTo>
                  <a:lnTo>
                    <a:pt x="1180696" y="0"/>
                  </a:lnTo>
                  <a:cubicBezTo>
                    <a:pt x="1202532" y="0"/>
                    <a:pt x="1223474" y="8674"/>
                    <a:pt x="1238915" y="24115"/>
                  </a:cubicBezTo>
                  <a:cubicBezTo>
                    <a:pt x="1254355" y="39556"/>
                    <a:pt x="1263030" y="60498"/>
                    <a:pt x="1263030" y="82334"/>
                  </a:cubicBezTo>
                  <a:lnTo>
                    <a:pt x="1263030" y="443660"/>
                  </a:lnTo>
                  <a:cubicBezTo>
                    <a:pt x="1263030" y="489132"/>
                    <a:pt x="1226168" y="525994"/>
                    <a:pt x="1180696" y="525994"/>
                  </a:cubicBezTo>
                  <a:lnTo>
                    <a:pt x="82334" y="525994"/>
                  </a:lnTo>
                  <a:cubicBezTo>
                    <a:pt x="36862" y="525994"/>
                    <a:pt x="0" y="489132"/>
                    <a:pt x="0" y="443660"/>
                  </a:cubicBezTo>
                  <a:lnTo>
                    <a:pt x="0" y="82334"/>
                  </a:lnTo>
                  <a:cubicBezTo>
                    <a:pt x="0" y="60498"/>
                    <a:pt x="8674" y="39556"/>
                    <a:pt x="24115" y="24115"/>
                  </a:cubicBezTo>
                  <a:cubicBezTo>
                    <a:pt x="39556" y="8674"/>
                    <a:pt x="60498" y="0"/>
                    <a:pt x="82334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11"/>
            <p:cNvSpPr txBox="1"/>
            <p:nvPr/>
          </p:nvSpPr>
          <p:spPr>
            <a:xfrm>
              <a:off x="0" y="-38100"/>
              <a:ext cx="1263030" cy="5640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7" name="Google Shape;207;p11"/>
          <p:cNvGrpSpPr/>
          <p:nvPr/>
        </p:nvGrpSpPr>
        <p:grpSpPr>
          <a:xfrm>
            <a:off x="12497606" y="4200117"/>
            <a:ext cx="4128239" cy="3230761"/>
            <a:chOff x="0" y="-38100"/>
            <a:chExt cx="1087273" cy="850900"/>
          </a:xfrm>
        </p:grpSpPr>
        <p:sp>
          <p:nvSpPr>
            <p:cNvPr id="208" name="Google Shape;208;p11"/>
            <p:cNvSpPr/>
            <p:nvPr/>
          </p:nvSpPr>
          <p:spPr>
            <a:xfrm>
              <a:off x="0" y="0"/>
              <a:ext cx="1087273" cy="812800"/>
            </a:xfrm>
            <a:custGeom>
              <a:rect b="b" l="l" r="r" t="t"/>
              <a:pathLst>
                <a:path extrusionOk="0" h="812800" w="1087273">
                  <a:moveTo>
                    <a:pt x="95643" y="0"/>
                  </a:moveTo>
                  <a:lnTo>
                    <a:pt x="991630" y="0"/>
                  </a:lnTo>
                  <a:cubicBezTo>
                    <a:pt x="1016996" y="0"/>
                    <a:pt x="1041323" y="10077"/>
                    <a:pt x="1059260" y="28013"/>
                  </a:cubicBezTo>
                  <a:cubicBezTo>
                    <a:pt x="1077196" y="45950"/>
                    <a:pt x="1087273" y="70277"/>
                    <a:pt x="1087273" y="95643"/>
                  </a:cubicBezTo>
                  <a:lnTo>
                    <a:pt x="1087273" y="717157"/>
                  </a:lnTo>
                  <a:cubicBezTo>
                    <a:pt x="1087273" y="742523"/>
                    <a:pt x="1077196" y="766850"/>
                    <a:pt x="1059260" y="784787"/>
                  </a:cubicBezTo>
                  <a:cubicBezTo>
                    <a:pt x="1041323" y="802723"/>
                    <a:pt x="1016996" y="812800"/>
                    <a:pt x="991630" y="812800"/>
                  </a:cubicBezTo>
                  <a:lnTo>
                    <a:pt x="95643" y="812800"/>
                  </a:lnTo>
                  <a:cubicBezTo>
                    <a:pt x="70277" y="812800"/>
                    <a:pt x="45950" y="802723"/>
                    <a:pt x="28013" y="784787"/>
                  </a:cubicBezTo>
                  <a:cubicBezTo>
                    <a:pt x="10077" y="766850"/>
                    <a:pt x="0" y="742523"/>
                    <a:pt x="0" y="717157"/>
                  </a:cubicBezTo>
                  <a:lnTo>
                    <a:pt x="0" y="95643"/>
                  </a:lnTo>
                  <a:cubicBezTo>
                    <a:pt x="0" y="70277"/>
                    <a:pt x="10077" y="45950"/>
                    <a:pt x="28013" y="28013"/>
                  </a:cubicBezTo>
                  <a:cubicBezTo>
                    <a:pt x="45950" y="10077"/>
                    <a:pt x="70277" y="0"/>
                    <a:pt x="95643" y="0"/>
                  </a:cubicBezTo>
                  <a:close/>
                </a:path>
              </a:pathLst>
            </a:custGeom>
            <a:solidFill>
              <a:srgbClr val="FCB21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11"/>
            <p:cNvSpPr txBox="1"/>
            <p:nvPr/>
          </p:nvSpPr>
          <p:spPr>
            <a:xfrm>
              <a:off x="0" y="-38100"/>
              <a:ext cx="1087273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0" name="Google Shape;210;p11"/>
          <p:cNvGrpSpPr/>
          <p:nvPr/>
        </p:nvGrpSpPr>
        <p:grpSpPr>
          <a:xfrm>
            <a:off x="12163943" y="4744601"/>
            <a:ext cx="4795566" cy="2141794"/>
            <a:chOff x="0" y="-38100"/>
            <a:chExt cx="1263030" cy="564094"/>
          </a:xfrm>
        </p:grpSpPr>
        <p:sp>
          <p:nvSpPr>
            <p:cNvPr id="211" name="Google Shape;211;p11"/>
            <p:cNvSpPr/>
            <p:nvPr/>
          </p:nvSpPr>
          <p:spPr>
            <a:xfrm>
              <a:off x="0" y="0"/>
              <a:ext cx="1263030" cy="525994"/>
            </a:xfrm>
            <a:custGeom>
              <a:rect b="b" l="l" r="r" t="t"/>
              <a:pathLst>
                <a:path extrusionOk="0" h="525994" w="1263030">
                  <a:moveTo>
                    <a:pt x="82334" y="0"/>
                  </a:moveTo>
                  <a:lnTo>
                    <a:pt x="1180696" y="0"/>
                  </a:lnTo>
                  <a:cubicBezTo>
                    <a:pt x="1202532" y="0"/>
                    <a:pt x="1223474" y="8674"/>
                    <a:pt x="1238915" y="24115"/>
                  </a:cubicBezTo>
                  <a:cubicBezTo>
                    <a:pt x="1254355" y="39556"/>
                    <a:pt x="1263030" y="60498"/>
                    <a:pt x="1263030" y="82334"/>
                  </a:cubicBezTo>
                  <a:lnTo>
                    <a:pt x="1263030" y="443660"/>
                  </a:lnTo>
                  <a:cubicBezTo>
                    <a:pt x="1263030" y="489132"/>
                    <a:pt x="1226168" y="525994"/>
                    <a:pt x="1180696" y="525994"/>
                  </a:cubicBezTo>
                  <a:lnTo>
                    <a:pt x="82334" y="525994"/>
                  </a:lnTo>
                  <a:cubicBezTo>
                    <a:pt x="36862" y="525994"/>
                    <a:pt x="0" y="489132"/>
                    <a:pt x="0" y="443660"/>
                  </a:cubicBezTo>
                  <a:lnTo>
                    <a:pt x="0" y="82334"/>
                  </a:lnTo>
                  <a:cubicBezTo>
                    <a:pt x="0" y="60498"/>
                    <a:pt x="8674" y="39556"/>
                    <a:pt x="24115" y="24115"/>
                  </a:cubicBezTo>
                  <a:cubicBezTo>
                    <a:pt x="39556" y="8674"/>
                    <a:pt x="60498" y="0"/>
                    <a:pt x="82334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11"/>
            <p:cNvSpPr txBox="1"/>
            <p:nvPr/>
          </p:nvSpPr>
          <p:spPr>
            <a:xfrm>
              <a:off x="0" y="-38100"/>
              <a:ext cx="1263030" cy="5640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3" name="Google Shape;213;p11"/>
          <p:cNvGrpSpPr/>
          <p:nvPr/>
        </p:nvGrpSpPr>
        <p:grpSpPr>
          <a:xfrm>
            <a:off x="1793777" y="4200117"/>
            <a:ext cx="4128239" cy="3230761"/>
            <a:chOff x="0" y="-38100"/>
            <a:chExt cx="1087273" cy="850900"/>
          </a:xfrm>
        </p:grpSpPr>
        <p:sp>
          <p:nvSpPr>
            <p:cNvPr id="214" name="Google Shape;214;p11"/>
            <p:cNvSpPr/>
            <p:nvPr/>
          </p:nvSpPr>
          <p:spPr>
            <a:xfrm>
              <a:off x="0" y="0"/>
              <a:ext cx="1087273" cy="812800"/>
            </a:xfrm>
            <a:custGeom>
              <a:rect b="b" l="l" r="r" t="t"/>
              <a:pathLst>
                <a:path extrusionOk="0" h="812800" w="1087273">
                  <a:moveTo>
                    <a:pt x="95643" y="0"/>
                  </a:moveTo>
                  <a:lnTo>
                    <a:pt x="991630" y="0"/>
                  </a:lnTo>
                  <a:cubicBezTo>
                    <a:pt x="1016996" y="0"/>
                    <a:pt x="1041323" y="10077"/>
                    <a:pt x="1059260" y="28013"/>
                  </a:cubicBezTo>
                  <a:cubicBezTo>
                    <a:pt x="1077196" y="45950"/>
                    <a:pt x="1087273" y="70277"/>
                    <a:pt x="1087273" y="95643"/>
                  </a:cubicBezTo>
                  <a:lnTo>
                    <a:pt x="1087273" y="717157"/>
                  </a:lnTo>
                  <a:cubicBezTo>
                    <a:pt x="1087273" y="742523"/>
                    <a:pt x="1077196" y="766850"/>
                    <a:pt x="1059260" y="784787"/>
                  </a:cubicBezTo>
                  <a:cubicBezTo>
                    <a:pt x="1041323" y="802723"/>
                    <a:pt x="1016996" y="812800"/>
                    <a:pt x="991630" y="812800"/>
                  </a:cubicBezTo>
                  <a:lnTo>
                    <a:pt x="95643" y="812800"/>
                  </a:lnTo>
                  <a:cubicBezTo>
                    <a:pt x="70277" y="812800"/>
                    <a:pt x="45950" y="802723"/>
                    <a:pt x="28013" y="784787"/>
                  </a:cubicBezTo>
                  <a:cubicBezTo>
                    <a:pt x="10077" y="766850"/>
                    <a:pt x="0" y="742523"/>
                    <a:pt x="0" y="717157"/>
                  </a:cubicBezTo>
                  <a:lnTo>
                    <a:pt x="0" y="95643"/>
                  </a:lnTo>
                  <a:cubicBezTo>
                    <a:pt x="0" y="70277"/>
                    <a:pt x="10077" y="45950"/>
                    <a:pt x="28013" y="28013"/>
                  </a:cubicBezTo>
                  <a:cubicBezTo>
                    <a:pt x="45950" y="10077"/>
                    <a:pt x="70277" y="0"/>
                    <a:pt x="95643" y="0"/>
                  </a:cubicBez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11"/>
            <p:cNvSpPr txBox="1"/>
            <p:nvPr/>
          </p:nvSpPr>
          <p:spPr>
            <a:xfrm>
              <a:off x="0" y="-38100"/>
              <a:ext cx="1087273" cy="85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6" name="Google Shape;216;p11"/>
          <p:cNvGrpSpPr/>
          <p:nvPr/>
        </p:nvGrpSpPr>
        <p:grpSpPr>
          <a:xfrm>
            <a:off x="1328492" y="4744601"/>
            <a:ext cx="5058811" cy="2141794"/>
            <a:chOff x="0" y="-38100"/>
            <a:chExt cx="1332362" cy="564094"/>
          </a:xfrm>
        </p:grpSpPr>
        <p:sp>
          <p:nvSpPr>
            <p:cNvPr id="217" name="Google Shape;217;p11"/>
            <p:cNvSpPr/>
            <p:nvPr/>
          </p:nvSpPr>
          <p:spPr>
            <a:xfrm>
              <a:off x="0" y="0"/>
              <a:ext cx="1332362" cy="525994"/>
            </a:xfrm>
            <a:custGeom>
              <a:rect b="b" l="l" r="r" t="t"/>
              <a:pathLst>
                <a:path extrusionOk="0" h="525994" w="1332362">
                  <a:moveTo>
                    <a:pt x="78050" y="0"/>
                  </a:moveTo>
                  <a:lnTo>
                    <a:pt x="1254312" y="0"/>
                  </a:lnTo>
                  <a:cubicBezTo>
                    <a:pt x="1297418" y="0"/>
                    <a:pt x="1332362" y="34944"/>
                    <a:pt x="1332362" y="78050"/>
                  </a:cubicBezTo>
                  <a:lnTo>
                    <a:pt x="1332362" y="447944"/>
                  </a:lnTo>
                  <a:cubicBezTo>
                    <a:pt x="1332362" y="468644"/>
                    <a:pt x="1324139" y="488497"/>
                    <a:pt x="1309501" y="503134"/>
                  </a:cubicBezTo>
                  <a:cubicBezTo>
                    <a:pt x="1294864" y="517771"/>
                    <a:pt x="1275012" y="525994"/>
                    <a:pt x="1254312" y="525994"/>
                  </a:cubicBezTo>
                  <a:lnTo>
                    <a:pt x="78050" y="525994"/>
                  </a:lnTo>
                  <a:cubicBezTo>
                    <a:pt x="57350" y="525994"/>
                    <a:pt x="37497" y="517771"/>
                    <a:pt x="22860" y="503134"/>
                  </a:cubicBezTo>
                  <a:cubicBezTo>
                    <a:pt x="8223" y="488497"/>
                    <a:pt x="0" y="468644"/>
                    <a:pt x="0" y="447944"/>
                  </a:cubicBezTo>
                  <a:lnTo>
                    <a:pt x="0" y="78050"/>
                  </a:lnTo>
                  <a:cubicBezTo>
                    <a:pt x="0" y="57350"/>
                    <a:pt x="8223" y="37497"/>
                    <a:pt x="22860" y="22860"/>
                  </a:cubicBezTo>
                  <a:cubicBezTo>
                    <a:pt x="37497" y="8223"/>
                    <a:pt x="57350" y="0"/>
                    <a:pt x="78050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11"/>
            <p:cNvSpPr txBox="1"/>
            <p:nvPr/>
          </p:nvSpPr>
          <p:spPr>
            <a:xfrm>
              <a:off x="0" y="-38100"/>
              <a:ext cx="1332362" cy="5640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9" name="Google Shape;219;p11"/>
          <p:cNvSpPr/>
          <p:nvPr/>
        </p:nvSpPr>
        <p:spPr>
          <a:xfrm>
            <a:off x="1793777" y="6723557"/>
            <a:ext cx="4122295" cy="892926"/>
          </a:xfrm>
          <a:custGeom>
            <a:rect b="b" l="l" r="r" t="t"/>
            <a:pathLst>
              <a:path extrusionOk="0" h="892926" w="4122295">
                <a:moveTo>
                  <a:pt x="0" y="0"/>
                </a:moveTo>
                <a:lnTo>
                  <a:pt x="4122295" y="0"/>
                </a:lnTo>
                <a:lnTo>
                  <a:pt x="4122295" y="892926"/>
                </a:lnTo>
                <a:lnTo>
                  <a:pt x="0" y="8929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360808" l="0" r="0" t="0"/>
            </a:stretch>
          </a:blipFill>
          <a:ln>
            <a:noFill/>
          </a:ln>
        </p:spPr>
      </p:sp>
      <p:sp>
        <p:nvSpPr>
          <p:cNvPr id="220" name="Google Shape;220;p11"/>
          <p:cNvSpPr/>
          <p:nvPr/>
        </p:nvSpPr>
        <p:spPr>
          <a:xfrm>
            <a:off x="6981832" y="6723557"/>
            <a:ext cx="4122295" cy="892926"/>
          </a:xfrm>
          <a:custGeom>
            <a:rect b="b" l="l" r="r" t="t"/>
            <a:pathLst>
              <a:path extrusionOk="0" h="892926" w="4122295">
                <a:moveTo>
                  <a:pt x="0" y="0"/>
                </a:moveTo>
                <a:lnTo>
                  <a:pt x="4122295" y="0"/>
                </a:lnTo>
                <a:lnTo>
                  <a:pt x="4122295" y="892926"/>
                </a:lnTo>
                <a:lnTo>
                  <a:pt x="0" y="8929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360808" l="0" r="0" t="0"/>
            </a:stretch>
          </a:blipFill>
          <a:ln>
            <a:noFill/>
          </a:ln>
        </p:spPr>
      </p:sp>
      <p:sp>
        <p:nvSpPr>
          <p:cNvPr id="221" name="Google Shape;221;p11"/>
          <p:cNvSpPr/>
          <p:nvPr/>
        </p:nvSpPr>
        <p:spPr>
          <a:xfrm>
            <a:off x="12483258" y="6723557"/>
            <a:ext cx="4122295" cy="892926"/>
          </a:xfrm>
          <a:custGeom>
            <a:rect b="b" l="l" r="r" t="t"/>
            <a:pathLst>
              <a:path extrusionOk="0" h="892926" w="4122295">
                <a:moveTo>
                  <a:pt x="0" y="0"/>
                </a:moveTo>
                <a:lnTo>
                  <a:pt x="4122295" y="0"/>
                </a:lnTo>
                <a:lnTo>
                  <a:pt x="4122295" y="892926"/>
                </a:lnTo>
                <a:lnTo>
                  <a:pt x="0" y="8929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360808" l="0" r="0" t="0"/>
            </a:stretch>
          </a:blipFill>
          <a:ln>
            <a:noFill/>
          </a:ln>
        </p:spPr>
      </p:sp>
      <p:sp>
        <p:nvSpPr>
          <p:cNvPr id="222" name="Google Shape;222;p11"/>
          <p:cNvSpPr/>
          <p:nvPr/>
        </p:nvSpPr>
        <p:spPr>
          <a:xfrm>
            <a:off x="1793777" y="4163888"/>
            <a:ext cx="4122295" cy="892926"/>
          </a:xfrm>
          <a:custGeom>
            <a:rect b="b" l="l" r="r" t="t"/>
            <a:pathLst>
              <a:path extrusionOk="0" h="892926" w="4122295">
                <a:moveTo>
                  <a:pt x="0" y="0"/>
                </a:moveTo>
                <a:lnTo>
                  <a:pt x="4122295" y="0"/>
                </a:lnTo>
                <a:lnTo>
                  <a:pt x="4122295" y="892926"/>
                </a:lnTo>
                <a:lnTo>
                  <a:pt x="0" y="8929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360808" l="0" r="0" t="0"/>
            </a:stretch>
          </a:blipFill>
          <a:ln>
            <a:noFill/>
          </a:ln>
        </p:spPr>
      </p:sp>
      <p:sp>
        <p:nvSpPr>
          <p:cNvPr id="223" name="Google Shape;223;p11"/>
          <p:cNvSpPr/>
          <p:nvPr/>
        </p:nvSpPr>
        <p:spPr>
          <a:xfrm>
            <a:off x="6981832" y="4163888"/>
            <a:ext cx="4122295" cy="892926"/>
          </a:xfrm>
          <a:custGeom>
            <a:rect b="b" l="l" r="r" t="t"/>
            <a:pathLst>
              <a:path extrusionOk="0" h="892926" w="4122295">
                <a:moveTo>
                  <a:pt x="0" y="0"/>
                </a:moveTo>
                <a:lnTo>
                  <a:pt x="4122295" y="0"/>
                </a:lnTo>
                <a:lnTo>
                  <a:pt x="4122295" y="892926"/>
                </a:lnTo>
                <a:lnTo>
                  <a:pt x="0" y="8929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360808" l="0" r="0" t="0"/>
            </a:stretch>
          </a:blipFill>
          <a:ln>
            <a:noFill/>
          </a:ln>
        </p:spPr>
      </p:sp>
      <p:sp>
        <p:nvSpPr>
          <p:cNvPr id="224" name="Google Shape;224;p11"/>
          <p:cNvSpPr/>
          <p:nvPr/>
        </p:nvSpPr>
        <p:spPr>
          <a:xfrm>
            <a:off x="12483258" y="4163888"/>
            <a:ext cx="4122295" cy="892926"/>
          </a:xfrm>
          <a:custGeom>
            <a:rect b="b" l="l" r="r" t="t"/>
            <a:pathLst>
              <a:path extrusionOk="0" h="892926" w="4122295">
                <a:moveTo>
                  <a:pt x="0" y="0"/>
                </a:moveTo>
                <a:lnTo>
                  <a:pt x="4122295" y="0"/>
                </a:lnTo>
                <a:lnTo>
                  <a:pt x="4122295" y="892926"/>
                </a:lnTo>
                <a:lnTo>
                  <a:pt x="0" y="8929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360808" l="0" r="0" t="0"/>
            </a:stretch>
          </a:blipFill>
          <a:ln>
            <a:noFill/>
          </a:ln>
        </p:spPr>
      </p:sp>
      <p:sp>
        <p:nvSpPr>
          <p:cNvPr id="225" name="Google Shape;225;p11"/>
          <p:cNvSpPr txBox="1"/>
          <p:nvPr/>
        </p:nvSpPr>
        <p:spPr>
          <a:xfrm>
            <a:off x="4932814" y="797743"/>
            <a:ext cx="8422500" cy="8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553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GAMING ROUNDS</a:t>
            </a:r>
            <a:endParaRPr/>
          </a:p>
        </p:txBody>
      </p:sp>
      <p:sp>
        <p:nvSpPr>
          <p:cNvPr id="226" name="Google Shape;226;p11"/>
          <p:cNvSpPr txBox="1"/>
          <p:nvPr/>
        </p:nvSpPr>
        <p:spPr>
          <a:xfrm>
            <a:off x="7394507" y="5276972"/>
            <a:ext cx="3498986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92241E"/>
                </a:solidFill>
                <a:latin typeface="Alfa Slab One"/>
                <a:ea typeface="Alfa Slab One"/>
                <a:cs typeface="Alfa Slab One"/>
                <a:sym typeface="Alfa Slab One"/>
              </a:rPr>
              <a:t>ROUND 2</a:t>
            </a:r>
            <a:endParaRPr/>
          </a:p>
        </p:txBody>
      </p:sp>
      <p:sp>
        <p:nvSpPr>
          <p:cNvPr id="227" name="Google Shape;227;p11"/>
          <p:cNvSpPr txBox="1"/>
          <p:nvPr/>
        </p:nvSpPr>
        <p:spPr>
          <a:xfrm>
            <a:off x="7394507" y="5992061"/>
            <a:ext cx="3498986" cy="4109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89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34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2 questions</a:t>
            </a:r>
            <a:endParaRPr/>
          </a:p>
        </p:txBody>
      </p:sp>
      <p:sp>
        <p:nvSpPr>
          <p:cNvPr id="228" name="Google Shape;228;p11"/>
          <p:cNvSpPr txBox="1"/>
          <p:nvPr/>
        </p:nvSpPr>
        <p:spPr>
          <a:xfrm>
            <a:off x="2108404" y="5276972"/>
            <a:ext cx="3498986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92241E"/>
                </a:solidFill>
                <a:latin typeface="Alfa Slab One"/>
                <a:ea typeface="Alfa Slab One"/>
                <a:cs typeface="Alfa Slab One"/>
                <a:sym typeface="Alfa Slab One"/>
              </a:rPr>
              <a:t>ROUND 1</a:t>
            </a:r>
            <a:endParaRPr/>
          </a:p>
        </p:txBody>
      </p:sp>
      <p:sp>
        <p:nvSpPr>
          <p:cNvPr id="229" name="Google Shape;229;p11"/>
          <p:cNvSpPr txBox="1"/>
          <p:nvPr/>
        </p:nvSpPr>
        <p:spPr>
          <a:xfrm>
            <a:off x="2108404" y="5992061"/>
            <a:ext cx="3498986" cy="4109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89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34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3 questions</a:t>
            </a:r>
            <a:endParaRPr/>
          </a:p>
        </p:txBody>
      </p:sp>
      <p:sp>
        <p:nvSpPr>
          <p:cNvPr id="230" name="Google Shape;230;p11"/>
          <p:cNvSpPr txBox="1"/>
          <p:nvPr/>
        </p:nvSpPr>
        <p:spPr>
          <a:xfrm>
            <a:off x="12812232" y="5276972"/>
            <a:ext cx="3498986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92241E"/>
                </a:solidFill>
                <a:latin typeface="Alfa Slab One"/>
                <a:ea typeface="Alfa Slab One"/>
                <a:cs typeface="Alfa Slab One"/>
                <a:sym typeface="Alfa Slab One"/>
              </a:rPr>
              <a:t>ROUND 3</a:t>
            </a:r>
            <a:endParaRPr/>
          </a:p>
        </p:txBody>
      </p:sp>
      <p:sp>
        <p:nvSpPr>
          <p:cNvPr id="231" name="Google Shape;231;p11"/>
          <p:cNvSpPr txBox="1"/>
          <p:nvPr/>
        </p:nvSpPr>
        <p:spPr>
          <a:xfrm>
            <a:off x="12812232" y="5992061"/>
            <a:ext cx="3498986" cy="4109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89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34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3 questions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2"/>
          <p:cNvSpPr txBox="1"/>
          <p:nvPr>
            <p:ph idx="1" type="subTitle"/>
          </p:nvPr>
        </p:nvSpPr>
        <p:spPr>
          <a:xfrm>
            <a:off x="1404225" y="5056825"/>
            <a:ext cx="4901400" cy="1156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2"/>
          <p:cNvSpPr txBox="1"/>
          <p:nvPr>
            <p:ph idx="2" type="subTitle"/>
          </p:nvPr>
        </p:nvSpPr>
        <p:spPr>
          <a:xfrm>
            <a:off x="5034650" y="680350"/>
            <a:ext cx="8202300" cy="1156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2"/>
          <p:cNvSpPr txBox="1"/>
          <p:nvPr>
            <p:ph idx="3" type="subTitle"/>
          </p:nvPr>
        </p:nvSpPr>
        <p:spPr>
          <a:xfrm>
            <a:off x="1560675" y="5953172"/>
            <a:ext cx="4588500" cy="615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2"/>
          <p:cNvSpPr txBox="1"/>
          <p:nvPr>
            <p:ph idx="4" type="subTitle"/>
          </p:nvPr>
        </p:nvSpPr>
        <p:spPr>
          <a:xfrm>
            <a:off x="6784088" y="5056825"/>
            <a:ext cx="4901400" cy="1156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asda</a:t>
            </a:r>
            <a:endParaRPr/>
          </a:p>
        </p:txBody>
      </p:sp>
      <p:sp>
        <p:nvSpPr>
          <p:cNvPr id="240" name="Google Shape;240;p12"/>
          <p:cNvSpPr txBox="1"/>
          <p:nvPr>
            <p:ph idx="5" type="subTitle"/>
          </p:nvPr>
        </p:nvSpPr>
        <p:spPr>
          <a:xfrm>
            <a:off x="6940538" y="5953172"/>
            <a:ext cx="4588500" cy="615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sadassa</a:t>
            </a:r>
            <a:endParaRPr/>
          </a:p>
        </p:txBody>
      </p:sp>
      <p:sp>
        <p:nvSpPr>
          <p:cNvPr id="241" name="Google Shape;241;p12"/>
          <p:cNvSpPr txBox="1"/>
          <p:nvPr>
            <p:ph idx="6" type="subTitle"/>
          </p:nvPr>
        </p:nvSpPr>
        <p:spPr>
          <a:xfrm>
            <a:off x="12163963" y="5056825"/>
            <a:ext cx="4901400" cy="1156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2"/>
          <p:cNvSpPr txBox="1"/>
          <p:nvPr>
            <p:ph idx="7" type="subTitle"/>
          </p:nvPr>
        </p:nvSpPr>
        <p:spPr>
          <a:xfrm>
            <a:off x="12320413" y="5953172"/>
            <a:ext cx="4588500" cy="615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0F0"/>
        </a:soli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13"/>
          <p:cNvPicPr preferRelativeResize="0"/>
          <p:nvPr/>
        </p:nvPicPr>
        <p:blipFill rotWithShape="1">
          <a:blip r:embed="rId3">
            <a:alphaModFix/>
          </a:blip>
          <a:srcRect b="0" l="5555" r="5555" t="0"/>
          <a:stretch/>
        </p:blipFill>
        <p:spPr>
          <a:xfrm>
            <a:off x="0" y="0"/>
            <a:ext cx="18288000" cy="10286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8" name="Google Shape;248;p13"/>
          <p:cNvGrpSpPr/>
          <p:nvPr/>
        </p:nvGrpSpPr>
        <p:grpSpPr>
          <a:xfrm>
            <a:off x="869920" y="1290879"/>
            <a:ext cx="16548159" cy="8315750"/>
            <a:chOff x="0" y="-38100"/>
            <a:chExt cx="4358363" cy="2190156"/>
          </a:xfrm>
        </p:grpSpPr>
        <p:sp>
          <p:nvSpPr>
            <p:cNvPr id="249" name="Google Shape;249;p13"/>
            <p:cNvSpPr/>
            <p:nvPr/>
          </p:nvSpPr>
          <p:spPr>
            <a:xfrm>
              <a:off x="0" y="0"/>
              <a:ext cx="4358363" cy="2152056"/>
            </a:xfrm>
            <a:custGeom>
              <a:rect b="b" l="l" r="r" t="t"/>
              <a:pathLst>
                <a:path extrusionOk="0" h="2152056" w="4358363">
                  <a:moveTo>
                    <a:pt x="23860" y="0"/>
                  </a:moveTo>
                  <a:lnTo>
                    <a:pt x="4334503" y="0"/>
                  </a:lnTo>
                  <a:cubicBezTo>
                    <a:pt x="4340831" y="0"/>
                    <a:pt x="4346900" y="2514"/>
                    <a:pt x="4351375" y="6988"/>
                  </a:cubicBezTo>
                  <a:cubicBezTo>
                    <a:pt x="4355849" y="11463"/>
                    <a:pt x="4358363" y="17532"/>
                    <a:pt x="4358363" y="23860"/>
                  </a:cubicBezTo>
                  <a:lnTo>
                    <a:pt x="4358363" y="2128196"/>
                  </a:lnTo>
                  <a:cubicBezTo>
                    <a:pt x="4358363" y="2141374"/>
                    <a:pt x="4347681" y="2152056"/>
                    <a:pt x="4334503" y="2152056"/>
                  </a:cubicBezTo>
                  <a:lnTo>
                    <a:pt x="23860" y="2152056"/>
                  </a:lnTo>
                  <a:cubicBezTo>
                    <a:pt x="10682" y="2152056"/>
                    <a:pt x="0" y="2141374"/>
                    <a:pt x="0" y="2128196"/>
                  </a:cubicBezTo>
                  <a:lnTo>
                    <a:pt x="0" y="23860"/>
                  </a:lnTo>
                  <a:cubicBezTo>
                    <a:pt x="0" y="10682"/>
                    <a:pt x="10682" y="0"/>
                    <a:pt x="23860" y="0"/>
                  </a:cubicBezTo>
                  <a:close/>
                </a:path>
              </a:pathLst>
            </a:custGeom>
            <a:solidFill>
              <a:srgbClr val="F0F0F0"/>
            </a:solidFill>
            <a:ln cap="rnd" cmpd="sng" w="104775">
              <a:solidFill>
                <a:srgbClr val="DF862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13"/>
            <p:cNvSpPr txBox="1"/>
            <p:nvPr/>
          </p:nvSpPr>
          <p:spPr>
            <a:xfrm>
              <a:off x="0" y="-38100"/>
              <a:ext cx="4358363" cy="2190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51" name="Google Shape;251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086" y="392799"/>
            <a:ext cx="10211827" cy="212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13"/>
          <p:cNvPicPr preferRelativeResize="0"/>
          <p:nvPr/>
        </p:nvPicPr>
        <p:blipFill rotWithShape="1">
          <a:blip r:embed="rId5">
            <a:alphaModFix/>
          </a:blip>
          <a:srcRect b="41124" l="13503" r="14322" t="13675"/>
          <a:stretch/>
        </p:blipFill>
        <p:spPr>
          <a:xfrm>
            <a:off x="1390106" y="3089599"/>
            <a:ext cx="15507788" cy="6474571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3"/>
          <p:cNvSpPr txBox="1"/>
          <p:nvPr/>
        </p:nvSpPr>
        <p:spPr>
          <a:xfrm>
            <a:off x="5314072" y="785786"/>
            <a:ext cx="7659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31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OUR TEAM</a:t>
            </a:r>
            <a:endParaRPr/>
          </a:p>
        </p:txBody>
      </p:sp>
      <p:sp>
        <p:nvSpPr>
          <p:cNvPr id="254" name="Google Shape;254;p13"/>
          <p:cNvSpPr txBox="1"/>
          <p:nvPr/>
        </p:nvSpPr>
        <p:spPr>
          <a:xfrm>
            <a:off x="2465554" y="3570159"/>
            <a:ext cx="1963304" cy="11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33" u="none" cap="none" strike="noStrike">
                <a:solidFill>
                  <a:srgbClr val="DC5531"/>
                </a:solidFill>
                <a:latin typeface="Caveat"/>
                <a:ea typeface="Caveat"/>
                <a:cs typeface="Caveat"/>
                <a:sym typeface="Caveat"/>
              </a:rPr>
              <a:t>Ryan</a:t>
            </a:r>
            <a:endParaRPr/>
          </a:p>
        </p:txBody>
      </p:sp>
      <p:sp>
        <p:nvSpPr>
          <p:cNvPr id="255" name="Google Shape;255;p13"/>
          <p:cNvSpPr txBox="1"/>
          <p:nvPr/>
        </p:nvSpPr>
        <p:spPr>
          <a:xfrm rot="-463299">
            <a:off x="9386017" y="2713218"/>
            <a:ext cx="2095390" cy="7889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189" u="none" cap="none" strike="noStrike">
                <a:solidFill>
                  <a:srgbClr val="DC5531"/>
                </a:solidFill>
                <a:latin typeface="Caveat"/>
                <a:ea typeface="Caveat"/>
                <a:cs typeface="Caveat"/>
                <a:sym typeface="Caveat"/>
              </a:rPr>
              <a:t>Naomi</a:t>
            </a:r>
            <a:endParaRPr/>
          </a:p>
        </p:txBody>
      </p:sp>
      <p:sp>
        <p:nvSpPr>
          <p:cNvPr id="256" name="Google Shape;256;p13"/>
          <p:cNvSpPr txBox="1"/>
          <p:nvPr/>
        </p:nvSpPr>
        <p:spPr>
          <a:xfrm rot="711210">
            <a:off x="6854367" y="4305114"/>
            <a:ext cx="1784152" cy="662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8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19" u="none" cap="none" strike="noStrike">
                <a:solidFill>
                  <a:srgbClr val="DC5531"/>
                </a:solidFill>
                <a:latin typeface="Caveat"/>
                <a:ea typeface="Caveat"/>
                <a:cs typeface="Caveat"/>
                <a:sym typeface="Caveat"/>
              </a:rPr>
              <a:t>John</a:t>
            </a:r>
            <a:endParaRPr/>
          </a:p>
        </p:txBody>
      </p:sp>
      <p:sp>
        <p:nvSpPr>
          <p:cNvPr id="257" name="Google Shape;257;p13"/>
          <p:cNvSpPr txBox="1"/>
          <p:nvPr/>
        </p:nvSpPr>
        <p:spPr>
          <a:xfrm rot="532618">
            <a:off x="8090139" y="4780350"/>
            <a:ext cx="1784152" cy="662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8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19" u="none" cap="none" strike="noStrike">
                <a:solidFill>
                  <a:srgbClr val="DC5531"/>
                </a:solidFill>
                <a:latin typeface="Caveat"/>
                <a:ea typeface="Caveat"/>
                <a:cs typeface="Caveat"/>
                <a:sym typeface="Caveat"/>
              </a:rPr>
              <a:t>Alex</a:t>
            </a:r>
            <a:endParaRPr/>
          </a:p>
        </p:txBody>
      </p:sp>
      <p:sp>
        <p:nvSpPr>
          <p:cNvPr id="258" name="Google Shape;258;p13"/>
          <p:cNvSpPr txBox="1"/>
          <p:nvPr/>
        </p:nvSpPr>
        <p:spPr>
          <a:xfrm>
            <a:off x="14773821" y="3648861"/>
            <a:ext cx="1828395" cy="11317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533" u="none" cap="none" strike="noStrike">
                <a:solidFill>
                  <a:srgbClr val="DC5531"/>
                </a:solidFill>
                <a:latin typeface="Caveat"/>
                <a:ea typeface="Caveat"/>
                <a:cs typeface="Caveat"/>
                <a:sym typeface="Caveat"/>
              </a:rPr>
              <a:t>Anne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0F0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14"/>
          <p:cNvPicPr preferRelativeResize="0"/>
          <p:nvPr/>
        </p:nvPicPr>
        <p:blipFill rotWithShape="1">
          <a:blip r:embed="rId3">
            <a:alphaModFix/>
          </a:blip>
          <a:srcRect b="0" l="5555" r="5555" t="0"/>
          <a:stretch/>
        </p:blipFill>
        <p:spPr>
          <a:xfrm>
            <a:off x="0" y="0"/>
            <a:ext cx="18288000" cy="10286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4" name="Google Shape;264;p14"/>
          <p:cNvGrpSpPr/>
          <p:nvPr/>
        </p:nvGrpSpPr>
        <p:grpSpPr>
          <a:xfrm>
            <a:off x="869920" y="322486"/>
            <a:ext cx="6919535" cy="9497366"/>
            <a:chOff x="0" y="-38100"/>
            <a:chExt cx="1822429" cy="2501364"/>
          </a:xfrm>
        </p:grpSpPr>
        <p:sp>
          <p:nvSpPr>
            <p:cNvPr id="265" name="Google Shape;265;p14"/>
            <p:cNvSpPr/>
            <p:nvPr/>
          </p:nvSpPr>
          <p:spPr>
            <a:xfrm>
              <a:off x="0" y="0"/>
              <a:ext cx="1822429" cy="2463264"/>
            </a:xfrm>
            <a:custGeom>
              <a:rect b="b" l="l" r="r" t="t"/>
              <a:pathLst>
                <a:path extrusionOk="0" h="2463264" w="1822429">
                  <a:moveTo>
                    <a:pt x="87270" y="0"/>
                  </a:moveTo>
                  <a:lnTo>
                    <a:pt x="1735159" y="0"/>
                  </a:lnTo>
                  <a:cubicBezTo>
                    <a:pt x="1758304" y="0"/>
                    <a:pt x="1780502" y="9195"/>
                    <a:pt x="1796868" y="25561"/>
                  </a:cubicBezTo>
                  <a:cubicBezTo>
                    <a:pt x="1813234" y="41927"/>
                    <a:pt x="1822429" y="64125"/>
                    <a:pt x="1822429" y="87270"/>
                  </a:cubicBezTo>
                  <a:lnTo>
                    <a:pt x="1822429" y="2375994"/>
                  </a:lnTo>
                  <a:cubicBezTo>
                    <a:pt x="1822429" y="2399139"/>
                    <a:pt x="1813234" y="2421337"/>
                    <a:pt x="1796868" y="2437703"/>
                  </a:cubicBezTo>
                  <a:cubicBezTo>
                    <a:pt x="1780502" y="2454069"/>
                    <a:pt x="1758304" y="2463264"/>
                    <a:pt x="1735159" y="2463264"/>
                  </a:cubicBezTo>
                  <a:lnTo>
                    <a:pt x="87270" y="2463264"/>
                  </a:lnTo>
                  <a:cubicBezTo>
                    <a:pt x="64125" y="2463264"/>
                    <a:pt x="41927" y="2454069"/>
                    <a:pt x="25561" y="2437703"/>
                  </a:cubicBezTo>
                  <a:cubicBezTo>
                    <a:pt x="9195" y="2421337"/>
                    <a:pt x="0" y="2399139"/>
                    <a:pt x="0" y="2375994"/>
                  </a:cubicBezTo>
                  <a:lnTo>
                    <a:pt x="0" y="87270"/>
                  </a:lnTo>
                  <a:cubicBezTo>
                    <a:pt x="0" y="64125"/>
                    <a:pt x="9195" y="41927"/>
                    <a:pt x="25561" y="25561"/>
                  </a:cubicBezTo>
                  <a:cubicBezTo>
                    <a:pt x="41927" y="9195"/>
                    <a:pt x="64125" y="0"/>
                    <a:pt x="87270" y="0"/>
                  </a:cubicBezTo>
                  <a:close/>
                </a:path>
              </a:pathLst>
            </a:custGeom>
            <a:solidFill>
              <a:srgbClr val="EDD16D"/>
            </a:solidFill>
            <a:ln cap="rnd" cmpd="sng" w="104775">
              <a:solidFill>
                <a:srgbClr val="3D291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14"/>
            <p:cNvSpPr txBox="1"/>
            <p:nvPr/>
          </p:nvSpPr>
          <p:spPr>
            <a:xfrm>
              <a:off x="0" y="-38100"/>
              <a:ext cx="1822429" cy="25013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7" name="Google Shape;267;p14"/>
          <p:cNvGrpSpPr/>
          <p:nvPr/>
        </p:nvGrpSpPr>
        <p:grpSpPr>
          <a:xfrm>
            <a:off x="10493590" y="322486"/>
            <a:ext cx="6919535" cy="9497366"/>
            <a:chOff x="0" y="-38100"/>
            <a:chExt cx="1822429" cy="2501364"/>
          </a:xfrm>
        </p:grpSpPr>
        <p:sp>
          <p:nvSpPr>
            <p:cNvPr id="268" name="Google Shape;268;p14"/>
            <p:cNvSpPr/>
            <p:nvPr/>
          </p:nvSpPr>
          <p:spPr>
            <a:xfrm>
              <a:off x="0" y="0"/>
              <a:ext cx="1822429" cy="2463264"/>
            </a:xfrm>
            <a:custGeom>
              <a:rect b="b" l="l" r="r" t="t"/>
              <a:pathLst>
                <a:path extrusionOk="0" h="2463264" w="1822429">
                  <a:moveTo>
                    <a:pt x="87270" y="0"/>
                  </a:moveTo>
                  <a:lnTo>
                    <a:pt x="1735159" y="0"/>
                  </a:lnTo>
                  <a:cubicBezTo>
                    <a:pt x="1758304" y="0"/>
                    <a:pt x="1780502" y="9195"/>
                    <a:pt x="1796868" y="25561"/>
                  </a:cubicBezTo>
                  <a:cubicBezTo>
                    <a:pt x="1813234" y="41927"/>
                    <a:pt x="1822429" y="64125"/>
                    <a:pt x="1822429" y="87270"/>
                  </a:cubicBezTo>
                  <a:lnTo>
                    <a:pt x="1822429" y="2375994"/>
                  </a:lnTo>
                  <a:cubicBezTo>
                    <a:pt x="1822429" y="2399139"/>
                    <a:pt x="1813234" y="2421337"/>
                    <a:pt x="1796868" y="2437703"/>
                  </a:cubicBezTo>
                  <a:cubicBezTo>
                    <a:pt x="1780502" y="2454069"/>
                    <a:pt x="1758304" y="2463264"/>
                    <a:pt x="1735159" y="2463264"/>
                  </a:cubicBezTo>
                  <a:lnTo>
                    <a:pt x="87270" y="2463264"/>
                  </a:lnTo>
                  <a:cubicBezTo>
                    <a:pt x="64125" y="2463264"/>
                    <a:pt x="41927" y="2454069"/>
                    <a:pt x="25561" y="2437703"/>
                  </a:cubicBezTo>
                  <a:cubicBezTo>
                    <a:pt x="9195" y="2421337"/>
                    <a:pt x="0" y="2399139"/>
                    <a:pt x="0" y="2375994"/>
                  </a:cubicBezTo>
                  <a:lnTo>
                    <a:pt x="0" y="87270"/>
                  </a:lnTo>
                  <a:cubicBezTo>
                    <a:pt x="0" y="64125"/>
                    <a:pt x="9195" y="41927"/>
                    <a:pt x="25561" y="25561"/>
                  </a:cubicBezTo>
                  <a:cubicBezTo>
                    <a:pt x="41927" y="9195"/>
                    <a:pt x="64125" y="0"/>
                    <a:pt x="87270" y="0"/>
                  </a:cubicBezTo>
                  <a:close/>
                </a:path>
              </a:pathLst>
            </a:custGeom>
            <a:solidFill>
              <a:srgbClr val="8C9664"/>
            </a:solidFill>
            <a:ln cap="rnd" cmpd="sng" w="104775">
              <a:solidFill>
                <a:srgbClr val="3D291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14"/>
            <p:cNvSpPr txBox="1"/>
            <p:nvPr/>
          </p:nvSpPr>
          <p:spPr>
            <a:xfrm>
              <a:off x="0" y="-38100"/>
              <a:ext cx="1822429" cy="25013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0" name="Google Shape;270;p14"/>
          <p:cNvGrpSpPr/>
          <p:nvPr/>
        </p:nvGrpSpPr>
        <p:grpSpPr>
          <a:xfrm>
            <a:off x="1098240" y="535710"/>
            <a:ext cx="6462895" cy="9070919"/>
            <a:chOff x="0" y="-38100"/>
            <a:chExt cx="1702162" cy="2389049"/>
          </a:xfrm>
        </p:grpSpPr>
        <p:sp>
          <p:nvSpPr>
            <p:cNvPr id="271" name="Google Shape;271;p14"/>
            <p:cNvSpPr/>
            <p:nvPr/>
          </p:nvSpPr>
          <p:spPr>
            <a:xfrm>
              <a:off x="0" y="0"/>
              <a:ext cx="1702162" cy="2350949"/>
            </a:xfrm>
            <a:custGeom>
              <a:rect b="b" l="l" r="r" t="t"/>
              <a:pathLst>
                <a:path extrusionOk="0" h="2350949" w="1702162">
                  <a:moveTo>
                    <a:pt x="61093" y="0"/>
                  </a:moveTo>
                  <a:lnTo>
                    <a:pt x="1641069" y="0"/>
                  </a:lnTo>
                  <a:cubicBezTo>
                    <a:pt x="1657272" y="0"/>
                    <a:pt x="1672811" y="6437"/>
                    <a:pt x="1684268" y="17894"/>
                  </a:cubicBezTo>
                  <a:cubicBezTo>
                    <a:pt x="1695725" y="29351"/>
                    <a:pt x="1702162" y="44890"/>
                    <a:pt x="1702162" y="61093"/>
                  </a:cubicBezTo>
                  <a:lnTo>
                    <a:pt x="1702162" y="2289856"/>
                  </a:lnTo>
                  <a:cubicBezTo>
                    <a:pt x="1702162" y="2306058"/>
                    <a:pt x="1695725" y="2321598"/>
                    <a:pt x="1684268" y="2333055"/>
                  </a:cubicBezTo>
                  <a:cubicBezTo>
                    <a:pt x="1672811" y="2344512"/>
                    <a:pt x="1657272" y="2350949"/>
                    <a:pt x="1641069" y="2350949"/>
                  </a:cubicBezTo>
                  <a:lnTo>
                    <a:pt x="61093" y="2350949"/>
                  </a:lnTo>
                  <a:cubicBezTo>
                    <a:pt x="44890" y="2350949"/>
                    <a:pt x="29351" y="2344512"/>
                    <a:pt x="17894" y="2333055"/>
                  </a:cubicBezTo>
                  <a:cubicBezTo>
                    <a:pt x="6437" y="2321598"/>
                    <a:pt x="0" y="2306058"/>
                    <a:pt x="0" y="2289856"/>
                  </a:cubicBezTo>
                  <a:lnTo>
                    <a:pt x="0" y="61093"/>
                  </a:lnTo>
                  <a:cubicBezTo>
                    <a:pt x="0" y="44890"/>
                    <a:pt x="6437" y="29351"/>
                    <a:pt x="17894" y="17894"/>
                  </a:cubicBezTo>
                  <a:cubicBezTo>
                    <a:pt x="29351" y="6437"/>
                    <a:pt x="44890" y="0"/>
                    <a:pt x="61093" y="0"/>
                  </a:cubicBezTo>
                  <a:close/>
                </a:path>
              </a:pathLst>
            </a:custGeom>
            <a:solidFill>
              <a:srgbClr val="F0F0F0"/>
            </a:solidFill>
            <a:ln cap="rnd" cmpd="sng" w="104775">
              <a:solidFill>
                <a:srgbClr val="3D291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14"/>
            <p:cNvSpPr txBox="1"/>
            <p:nvPr/>
          </p:nvSpPr>
          <p:spPr>
            <a:xfrm>
              <a:off x="0" y="-38100"/>
              <a:ext cx="1702162" cy="23890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3" name="Google Shape;273;p14"/>
          <p:cNvGrpSpPr/>
          <p:nvPr/>
        </p:nvGrpSpPr>
        <p:grpSpPr>
          <a:xfrm>
            <a:off x="10721910" y="535710"/>
            <a:ext cx="6462895" cy="9070919"/>
            <a:chOff x="0" y="-38100"/>
            <a:chExt cx="1702162" cy="2389049"/>
          </a:xfrm>
        </p:grpSpPr>
        <p:sp>
          <p:nvSpPr>
            <p:cNvPr id="274" name="Google Shape;274;p14"/>
            <p:cNvSpPr/>
            <p:nvPr/>
          </p:nvSpPr>
          <p:spPr>
            <a:xfrm>
              <a:off x="0" y="0"/>
              <a:ext cx="1702162" cy="2350949"/>
            </a:xfrm>
            <a:custGeom>
              <a:rect b="b" l="l" r="r" t="t"/>
              <a:pathLst>
                <a:path extrusionOk="0" h="2350949" w="1702162">
                  <a:moveTo>
                    <a:pt x="61093" y="0"/>
                  </a:moveTo>
                  <a:lnTo>
                    <a:pt x="1641069" y="0"/>
                  </a:lnTo>
                  <a:cubicBezTo>
                    <a:pt x="1657272" y="0"/>
                    <a:pt x="1672811" y="6437"/>
                    <a:pt x="1684268" y="17894"/>
                  </a:cubicBezTo>
                  <a:cubicBezTo>
                    <a:pt x="1695725" y="29351"/>
                    <a:pt x="1702162" y="44890"/>
                    <a:pt x="1702162" y="61093"/>
                  </a:cubicBezTo>
                  <a:lnTo>
                    <a:pt x="1702162" y="2289856"/>
                  </a:lnTo>
                  <a:cubicBezTo>
                    <a:pt x="1702162" y="2306058"/>
                    <a:pt x="1695725" y="2321598"/>
                    <a:pt x="1684268" y="2333055"/>
                  </a:cubicBezTo>
                  <a:cubicBezTo>
                    <a:pt x="1672811" y="2344512"/>
                    <a:pt x="1657272" y="2350949"/>
                    <a:pt x="1641069" y="2350949"/>
                  </a:cubicBezTo>
                  <a:lnTo>
                    <a:pt x="61093" y="2350949"/>
                  </a:lnTo>
                  <a:cubicBezTo>
                    <a:pt x="44890" y="2350949"/>
                    <a:pt x="29351" y="2344512"/>
                    <a:pt x="17894" y="2333055"/>
                  </a:cubicBezTo>
                  <a:cubicBezTo>
                    <a:pt x="6437" y="2321598"/>
                    <a:pt x="0" y="2306058"/>
                    <a:pt x="0" y="2289856"/>
                  </a:cubicBezTo>
                  <a:lnTo>
                    <a:pt x="0" y="61093"/>
                  </a:lnTo>
                  <a:cubicBezTo>
                    <a:pt x="0" y="44890"/>
                    <a:pt x="6437" y="29351"/>
                    <a:pt x="17894" y="17894"/>
                  </a:cubicBezTo>
                  <a:cubicBezTo>
                    <a:pt x="29351" y="6437"/>
                    <a:pt x="44890" y="0"/>
                    <a:pt x="61093" y="0"/>
                  </a:cubicBezTo>
                  <a:close/>
                </a:path>
              </a:pathLst>
            </a:custGeom>
            <a:solidFill>
              <a:srgbClr val="F0F0F0"/>
            </a:solidFill>
            <a:ln cap="rnd" cmpd="sng" w="104775">
              <a:solidFill>
                <a:srgbClr val="3D291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14"/>
            <p:cNvSpPr txBox="1"/>
            <p:nvPr/>
          </p:nvSpPr>
          <p:spPr>
            <a:xfrm>
              <a:off x="0" y="-38100"/>
              <a:ext cx="1702162" cy="23890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6" name="Google Shape;276;p14"/>
          <p:cNvSpPr txBox="1"/>
          <p:nvPr/>
        </p:nvSpPr>
        <p:spPr>
          <a:xfrm>
            <a:off x="2716248" y="2780869"/>
            <a:ext cx="3229002" cy="42226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34" u="none" cap="none" strike="noStrike">
                <a:solidFill>
                  <a:srgbClr val="4A7B5F"/>
                </a:solidFill>
                <a:latin typeface="Alfa Slab One"/>
                <a:ea typeface="Alfa Slab One"/>
                <a:cs typeface="Alfa Slab One"/>
                <a:sym typeface="Alfa Slab One"/>
              </a:rPr>
              <a:t>“</a:t>
            </a:r>
            <a:endParaRPr/>
          </a:p>
        </p:txBody>
      </p:sp>
      <p:sp>
        <p:nvSpPr>
          <p:cNvPr id="277" name="Google Shape;277;p14"/>
          <p:cNvSpPr txBox="1"/>
          <p:nvPr/>
        </p:nvSpPr>
        <p:spPr>
          <a:xfrm>
            <a:off x="1846993" y="5001709"/>
            <a:ext cx="4967513" cy="22535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4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34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Ut enim ad minim veniam, quis nostrud exercitation ullamco laboris nisi ut aliquip ex ea commodo consequat.</a:t>
            </a:r>
            <a:endParaRPr/>
          </a:p>
        </p:txBody>
      </p:sp>
      <p:sp>
        <p:nvSpPr>
          <p:cNvPr id="278" name="Google Shape;278;p14"/>
          <p:cNvSpPr txBox="1"/>
          <p:nvPr/>
        </p:nvSpPr>
        <p:spPr>
          <a:xfrm>
            <a:off x="8015792" y="4202876"/>
            <a:ext cx="2256417" cy="15379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43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VS</a:t>
            </a:r>
            <a:endParaRPr/>
          </a:p>
        </p:txBody>
      </p:sp>
      <p:sp>
        <p:nvSpPr>
          <p:cNvPr id="279" name="Google Shape;279;p14"/>
          <p:cNvSpPr txBox="1"/>
          <p:nvPr/>
        </p:nvSpPr>
        <p:spPr>
          <a:xfrm>
            <a:off x="12349443" y="2780869"/>
            <a:ext cx="3229002" cy="42226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834" u="none" cap="none" strike="noStrike">
                <a:solidFill>
                  <a:srgbClr val="4A7B5F"/>
                </a:solidFill>
                <a:latin typeface="Alfa Slab One"/>
                <a:ea typeface="Alfa Slab One"/>
                <a:cs typeface="Alfa Slab One"/>
                <a:sym typeface="Alfa Slab One"/>
              </a:rPr>
              <a:t>“</a:t>
            </a:r>
            <a:endParaRPr/>
          </a:p>
        </p:txBody>
      </p:sp>
      <p:sp>
        <p:nvSpPr>
          <p:cNvPr id="280" name="Google Shape;280;p14"/>
          <p:cNvSpPr txBox="1"/>
          <p:nvPr/>
        </p:nvSpPr>
        <p:spPr>
          <a:xfrm>
            <a:off x="11649815" y="5001709"/>
            <a:ext cx="4628257" cy="28250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4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34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Lorem ipsum dolor sit amet, consectetur adipiscing elit, sed do eiusmod tempor incididunt ut labore et dolore magna aliqua.</a:t>
            </a:r>
            <a:endParaRPr/>
          </a:p>
        </p:txBody>
      </p:sp>
      <p:sp>
        <p:nvSpPr>
          <p:cNvPr id="281" name="Google Shape;281;p14"/>
          <p:cNvSpPr txBox="1"/>
          <p:nvPr/>
        </p:nvSpPr>
        <p:spPr>
          <a:xfrm>
            <a:off x="869920" y="1677333"/>
            <a:ext cx="6921657" cy="10774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31" u="none" cap="none" strike="noStrike">
                <a:solidFill>
                  <a:srgbClr val="92241E"/>
                </a:solidFill>
                <a:latin typeface="Alfa Slab One"/>
                <a:ea typeface="Alfa Slab One"/>
                <a:cs typeface="Alfa Slab One"/>
                <a:sym typeface="Alfa Slab One"/>
              </a:rPr>
              <a:t>TEAM A</a:t>
            </a:r>
            <a:endParaRPr/>
          </a:p>
        </p:txBody>
      </p:sp>
      <p:sp>
        <p:nvSpPr>
          <p:cNvPr id="282" name="Google Shape;282;p14"/>
          <p:cNvSpPr txBox="1"/>
          <p:nvPr/>
        </p:nvSpPr>
        <p:spPr>
          <a:xfrm>
            <a:off x="10503115" y="1677333"/>
            <a:ext cx="6921657" cy="10774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31" u="none" cap="none" strike="noStrike">
                <a:solidFill>
                  <a:srgbClr val="92241E"/>
                </a:solidFill>
                <a:latin typeface="Alfa Slab One"/>
                <a:ea typeface="Alfa Slab One"/>
                <a:cs typeface="Alfa Slab One"/>
                <a:sym typeface="Alfa Slab One"/>
              </a:rPr>
              <a:t>TEAM B</a:t>
            </a:r>
            <a:endParaRPr/>
          </a:p>
        </p:txBody>
      </p:sp>
      <p:pic>
        <p:nvPicPr>
          <p:cNvPr id="283" name="Google Shape;283;p14"/>
          <p:cNvPicPr preferRelativeResize="0"/>
          <p:nvPr/>
        </p:nvPicPr>
        <p:blipFill rotWithShape="1">
          <a:blip r:embed="rId4">
            <a:alphaModFix/>
          </a:blip>
          <a:srcRect b="46363" l="30848" r="0" t="0"/>
          <a:stretch/>
        </p:blipFill>
        <p:spPr>
          <a:xfrm>
            <a:off x="0" y="7832975"/>
            <a:ext cx="3435200" cy="245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14"/>
          <p:cNvPicPr preferRelativeResize="0"/>
          <p:nvPr/>
        </p:nvPicPr>
        <p:blipFill rotWithShape="1">
          <a:blip r:embed="rId5">
            <a:alphaModFix/>
          </a:blip>
          <a:srcRect b="34584" l="0" r="50037" t="0"/>
          <a:stretch/>
        </p:blipFill>
        <p:spPr>
          <a:xfrm>
            <a:off x="15056550" y="7812200"/>
            <a:ext cx="3229001" cy="247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6A047"/>
        </a:solidFill>
      </p:bgPr>
    </p:bg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15"/>
          <p:cNvGrpSpPr/>
          <p:nvPr/>
        </p:nvGrpSpPr>
        <p:grpSpPr>
          <a:xfrm>
            <a:off x="-1143000" y="0"/>
            <a:ext cx="20574000" cy="10287000"/>
            <a:chOff x="0" y="0"/>
            <a:chExt cx="27432000" cy="13716000"/>
          </a:xfrm>
        </p:grpSpPr>
        <p:sp>
          <p:nvSpPr>
            <p:cNvPr id="290" name="Google Shape;290;p15"/>
            <p:cNvSpPr/>
            <p:nvPr/>
          </p:nvSpPr>
          <p:spPr>
            <a:xfrm>
              <a:off x="0" y="0"/>
              <a:ext cx="13716000" cy="13716000"/>
            </a:xfrm>
            <a:custGeom>
              <a:rect b="b" l="l" r="r" t="t"/>
              <a:pathLst>
                <a:path extrusionOk="0"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27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1" name="Google Shape;291;p15"/>
            <p:cNvSpPr/>
            <p:nvPr/>
          </p:nvSpPr>
          <p:spPr>
            <a:xfrm>
              <a:off x="13716000" y="0"/>
              <a:ext cx="13716000" cy="13716000"/>
            </a:xfrm>
            <a:custGeom>
              <a:rect b="b" l="l" r="r" t="t"/>
              <a:pathLst>
                <a:path extrusionOk="0" h="137160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27000"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pic>
        <p:nvPicPr>
          <p:cNvPr id="292" name="Google Shape;29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714686" y="-1418975"/>
            <a:ext cx="21579817" cy="56794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15"/>
          <p:cNvSpPr/>
          <p:nvPr/>
        </p:nvSpPr>
        <p:spPr>
          <a:xfrm>
            <a:off x="2817199" y="2336701"/>
            <a:ext cx="12653601" cy="5613598"/>
          </a:xfrm>
          <a:custGeom>
            <a:rect b="b" l="l" r="r" t="t"/>
            <a:pathLst>
              <a:path extrusionOk="0" h="5613598" w="12653601">
                <a:moveTo>
                  <a:pt x="0" y="0"/>
                </a:moveTo>
                <a:lnTo>
                  <a:pt x="12653602" y="0"/>
                </a:lnTo>
                <a:lnTo>
                  <a:pt x="12653602" y="5613598"/>
                </a:lnTo>
                <a:lnTo>
                  <a:pt x="0" y="56135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4" name="Google Shape;294;p15"/>
          <p:cNvSpPr txBox="1"/>
          <p:nvPr/>
        </p:nvSpPr>
        <p:spPr>
          <a:xfrm>
            <a:off x="4681348" y="4127995"/>
            <a:ext cx="8925300" cy="19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540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ROUND 1</a:t>
            </a:r>
            <a:endParaRPr/>
          </a:p>
        </p:txBody>
      </p:sp>
      <p:pic>
        <p:nvPicPr>
          <p:cNvPr id="295" name="Google Shape;295;p15"/>
          <p:cNvPicPr preferRelativeResize="0"/>
          <p:nvPr/>
        </p:nvPicPr>
        <p:blipFill rotWithShape="1">
          <a:blip r:embed="rId6">
            <a:alphaModFix/>
          </a:blip>
          <a:srcRect b="35749" l="0" r="26351" t="0"/>
          <a:stretch/>
        </p:blipFill>
        <p:spPr>
          <a:xfrm>
            <a:off x="10865700" y="4422775"/>
            <a:ext cx="7422299" cy="5864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15"/>
          <p:cNvPicPr preferRelativeResize="0"/>
          <p:nvPr/>
        </p:nvPicPr>
        <p:blipFill rotWithShape="1">
          <a:blip r:embed="rId7">
            <a:alphaModFix/>
          </a:blip>
          <a:srcRect b="37570" l="18120" r="0" t="0"/>
          <a:stretch/>
        </p:blipFill>
        <p:spPr>
          <a:xfrm>
            <a:off x="0" y="5158700"/>
            <a:ext cx="6113676" cy="5128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0F0"/>
        </a:soli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16"/>
          <p:cNvPicPr preferRelativeResize="0"/>
          <p:nvPr/>
        </p:nvPicPr>
        <p:blipFill rotWithShape="1">
          <a:blip r:embed="rId3">
            <a:alphaModFix/>
          </a:blip>
          <a:srcRect b="0" l="5555" r="5555" t="0"/>
          <a:stretch/>
        </p:blipFill>
        <p:spPr>
          <a:xfrm>
            <a:off x="0" y="0"/>
            <a:ext cx="18288000" cy="10286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2" name="Google Shape;302;p16"/>
          <p:cNvGrpSpPr/>
          <p:nvPr/>
        </p:nvGrpSpPr>
        <p:grpSpPr>
          <a:xfrm>
            <a:off x="869920" y="1290879"/>
            <a:ext cx="16548159" cy="8315750"/>
            <a:chOff x="0" y="-38100"/>
            <a:chExt cx="4358363" cy="2190156"/>
          </a:xfrm>
        </p:grpSpPr>
        <p:sp>
          <p:nvSpPr>
            <p:cNvPr id="303" name="Google Shape;303;p16"/>
            <p:cNvSpPr/>
            <p:nvPr/>
          </p:nvSpPr>
          <p:spPr>
            <a:xfrm>
              <a:off x="0" y="0"/>
              <a:ext cx="4358363" cy="2152056"/>
            </a:xfrm>
            <a:custGeom>
              <a:rect b="b" l="l" r="r" t="t"/>
              <a:pathLst>
                <a:path extrusionOk="0" h="2152056" w="4358363">
                  <a:moveTo>
                    <a:pt x="23860" y="0"/>
                  </a:moveTo>
                  <a:lnTo>
                    <a:pt x="4334503" y="0"/>
                  </a:lnTo>
                  <a:cubicBezTo>
                    <a:pt x="4340831" y="0"/>
                    <a:pt x="4346900" y="2514"/>
                    <a:pt x="4351375" y="6988"/>
                  </a:cubicBezTo>
                  <a:cubicBezTo>
                    <a:pt x="4355849" y="11463"/>
                    <a:pt x="4358363" y="17532"/>
                    <a:pt x="4358363" y="23860"/>
                  </a:cubicBezTo>
                  <a:lnTo>
                    <a:pt x="4358363" y="2128196"/>
                  </a:lnTo>
                  <a:cubicBezTo>
                    <a:pt x="4358363" y="2141374"/>
                    <a:pt x="4347681" y="2152056"/>
                    <a:pt x="4334503" y="2152056"/>
                  </a:cubicBezTo>
                  <a:lnTo>
                    <a:pt x="23860" y="2152056"/>
                  </a:lnTo>
                  <a:cubicBezTo>
                    <a:pt x="10682" y="2152056"/>
                    <a:pt x="0" y="2141374"/>
                    <a:pt x="0" y="2128196"/>
                  </a:cubicBezTo>
                  <a:lnTo>
                    <a:pt x="0" y="23860"/>
                  </a:lnTo>
                  <a:cubicBezTo>
                    <a:pt x="0" y="10682"/>
                    <a:pt x="10682" y="0"/>
                    <a:pt x="23860" y="0"/>
                  </a:cubicBezTo>
                  <a:close/>
                </a:path>
              </a:pathLst>
            </a:custGeom>
            <a:solidFill>
              <a:srgbClr val="F0F0F0"/>
            </a:solidFill>
            <a:ln cap="rnd" cmpd="sng" w="104775">
              <a:solidFill>
                <a:srgbClr val="DF862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16"/>
            <p:cNvSpPr txBox="1"/>
            <p:nvPr/>
          </p:nvSpPr>
          <p:spPr>
            <a:xfrm>
              <a:off x="0" y="-38100"/>
              <a:ext cx="4358363" cy="2190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05" name="Google Shape;30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086" y="392799"/>
            <a:ext cx="10211827" cy="2123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6" name="Google Shape;306;p16"/>
          <p:cNvGrpSpPr/>
          <p:nvPr/>
        </p:nvGrpSpPr>
        <p:grpSpPr>
          <a:xfrm>
            <a:off x="3263798" y="4639083"/>
            <a:ext cx="5020996" cy="1492341"/>
            <a:chOff x="0" y="-38100"/>
            <a:chExt cx="1197639" cy="355962"/>
          </a:xfrm>
        </p:grpSpPr>
        <p:sp>
          <p:nvSpPr>
            <p:cNvPr id="307" name="Google Shape;307;p16"/>
            <p:cNvSpPr/>
            <p:nvPr/>
          </p:nvSpPr>
          <p:spPr>
            <a:xfrm>
              <a:off x="0" y="0"/>
              <a:ext cx="1197639" cy="317862"/>
            </a:xfrm>
            <a:custGeom>
              <a:rect b="b" l="l" r="r" t="t"/>
              <a:pathLst>
                <a:path extrusionOk="0" h="31786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77773"/>
                  </a:lnTo>
                  <a:cubicBezTo>
                    <a:pt x="1197639" y="299914"/>
                    <a:pt x="1179690" y="317862"/>
                    <a:pt x="1157549" y="317862"/>
                  </a:cubicBezTo>
                  <a:lnTo>
                    <a:pt x="40090" y="317862"/>
                  </a:lnTo>
                  <a:cubicBezTo>
                    <a:pt x="17949" y="317862"/>
                    <a:pt x="0" y="299914"/>
                    <a:pt x="0" y="277773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DF86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16"/>
            <p:cNvSpPr txBox="1"/>
            <p:nvPr/>
          </p:nvSpPr>
          <p:spPr>
            <a:xfrm>
              <a:off x="0" y="-38100"/>
              <a:ext cx="1197639" cy="355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9" name="Google Shape;309;p16"/>
          <p:cNvGrpSpPr/>
          <p:nvPr/>
        </p:nvGrpSpPr>
        <p:grpSpPr>
          <a:xfrm>
            <a:off x="3263798" y="6613246"/>
            <a:ext cx="5020996" cy="1492341"/>
            <a:chOff x="0" y="-38100"/>
            <a:chExt cx="1197639" cy="355962"/>
          </a:xfrm>
        </p:grpSpPr>
        <p:sp>
          <p:nvSpPr>
            <p:cNvPr id="310" name="Google Shape;310;p16"/>
            <p:cNvSpPr/>
            <p:nvPr/>
          </p:nvSpPr>
          <p:spPr>
            <a:xfrm>
              <a:off x="0" y="0"/>
              <a:ext cx="1197639" cy="317862"/>
            </a:xfrm>
            <a:custGeom>
              <a:rect b="b" l="l" r="r" t="t"/>
              <a:pathLst>
                <a:path extrusionOk="0" h="31786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77773"/>
                  </a:lnTo>
                  <a:cubicBezTo>
                    <a:pt x="1197639" y="299914"/>
                    <a:pt x="1179690" y="317862"/>
                    <a:pt x="1157549" y="317862"/>
                  </a:cubicBezTo>
                  <a:lnTo>
                    <a:pt x="40090" y="317862"/>
                  </a:lnTo>
                  <a:cubicBezTo>
                    <a:pt x="17949" y="317862"/>
                    <a:pt x="0" y="299914"/>
                    <a:pt x="0" y="277773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DF86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16"/>
            <p:cNvSpPr txBox="1"/>
            <p:nvPr/>
          </p:nvSpPr>
          <p:spPr>
            <a:xfrm>
              <a:off x="0" y="-38100"/>
              <a:ext cx="1197639" cy="355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2" name="Google Shape;312;p16"/>
          <p:cNvGrpSpPr/>
          <p:nvPr/>
        </p:nvGrpSpPr>
        <p:grpSpPr>
          <a:xfrm>
            <a:off x="10003206" y="4639083"/>
            <a:ext cx="5020996" cy="1492341"/>
            <a:chOff x="0" y="-38100"/>
            <a:chExt cx="1197639" cy="355962"/>
          </a:xfrm>
        </p:grpSpPr>
        <p:sp>
          <p:nvSpPr>
            <p:cNvPr id="313" name="Google Shape;313;p16"/>
            <p:cNvSpPr/>
            <p:nvPr/>
          </p:nvSpPr>
          <p:spPr>
            <a:xfrm>
              <a:off x="0" y="0"/>
              <a:ext cx="1197639" cy="317862"/>
            </a:xfrm>
            <a:custGeom>
              <a:rect b="b" l="l" r="r" t="t"/>
              <a:pathLst>
                <a:path extrusionOk="0" h="31786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77773"/>
                  </a:lnTo>
                  <a:cubicBezTo>
                    <a:pt x="1197639" y="299914"/>
                    <a:pt x="1179690" y="317862"/>
                    <a:pt x="1157549" y="317862"/>
                  </a:cubicBezTo>
                  <a:lnTo>
                    <a:pt x="40090" y="317862"/>
                  </a:lnTo>
                  <a:cubicBezTo>
                    <a:pt x="17949" y="317862"/>
                    <a:pt x="0" y="299914"/>
                    <a:pt x="0" y="277773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DF86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16"/>
            <p:cNvSpPr txBox="1"/>
            <p:nvPr/>
          </p:nvSpPr>
          <p:spPr>
            <a:xfrm>
              <a:off x="0" y="-38100"/>
              <a:ext cx="1197639" cy="355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5" name="Google Shape;315;p16"/>
          <p:cNvGrpSpPr/>
          <p:nvPr/>
        </p:nvGrpSpPr>
        <p:grpSpPr>
          <a:xfrm>
            <a:off x="10003206" y="6613246"/>
            <a:ext cx="5020996" cy="1492341"/>
            <a:chOff x="0" y="-38100"/>
            <a:chExt cx="1197639" cy="355962"/>
          </a:xfrm>
        </p:grpSpPr>
        <p:sp>
          <p:nvSpPr>
            <p:cNvPr id="316" name="Google Shape;316;p16"/>
            <p:cNvSpPr/>
            <p:nvPr/>
          </p:nvSpPr>
          <p:spPr>
            <a:xfrm>
              <a:off x="0" y="0"/>
              <a:ext cx="1197639" cy="317862"/>
            </a:xfrm>
            <a:custGeom>
              <a:rect b="b" l="l" r="r" t="t"/>
              <a:pathLst>
                <a:path extrusionOk="0" h="31786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77773"/>
                  </a:lnTo>
                  <a:cubicBezTo>
                    <a:pt x="1197639" y="299914"/>
                    <a:pt x="1179690" y="317862"/>
                    <a:pt x="1157549" y="317862"/>
                  </a:cubicBezTo>
                  <a:lnTo>
                    <a:pt x="40090" y="317862"/>
                  </a:lnTo>
                  <a:cubicBezTo>
                    <a:pt x="17949" y="317862"/>
                    <a:pt x="0" y="299914"/>
                    <a:pt x="0" y="277773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DF86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7" name="Google Shape;317;p16"/>
            <p:cNvSpPr txBox="1"/>
            <p:nvPr/>
          </p:nvSpPr>
          <p:spPr>
            <a:xfrm>
              <a:off x="0" y="-38100"/>
              <a:ext cx="1197639" cy="3559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8" name="Google Shape;318;p16"/>
          <p:cNvSpPr/>
          <p:nvPr/>
        </p:nvSpPr>
        <p:spPr>
          <a:xfrm rot="914910">
            <a:off x="16148346" y="901707"/>
            <a:ext cx="1554888" cy="2274438"/>
          </a:xfrm>
          <a:custGeom>
            <a:rect b="b" l="l" r="r" t="t"/>
            <a:pathLst>
              <a:path extrusionOk="0" h="2274438" w="1554888">
                <a:moveTo>
                  <a:pt x="0" y="0"/>
                </a:moveTo>
                <a:lnTo>
                  <a:pt x="1554888" y="0"/>
                </a:lnTo>
                <a:lnTo>
                  <a:pt x="1554888" y="2274438"/>
                </a:lnTo>
                <a:lnTo>
                  <a:pt x="0" y="2274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9" name="Google Shape;319;p16"/>
          <p:cNvSpPr/>
          <p:nvPr/>
        </p:nvSpPr>
        <p:spPr>
          <a:xfrm rot="-1862118">
            <a:off x="286564" y="7497327"/>
            <a:ext cx="1854667" cy="2562981"/>
          </a:xfrm>
          <a:custGeom>
            <a:rect b="b" l="l" r="r" t="t"/>
            <a:pathLst>
              <a:path extrusionOk="0" h="2562981" w="1854667">
                <a:moveTo>
                  <a:pt x="0" y="0"/>
                </a:moveTo>
                <a:lnTo>
                  <a:pt x="1854666" y="0"/>
                </a:lnTo>
                <a:lnTo>
                  <a:pt x="1854666" y="2562981"/>
                </a:lnTo>
                <a:lnTo>
                  <a:pt x="0" y="25629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0" name="Google Shape;320;p16"/>
          <p:cNvSpPr/>
          <p:nvPr/>
        </p:nvSpPr>
        <p:spPr>
          <a:xfrm>
            <a:off x="2278802" y="2900225"/>
            <a:ext cx="984996" cy="997694"/>
          </a:xfrm>
          <a:custGeom>
            <a:rect b="b" l="l" r="r" t="t"/>
            <a:pathLst>
              <a:path extrusionOk="0" h="997694" w="984996">
                <a:moveTo>
                  <a:pt x="0" y="0"/>
                </a:moveTo>
                <a:lnTo>
                  <a:pt x="984996" y="0"/>
                </a:lnTo>
                <a:lnTo>
                  <a:pt x="984996" y="997694"/>
                </a:lnTo>
                <a:lnTo>
                  <a:pt x="0" y="9976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1" name="Google Shape;321;p16"/>
          <p:cNvSpPr txBox="1"/>
          <p:nvPr/>
        </p:nvSpPr>
        <p:spPr>
          <a:xfrm>
            <a:off x="5225695" y="4900319"/>
            <a:ext cx="1097100" cy="11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36" u="none" cap="none" strike="noStrike">
                <a:solidFill>
                  <a:srgbClr val="F0F0F0"/>
                </a:solidFill>
                <a:latin typeface="Alfa Slab One"/>
                <a:ea typeface="Alfa Slab One"/>
                <a:cs typeface="Alfa Slab One"/>
                <a:sym typeface="Alfa Slab One"/>
              </a:rPr>
              <a:t>1</a:t>
            </a:r>
            <a:endParaRPr/>
          </a:p>
        </p:txBody>
      </p:sp>
      <p:sp>
        <p:nvSpPr>
          <p:cNvPr id="322" name="Google Shape;322;p16"/>
          <p:cNvSpPr txBox="1"/>
          <p:nvPr/>
        </p:nvSpPr>
        <p:spPr>
          <a:xfrm>
            <a:off x="5225695" y="6891310"/>
            <a:ext cx="1097100" cy="11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36" u="none" cap="none" strike="noStrike">
                <a:solidFill>
                  <a:srgbClr val="F0F0F0"/>
                </a:solidFill>
                <a:latin typeface="Alfa Slab One"/>
                <a:ea typeface="Alfa Slab One"/>
                <a:cs typeface="Alfa Slab One"/>
                <a:sym typeface="Alfa Slab One"/>
              </a:rPr>
              <a:t>3</a:t>
            </a:r>
            <a:endParaRPr/>
          </a:p>
        </p:txBody>
      </p:sp>
      <p:sp>
        <p:nvSpPr>
          <p:cNvPr id="323" name="Google Shape;323;p16"/>
          <p:cNvSpPr txBox="1"/>
          <p:nvPr/>
        </p:nvSpPr>
        <p:spPr>
          <a:xfrm>
            <a:off x="11965103" y="4900319"/>
            <a:ext cx="1097100" cy="11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36" u="none" cap="none" strike="noStrike">
                <a:solidFill>
                  <a:srgbClr val="F0F0F0"/>
                </a:solidFill>
                <a:latin typeface="Alfa Slab One"/>
                <a:ea typeface="Alfa Slab One"/>
                <a:cs typeface="Alfa Slab One"/>
                <a:sym typeface="Alfa Slab One"/>
              </a:rPr>
              <a:t>2</a:t>
            </a:r>
            <a:endParaRPr/>
          </a:p>
        </p:txBody>
      </p:sp>
      <p:sp>
        <p:nvSpPr>
          <p:cNvPr id="324" name="Google Shape;324;p16"/>
          <p:cNvSpPr txBox="1"/>
          <p:nvPr/>
        </p:nvSpPr>
        <p:spPr>
          <a:xfrm>
            <a:off x="11965103" y="6891310"/>
            <a:ext cx="1097100" cy="11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36" u="none" cap="none" strike="noStrike">
                <a:solidFill>
                  <a:srgbClr val="F0F0F0"/>
                </a:solidFill>
                <a:latin typeface="Alfa Slab One"/>
                <a:ea typeface="Alfa Slab One"/>
                <a:cs typeface="Alfa Slab One"/>
                <a:sym typeface="Alfa Slab One"/>
              </a:rPr>
              <a:t>4</a:t>
            </a:r>
            <a:endParaRPr/>
          </a:p>
        </p:txBody>
      </p:sp>
      <p:sp>
        <p:nvSpPr>
          <p:cNvPr id="325" name="Google Shape;325;p16"/>
          <p:cNvSpPr txBox="1"/>
          <p:nvPr/>
        </p:nvSpPr>
        <p:spPr>
          <a:xfrm>
            <a:off x="3636731" y="3085080"/>
            <a:ext cx="11014537" cy="637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282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Name the best way to cook a turkey.</a:t>
            </a:r>
            <a:endParaRPr/>
          </a:p>
        </p:txBody>
      </p:sp>
      <p:sp>
        <p:nvSpPr>
          <p:cNvPr id="326" name="Google Shape;326;p16"/>
          <p:cNvSpPr txBox="1"/>
          <p:nvPr/>
        </p:nvSpPr>
        <p:spPr>
          <a:xfrm>
            <a:off x="5314072" y="790650"/>
            <a:ext cx="7659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31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QUESTION 1</a:t>
            </a:r>
            <a:endParaRPr/>
          </a:p>
        </p:txBody>
      </p:sp>
      <p:sp>
        <p:nvSpPr>
          <p:cNvPr id="327" name="Google Shape;327;p16"/>
          <p:cNvSpPr/>
          <p:nvPr/>
        </p:nvSpPr>
        <p:spPr>
          <a:xfrm rot="-2076923">
            <a:off x="15732731" y="7310345"/>
            <a:ext cx="1208253" cy="1410911"/>
          </a:xfrm>
          <a:custGeom>
            <a:rect b="b" l="l" r="r" t="t"/>
            <a:pathLst>
              <a:path extrusionOk="0" h="1410911" w="1208253">
                <a:moveTo>
                  <a:pt x="0" y="0"/>
                </a:moveTo>
                <a:lnTo>
                  <a:pt x="1208253" y="0"/>
                </a:lnTo>
                <a:lnTo>
                  <a:pt x="1208253" y="1410912"/>
                </a:lnTo>
                <a:lnTo>
                  <a:pt x="0" y="14109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6A047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7"/>
          <p:cNvSpPr/>
          <p:nvPr/>
        </p:nvSpPr>
        <p:spPr>
          <a:xfrm>
            <a:off x="-1143000" y="0"/>
            <a:ext cx="10287000" cy="10287000"/>
          </a:xfrm>
          <a:custGeom>
            <a:rect b="b" l="l" r="r" t="t"/>
            <a:pathLst>
              <a:path extrusionOk="0"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3" name="Google Shape;333;p17"/>
          <p:cNvSpPr/>
          <p:nvPr/>
        </p:nvSpPr>
        <p:spPr>
          <a:xfrm>
            <a:off x="9144000" y="0"/>
            <a:ext cx="10287000" cy="10287000"/>
          </a:xfrm>
          <a:custGeom>
            <a:rect b="b" l="l" r="r" t="t"/>
            <a:pathLst>
              <a:path extrusionOk="0"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34" name="Google Shape;334;p17"/>
          <p:cNvGrpSpPr/>
          <p:nvPr/>
        </p:nvGrpSpPr>
        <p:grpSpPr>
          <a:xfrm>
            <a:off x="869920" y="1290879"/>
            <a:ext cx="16548159" cy="8315750"/>
            <a:chOff x="0" y="-38100"/>
            <a:chExt cx="4358363" cy="2190156"/>
          </a:xfrm>
        </p:grpSpPr>
        <p:sp>
          <p:nvSpPr>
            <p:cNvPr id="335" name="Google Shape;335;p17"/>
            <p:cNvSpPr/>
            <p:nvPr/>
          </p:nvSpPr>
          <p:spPr>
            <a:xfrm>
              <a:off x="0" y="0"/>
              <a:ext cx="4358363" cy="2152056"/>
            </a:xfrm>
            <a:custGeom>
              <a:rect b="b" l="l" r="r" t="t"/>
              <a:pathLst>
                <a:path extrusionOk="0" h="2152056" w="4358363">
                  <a:moveTo>
                    <a:pt x="23860" y="0"/>
                  </a:moveTo>
                  <a:lnTo>
                    <a:pt x="4334503" y="0"/>
                  </a:lnTo>
                  <a:cubicBezTo>
                    <a:pt x="4340831" y="0"/>
                    <a:pt x="4346900" y="2514"/>
                    <a:pt x="4351375" y="6988"/>
                  </a:cubicBezTo>
                  <a:cubicBezTo>
                    <a:pt x="4355849" y="11463"/>
                    <a:pt x="4358363" y="17532"/>
                    <a:pt x="4358363" y="23860"/>
                  </a:cubicBezTo>
                  <a:lnTo>
                    <a:pt x="4358363" y="2128196"/>
                  </a:lnTo>
                  <a:cubicBezTo>
                    <a:pt x="4358363" y="2141374"/>
                    <a:pt x="4347681" y="2152056"/>
                    <a:pt x="4334503" y="2152056"/>
                  </a:cubicBezTo>
                  <a:lnTo>
                    <a:pt x="23860" y="2152056"/>
                  </a:lnTo>
                  <a:cubicBezTo>
                    <a:pt x="10682" y="2152056"/>
                    <a:pt x="0" y="2141374"/>
                    <a:pt x="0" y="2128196"/>
                  </a:cubicBezTo>
                  <a:lnTo>
                    <a:pt x="0" y="23860"/>
                  </a:lnTo>
                  <a:cubicBezTo>
                    <a:pt x="0" y="10682"/>
                    <a:pt x="10682" y="0"/>
                    <a:pt x="23860" y="0"/>
                  </a:cubicBezTo>
                  <a:close/>
                </a:path>
              </a:pathLst>
            </a:custGeom>
            <a:solidFill>
              <a:srgbClr val="F0F0F0"/>
            </a:solidFill>
            <a:ln cap="rnd" cmpd="sng" w="104775">
              <a:solidFill>
                <a:srgbClr val="B63F2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17"/>
            <p:cNvSpPr txBox="1"/>
            <p:nvPr/>
          </p:nvSpPr>
          <p:spPr>
            <a:xfrm>
              <a:off x="0" y="-38100"/>
              <a:ext cx="4358363" cy="2190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37" name="Google Shape;33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0500" y="363051"/>
            <a:ext cx="10286999" cy="21388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8" name="Google Shape;338;p17"/>
          <p:cNvGrpSpPr/>
          <p:nvPr/>
        </p:nvGrpSpPr>
        <p:grpSpPr>
          <a:xfrm>
            <a:off x="5049280" y="4071053"/>
            <a:ext cx="1450031" cy="1450031"/>
            <a:chOff x="0" y="0"/>
            <a:chExt cx="812800" cy="812800"/>
          </a:xfrm>
        </p:grpSpPr>
        <p:sp>
          <p:nvSpPr>
            <p:cNvPr id="339" name="Google Shape;339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1" name="Google Shape;341;p17"/>
          <p:cNvGrpSpPr/>
          <p:nvPr/>
        </p:nvGrpSpPr>
        <p:grpSpPr>
          <a:xfrm>
            <a:off x="5049280" y="6401086"/>
            <a:ext cx="1450031" cy="1450031"/>
            <a:chOff x="0" y="0"/>
            <a:chExt cx="812800" cy="812800"/>
          </a:xfrm>
        </p:grpSpPr>
        <p:sp>
          <p:nvSpPr>
            <p:cNvPr id="342" name="Google Shape;342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4" name="Google Shape;344;p17"/>
          <p:cNvGrpSpPr/>
          <p:nvPr/>
        </p:nvGrpSpPr>
        <p:grpSpPr>
          <a:xfrm>
            <a:off x="11788689" y="4071053"/>
            <a:ext cx="1450031" cy="1450031"/>
            <a:chOff x="0" y="0"/>
            <a:chExt cx="812800" cy="812800"/>
          </a:xfrm>
        </p:grpSpPr>
        <p:sp>
          <p:nvSpPr>
            <p:cNvPr id="345" name="Google Shape;345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7" name="Google Shape;347;p17"/>
          <p:cNvGrpSpPr/>
          <p:nvPr/>
        </p:nvGrpSpPr>
        <p:grpSpPr>
          <a:xfrm>
            <a:off x="11788689" y="6401086"/>
            <a:ext cx="1450031" cy="1450031"/>
            <a:chOff x="0" y="0"/>
            <a:chExt cx="812800" cy="812800"/>
          </a:xfrm>
        </p:grpSpPr>
        <p:sp>
          <p:nvSpPr>
            <p:cNvPr id="348" name="Google Shape;348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lnTo>
                    <a:pt x="406400" y="0"/>
                  </a:ln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0" name="Google Shape;350;p17"/>
          <p:cNvGrpSpPr/>
          <p:nvPr/>
        </p:nvGrpSpPr>
        <p:grpSpPr>
          <a:xfrm>
            <a:off x="3263798" y="4639083"/>
            <a:ext cx="5020996" cy="1314329"/>
            <a:chOff x="0" y="-38100"/>
            <a:chExt cx="1197639" cy="313502"/>
          </a:xfrm>
        </p:grpSpPr>
        <p:sp>
          <p:nvSpPr>
            <p:cNvPr id="351" name="Google Shape;351;p17"/>
            <p:cNvSpPr/>
            <p:nvPr/>
          </p:nvSpPr>
          <p:spPr>
            <a:xfrm>
              <a:off x="0" y="0"/>
              <a:ext cx="1197639" cy="275402"/>
            </a:xfrm>
            <a:custGeom>
              <a:rect b="b" l="l" r="r" t="t"/>
              <a:pathLst>
                <a:path extrusionOk="0" h="27540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35312"/>
                  </a:lnTo>
                  <a:cubicBezTo>
                    <a:pt x="1197639" y="257453"/>
                    <a:pt x="1179690" y="275402"/>
                    <a:pt x="1157549" y="275402"/>
                  </a:cubicBezTo>
                  <a:lnTo>
                    <a:pt x="40090" y="275402"/>
                  </a:lnTo>
                  <a:cubicBezTo>
                    <a:pt x="17949" y="275402"/>
                    <a:pt x="0" y="257453"/>
                    <a:pt x="0" y="235312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17"/>
            <p:cNvSpPr txBox="1"/>
            <p:nvPr/>
          </p:nvSpPr>
          <p:spPr>
            <a:xfrm>
              <a:off x="0" y="-38100"/>
              <a:ext cx="1197639" cy="313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3" name="Google Shape;353;p17"/>
          <p:cNvGrpSpPr/>
          <p:nvPr/>
        </p:nvGrpSpPr>
        <p:grpSpPr>
          <a:xfrm>
            <a:off x="3263798" y="6952768"/>
            <a:ext cx="5020996" cy="1314329"/>
            <a:chOff x="0" y="-38100"/>
            <a:chExt cx="1197639" cy="313502"/>
          </a:xfrm>
        </p:grpSpPr>
        <p:sp>
          <p:nvSpPr>
            <p:cNvPr id="354" name="Google Shape;354;p17"/>
            <p:cNvSpPr/>
            <p:nvPr/>
          </p:nvSpPr>
          <p:spPr>
            <a:xfrm>
              <a:off x="0" y="0"/>
              <a:ext cx="1197639" cy="275402"/>
            </a:xfrm>
            <a:custGeom>
              <a:rect b="b" l="l" r="r" t="t"/>
              <a:pathLst>
                <a:path extrusionOk="0" h="27540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35312"/>
                  </a:lnTo>
                  <a:cubicBezTo>
                    <a:pt x="1197639" y="257453"/>
                    <a:pt x="1179690" y="275402"/>
                    <a:pt x="1157549" y="275402"/>
                  </a:cubicBezTo>
                  <a:lnTo>
                    <a:pt x="40090" y="275402"/>
                  </a:lnTo>
                  <a:cubicBezTo>
                    <a:pt x="17949" y="275402"/>
                    <a:pt x="0" y="257453"/>
                    <a:pt x="0" y="235312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17"/>
            <p:cNvSpPr txBox="1"/>
            <p:nvPr/>
          </p:nvSpPr>
          <p:spPr>
            <a:xfrm>
              <a:off x="0" y="-38100"/>
              <a:ext cx="1197639" cy="313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6" name="Google Shape;356;p17"/>
          <p:cNvGrpSpPr/>
          <p:nvPr/>
        </p:nvGrpSpPr>
        <p:grpSpPr>
          <a:xfrm>
            <a:off x="10003206" y="4639083"/>
            <a:ext cx="5020996" cy="1314329"/>
            <a:chOff x="0" y="-38100"/>
            <a:chExt cx="1197639" cy="313502"/>
          </a:xfrm>
        </p:grpSpPr>
        <p:sp>
          <p:nvSpPr>
            <p:cNvPr id="357" name="Google Shape;357;p17"/>
            <p:cNvSpPr/>
            <p:nvPr/>
          </p:nvSpPr>
          <p:spPr>
            <a:xfrm>
              <a:off x="0" y="0"/>
              <a:ext cx="1197639" cy="275402"/>
            </a:xfrm>
            <a:custGeom>
              <a:rect b="b" l="l" r="r" t="t"/>
              <a:pathLst>
                <a:path extrusionOk="0" h="27540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35312"/>
                  </a:lnTo>
                  <a:cubicBezTo>
                    <a:pt x="1197639" y="257453"/>
                    <a:pt x="1179690" y="275402"/>
                    <a:pt x="1157549" y="275402"/>
                  </a:cubicBezTo>
                  <a:lnTo>
                    <a:pt x="40090" y="275402"/>
                  </a:lnTo>
                  <a:cubicBezTo>
                    <a:pt x="17949" y="275402"/>
                    <a:pt x="0" y="257453"/>
                    <a:pt x="0" y="235312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17"/>
            <p:cNvSpPr txBox="1"/>
            <p:nvPr/>
          </p:nvSpPr>
          <p:spPr>
            <a:xfrm>
              <a:off x="0" y="-38100"/>
              <a:ext cx="1197639" cy="313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9" name="Google Shape;359;p17"/>
          <p:cNvGrpSpPr/>
          <p:nvPr/>
        </p:nvGrpSpPr>
        <p:grpSpPr>
          <a:xfrm>
            <a:off x="10003206" y="6952768"/>
            <a:ext cx="5020996" cy="1314329"/>
            <a:chOff x="0" y="-38100"/>
            <a:chExt cx="1197639" cy="313502"/>
          </a:xfrm>
        </p:grpSpPr>
        <p:sp>
          <p:nvSpPr>
            <p:cNvPr id="360" name="Google Shape;360;p17"/>
            <p:cNvSpPr/>
            <p:nvPr/>
          </p:nvSpPr>
          <p:spPr>
            <a:xfrm>
              <a:off x="0" y="0"/>
              <a:ext cx="1197639" cy="275402"/>
            </a:xfrm>
            <a:custGeom>
              <a:rect b="b" l="l" r="r" t="t"/>
              <a:pathLst>
                <a:path extrusionOk="0" h="275402" w="1197639">
                  <a:moveTo>
                    <a:pt x="40090" y="0"/>
                  </a:moveTo>
                  <a:lnTo>
                    <a:pt x="1157549" y="0"/>
                  </a:lnTo>
                  <a:cubicBezTo>
                    <a:pt x="1179690" y="0"/>
                    <a:pt x="1197639" y="17949"/>
                    <a:pt x="1197639" y="40090"/>
                  </a:cubicBezTo>
                  <a:lnTo>
                    <a:pt x="1197639" y="235312"/>
                  </a:lnTo>
                  <a:cubicBezTo>
                    <a:pt x="1197639" y="257453"/>
                    <a:pt x="1179690" y="275402"/>
                    <a:pt x="1157549" y="275402"/>
                  </a:cubicBezTo>
                  <a:lnTo>
                    <a:pt x="40090" y="275402"/>
                  </a:lnTo>
                  <a:cubicBezTo>
                    <a:pt x="17949" y="275402"/>
                    <a:pt x="0" y="257453"/>
                    <a:pt x="0" y="235312"/>
                  </a:cubicBezTo>
                  <a:lnTo>
                    <a:pt x="0" y="40090"/>
                  </a:lnTo>
                  <a:cubicBezTo>
                    <a:pt x="0" y="17949"/>
                    <a:pt x="17949" y="0"/>
                    <a:pt x="40090" y="0"/>
                  </a:cubicBezTo>
                  <a:close/>
                </a:path>
              </a:pathLst>
            </a:custGeom>
            <a:solidFill>
              <a:srgbClr val="EDD16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17"/>
            <p:cNvSpPr txBox="1"/>
            <p:nvPr/>
          </p:nvSpPr>
          <p:spPr>
            <a:xfrm>
              <a:off x="0" y="-38100"/>
              <a:ext cx="1197639" cy="3135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2" name="Google Shape;362;p17"/>
          <p:cNvSpPr txBox="1"/>
          <p:nvPr/>
        </p:nvSpPr>
        <p:spPr>
          <a:xfrm>
            <a:off x="5314072" y="762523"/>
            <a:ext cx="7659900" cy="91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31" u="none" cap="none" strike="noStrike">
                <a:solidFill>
                  <a:srgbClr val="FAE08D"/>
                </a:solidFill>
                <a:latin typeface="Alfa Slab One"/>
                <a:ea typeface="Alfa Slab One"/>
                <a:cs typeface="Alfa Slab One"/>
                <a:sym typeface="Alfa Slab One"/>
              </a:rPr>
              <a:t>ANSWER 2</a:t>
            </a:r>
            <a:endParaRPr/>
          </a:p>
        </p:txBody>
      </p:sp>
      <p:sp>
        <p:nvSpPr>
          <p:cNvPr id="363" name="Google Shape;363;p17"/>
          <p:cNvSpPr txBox="1"/>
          <p:nvPr/>
        </p:nvSpPr>
        <p:spPr>
          <a:xfrm>
            <a:off x="2064318" y="3100000"/>
            <a:ext cx="14159363" cy="612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8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54" u="none" cap="none" strike="noStrike">
                <a:solidFill>
                  <a:srgbClr val="000000"/>
                </a:solidFill>
                <a:latin typeface="Nunito Sans"/>
                <a:ea typeface="Nunito Sans"/>
                <a:cs typeface="Nunito Sans"/>
                <a:sym typeface="Nunito Sans"/>
              </a:rPr>
              <a:t>What is the most popular food on Thanksgiving Day?</a:t>
            </a:r>
            <a:endParaRPr/>
          </a:p>
        </p:txBody>
      </p:sp>
      <p:sp>
        <p:nvSpPr>
          <p:cNvPr id="364" name="Google Shape;364;p17"/>
          <p:cNvSpPr txBox="1"/>
          <p:nvPr/>
        </p:nvSpPr>
        <p:spPr>
          <a:xfrm>
            <a:off x="3613196" y="5086350"/>
            <a:ext cx="43222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3D291F"/>
                </a:solidFill>
                <a:latin typeface="Nunito Sans"/>
                <a:ea typeface="Nunito Sans"/>
                <a:cs typeface="Nunito Sans"/>
                <a:sym typeface="Nunito Sans"/>
              </a:rPr>
              <a:t>Turkey</a:t>
            </a:r>
            <a:endParaRPr/>
          </a:p>
        </p:txBody>
      </p:sp>
      <p:sp>
        <p:nvSpPr>
          <p:cNvPr id="365" name="Google Shape;365;p17"/>
          <p:cNvSpPr txBox="1"/>
          <p:nvPr/>
        </p:nvSpPr>
        <p:spPr>
          <a:xfrm>
            <a:off x="5404977" y="4228581"/>
            <a:ext cx="73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50</a:t>
            </a:r>
            <a:endParaRPr/>
          </a:p>
        </p:txBody>
      </p:sp>
      <p:sp>
        <p:nvSpPr>
          <p:cNvPr id="366" name="Google Shape;366;p17"/>
          <p:cNvSpPr txBox="1"/>
          <p:nvPr/>
        </p:nvSpPr>
        <p:spPr>
          <a:xfrm>
            <a:off x="5404977" y="6632926"/>
            <a:ext cx="73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10</a:t>
            </a:r>
            <a:endParaRPr/>
          </a:p>
        </p:txBody>
      </p:sp>
      <p:sp>
        <p:nvSpPr>
          <p:cNvPr id="367" name="Google Shape;367;p17"/>
          <p:cNvSpPr txBox="1"/>
          <p:nvPr/>
        </p:nvSpPr>
        <p:spPr>
          <a:xfrm>
            <a:off x="12144385" y="4228581"/>
            <a:ext cx="73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25</a:t>
            </a:r>
            <a:endParaRPr/>
          </a:p>
        </p:txBody>
      </p:sp>
      <p:sp>
        <p:nvSpPr>
          <p:cNvPr id="368" name="Google Shape;368;p17"/>
          <p:cNvSpPr txBox="1"/>
          <p:nvPr/>
        </p:nvSpPr>
        <p:spPr>
          <a:xfrm>
            <a:off x="12144385" y="6632926"/>
            <a:ext cx="738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920505"/>
                </a:solidFill>
                <a:latin typeface="Alfa Slab One"/>
                <a:ea typeface="Alfa Slab One"/>
                <a:cs typeface="Alfa Slab One"/>
                <a:sym typeface="Alfa Slab One"/>
              </a:rPr>
              <a:t>15</a:t>
            </a:r>
            <a:endParaRPr/>
          </a:p>
        </p:txBody>
      </p:sp>
      <p:sp>
        <p:nvSpPr>
          <p:cNvPr id="369" name="Google Shape;369;p17"/>
          <p:cNvSpPr txBox="1"/>
          <p:nvPr/>
        </p:nvSpPr>
        <p:spPr>
          <a:xfrm>
            <a:off x="10352604" y="5086350"/>
            <a:ext cx="43222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3D291F"/>
                </a:solidFill>
                <a:latin typeface="Nunito Sans"/>
                <a:ea typeface="Nunito Sans"/>
                <a:cs typeface="Nunito Sans"/>
                <a:sym typeface="Nunito Sans"/>
              </a:rPr>
              <a:t>Pie</a:t>
            </a:r>
            <a:endParaRPr/>
          </a:p>
        </p:txBody>
      </p:sp>
      <p:sp>
        <p:nvSpPr>
          <p:cNvPr id="370" name="Google Shape;370;p17"/>
          <p:cNvSpPr/>
          <p:nvPr/>
        </p:nvSpPr>
        <p:spPr>
          <a:xfrm>
            <a:off x="13055883" y="6122820"/>
            <a:ext cx="4786117" cy="3837595"/>
          </a:xfrm>
          <a:custGeom>
            <a:rect b="b" l="l" r="r" t="t"/>
            <a:pathLst>
              <a:path extrusionOk="0" h="3837595" w="4786117">
                <a:moveTo>
                  <a:pt x="0" y="0"/>
                </a:moveTo>
                <a:lnTo>
                  <a:pt x="4786117" y="0"/>
                </a:lnTo>
                <a:lnTo>
                  <a:pt x="4786117" y="3837595"/>
                </a:lnTo>
                <a:lnTo>
                  <a:pt x="0" y="38375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1" name="Google Shape;371;p17"/>
          <p:cNvSpPr/>
          <p:nvPr/>
        </p:nvSpPr>
        <p:spPr>
          <a:xfrm rot="10800000">
            <a:off x="263164" y="832459"/>
            <a:ext cx="4786117" cy="3837595"/>
          </a:xfrm>
          <a:custGeom>
            <a:rect b="b" l="l" r="r" t="t"/>
            <a:pathLst>
              <a:path extrusionOk="0" h="3837595" w="4786117">
                <a:moveTo>
                  <a:pt x="4786116" y="3837595"/>
                </a:moveTo>
                <a:lnTo>
                  <a:pt x="0" y="3837595"/>
                </a:lnTo>
                <a:lnTo>
                  <a:pt x="0" y="0"/>
                </a:lnTo>
                <a:lnTo>
                  <a:pt x="4786116" y="0"/>
                </a:lnTo>
                <a:lnTo>
                  <a:pt x="4786116" y="3837595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2" name="Google Shape;372;p17"/>
          <p:cNvSpPr txBox="1"/>
          <p:nvPr/>
        </p:nvSpPr>
        <p:spPr>
          <a:xfrm>
            <a:off x="3613196" y="7404048"/>
            <a:ext cx="43222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3D291F"/>
                </a:solidFill>
                <a:latin typeface="Nunito Sans"/>
                <a:ea typeface="Nunito Sans"/>
                <a:cs typeface="Nunito Sans"/>
                <a:sym typeface="Nunito Sans"/>
              </a:rPr>
              <a:t>Mashed potatoes</a:t>
            </a:r>
            <a:endParaRPr/>
          </a:p>
        </p:txBody>
      </p:sp>
      <p:sp>
        <p:nvSpPr>
          <p:cNvPr id="373" name="Google Shape;373;p17"/>
          <p:cNvSpPr txBox="1"/>
          <p:nvPr/>
        </p:nvSpPr>
        <p:spPr>
          <a:xfrm>
            <a:off x="10352604" y="7404048"/>
            <a:ext cx="4322200" cy="514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3D291F"/>
                </a:solidFill>
                <a:latin typeface="Nunito Sans"/>
                <a:ea typeface="Nunito Sans"/>
                <a:cs typeface="Nunito Sans"/>
                <a:sym typeface="Nunito Sans"/>
              </a:rPr>
              <a:t>Stuffing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