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46" autoAdjust="0"/>
    <p:restoredTop sz="94694" autoAdjust="0"/>
  </p:normalViewPr>
  <p:slideViewPr>
    <p:cSldViewPr snapToGrid="0">
      <p:cViewPr varScale="1">
        <p:scale>
          <a:sx n="111" d="100"/>
          <a:sy n="111" d="100"/>
        </p:scale>
        <p:origin x="132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229" y="1968137"/>
            <a:ext cx="4506685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1229" y="3960034"/>
            <a:ext cx="4506685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193" y="730250"/>
            <a:ext cx="4484914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0" y="2198913"/>
            <a:ext cx="5295900" cy="4003103"/>
          </a:xfrm>
        </p:spPr>
        <p:txBody>
          <a:bodyPr/>
          <a:lstStyle>
            <a:lvl1pPr algn="r">
              <a:defRPr>
                <a:solidFill>
                  <a:schemeClr val="accent6"/>
                </a:solidFill>
              </a:defRPr>
            </a:lvl1pPr>
            <a:lvl2pPr algn="r">
              <a:defRPr>
                <a:solidFill>
                  <a:schemeClr val="accent6"/>
                </a:solidFill>
              </a:defRPr>
            </a:lvl2pPr>
            <a:lvl3pPr algn="r">
              <a:defRPr>
                <a:solidFill>
                  <a:schemeClr val="accent6"/>
                </a:solidFill>
              </a:defRPr>
            </a:lvl3pPr>
            <a:lvl4pPr algn="r">
              <a:defRPr>
                <a:solidFill>
                  <a:schemeClr val="accent6"/>
                </a:solidFill>
              </a:defRPr>
            </a:lvl4pPr>
            <a:lvl5pPr algn="r"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515926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976846"/>
            <a:ext cx="7772400" cy="421523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551905"/>
            <a:ext cx="4746171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1400" y="4086263"/>
            <a:ext cx="4746171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0" y="1323305"/>
            <a:ext cx="5715000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1430" y="3857663"/>
            <a:ext cx="5715000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1289738"/>
            <a:ext cx="4585062" cy="18693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0616" y="3267694"/>
            <a:ext cx="4597303" cy="123572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6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63BFB33-C9A7-2100-6060-0366130D41D5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A6FD717-E699-4F9A-7E26-B8718B69CA0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1B107F-BDD2-3AF3-3714-B329F53B9FB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52AFEC3-5DAB-71F9-A39B-AF198A754AB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C8EED2-19E1-9961-CEBB-72FDCC42214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173D111-3CA8-9B1B-17E3-BB226C88586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EC837E-9EFE-C2A0-762E-EC39C8C1CB77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862449-3A7D-A7F2-D0B2-CF660A86602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1283F1B-8DC4-0B91-972D-7E833B57893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1EFCCD-C31D-B43A-31D6-27AF215B285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A8EAD-FFC0-9ED6-8D41-3802DBA7415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06DAF17-B35C-6C04-80B7-04F03D73055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CCE257-717F-6689-2FF4-62379F428A68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8D6BBDF-6D0C-1F87-B284-7D0BA5DF4AE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079A42-F939-31A5-7F0C-249B0CFB588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79D045-8FCE-071D-A028-F223A9F317A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2C0807-F365-3102-0573-07721939595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CC70194-4A93-549B-4548-A45E3A4E13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5DE26FC-EB07-C343-DF29-1DE8553B67E2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73D67F2-5BEF-C9D1-7242-C2E19F15814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B4DA37A-0BA6-2E01-25A6-F5F1B3D99C4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E1A1D1-6E1C-FAA1-F726-EB9ACA0F8BB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6EBC820-B98A-49C5-1BCF-AB2D4B06E79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EEA819-42A6-488D-D9DF-3BE7848D5BE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337ADC2-9C1E-0428-1A98-F0AA393200FF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6062E3-B6C3-859D-EA29-7AE10179B6D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5F63D26-01DA-FC00-3901-163124C4C56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B30F6A1-69B7-1E4D-2C7C-A598688A37E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B18FBCE-8629-3F64-EE95-863E41F628F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8CF53AE-39BC-13B1-79C5-C18B5480EEB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56A2DDB-E594-B94F-5082-C9FF38F92E11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7DAC232-B0D2-D544-B75A-B725FFFC1E7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9161B78-7F48-D639-55EE-8DF71FFBA60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385CD5F-87AB-1919-94F5-5BAB270AD79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083E59-003A-216D-175D-EF7D5E55CB9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6F9EC09-7FC5-2945-B7DD-295914CC9BB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46575EC-3EB4-7BF4-E8A6-5AB9BEC24426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36915DB-DBCB-BEAA-59BB-06C2AEDBFA4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856FD50-DA5C-81A7-48AB-DB7600C04F8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69616A9-F807-9793-CA5D-0724AD4F880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68B38C3-9058-3D31-CB4C-7D5BDAF32B4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BD8E3F9-B814-68A6-DF2D-860AF75A503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78DD3B0-980C-0D22-AB3F-A4213EBE648C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B60A52E-933B-9DC9-92D0-242B27488EA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9B74388-BBA3-07A8-B323-FBCBA796AC3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A5B0F61-8681-1179-6811-C54A85FDC12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3CF4F29-5443-6EF0-0376-680D3ED3194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B43117D-683A-1DE4-C313-167D0E2DA2A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9CAB750-9CCC-9BB9-64AE-EB69CE0CDA6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F547513-D55D-5241-D517-8D227F28F09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44B3143-EBCD-4058-3ED9-FCC146E29ED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45BB415-AB93-8D24-1E3D-6A19FC587BF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122835B-1335-7E31-4C8C-3F64A5E4A0F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4EF0DC8-0021-0794-B984-4A35AEC88CF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02CCE10-4DE5-E0AC-E902-CAD3722BDF9A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EF35D1-8108-0840-7DB1-7CFF6DF5051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DC0C3C8-E022-824A-1BF0-BF819D00473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F797430-1A6D-DC1C-63A4-BF89386A111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FC138F2-3DA7-754F-5778-7DC4A1D2018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4961721-2187-F678-4031-89866A5B2DF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7039E7-2AF0-0450-F288-A593D38FA57C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EFA1E65-070D-8BD4-761E-389B0DF433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Embroidered Bliss">
      <a:dk1>
        <a:srgbClr val="000000"/>
      </a:dk1>
      <a:lt1>
        <a:srgbClr val="DFDCD0"/>
      </a:lt1>
      <a:dk2>
        <a:srgbClr val="110F0F"/>
      </a:dk2>
      <a:lt2>
        <a:srgbClr val="DFDCD0"/>
      </a:lt2>
      <a:accent1>
        <a:srgbClr val="DBAC76"/>
      </a:accent1>
      <a:accent2>
        <a:srgbClr val="DFDCCF"/>
      </a:accent2>
      <a:accent3>
        <a:srgbClr val="CAC3B0"/>
      </a:accent3>
      <a:accent4>
        <a:srgbClr val="A28D00"/>
      </a:accent4>
      <a:accent5>
        <a:srgbClr val="5B9B4B"/>
      </a:accent5>
      <a:accent6>
        <a:srgbClr val="706147"/>
      </a:accent6>
      <a:hlink>
        <a:srgbClr val="E3C459"/>
      </a:hlink>
      <a:folHlink>
        <a:srgbClr val="F29B1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2_T_PGO_Embroidered-Bliss.pptx" id="{1F4D6CBD-C9A9-46DD-A6B9-2329D0130A83}" vid="{21337DB0-7AF9-4DA9-85F2-3B10F223B87D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2_T_PGO_Embroidered-Bliss.pptx" id="{1F4D6CBD-C9A9-46DD-A6B9-2329D0130A83}" vid="{2CC726F6-7416-435D-BFFF-DDDE05CBF7B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323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Embroidered Bliss</dc:title>
  <dc:creator>PresentationGO.com</dc:creator>
  <dc:description>© Copyright PresentationGO.com</dc:description>
  <cp:lastModifiedBy>word</cp:lastModifiedBy>
  <cp:revision>5</cp:revision>
  <dcterms:created xsi:type="dcterms:W3CDTF">2024-10-24T17:12:15Z</dcterms:created>
  <dcterms:modified xsi:type="dcterms:W3CDTF">2026-05-15T16:06:58Z</dcterms:modified>
  <cp:category>Templates</cp:category>
</cp:coreProperties>
</file>