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01" r:id="rId3"/>
    <p:sldId id="400" r:id="rId4"/>
    <p:sldId id="384" r:id="rId5"/>
    <p:sldId id="385" r:id="rId6"/>
    <p:sldId id="386" r:id="rId7"/>
    <p:sldId id="427" r:id="rId8"/>
    <p:sldId id="414" r:id="rId9"/>
    <p:sldId id="418" r:id="rId10"/>
    <p:sldId id="415" r:id="rId11"/>
    <p:sldId id="416" r:id="rId12"/>
    <p:sldId id="417" r:id="rId13"/>
    <p:sldId id="429" r:id="rId14"/>
    <p:sldId id="428" r:id="rId15"/>
    <p:sldId id="423" r:id="rId16"/>
    <p:sldId id="430" r:id="rId17"/>
    <p:sldId id="424" r:id="rId18"/>
    <p:sldId id="292" r:id="rId19"/>
    <p:sldId id="287" r:id="rId20"/>
    <p:sldId id="288" r:id="rId21"/>
    <p:sldId id="425" r:id="rId22"/>
    <p:sldId id="426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415"/>
    <a:srgbClr val="EDB000"/>
    <a:srgbClr val="B32C0F"/>
    <a:srgbClr val="006CB7"/>
    <a:srgbClr val="EFE6DB"/>
    <a:srgbClr val="FF7E6C"/>
    <a:srgbClr val="00384B"/>
    <a:srgbClr val="BCEAEA"/>
    <a:srgbClr val="FCD2D5"/>
    <a:srgbClr val="FFA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4FA69EB-BE96-43D1-B32E-5036E73E32E2}"/>
              </a:ext>
            </a:extLst>
          </p:cNvPr>
          <p:cNvSpPr/>
          <p:nvPr userDrawn="1"/>
        </p:nvSpPr>
        <p:spPr>
          <a:xfrm>
            <a:off x="11696700" y="0"/>
            <a:ext cx="495300" cy="54864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3A3BF9D-9683-48BE-BE5C-EE5EA56A48EF}"/>
              </a:ext>
            </a:extLst>
          </p:cNvPr>
          <p:cNvSpPr/>
          <p:nvPr userDrawn="1"/>
        </p:nvSpPr>
        <p:spPr>
          <a:xfrm>
            <a:off x="11696700" y="5486400"/>
            <a:ext cx="495300" cy="13716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3FBFAF7-8CCA-4DB7-89B7-73FBDCD0F460}"/>
              </a:ext>
            </a:extLst>
          </p:cNvPr>
          <p:cNvSpPr/>
          <p:nvPr userDrawn="1"/>
        </p:nvSpPr>
        <p:spPr>
          <a:xfrm>
            <a:off x="0" y="5240178"/>
            <a:ext cx="12192000" cy="246222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68CAE74-3F24-4267-AFCE-E672D7716ADE}"/>
              </a:ext>
            </a:extLst>
          </p:cNvPr>
          <p:cNvSpPr/>
          <p:nvPr userDrawn="1"/>
        </p:nvSpPr>
        <p:spPr>
          <a:xfrm>
            <a:off x="10337800" y="0"/>
            <a:ext cx="1358900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8461097-00B1-486A-B4E1-3B31EAEADF33}"/>
              </a:ext>
            </a:extLst>
          </p:cNvPr>
          <p:cNvSpPr/>
          <p:nvPr userDrawn="1"/>
        </p:nvSpPr>
        <p:spPr>
          <a:xfrm>
            <a:off x="0" y="5486400"/>
            <a:ext cx="10337800" cy="1371600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5D9FF48F-5FDE-47FD-A719-D261B93E0295}"/>
              </a:ext>
            </a:extLst>
          </p:cNvPr>
          <p:cNvCxnSpPr>
            <a:cxnSpLocks/>
          </p:cNvCxnSpPr>
          <p:nvPr userDrawn="1"/>
        </p:nvCxnSpPr>
        <p:spPr>
          <a:xfrm>
            <a:off x="0" y="4508500"/>
            <a:ext cx="1045210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0664918-698C-4DA2-A3F8-33424A9929A6}"/>
              </a:ext>
            </a:extLst>
          </p:cNvPr>
          <p:cNvCxnSpPr/>
          <p:nvPr userDrawn="1"/>
        </p:nvCxnSpPr>
        <p:spPr>
          <a:xfrm>
            <a:off x="7048500" y="4521200"/>
            <a:ext cx="0" cy="718978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>
            <a:extLst>
              <a:ext uri="{FF2B5EF4-FFF2-40B4-BE49-F238E27FC236}">
                <a16:creationId xmlns:a16="http://schemas.microsoft.com/office/drawing/2014/main" id="{9FE8DFA2-698E-4145-A76C-BDCAED91FD2C}"/>
              </a:ext>
            </a:extLst>
          </p:cNvPr>
          <p:cNvSpPr/>
          <p:nvPr userDrawn="1"/>
        </p:nvSpPr>
        <p:spPr>
          <a:xfrm flipH="1">
            <a:off x="336547" y="-3791"/>
            <a:ext cx="11518899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3381C68-0FDC-43A1-BFC1-26DC8CC3F1A5}"/>
              </a:ext>
            </a:extLst>
          </p:cNvPr>
          <p:cNvSpPr/>
          <p:nvPr userDrawn="1"/>
        </p:nvSpPr>
        <p:spPr>
          <a:xfrm flipH="1">
            <a:off x="336547" y="6401584"/>
            <a:ext cx="11518899" cy="467998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854A867D-2537-4573-A238-6BE32D13BC3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3301" y="2429319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91F4C348-60C9-4230-83F2-0B20834731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89867" y="2429319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5BB8F949-50AB-41B7-9637-E389AD0756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6433" y="2429319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CC4E8A92-1498-4775-8415-CA407EA6FA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62999" y="2429319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8B128E5-899A-4E5D-8F9C-C93ECACD5A34}"/>
              </a:ext>
            </a:extLst>
          </p:cNvPr>
          <p:cNvSpPr/>
          <p:nvPr userDrawn="1"/>
        </p:nvSpPr>
        <p:spPr>
          <a:xfrm>
            <a:off x="0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0C6252C-43A5-4304-9E4F-2B08D3D2D9A5}"/>
              </a:ext>
            </a:extLst>
          </p:cNvPr>
          <p:cNvSpPr/>
          <p:nvPr userDrawn="1"/>
        </p:nvSpPr>
        <p:spPr>
          <a:xfrm flipH="1">
            <a:off x="11855448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58600C6D-3311-4476-AC55-C5E882749EA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6420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C14561CC-9CBA-48FF-9464-269614DCE8F8}"/>
              </a:ext>
            </a:extLst>
          </p:cNvPr>
          <p:cNvCxnSpPr>
            <a:cxnSpLocks/>
          </p:cNvCxnSpPr>
          <p:nvPr userDrawn="1"/>
        </p:nvCxnSpPr>
        <p:spPr>
          <a:xfrm flipH="1">
            <a:off x="336549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B60BCEAC-8DC4-4F4C-959B-23262F124726}"/>
              </a:ext>
            </a:extLst>
          </p:cNvPr>
          <p:cNvCxnSpPr>
            <a:cxnSpLocks/>
          </p:cNvCxnSpPr>
          <p:nvPr userDrawn="1"/>
        </p:nvCxnSpPr>
        <p:spPr>
          <a:xfrm>
            <a:off x="11855450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F6673ED-8705-4751-B282-35827D627623}"/>
              </a:ext>
            </a:extLst>
          </p:cNvPr>
          <p:cNvSpPr/>
          <p:nvPr userDrawn="1"/>
        </p:nvSpPr>
        <p:spPr>
          <a:xfrm flipV="1">
            <a:off x="0" y="6401584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43377C7-62CA-408B-BEB4-C340E1A7DA0A}"/>
              </a:ext>
            </a:extLst>
          </p:cNvPr>
          <p:cNvSpPr/>
          <p:nvPr userDrawn="1"/>
        </p:nvSpPr>
        <p:spPr>
          <a:xfrm flipH="1" flipV="1">
            <a:off x="11855448" y="6401584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3C633826-23F9-4617-8492-6D3955A5913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6401582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14B34F53-1CC1-429E-9F0B-6BD934ED0D2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6549" y="6393791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8F97C573-44F8-4237-8B8F-2F723E807A2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855450" y="6393791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870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B44B423-94E1-4A11-BDC9-EB3D2BB831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34204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45596C91-D422-49F0-B418-090F4DD4A53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04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71F2B70-BB59-4C14-9EF7-81808837166E}"/>
              </a:ext>
            </a:extLst>
          </p:cNvPr>
          <p:cNvSpPr/>
          <p:nvPr userDrawn="1"/>
        </p:nvSpPr>
        <p:spPr>
          <a:xfrm>
            <a:off x="0" y="0"/>
            <a:ext cx="233408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79D4EA5-6629-43EA-B590-BED6BCC076C7}"/>
              </a:ext>
            </a:extLst>
          </p:cNvPr>
          <p:cNvSpPr/>
          <p:nvPr userDrawn="1"/>
        </p:nvSpPr>
        <p:spPr>
          <a:xfrm>
            <a:off x="231049" y="0"/>
            <a:ext cx="73751" cy="6858000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83FCEE5-3417-4C0D-A376-C2F1BF522D42}"/>
              </a:ext>
            </a:extLst>
          </p:cNvPr>
          <p:cNvSpPr/>
          <p:nvPr userDrawn="1"/>
        </p:nvSpPr>
        <p:spPr>
          <a:xfrm flipH="1">
            <a:off x="11958592" y="0"/>
            <a:ext cx="233408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BC4DAB5-CDCF-47AA-832A-313B1FB58CB3}"/>
              </a:ext>
            </a:extLst>
          </p:cNvPr>
          <p:cNvSpPr/>
          <p:nvPr userDrawn="1"/>
        </p:nvSpPr>
        <p:spPr>
          <a:xfrm flipH="1">
            <a:off x="11887200" y="0"/>
            <a:ext cx="73751" cy="68580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6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DD4389D-1F94-45DC-A8A4-90DBAC869994}"/>
              </a:ext>
            </a:extLst>
          </p:cNvPr>
          <p:cNvSpPr/>
          <p:nvPr userDrawn="1"/>
        </p:nvSpPr>
        <p:spPr>
          <a:xfrm>
            <a:off x="396314" y="0"/>
            <a:ext cx="495296" cy="6515096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139E671-53C9-4713-8515-150617FD541C}"/>
              </a:ext>
            </a:extLst>
          </p:cNvPr>
          <p:cNvSpPr/>
          <p:nvPr userDrawn="1"/>
        </p:nvSpPr>
        <p:spPr>
          <a:xfrm>
            <a:off x="2" y="0"/>
            <a:ext cx="445802" cy="6858000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BBE9725-8526-4B1C-BAAA-FF8AF6F85B3D}"/>
              </a:ext>
            </a:extLst>
          </p:cNvPr>
          <p:cNvCxnSpPr>
            <a:cxnSpLocks/>
          </p:cNvCxnSpPr>
          <p:nvPr userDrawn="1"/>
        </p:nvCxnSpPr>
        <p:spPr>
          <a:xfrm>
            <a:off x="891610" y="6019800"/>
            <a:ext cx="1130039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AB5D3836-4ADD-43A9-B2E9-D12161C683A0}"/>
              </a:ext>
            </a:extLst>
          </p:cNvPr>
          <p:cNvCxnSpPr/>
          <p:nvPr userDrawn="1"/>
        </p:nvCxnSpPr>
        <p:spPr>
          <a:xfrm flipH="1">
            <a:off x="891608" y="0"/>
            <a:ext cx="0" cy="6804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D0119F47-CA84-4FE9-B063-ABD3C0EB029F}"/>
              </a:ext>
            </a:extLst>
          </p:cNvPr>
          <p:cNvCxnSpPr/>
          <p:nvPr userDrawn="1"/>
        </p:nvCxnSpPr>
        <p:spPr>
          <a:xfrm flipH="1">
            <a:off x="445804" y="0"/>
            <a:ext cx="0" cy="6804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56F68E50-BD55-44E3-9C8A-3A94164BF696}"/>
              </a:ext>
            </a:extLst>
          </p:cNvPr>
          <p:cNvSpPr/>
          <p:nvPr userDrawn="1"/>
        </p:nvSpPr>
        <p:spPr>
          <a:xfrm>
            <a:off x="0" y="6411600"/>
            <a:ext cx="12192000" cy="4464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6207F7C-B4FC-48F2-AE84-D1A3AC55FB6E}"/>
              </a:ext>
            </a:extLst>
          </p:cNvPr>
          <p:cNvCxnSpPr>
            <a:cxnSpLocks/>
          </p:cNvCxnSpPr>
          <p:nvPr userDrawn="1"/>
        </p:nvCxnSpPr>
        <p:spPr>
          <a:xfrm>
            <a:off x="2" y="6411600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157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E3358C10-B978-40A4-AF75-6F968F8DE530}"/>
              </a:ext>
            </a:extLst>
          </p:cNvPr>
          <p:cNvSpPr/>
          <p:nvPr userDrawn="1"/>
        </p:nvSpPr>
        <p:spPr>
          <a:xfrm flipH="1" flipV="1">
            <a:off x="11855447" y="472000"/>
            <a:ext cx="336552" cy="5918002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398B425-BFA4-4246-A523-E7FC4950AE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77132" y="1644461"/>
            <a:ext cx="3483427" cy="16609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0245F6E-AE14-4E5C-A96D-BD10B8B2824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77132" y="3560347"/>
            <a:ext cx="3483427" cy="16609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1BCA2E4-E703-4C84-95A8-25674F9991D5}"/>
              </a:ext>
            </a:extLst>
          </p:cNvPr>
          <p:cNvSpPr/>
          <p:nvPr userDrawn="1"/>
        </p:nvSpPr>
        <p:spPr>
          <a:xfrm flipH="1">
            <a:off x="336547" y="-3791"/>
            <a:ext cx="11518899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9C9B5FD-5EB0-4AA0-B371-AEA7F744114B}"/>
              </a:ext>
            </a:extLst>
          </p:cNvPr>
          <p:cNvSpPr/>
          <p:nvPr userDrawn="1"/>
        </p:nvSpPr>
        <p:spPr>
          <a:xfrm flipH="1">
            <a:off x="0" y="6401584"/>
            <a:ext cx="11855446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95EF956-DD8F-4115-B338-E14A70D0ADCA}"/>
              </a:ext>
            </a:extLst>
          </p:cNvPr>
          <p:cNvSpPr/>
          <p:nvPr userDrawn="1"/>
        </p:nvSpPr>
        <p:spPr>
          <a:xfrm>
            <a:off x="0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A5F79CE-BDE2-4B71-B50B-3FECFF34BC94}"/>
              </a:ext>
            </a:extLst>
          </p:cNvPr>
          <p:cNvSpPr/>
          <p:nvPr userDrawn="1"/>
        </p:nvSpPr>
        <p:spPr>
          <a:xfrm flipH="1">
            <a:off x="11855448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28CAF4C-5734-4FB2-BC39-C51AFAEE228E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6420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92EFA7FE-3419-49D0-A9DE-24C39F24DE1B}"/>
              </a:ext>
            </a:extLst>
          </p:cNvPr>
          <p:cNvCxnSpPr>
            <a:cxnSpLocks/>
          </p:cNvCxnSpPr>
          <p:nvPr userDrawn="1"/>
        </p:nvCxnSpPr>
        <p:spPr>
          <a:xfrm flipH="1">
            <a:off x="336549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16B62FE-456D-43E0-A365-6DF2CF3D54E4}"/>
              </a:ext>
            </a:extLst>
          </p:cNvPr>
          <p:cNvSpPr/>
          <p:nvPr userDrawn="1"/>
        </p:nvSpPr>
        <p:spPr>
          <a:xfrm flipH="1" flipV="1">
            <a:off x="11855448" y="6401584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7225D656-52B8-4D71-9909-9D6003265D0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6401582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1D5AE48E-C2E2-4F0A-87F3-A1D3C7BE3D17}"/>
              </a:ext>
            </a:extLst>
          </p:cNvPr>
          <p:cNvCxnSpPr>
            <a:cxnSpLocks/>
          </p:cNvCxnSpPr>
          <p:nvPr userDrawn="1"/>
        </p:nvCxnSpPr>
        <p:spPr>
          <a:xfrm>
            <a:off x="11855450" y="-3790"/>
            <a:ext cx="0" cy="6861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1D06E2F5-16AA-40F8-8275-8A54ABC4E09D}"/>
              </a:ext>
            </a:extLst>
          </p:cNvPr>
          <p:cNvSpPr/>
          <p:nvPr userDrawn="1"/>
        </p:nvSpPr>
        <p:spPr>
          <a:xfrm flipH="1">
            <a:off x="-12726" y="5205667"/>
            <a:ext cx="1172075" cy="1172075"/>
          </a:xfrm>
          <a:prstGeom prst="donut">
            <a:avLst>
              <a:gd name="adj" fmla="val 30150"/>
            </a:avLst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50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12566559-76ED-46C5-9E7D-A2B02A0ACF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77727" y="1737811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BB077EB2-951C-4B6D-AC24-A0F50F8C6D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79780" y="1737811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BE86AB3-27E6-4720-A9D6-779CD4A98619}"/>
              </a:ext>
            </a:extLst>
          </p:cNvPr>
          <p:cNvSpPr/>
          <p:nvPr userDrawn="1"/>
        </p:nvSpPr>
        <p:spPr>
          <a:xfrm flipV="1">
            <a:off x="-12726" y="472000"/>
            <a:ext cx="336552" cy="5918002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EF82D14-BEA3-46B5-BD93-33DAC2850411}"/>
              </a:ext>
            </a:extLst>
          </p:cNvPr>
          <p:cNvSpPr/>
          <p:nvPr userDrawn="1"/>
        </p:nvSpPr>
        <p:spPr>
          <a:xfrm>
            <a:off x="323827" y="-3791"/>
            <a:ext cx="11518899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C533DA5-12B7-437E-8CBE-A6DA2EA55726}"/>
              </a:ext>
            </a:extLst>
          </p:cNvPr>
          <p:cNvSpPr/>
          <p:nvPr userDrawn="1"/>
        </p:nvSpPr>
        <p:spPr>
          <a:xfrm>
            <a:off x="323826" y="6401584"/>
            <a:ext cx="11868173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3FB015E-6BAA-4AB9-B9C1-785C0060C9E6}"/>
              </a:ext>
            </a:extLst>
          </p:cNvPr>
          <p:cNvSpPr/>
          <p:nvPr userDrawn="1"/>
        </p:nvSpPr>
        <p:spPr>
          <a:xfrm flipH="1">
            <a:off x="11842721" y="-3791"/>
            <a:ext cx="349278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9FC6B42-925E-4224-91AC-4BA1326E6B9C}"/>
              </a:ext>
            </a:extLst>
          </p:cNvPr>
          <p:cNvSpPr/>
          <p:nvPr userDrawn="1"/>
        </p:nvSpPr>
        <p:spPr>
          <a:xfrm>
            <a:off x="-12726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8206BC2D-C8FE-4531-85EF-CB5741E8F422}"/>
              </a:ext>
            </a:extLst>
          </p:cNvPr>
          <p:cNvCxnSpPr>
            <a:cxnSpLocks/>
          </p:cNvCxnSpPr>
          <p:nvPr userDrawn="1"/>
        </p:nvCxnSpPr>
        <p:spPr>
          <a:xfrm>
            <a:off x="-12725" y="464209"/>
            <a:ext cx="12204725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DD64714E-4816-4AEB-8D7C-56701AAA8452}"/>
              </a:ext>
            </a:extLst>
          </p:cNvPr>
          <p:cNvCxnSpPr>
            <a:cxnSpLocks/>
          </p:cNvCxnSpPr>
          <p:nvPr userDrawn="1"/>
        </p:nvCxnSpPr>
        <p:spPr>
          <a:xfrm>
            <a:off x="11842724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2BE7B5E-41C9-475E-B86C-A57372E678C5}"/>
              </a:ext>
            </a:extLst>
          </p:cNvPr>
          <p:cNvSpPr/>
          <p:nvPr userDrawn="1"/>
        </p:nvSpPr>
        <p:spPr>
          <a:xfrm flipV="1">
            <a:off x="-12726" y="6401584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FD1A8B8B-508E-476E-B546-8A0EAA2D4297}"/>
              </a:ext>
            </a:extLst>
          </p:cNvPr>
          <p:cNvCxnSpPr>
            <a:cxnSpLocks/>
          </p:cNvCxnSpPr>
          <p:nvPr userDrawn="1"/>
        </p:nvCxnSpPr>
        <p:spPr>
          <a:xfrm flipH="1">
            <a:off x="323823" y="-3790"/>
            <a:ext cx="0" cy="6861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각 삼각형 31">
            <a:extLst>
              <a:ext uri="{FF2B5EF4-FFF2-40B4-BE49-F238E27FC236}">
                <a16:creationId xmlns:a16="http://schemas.microsoft.com/office/drawing/2014/main" id="{E480D822-5589-4DCA-8E25-3D63751505AE}"/>
              </a:ext>
            </a:extLst>
          </p:cNvPr>
          <p:cNvSpPr/>
          <p:nvPr userDrawn="1"/>
        </p:nvSpPr>
        <p:spPr>
          <a:xfrm flipH="1">
            <a:off x="11019924" y="5217927"/>
            <a:ext cx="1172075" cy="1172075"/>
          </a:xfrm>
          <a:prstGeom prst="rtTriangle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EED62DC6-757F-425C-A007-D30BAE6BD7F9}"/>
              </a:ext>
            </a:extLst>
          </p:cNvPr>
          <p:cNvCxnSpPr>
            <a:cxnSpLocks/>
          </p:cNvCxnSpPr>
          <p:nvPr userDrawn="1"/>
        </p:nvCxnSpPr>
        <p:spPr>
          <a:xfrm>
            <a:off x="-12725" y="6401582"/>
            <a:ext cx="12204724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95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0058FE9D-9FC1-4115-9D91-0BE5691A2008}"/>
              </a:ext>
            </a:extLst>
          </p:cNvPr>
          <p:cNvSpPr/>
          <p:nvPr userDrawn="1"/>
        </p:nvSpPr>
        <p:spPr>
          <a:xfrm flipH="1">
            <a:off x="10683370" y="5217927"/>
            <a:ext cx="1172075" cy="1172075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76FF842-45A8-4882-8F98-BD81B43E8723}"/>
              </a:ext>
            </a:extLst>
          </p:cNvPr>
          <p:cNvSpPr/>
          <p:nvPr userDrawn="1"/>
        </p:nvSpPr>
        <p:spPr>
          <a:xfrm flipH="1" flipV="1">
            <a:off x="-8" y="6401584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B4D1A341-AC0D-4229-B765-052F110F701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08863" y="1223799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20574F4-1B2E-4DAA-8040-48391077B8D5}"/>
              </a:ext>
            </a:extLst>
          </p:cNvPr>
          <p:cNvSpPr/>
          <p:nvPr userDrawn="1"/>
        </p:nvSpPr>
        <p:spPr>
          <a:xfrm flipH="1">
            <a:off x="336547" y="-3791"/>
            <a:ext cx="11518899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442F29-6990-4F44-B770-37B1B9FA3943}"/>
              </a:ext>
            </a:extLst>
          </p:cNvPr>
          <p:cNvSpPr/>
          <p:nvPr userDrawn="1"/>
        </p:nvSpPr>
        <p:spPr>
          <a:xfrm flipH="1">
            <a:off x="336546" y="6401584"/>
            <a:ext cx="11518899" cy="467998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53D80BD-1C18-4CC1-AD34-8B700BD00826}"/>
              </a:ext>
            </a:extLst>
          </p:cNvPr>
          <p:cNvSpPr/>
          <p:nvPr userDrawn="1"/>
        </p:nvSpPr>
        <p:spPr>
          <a:xfrm>
            <a:off x="0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978F5DB-4E46-4689-975F-5D8F1526AD49}"/>
              </a:ext>
            </a:extLst>
          </p:cNvPr>
          <p:cNvSpPr/>
          <p:nvPr userDrawn="1"/>
        </p:nvSpPr>
        <p:spPr>
          <a:xfrm flipH="1">
            <a:off x="11855448" y="-3791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A28BA7DF-04C9-4377-BCCB-AEE2966EDC0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6420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56358F5A-04A8-4071-9342-1FF41B516BEA}"/>
              </a:ext>
            </a:extLst>
          </p:cNvPr>
          <p:cNvCxnSpPr>
            <a:cxnSpLocks/>
          </p:cNvCxnSpPr>
          <p:nvPr userDrawn="1"/>
        </p:nvCxnSpPr>
        <p:spPr>
          <a:xfrm flipH="1">
            <a:off x="336549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02EE2A5-0CFB-4C90-B88F-AAE9B45E421A}"/>
              </a:ext>
            </a:extLst>
          </p:cNvPr>
          <p:cNvSpPr/>
          <p:nvPr userDrawn="1"/>
        </p:nvSpPr>
        <p:spPr>
          <a:xfrm flipH="1" flipV="1">
            <a:off x="11855448" y="6401584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46ABBA42-1BB5-4454-A68E-76E170A2DF2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6401582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79B98E0F-4491-4DE8-B18C-C4896041508A}"/>
              </a:ext>
            </a:extLst>
          </p:cNvPr>
          <p:cNvCxnSpPr>
            <a:cxnSpLocks/>
          </p:cNvCxnSpPr>
          <p:nvPr userDrawn="1"/>
        </p:nvCxnSpPr>
        <p:spPr>
          <a:xfrm>
            <a:off x="11855450" y="-3790"/>
            <a:ext cx="0" cy="6861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DEC50173-F70C-4F60-B4AC-511CF0BF0020}"/>
              </a:ext>
            </a:extLst>
          </p:cNvPr>
          <p:cNvCxnSpPr>
            <a:cxnSpLocks/>
          </p:cNvCxnSpPr>
          <p:nvPr userDrawn="1"/>
        </p:nvCxnSpPr>
        <p:spPr>
          <a:xfrm flipH="1">
            <a:off x="336549" y="-3790"/>
            <a:ext cx="0" cy="6861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503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원형: 비어 있음 30">
            <a:extLst>
              <a:ext uri="{FF2B5EF4-FFF2-40B4-BE49-F238E27FC236}">
                <a16:creationId xmlns:a16="http://schemas.microsoft.com/office/drawing/2014/main" id="{A5C50C95-4188-491A-9AD1-1A4C9B17BF9D}"/>
              </a:ext>
            </a:extLst>
          </p:cNvPr>
          <p:cNvSpPr/>
          <p:nvPr userDrawn="1"/>
        </p:nvSpPr>
        <p:spPr>
          <a:xfrm flipH="1">
            <a:off x="10668857" y="5205667"/>
            <a:ext cx="1172075" cy="1172075"/>
          </a:xfrm>
          <a:prstGeom prst="donut">
            <a:avLst>
              <a:gd name="adj" fmla="val 30150"/>
            </a:avLst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A8F72CDD-9F3E-422A-AAB7-19B8C93C81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16106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B65C387-C6D4-4288-91F9-C284E4C5784E}"/>
              </a:ext>
            </a:extLst>
          </p:cNvPr>
          <p:cNvSpPr/>
          <p:nvPr userDrawn="1"/>
        </p:nvSpPr>
        <p:spPr>
          <a:xfrm flipH="1">
            <a:off x="11855447" y="475789"/>
            <a:ext cx="336552" cy="5918002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4218479-3178-4995-8328-E7681097C1D9}"/>
              </a:ext>
            </a:extLst>
          </p:cNvPr>
          <p:cNvSpPr/>
          <p:nvPr userDrawn="1"/>
        </p:nvSpPr>
        <p:spPr>
          <a:xfrm flipH="1" flipV="1">
            <a:off x="0" y="6401584"/>
            <a:ext cx="11855446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A7E18DA-0EC4-4D76-A719-19AFF201EA5E}"/>
              </a:ext>
            </a:extLst>
          </p:cNvPr>
          <p:cNvSpPr/>
          <p:nvPr userDrawn="1"/>
        </p:nvSpPr>
        <p:spPr>
          <a:xfrm flipH="1" flipV="1">
            <a:off x="0" y="-3791"/>
            <a:ext cx="11855446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889C230-CD97-46AC-A276-5BFF8647AFE1}"/>
              </a:ext>
            </a:extLst>
          </p:cNvPr>
          <p:cNvSpPr/>
          <p:nvPr userDrawn="1"/>
        </p:nvSpPr>
        <p:spPr>
          <a:xfrm flipH="1" flipV="1">
            <a:off x="11855448" y="6401584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9F3A1B10-2918-4BA1-8D31-9AABB5D53FE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6393791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D2693FF-5A83-43A5-A6ED-0DBAB59A0A68}"/>
              </a:ext>
            </a:extLst>
          </p:cNvPr>
          <p:cNvSpPr/>
          <p:nvPr userDrawn="1"/>
        </p:nvSpPr>
        <p:spPr>
          <a:xfrm flipH="1">
            <a:off x="11855448" y="-3791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6A3157E8-4143-4F6B-899E-993E0E65D6B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6420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57F3771-91B0-45BD-8339-A50DDE7FFDAA}"/>
              </a:ext>
            </a:extLst>
          </p:cNvPr>
          <p:cNvCxnSpPr>
            <a:cxnSpLocks/>
          </p:cNvCxnSpPr>
          <p:nvPr userDrawn="1"/>
        </p:nvCxnSpPr>
        <p:spPr>
          <a:xfrm flipV="1">
            <a:off x="11855450" y="-3791"/>
            <a:ext cx="0" cy="6861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631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C83CE2B-00DF-4FE8-92D5-767B0ACD89FF}"/>
              </a:ext>
            </a:extLst>
          </p:cNvPr>
          <p:cNvSpPr/>
          <p:nvPr userDrawn="1"/>
        </p:nvSpPr>
        <p:spPr>
          <a:xfrm>
            <a:off x="0" y="0"/>
            <a:ext cx="1981200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838B8A1-9F78-43C4-AD83-D504EA5D02A9}"/>
              </a:ext>
            </a:extLst>
          </p:cNvPr>
          <p:cNvSpPr/>
          <p:nvPr userDrawn="1"/>
        </p:nvSpPr>
        <p:spPr>
          <a:xfrm>
            <a:off x="1981200" y="5943600"/>
            <a:ext cx="10210800" cy="9144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DBFA7AD-EF03-4880-9225-D5507E5D0689}"/>
              </a:ext>
            </a:extLst>
          </p:cNvPr>
          <p:cNvSpPr/>
          <p:nvPr userDrawn="1"/>
        </p:nvSpPr>
        <p:spPr>
          <a:xfrm>
            <a:off x="1981200" y="0"/>
            <a:ext cx="263025" cy="59436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690A2DC-3B80-4E4A-B406-AFE6720D5F73}"/>
              </a:ext>
            </a:extLst>
          </p:cNvPr>
          <p:cNvSpPr/>
          <p:nvPr userDrawn="1"/>
        </p:nvSpPr>
        <p:spPr>
          <a:xfrm>
            <a:off x="2244224" y="3679325"/>
            <a:ext cx="2264275" cy="2264275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49B87814-7394-43BF-B1A2-D3A892B0FA22}"/>
              </a:ext>
            </a:extLst>
          </p:cNvPr>
          <p:cNvCxnSpPr/>
          <p:nvPr userDrawn="1"/>
        </p:nvCxnSpPr>
        <p:spPr>
          <a:xfrm>
            <a:off x="1981200" y="5600700"/>
            <a:ext cx="1021080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659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CFBB832-5AE5-48C4-86E0-F6A8AD45CB3D}"/>
              </a:ext>
            </a:extLst>
          </p:cNvPr>
          <p:cNvSpPr/>
          <p:nvPr userDrawn="1"/>
        </p:nvSpPr>
        <p:spPr>
          <a:xfrm flipH="1">
            <a:off x="10210800" y="0"/>
            <a:ext cx="1981200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9F39735-0DDB-4510-BE42-5F1A599A77C3}"/>
              </a:ext>
            </a:extLst>
          </p:cNvPr>
          <p:cNvSpPr/>
          <p:nvPr userDrawn="1"/>
        </p:nvSpPr>
        <p:spPr>
          <a:xfrm flipH="1">
            <a:off x="0" y="5943600"/>
            <a:ext cx="10210800" cy="9144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E220D5B-CBEA-4CC3-9CCD-CD4E1EB7B17F}"/>
              </a:ext>
            </a:extLst>
          </p:cNvPr>
          <p:cNvSpPr/>
          <p:nvPr userDrawn="1"/>
        </p:nvSpPr>
        <p:spPr>
          <a:xfrm flipH="1">
            <a:off x="9947775" y="0"/>
            <a:ext cx="263025" cy="59436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8C59E547-D63F-48BE-8FBD-D5EFBA1D95CD}"/>
              </a:ext>
            </a:extLst>
          </p:cNvPr>
          <p:cNvSpPr/>
          <p:nvPr userDrawn="1"/>
        </p:nvSpPr>
        <p:spPr>
          <a:xfrm flipH="1">
            <a:off x="8775699" y="4771525"/>
            <a:ext cx="1172075" cy="1172075"/>
          </a:xfrm>
          <a:prstGeom prst="donut">
            <a:avLst>
              <a:gd name="adj" fmla="val 30150"/>
            </a:avLst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1045D00A-4FC1-4737-80B2-95E8A8C388B7}"/>
              </a:ext>
            </a:extLst>
          </p:cNvPr>
          <p:cNvCxnSpPr/>
          <p:nvPr userDrawn="1"/>
        </p:nvCxnSpPr>
        <p:spPr>
          <a:xfrm flipH="1">
            <a:off x="0" y="5600700"/>
            <a:ext cx="1021080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368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C81C98BE-DDBA-4845-9E50-D7FAA473DEBA}"/>
              </a:ext>
            </a:extLst>
          </p:cNvPr>
          <p:cNvSpPr/>
          <p:nvPr userDrawn="1"/>
        </p:nvSpPr>
        <p:spPr>
          <a:xfrm>
            <a:off x="0" y="0"/>
            <a:ext cx="2317745" cy="1295387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082B278-C43A-494B-A3AD-B1EE321B5303}"/>
              </a:ext>
            </a:extLst>
          </p:cNvPr>
          <p:cNvSpPr/>
          <p:nvPr userDrawn="1"/>
        </p:nvSpPr>
        <p:spPr>
          <a:xfrm>
            <a:off x="9874244" y="0"/>
            <a:ext cx="2317745" cy="1295387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4751F0-BBD9-4229-BCF9-B7490D1EB585}"/>
              </a:ext>
            </a:extLst>
          </p:cNvPr>
          <p:cNvSpPr/>
          <p:nvPr userDrawn="1"/>
        </p:nvSpPr>
        <p:spPr>
          <a:xfrm>
            <a:off x="0" y="5562586"/>
            <a:ext cx="2317745" cy="1295387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10F6F95-2CBA-48BD-A58C-A3E7B893BCB5}"/>
              </a:ext>
            </a:extLst>
          </p:cNvPr>
          <p:cNvSpPr/>
          <p:nvPr userDrawn="1"/>
        </p:nvSpPr>
        <p:spPr>
          <a:xfrm>
            <a:off x="9874244" y="5562586"/>
            <a:ext cx="2317745" cy="1295387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700583C2-6E6B-424C-B708-1503F7D16FB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562600"/>
            <a:ext cx="1219200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0C43CE53-7788-4E09-85DA-4F615C245A2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295400"/>
            <a:ext cx="1219200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29A16E8F-CE2F-43A6-A33A-3EE443BFB490}"/>
              </a:ext>
            </a:extLst>
          </p:cNvPr>
          <p:cNvCxnSpPr/>
          <p:nvPr userDrawn="1"/>
        </p:nvCxnSpPr>
        <p:spPr>
          <a:xfrm>
            <a:off x="2317750" y="0"/>
            <a:ext cx="0" cy="6858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440E2E91-40F9-454F-84F0-7CC64823A1F7}"/>
              </a:ext>
            </a:extLst>
          </p:cNvPr>
          <p:cNvCxnSpPr/>
          <p:nvPr userDrawn="1"/>
        </p:nvCxnSpPr>
        <p:spPr>
          <a:xfrm>
            <a:off x="9874250" y="0"/>
            <a:ext cx="0" cy="6858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109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각 삼각형 21">
            <a:extLst>
              <a:ext uri="{FF2B5EF4-FFF2-40B4-BE49-F238E27FC236}">
                <a16:creationId xmlns:a16="http://schemas.microsoft.com/office/drawing/2014/main" id="{DE6FE750-A1A6-4022-B429-2606690D0140}"/>
              </a:ext>
            </a:extLst>
          </p:cNvPr>
          <p:cNvSpPr/>
          <p:nvPr userDrawn="1"/>
        </p:nvSpPr>
        <p:spPr>
          <a:xfrm>
            <a:off x="833965" y="4974165"/>
            <a:ext cx="969435" cy="969435"/>
          </a:xfrm>
          <a:prstGeom prst="rtTriangle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330B246-2ECF-4DF8-9D48-911DFDF8F352}"/>
              </a:ext>
            </a:extLst>
          </p:cNvPr>
          <p:cNvSpPr/>
          <p:nvPr userDrawn="1"/>
        </p:nvSpPr>
        <p:spPr>
          <a:xfrm>
            <a:off x="833965" y="5943600"/>
            <a:ext cx="11358035" cy="9144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8B61641-EA35-4650-83F9-C592C468A4AD}"/>
              </a:ext>
            </a:extLst>
          </p:cNvPr>
          <p:cNvSpPr/>
          <p:nvPr userDrawn="1"/>
        </p:nvSpPr>
        <p:spPr>
          <a:xfrm>
            <a:off x="0" y="0"/>
            <a:ext cx="419100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C2E640B-0593-4045-AAEB-A88860BEFC25}"/>
              </a:ext>
            </a:extLst>
          </p:cNvPr>
          <p:cNvCxnSpPr/>
          <p:nvPr userDrawn="1"/>
        </p:nvCxnSpPr>
        <p:spPr>
          <a:xfrm>
            <a:off x="833965" y="5600700"/>
            <a:ext cx="11358035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8A449AE-3B4E-4F1E-8E0D-D9B773ADA7DD}"/>
              </a:ext>
            </a:extLst>
          </p:cNvPr>
          <p:cNvSpPr/>
          <p:nvPr userDrawn="1"/>
        </p:nvSpPr>
        <p:spPr>
          <a:xfrm>
            <a:off x="414865" y="0"/>
            <a:ext cx="419100" cy="68580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970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68E5BCA3-E8CA-4D43-8DCA-87BAB6BB5FFB}"/>
              </a:ext>
            </a:extLst>
          </p:cNvPr>
          <p:cNvSpPr/>
          <p:nvPr userDrawn="1"/>
        </p:nvSpPr>
        <p:spPr>
          <a:xfrm flipH="1">
            <a:off x="11876086" y="5943600"/>
            <a:ext cx="315914" cy="9144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0F6D433-A342-4DF5-9236-5DFF817E1893}"/>
              </a:ext>
            </a:extLst>
          </p:cNvPr>
          <p:cNvSpPr/>
          <p:nvPr userDrawn="1"/>
        </p:nvSpPr>
        <p:spPr>
          <a:xfrm flipH="1">
            <a:off x="11876086" y="0"/>
            <a:ext cx="315914" cy="5943599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F581D33-0103-47FD-9D5D-97AA158A5D23}"/>
              </a:ext>
            </a:extLst>
          </p:cNvPr>
          <p:cNvSpPr/>
          <p:nvPr userDrawn="1"/>
        </p:nvSpPr>
        <p:spPr>
          <a:xfrm>
            <a:off x="3781426" y="5943600"/>
            <a:ext cx="8074024" cy="9144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8FF8962-D4E1-41AE-A0BB-7B55B8A55E21}"/>
              </a:ext>
            </a:extLst>
          </p:cNvPr>
          <p:cNvSpPr/>
          <p:nvPr userDrawn="1"/>
        </p:nvSpPr>
        <p:spPr>
          <a:xfrm>
            <a:off x="3435350" y="0"/>
            <a:ext cx="974726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8F11EF49-4DBF-4A3F-A44B-3EBC3F6D05BA}"/>
              </a:ext>
            </a:extLst>
          </p:cNvPr>
          <p:cNvCxnSpPr/>
          <p:nvPr userDrawn="1"/>
        </p:nvCxnSpPr>
        <p:spPr>
          <a:xfrm>
            <a:off x="833965" y="5943600"/>
            <a:ext cx="11358035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69B0FC1-857C-427C-ABAD-011272CCB771}"/>
              </a:ext>
            </a:extLst>
          </p:cNvPr>
          <p:cNvSpPr/>
          <p:nvPr userDrawn="1"/>
        </p:nvSpPr>
        <p:spPr>
          <a:xfrm>
            <a:off x="4405841" y="0"/>
            <a:ext cx="115359" cy="68580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4982DB1-7DB8-4B5F-888C-88E719FD9FF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78142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F3DA158-9880-4E4A-9427-2CF3E721CDC8}"/>
              </a:ext>
            </a:extLst>
          </p:cNvPr>
          <p:cNvCxnSpPr/>
          <p:nvPr userDrawn="1"/>
        </p:nvCxnSpPr>
        <p:spPr>
          <a:xfrm>
            <a:off x="11855450" y="0"/>
            <a:ext cx="0" cy="6858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161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AC62F49-C219-4FDC-8A9D-0E494BB4F14F}"/>
              </a:ext>
            </a:extLst>
          </p:cNvPr>
          <p:cNvSpPr/>
          <p:nvPr userDrawn="1"/>
        </p:nvSpPr>
        <p:spPr>
          <a:xfrm flipH="1">
            <a:off x="11300390" y="0"/>
            <a:ext cx="495296" cy="6515096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3B3FCB5B-6BE1-4C80-B64F-A72594339C2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019800"/>
            <a:ext cx="11300390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0BAB037-ECC2-4A05-8B6F-FE7D9E1C3239}"/>
              </a:ext>
            </a:extLst>
          </p:cNvPr>
          <p:cNvSpPr/>
          <p:nvPr userDrawn="1"/>
        </p:nvSpPr>
        <p:spPr>
          <a:xfrm flipH="1">
            <a:off x="11746196" y="0"/>
            <a:ext cx="445802" cy="68580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CB8E2A8-BD35-49EF-8B36-D18482965555}"/>
              </a:ext>
            </a:extLst>
          </p:cNvPr>
          <p:cNvCxnSpPr/>
          <p:nvPr userDrawn="1"/>
        </p:nvCxnSpPr>
        <p:spPr>
          <a:xfrm>
            <a:off x="11300392" y="0"/>
            <a:ext cx="0" cy="6804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28E67C9-A375-48CF-AA14-6EE43E970095}"/>
              </a:ext>
            </a:extLst>
          </p:cNvPr>
          <p:cNvSpPr/>
          <p:nvPr userDrawn="1"/>
        </p:nvSpPr>
        <p:spPr>
          <a:xfrm flipH="1">
            <a:off x="0" y="6411600"/>
            <a:ext cx="12192000" cy="4464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CA2DF7DC-BC36-459D-8577-791381D1001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11600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88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2628F873-EEF0-41CE-8285-7B4DD9FF991C}"/>
              </a:ext>
            </a:extLst>
          </p:cNvPr>
          <p:cNvSpPr/>
          <p:nvPr userDrawn="1"/>
        </p:nvSpPr>
        <p:spPr>
          <a:xfrm flipH="1">
            <a:off x="11855449" y="0"/>
            <a:ext cx="336551" cy="5943599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2722747-32D1-4BC2-978A-25DF225BF6F1}"/>
              </a:ext>
            </a:extLst>
          </p:cNvPr>
          <p:cNvSpPr/>
          <p:nvPr userDrawn="1"/>
        </p:nvSpPr>
        <p:spPr>
          <a:xfrm flipH="1">
            <a:off x="0" y="5965199"/>
            <a:ext cx="12192000" cy="44640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F63E2AA-CF4A-49F0-88E2-5450BE1A545E}"/>
              </a:ext>
            </a:extLst>
          </p:cNvPr>
          <p:cNvSpPr/>
          <p:nvPr userDrawn="1"/>
        </p:nvSpPr>
        <p:spPr>
          <a:xfrm flipH="1">
            <a:off x="11855449" y="5943600"/>
            <a:ext cx="336551" cy="9144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2EEB910-372C-48D7-8B1A-31AC23B99265}"/>
              </a:ext>
            </a:extLst>
          </p:cNvPr>
          <p:cNvSpPr/>
          <p:nvPr userDrawn="1"/>
        </p:nvSpPr>
        <p:spPr>
          <a:xfrm>
            <a:off x="0" y="5943600"/>
            <a:ext cx="336548" cy="914400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1E348E1-74AA-456F-939F-390E2F7A24F4}"/>
              </a:ext>
            </a:extLst>
          </p:cNvPr>
          <p:cNvSpPr/>
          <p:nvPr userDrawn="1"/>
        </p:nvSpPr>
        <p:spPr>
          <a:xfrm>
            <a:off x="0" y="0"/>
            <a:ext cx="336548" cy="5943599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E7269900-778F-4897-B163-FBCE1853FD0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11600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DBB3B60F-AAD3-47B3-B762-C909D42C69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4359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588AE87-F240-457C-A799-6431175A78AC}"/>
              </a:ext>
            </a:extLst>
          </p:cNvPr>
          <p:cNvSpPr/>
          <p:nvPr userDrawn="1"/>
        </p:nvSpPr>
        <p:spPr>
          <a:xfrm flipH="1">
            <a:off x="0" y="6411600"/>
            <a:ext cx="12192000" cy="446400"/>
          </a:xfrm>
          <a:prstGeom prst="rect">
            <a:avLst/>
          </a:prstGeom>
          <a:solidFill>
            <a:srgbClr val="2D2415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DAF263A-383F-430B-9DB3-E92D7BC5FF14}"/>
              </a:ext>
            </a:extLst>
          </p:cNvPr>
          <p:cNvSpPr/>
          <p:nvPr userDrawn="1"/>
        </p:nvSpPr>
        <p:spPr>
          <a:xfrm flipV="1">
            <a:off x="0" y="0"/>
            <a:ext cx="12192000" cy="20044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0CE4432-1AC0-4222-AF8F-2081D8575D02}"/>
              </a:ext>
            </a:extLst>
          </p:cNvPr>
          <p:cNvSpPr/>
          <p:nvPr userDrawn="1"/>
        </p:nvSpPr>
        <p:spPr>
          <a:xfrm>
            <a:off x="11855448" y="0"/>
            <a:ext cx="336548" cy="203199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D874A60-7BAC-49BD-BCA9-B81311F7E431}"/>
              </a:ext>
            </a:extLst>
          </p:cNvPr>
          <p:cNvSpPr/>
          <p:nvPr userDrawn="1"/>
        </p:nvSpPr>
        <p:spPr>
          <a:xfrm>
            <a:off x="0" y="0"/>
            <a:ext cx="336548" cy="203199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FE01C3A1-B43D-4723-BA85-C80D4E42A084}"/>
              </a:ext>
            </a:extLst>
          </p:cNvPr>
          <p:cNvCxnSpPr>
            <a:cxnSpLocks/>
          </p:cNvCxnSpPr>
          <p:nvPr userDrawn="1"/>
        </p:nvCxnSpPr>
        <p:spPr>
          <a:xfrm flipV="1">
            <a:off x="2" y="203200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54AD0119-6BB3-43C3-9D85-9235F12C016B}"/>
              </a:ext>
            </a:extLst>
          </p:cNvPr>
          <p:cNvCxnSpPr/>
          <p:nvPr userDrawn="1"/>
        </p:nvCxnSpPr>
        <p:spPr>
          <a:xfrm flipH="1">
            <a:off x="336550" y="0"/>
            <a:ext cx="0" cy="6858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A425D6B6-EB6D-4DD9-B0F9-82F5F17928DF}"/>
              </a:ext>
            </a:extLst>
          </p:cNvPr>
          <p:cNvCxnSpPr/>
          <p:nvPr userDrawn="1"/>
        </p:nvCxnSpPr>
        <p:spPr>
          <a:xfrm>
            <a:off x="11855450" y="0"/>
            <a:ext cx="0" cy="685800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524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C7F41E87-AD6E-46A3-BC8A-8F688B7C0944}"/>
              </a:ext>
            </a:extLst>
          </p:cNvPr>
          <p:cNvSpPr/>
          <p:nvPr userDrawn="1"/>
        </p:nvSpPr>
        <p:spPr>
          <a:xfrm flipH="1">
            <a:off x="0" y="6405270"/>
            <a:ext cx="12192000" cy="452730"/>
          </a:xfrm>
          <a:prstGeom prst="rect">
            <a:avLst/>
          </a:prstGeom>
          <a:solidFill>
            <a:srgbClr val="006CB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69E35F8-8CC3-4EDE-B982-74A2911EF5F0}"/>
              </a:ext>
            </a:extLst>
          </p:cNvPr>
          <p:cNvSpPr/>
          <p:nvPr userDrawn="1"/>
        </p:nvSpPr>
        <p:spPr>
          <a:xfrm>
            <a:off x="1" y="6411598"/>
            <a:ext cx="336551" cy="446402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40D7374-0E97-4E22-A35D-A1EE49EFA17C}"/>
              </a:ext>
            </a:extLst>
          </p:cNvPr>
          <p:cNvSpPr/>
          <p:nvPr userDrawn="1"/>
        </p:nvSpPr>
        <p:spPr>
          <a:xfrm>
            <a:off x="0" y="5943600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9C7F1A32-1F67-42D0-816B-05E524D3645A}"/>
              </a:ext>
            </a:extLst>
          </p:cNvPr>
          <p:cNvCxnSpPr>
            <a:cxnSpLocks/>
          </p:cNvCxnSpPr>
          <p:nvPr userDrawn="1"/>
        </p:nvCxnSpPr>
        <p:spPr>
          <a:xfrm flipH="1">
            <a:off x="336549" y="5943599"/>
            <a:ext cx="0" cy="914401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8A576D6-948C-4BA6-8AB7-0F168753A468}"/>
              </a:ext>
            </a:extLst>
          </p:cNvPr>
          <p:cNvSpPr/>
          <p:nvPr userDrawn="1"/>
        </p:nvSpPr>
        <p:spPr>
          <a:xfrm flipH="1">
            <a:off x="11855447" y="6411598"/>
            <a:ext cx="336551" cy="446402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9CC2950-E54C-4F57-8530-120A2B77FF32}"/>
              </a:ext>
            </a:extLst>
          </p:cNvPr>
          <p:cNvSpPr/>
          <p:nvPr userDrawn="1"/>
        </p:nvSpPr>
        <p:spPr>
          <a:xfrm flipH="1">
            <a:off x="11855448" y="5943600"/>
            <a:ext cx="336551" cy="467998"/>
          </a:xfrm>
          <a:prstGeom prst="rect">
            <a:avLst/>
          </a:pr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BCAB2139-6340-473D-ACED-B8FCB3EE648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11600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4589282E-39D2-4D3A-B0A9-072FE65C251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4359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14E96E32-8EEF-49C3-B86A-1BD52FEBB0E9}"/>
              </a:ext>
            </a:extLst>
          </p:cNvPr>
          <p:cNvCxnSpPr>
            <a:cxnSpLocks/>
          </p:cNvCxnSpPr>
          <p:nvPr userDrawn="1"/>
        </p:nvCxnSpPr>
        <p:spPr>
          <a:xfrm>
            <a:off x="11855450" y="5943599"/>
            <a:ext cx="0" cy="914401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ACCF8F8-A96C-476A-9D81-4F5AD3C26324}"/>
              </a:ext>
            </a:extLst>
          </p:cNvPr>
          <p:cNvSpPr/>
          <p:nvPr userDrawn="1"/>
        </p:nvSpPr>
        <p:spPr>
          <a:xfrm>
            <a:off x="0" y="-3791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1B1BF7-35E6-498B-AB9F-FCC904599CE1}"/>
              </a:ext>
            </a:extLst>
          </p:cNvPr>
          <p:cNvSpPr/>
          <p:nvPr userDrawn="1"/>
        </p:nvSpPr>
        <p:spPr>
          <a:xfrm flipH="1">
            <a:off x="11855448" y="-3791"/>
            <a:ext cx="336551" cy="467998"/>
          </a:xfrm>
          <a:prstGeom prst="rect">
            <a:avLst/>
          </a:prstGeom>
          <a:solidFill>
            <a:srgbClr val="EDB000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192F2B70-C72D-4F5E-B8AD-BDB94062C72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64209"/>
            <a:ext cx="12191998" cy="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551A21C7-9887-46BC-BB63-4C9492225305}"/>
              </a:ext>
            </a:extLst>
          </p:cNvPr>
          <p:cNvCxnSpPr>
            <a:cxnSpLocks/>
          </p:cNvCxnSpPr>
          <p:nvPr userDrawn="1"/>
        </p:nvCxnSpPr>
        <p:spPr>
          <a:xfrm flipH="1">
            <a:off x="336549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7790CE38-88D8-4395-9F50-EB7AD296BCA9}"/>
              </a:ext>
            </a:extLst>
          </p:cNvPr>
          <p:cNvCxnSpPr>
            <a:cxnSpLocks/>
          </p:cNvCxnSpPr>
          <p:nvPr userDrawn="1"/>
        </p:nvCxnSpPr>
        <p:spPr>
          <a:xfrm>
            <a:off x="11855450" y="-3790"/>
            <a:ext cx="0" cy="475790"/>
          </a:xfrm>
          <a:prstGeom prst="line">
            <a:avLst/>
          </a:prstGeom>
          <a:ln w="38100">
            <a:solidFill>
              <a:srgbClr val="2D24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696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6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825500" y="1138147"/>
            <a:ext cx="9042400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72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68DCD-BFC5-4604-8F3D-95B362501284}"/>
              </a:ext>
            </a:extLst>
          </p:cNvPr>
          <p:cNvSpPr txBox="1"/>
          <p:nvPr/>
        </p:nvSpPr>
        <p:spPr>
          <a:xfrm>
            <a:off x="279400" y="5722204"/>
            <a:ext cx="5760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F5BB42-F9FA-4F77-AB33-9F4B15A6DBFD}"/>
              </a:ext>
            </a:extLst>
          </p:cNvPr>
          <p:cNvSpPr txBox="1"/>
          <p:nvPr/>
        </p:nvSpPr>
        <p:spPr>
          <a:xfrm>
            <a:off x="7247336" y="4692691"/>
            <a:ext cx="2887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00. 00. 20XX</a:t>
            </a:r>
            <a:endParaRPr lang="ko-KR" altLang="en-US" b="1" dirty="0">
              <a:solidFill>
                <a:srgbClr val="2D241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E00C99-6CBE-45AA-BE81-6D2308E338B5}"/>
              </a:ext>
            </a:extLst>
          </p:cNvPr>
          <p:cNvSpPr txBox="1"/>
          <p:nvPr/>
        </p:nvSpPr>
        <p:spPr>
          <a:xfrm>
            <a:off x="698500" y="4692691"/>
            <a:ext cx="566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COMPANY NAME</a:t>
            </a:r>
            <a:endParaRPr lang="ko-KR" altLang="en-US" b="1" dirty="0">
              <a:solidFill>
                <a:srgbClr val="2D241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1B744F-02E6-4258-82B0-076FA3F4DB75}"/>
              </a:ext>
            </a:extLst>
          </p:cNvPr>
          <p:cNvSpPr txBox="1"/>
          <p:nvPr/>
        </p:nvSpPr>
        <p:spPr>
          <a:xfrm rot="5400000">
            <a:off x="7904620" y="3198168"/>
            <a:ext cx="6248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EFE6DB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EFE6DB"/>
                </a:solidFill>
              </a:rPr>
              <a:t>amet</a:t>
            </a:r>
            <a:r>
              <a:rPr lang="en-US" altLang="ko-KR" sz="2400" dirty="0">
                <a:solidFill>
                  <a:srgbClr val="EFE6DB"/>
                </a:solidFill>
              </a:rPr>
              <a:t> </a:t>
            </a:r>
            <a:r>
              <a:rPr lang="en-US" altLang="ko-KR" sz="2400" dirty="0" err="1">
                <a:solidFill>
                  <a:srgbClr val="EFE6DB"/>
                </a:solidFill>
              </a:rPr>
              <a:t>consectetur</a:t>
            </a:r>
            <a:endParaRPr lang="en-US" altLang="ko-KR" sz="2400" dirty="0">
              <a:solidFill>
                <a:srgbClr val="EFE6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1747EF3-B726-4F0C-BC11-C428021391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163FF1-5CC8-4579-A65E-95D6DBF4E3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6A5D811-3501-4274-8680-C47FE6B84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F2D61E6-2210-4F22-8908-06273A5CB3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AD5062-BC2B-400A-887C-BA1695DC7AF6}"/>
              </a:ext>
            </a:extLst>
          </p:cNvPr>
          <p:cNvSpPr txBox="1"/>
          <p:nvPr/>
        </p:nvSpPr>
        <p:spPr>
          <a:xfrm>
            <a:off x="1790704" y="1061494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D2415"/>
                </a:solidFill>
              </a:rPr>
              <a:t>SLIDE TITLE HERE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883BEC-099E-47EA-9AA3-DD30218DF2D1}"/>
              </a:ext>
            </a:extLst>
          </p:cNvPr>
          <p:cNvSpPr txBox="1"/>
          <p:nvPr/>
        </p:nvSpPr>
        <p:spPr>
          <a:xfrm>
            <a:off x="1790702" y="1584714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C6B145E-CEF0-4EF0-B081-545ACF9F5813}"/>
              </a:ext>
            </a:extLst>
          </p:cNvPr>
          <p:cNvSpPr/>
          <p:nvPr/>
        </p:nvSpPr>
        <p:spPr>
          <a:xfrm>
            <a:off x="952502" y="42361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CB974B-2F6C-447A-B9E8-5F375857FF98}"/>
              </a:ext>
            </a:extLst>
          </p:cNvPr>
          <p:cNvSpPr txBox="1"/>
          <p:nvPr/>
        </p:nvSpPr>
        <p:spPr>
          <a:xfrm>
            <a:off x="952502" y="4705406"/>
            <a:ext cx="2425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334437E-A6CB-4F98-8402-002DEE8DF46F}"/>
              </a:ext>
            </a:extLst>
          </p:cNvPr>
          <p:cNvSpPr/>
          <p:nvPr/>
        </p:nvSpPr>
        <p:spPr>
          <a:xfrm>
            <a:off x="3572934" y="42361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989F79-9267-472F-B44A-6AA180D9AF97}"/>
              </a:ext>
            </a:extLst>
          </p:cNvPr>
          <p:cNvSpPr txBox="1"/>
          <p:nvPr/>
        </p:nvSpPr>
        <p:spPr>
          <a:xfrm>
            <a:off x="3572934" y="4705406"/>
            <a:ext cx="2425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91EEB29-B393-440A-8DAC-63EAF2A856EF}"/>
              </a:ext>
            </a:extLst>
          </p:cNvPr>
          <p:cNvSpPr/>
          <p:nvPr/>
        </p:nvSpPr>
        <p:spPr>
          <a:xfrm>
            <a:off x="6193367" y="42361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FBF0D7-FA1B-4DF9-8FFC-A8A4716F8933}"/>
              </a:ext>
            </a:extLst>
          </p:cNvPr>
          <p:cNvSpPr txBox="1"/>
          <p:nvPr/>
        </p:nvSpPr>
        <p:spPr>
          <a:xfrm>
            <a:off x="6193367" y="4705406"/>
            <a:ext cx="2425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FE91B38-FD81-4121-9749-F50F9C9DB190}"/>
              </a:ext>
            </a:extLst>
          </p:cNvPr>
          <p:cNvSpPr/>
          <p:nvPr/>
        </p:nvSpPr>
        <p:spPr>
          <a:xfrm>
            <a:off x="8813799" y="42361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FB5D08-2A53-49E8-93D8-770FA5ADDA2F}"/>
              </a:ext>
            </a:extLst>
          </p:cNvPr>
          <p:cNvSpPr txBox="1"/>
          <p:nvPr/>
        </p:nvSpPr>
        <p:spPr>
          <a:xfrm>
            <a:off x="8813799" y="4705406"/>
            <a:ext cx="2425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6818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E69CDFC8-1072-4FCD-8B55-BC837F785A2B}"/>
              </a:ext>
            </a:extLst>
          </p:cNvPr>
          <p:cNvSpPr/>
          <p:nvPr/>
        </p:nvSpPr>
        <p:spPr>
          <a:xfrm>
            <a:off x="4956628" y="1389743"/>
            <a:ext cx="2278743" cy="407851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B32C0F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2D2415"/>
                </a:solidFill>
                <a:latin typeface="+mj-lt"/>
              </a:rPr>
              <a:t>SWOT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83FF6CC-06D3-4B95-BE43-DD820620582A}"/>
              </a:ext>
            </a:extLst>
          </p:cNvPr>
          <p:cNvSpPr/>
          <p:nvPr/>
        </p:nvSpPr>
        <p:spPr>
          <a:xfrm>
            <a:off x="7716269" y="1856653"/>
            <a:ext cx="147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D2415"/>
                </a:solidFill>
                <a:latin typeface="+mj-lt"/>
              </a:rPr>
              <a:t>W</a:t>
            </a:r>
          </a:p>
          <a:p>
            <a:pPr algn="ctr"/>
            <a:r>
              <a:rPr lang="en-US" altLang="ko-KR" sz="1200" dirty="0">
                <a:solidFill>
                  <a:srgbClr val="2D2415"/>
                </a:solidFill>
                <a:latin typeface="+mj-lt"/>
              </a:rPr>
              <a:t>WEAKNESS</a:t>
            </a:r>
            <a:endParaRPr lang="ko-KR" altLang="en-US" sz="12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C0AB488-F3BC-4036-AC00-CC4422C910B1}"/>
              </a:ext>
            </a:extLst>
          </p:cNvPr>
          <p:cNvSpPr/>
          <p:nvPr/>
        </p:nvSpPr>
        <p:spPr>
          <a:xfrm>
            <a:off x="9195505" y="1978787"/>
            <a:ext cx="2828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DE06BFD-B72C-446A-A5C5-4BC1623E7C71}"/>
              </a:ext>
            </a:extLst>
          </p:cNvPr>
          <p:cNvSpPr/>
          <p:nvPr/>
        </p:nvSpPr>
        <p:spPr>
          <a:xfrm>
            <a:off x="7716269" y="4023575"/>
            <a:ext cx="147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D2415"/>
                </a:solidFill>
                <a:latin typeface="+mj-lt"/>
              </a:rPr>
              <a:t>T</a:t>
            </a:r>
          </a:p>
          <a:p>
            <a:pPr algn="ctr"/>
            <a:r>
              <a:rPr lang="en-US" altLang="ko-KR" sz="1200" dirty="0">
                <a:solidFill>
                  <a:srgbClr val="2D2415"/>
                </a:solidFill>
                <a:latin typeface="+mj-lt"/>
              </a:rPr>
              <a:t>THREATS</a:t>
            </a:r>
            <a:endParaRPr lang="ko-KR" altLang="en-US" sz="12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66CCB18-597F-40F0-8CF4-3BBABF483295}"/>
              </a:ext>
            </a:extLst>
          </p:cNvPr>
          <p:cNvSpPr/>
          <p:nvPr/>
        </p:nvSpPr>
        <p:spPr>
          <a:xfrm>
            <a:off x="9195505" y="4145709"/>
            <a:ext cx="2828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88AA87A-0D0E-4AC8-8C48-48D729AFA0C2}"/>
              </a:ext>
            </a:extLst>
          </p:cNvPr>
          <p:cNvSpPr/>
          <p:nvPr/>
        </p:nvSpPr>
        <p:spPr>
          <a:xfrm>
            <a:off x="3017502" y="1856653"/>
            <a:ext cx="147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D2415"/>
                </a:solidFill>
                <a:latin typeface="+mj-lt"/>
              </a:rPr>
              <a:t>S</a:t>
            </a:r>
          </a:p>
          <a:p>
            <a:pPr algn="ctr"/>
            <a:r>
              <a:rPr lang="en-US" altLang="ko-KR" sz="1200" dirty="0">
                <a:solidFill>
                  <a:srgbClr val="2D2415"/>
                </a:solidFill>
                <a:latin typeface="+mj-lt"/>
              </a:rPr>
              <a:t>STRENGTHS</a:t>
            </a:r>
            <a:endParaRPr lang="ko-KR" altLang="en-US" sz="12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E88E1F2-043C-4287-8B1B-AFEDE5116621}"/>
              </a:ext>
            </a:extLst>
          </p:cNvPr>
          <p:cNvSpPr/>
          <p:nvPr/>
        </p:nvSpPr>
        <p:spPr>
          <a:xfrm>
            <a:off x="2897269" y="4023575"/>
            <a:ext cx="17197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2D2415"/>
                </a:solidFill>
                <a:latin typeface="+mj-lt"/>
              </a:rPr>
              <a:t>O</a:t>
            </a:r>
          </a:p>
          <a:p>
            <a:pPr algn="ctr"/>
            <a:r>
              <a:rPr lang="en-US" altLang="ko-KR" sz="1200" dirty="0">
                <a:solidFill>
                  <a:srgbClr val="2D2415"/>
                </a:solidFill>
                <a:latin typeface="+mj-lt"/>
              </a:rPr>
              <a:t>OPPORTUNITIES</a:t>
            </a:r>
            <a:endParaRPr lang="ko-KR" altLang="en-US" sz="12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AC76D03-661E-4458-BE57-93ED1D2C85B2}"/>
              </a:ext>
            </a:extLst>
          </p:cNvPr>
          <p:cNvSpPr/>
          <p:nvPr/>
        </p:nvSpPr>
        <p:spPr>
          <a:xfrm>
            <a:off x="167996" y="1978787"/>
            <a:ext cx="299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774BAA69-6823-4A61-BB73-55B66D4B86BC}"/>
              </a:ext>
            </a:extLst>
          </p:cNvPr>
          <p:cNvSpPr/>
          <p:nvPr/>
        </p:nvSpPr>
        <p:spPr>
          <a:xfrm>
            <a:off x="167996" y="4145709"/>
            <a:ext cx="299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endParaRPr lang="en-US" altLang="ko-KR" sz="12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37CFC11A-7C11-49B4-BBB4-9FF46CFF92D8}"/>
              </a:ext>
            </a:extLst>
          </p:cNvPr>
          <p:cNvSpPr/>
          <p:nvPr/>
        </p:nvSpPr>
        <p:spPr>
          <a:xfrm>
            <a:off x="6765432" y="1894547"/>
            <a:ext cx="939877" cy="939877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DF98AD51-5B73-4FAE-9C5E-0E9BD265D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955" y="2211070"/>
            <a:ext cx="306830" cy="306830"/>
          </a:xfrm>
          <a:prstGeom prst="rect">
            <a:avLst/>
          </a:prstGeom>
          <a:effectLst/>
        </p:spPr>
      </p:pic>
      <p:sp>
        <p:nvSpPr>
          <p:cNvPr id="45" name="타원 44">
            <a:extLst>
              <a:ext uri="{FF2B5EF4-FFF2-40B4-BE49-F238E27FC236}">
                <a16:creationId xmlns:a16="http://schemas.microsoft.com/office/drawing/2014/main" id="{6CCD4E2E-A0E7-4402-8520-68F825862F99}"/>
              </a:ext>
            </a:extLst>
          </p:cNvPr>
          <p:cNvSpPr/>
          <p:nvPr/>
        </p:nvSpPr>
        <p:spPr>
          <a:xfrm>
            <a:off x="6765432" y="4061469"/>
            <a:ext cx="939877" cy="939877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E18BD041-021D-4FF1-9189-E1A32E5084A0}"/>
              </a:ext>
            </a:extLst>
          </p:cNvPr>
          <p:cNvSpPr/>
          <p:nvPr/>
        </p:nvSpPr>
        <p:spPr>
          <a:xfrm>
            <a:off x="4502218" y="1894547"/>
            <a:ext cx="939877" cy="939877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1C4AD245-8902-4022-9DF0-438A08AE0DF9}"/>
              </a:ext>
            </a:extLst>
          </p:cNvPr>
          <p:cNvSpPr/>
          <p:nvPr/>
        </p:nvSpPr>
        <p:spPr>
          <a:xfrm>
            <a:off x="4502218" y="4061469"/>
            <a:ext cx="939877" cy="939877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AA986B52-BE98-41C0-ADB6-75FF33A3D6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682" y="2237917"/>
            <a:ext cx="421891" cy="253133"/>
          </a:xfrm>
          <a:prstGeom prst="rect">
            <a:avLst/>
          </a:prstGeom>
          <a:effectLst/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71FB6E03-36AA-48CA-AA0B-21C2E12183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385" y="4355808"/>
            <a:ext cx="361526" cy="351196"/>
          </a:xfrm>
          <a:prstGeom prst="rect">
            <a:avLst/>
          </a:prstGeom>
          <a:effectLst/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DB140B1A-11D9-45C4-9349-09FB040E8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8402" y="4341294"/>
            <a:ext cx="306830" cy="2914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75829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6842454-9DB5-4F5E-82FE-4ECF33DB41AD}"/>
              </a:ext>
            </a:extLst>
          </p:cNvPr>
          <p:cNvSpPr txBox="1"/>
          <p:nvPr/>
        </p:nvSpPr>
        <p:spPr>
          <a:xfrm>
            <a:off x="7340897" y="1172521"/>
            <a:ext cx="30405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5788CEC-F42D-4A9E-8B99-3FA1784B9AE6}"/>
              </a:ext>
            </a:extLst>
          </p:cNvPr>
          <p:cNvSpPr/>
          <p:nvPr/>
        </p:nvSpPr>
        <p:spPr>
          <a:xfrm>
            <a:off x="7340896" y="748440"/>
            <a:ext cx="3040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455F46-F82F-4DE9-9B31-08AE6D4DB154}"/>
              </a:ext>
            </a:extLst>
          </p:cNvPr>
          <p:cNvSpPr txBox="1"/>
          <p:nvPr/>
        </p:nvSpPr>
        <p:spPr>
          <a:xfrm>
            <a:off x="8097142" y="4393321"/>
            <a:ext cx="3430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2D2415"/>
                </a:solidFill>
              </a:rPr>
              <a:t>Ut </a:t>
            </a:r>
            <a:r>
              <a:rPr lang="en-US" altLang="ko-KR" sz="1400" dirty="0" err="1">
                <a:solidFill>
                  <a:srgbClr val="2D2415"/>
                </a:solidFill>
              </a:rPr>
              <a:t>enim</a:t>
            </a:r>
            <a:r>
              <a:rPr lang="en-US" altLang="ko-KR" sz="1400" dirty="0">
                <a:solidFill>
                  <a:srgbClr val="2D2415"/>
                </a:solidFill>
              </a:rPr>
              <a:t> ad minim </a:t>
            </a:r>
            <a:r>
              <a:rPr lang="en-US" altLang="ko-KR" sz="1400" dirty="0" err="1">
                <a:solidFill>
                  <a:srgbClr val="2D2415"/>
                </a:solidFill>
              </a:rPr>
              <a:t>veniam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quis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nostrud</a:t>
            </a:r>
            <a:r>
              <a:rPr lang="en-US" altLang="ko-KR" sz="1400" dirty="0">
                <a:solidFill>
                  <a:srgbClr val="2D2415"/>
                </a:solidFill>
              </a:rPr>
              <a:t> exercitation </a:t>
            </a:r>
            <a:r>
              <a:rPr lang="en-US" altLang="ko-KR" sz="1400" dirty="0" err="1">
                <a:solidFill>
                  <a:srgbClr val="2D2415"/>
                </a:solidFill>
              </a:rPr>
              <a:t>ullamco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laboris</a:t>
            </a:r>
            <a:r>
              <a:rPr lang="en-US" altLang="ko-KR" sz="1400" dirty="0">
                <a:solidFill>
                  <a:srgbClr val="2D2415"/>
                </a:solidFill>
              </a:rPr>
              <a:t> nisi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aliquip</a:t>
            </a:r>
            <a:r>
              <a:rPr lang="en-US" altLang="ko-KR" sz="1400" dirty="0">
                <a:solidFill>
                  <a:srgbClr val="2D2415"/>
                </a:solidFill>
              </a:rPr>
              <a:t> ex </a:t>
            </a:r>
            <a:r>
              <a:rPr lang="en-US" altLang="ko-KR" sz="1400" dirty="0" err="1">
                <a:solidFill>
                  <a:srgbClr val="2D2415"/>
                </a:solidFill>
              </a:rPr>
              <a:t>ea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commodo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consequat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0C25378-FCDD-4427-9EFF-FBB676A61B2E}"/>
              </a:ext>
            </a:extLst>
          </p:cNvPr>
          <p:cNvSpPr/>
          <p:nvPr/>
        </p:nvSpPr>
        <p:spPr>
          <a:xfrm>
            <a:off x="8097141" y="3969240"/>
            <a:ext cx="3430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6CDA7C-DABC-4E80-9C88-78B818C92C11}"/>
              </a:ext>
            </a:extLst>
          </p:cNvPr>
          <p:cNvSpPr txBox="1"/>
          <p:nvPr/>
        </p:nvSpPr>
        <p:spPr>
          <a:xfrm>
            <a:off x="2566576" y="5667894"/>
            <a:ext cx="3179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1400" dirty="0" err="1">
                <a:solidFill>
                  <a:srgbClr val="2D2415"/>
                </a:solidFill>
              </a:rPr>
              <a:t>Excepteur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sint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occaecat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cupidatat</a:t>
            </a:r>
            <a:r>
              <a:rPr lang="en-US" altLang="ko-KR" sz="1400" dirty="0">
                <a:solidFill>
                  <a:srgbClr val="2D2415"/>
                </a:solidFill>
              </a:rPr>
              <a:t> non </a:t>
            </a:r>
            <a:r>
              <a:rPr lang="en-US" altLang="ko-KR" sz="1400" dirty="0" err="1">
                <a:solidFill>
                  <a:srgbClr val="2D2415"/>
                </a:solidFill>
              </a:rPr>
              <a:t>proident</a:t>
            </a:r>
            <a:r>
              <a:rPr lang="en-US" altLang="ko-KR" sz="1400" dirty="0">
                <a:solidFill>
                  <a:srgbClr val="2D2415"/>
                </a:solidFill>
              </a:rPr>
              <a:t>!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E0D803D-01FD-41DE-897B-4CA2B9F5AD88}"/>
              </a:ext>
            </a:extLst>
          </p:cNvPr>
          <p:cNvSpPr/>
          <p:nvPr/>
        </p:nvSpPr>
        <p:spPr>
          <a:xfrm>
            <a:off x="2566575" y="5243813"/>
            <a:ext cx="3179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9B6926-7A24-4846-8E85-E06224FB0E53}"/>
              </a:ext>
            </a:extLst>
          </p:cNvPr>
          <p:cNvSpPr txBox="1"/>
          <p:nvPr/>
        </p:nvSpPr>
        <p:spPr>
          <a:xfrm>
            <a:off x="685110" y="3367545"/>
            <a:ext cx="31790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1400" dirty="0">
                <a:solidFill>
                  <a:srgbClr val="2D2415"/>
                </a:solidFill>
              </a:rPr>
              <a:t>Duis </a:t>
            </a:r>
            <a:r>
              <a:rPr lang="en-US" altLang="ko-KR" sz="1400" dirty="0" err="1">
                <a:solidFill>
                  <a:srgbClr val="2D2415"/>
                </a:solidFill>
              </a:rPr>
              <a:t>aute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irure</a:t>
            </a:r>
            <a:r>
              <a:rPr lang="en-US" altLang="ko-KR" sz="1400" dirty="0">
                <a:solidFill>
                  <a:srgbClr val="2D2415"/>
                </a:solidFill>
              </a:rPr>
              <a:t> dolor in </a:t>
            </a:r>
            <a:r>
              <a:rPr lang="en-US" altLang="ko-KR" sz="1400" dirty="0" err="1">
                <a:solidFill>
                  <a:srgbClr val="2D2415"/>
                </a:solidFill>
              </a:rPr>
              <a:t>reprehenderit</a:t>
            </a:r>
            <a:r>
              <a:rPr lang="en-US" altLang="ko-KR" sz="1400" dirty="0">
                <a:solidFill>
                  <a:srgbClr val="2D2415"/>
                </a:solidFill>
              </a:rPr>
              <a:t> in </a:t>
            </a:r>
            <a:r>
              <a:rPr lang="en-US" altLang="ko-KR" sz="1400" dirty="0" err="1">
                <a:solidFill>
                  <a:srgbClr val="2D2415"/>
                </a:solidFill>
              </a:rPr>
              <a:t>voluptate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velit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esse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cillum</a:t>
            </a:r>
            <a:r>
              <a:rPr lang="en-US" altLang="ko-KR" sz="1400" dirty="0">
                <a:solidFill>
                  <a:srgbClr val="2D2415"/>
                </a:solidFill>
              </a:rPr>
              <a:t> dolore </a:t>
            </a:r>
            <a:r>
              <a:rPr lang="en-US" altLang="ko-KR" sz="1400" dirty="0" err="1">
                <a:solidFill>
                  <a:srgbClr val="2D2415"/>
                </a:solidFill>
              </a:rPr>
              <a:t>eu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fugiat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nulla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pariatur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6096D6E-CCF6-46A9-A096-C9DE27FA832F}"/>
              </a:ext>
            </a:extLst>
          </p:cNvPr>
          <p:cNvSpPr/>
          <p:nvPr/>
        </p:nvSpPr>
        <p:spPr>
          <a:xfrm>
            <a:off x="685109" y="2943464"/>
            <a:ext cx="3179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F3F19F5-9CD3-46BB-9F2D-62994CEFCBAF}"/>
              </a:ext>
            </a:extLst>
          </p:cNvPr>
          <p:cNvGrpSpPr/>
          <p:nvPr/>
        </p:nvGrpSpPr>
        <p:grpSpPr>
          <a:xfrm>
            <a:off x="4225606" y="1618548"/>
            <a:ext cx="3978594" cy="3821262"/>
            <a:chOff x="4008430" y="1392750"/>
            <a:chExt cx="4175143" cy="4010041"/>
          </a:xfrm>
          <a:solidFill>
            <a:srgbClr val="006CB7"/>
          </a:solidFill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60815487-1E08-4200-84C6-99951E100BF6}"/>
                </a:ext>
              </a:extLst>
            </p:cNvPr>
            <p:cNvSpPr/>
            <p:nvPr/>
          </p:nvSpPr>
          <p:spPr>
            <a:xfrm rot="2700000">
              <a:off x="5278430" y="1392750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D690E078-E85A-4FBC-9368-96BE39B1FA0F}"/>
                </a:ext>
              </a:extLst>
            </p:cNvPr>
            <p:cNvSpPr/>
            <p:nvPr/>
          </p:nvSpPr>
          <p:spPr>
            <a:xfrm rot="2700000">
              <a:off x="5278430" y="376764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31BDA821-132E-4F98-8EA9-31CD5AC7AB03}"/>
                </a:ext>
              </a:extLst>
            </p:cNvPr>
            <p:cNvSpPr/>
            <p:nvPr/>
          </p:nvSpPr>
          <p:spPr>
            <a:xfrm rot="2700000">
              <a:off x="6548431" y="258019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8AEF96B8-DFA8-461A-B3FB-B81E71C50CB8}"/>
                </a:ext>
              </a:extLst>
            </p:cNvPr>
            <p:cNvSpPr/>
            <p:nvPr/>
          </p:nvSpPr>
          <p:spPr>
            <a:xfrm rot="2700000">
              <a:off x="4008430" y="258019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B9B4BE91-A79A-46C8-B38A-0182DF61DC90}"/>
              </a:ext>
            </a:extLst>
          </p:cNvPr>
          <p:cNvSpPr/>
          <p:nvPr/>
        </p:nvSpPr>
        <p:spPr>
          <a:xfrm>
            <a:off x="5932608" y="4393321"/>
            <a:ext cx="581187" cy="700843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60D2A7F-71E2-453B-9B18-8F983FA391A7}"/>
              </a:ext>
            </a:extLst>
          </p:cNvPr>
          <p:cNvGrpSpPr/>
          <p:nvPr/>
        </p:nvGrpSpPr>
        <p:grpSpPr>
          <a:xfrm>
            <a:off x="7107673" y="3174297"/>
            <a:ext cx="688400" cy="688400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97CBBAF-1B52-46C1-B472-8399F1D09205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524D682-DF48-49EF-86E3-B0F025641AB2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CDCCBC93-304E-45F0-A22F-7AF26C5608C4}"/>
              </a:ext>
            </a:extLst>
          </p:cNvPr>
          <p:cNvSpPr/>
          <p:nvPr/>
        </p:nvSpPr>
        <p:spPr>
          <a:xfrm>
            <a:off x="4671717" y="3185917"/>
            <a:ext cx="638799" cy="638793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3184AF1-844B-4118-8B89-EBFE504B5EAA}"/>
              </a:ext>
            </a:extLst>
          </p:cNvPr>
          <p:cNvGrpSpPr/>
          <p:nvPr/>
        </p:nvGrpSpPr>
        <p:grpSpPr>
          <a:xfrm>
            <a:off x="5994261" y="2002619"/>
            <a:ext cx="466887" cy="729920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0FBB63D-482F-41A9-BA6D-B3A4368BA3B2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308C9A3-D436-4C7E-9D8D-A3D530468370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4D26C76-0D07-4818-A281-65442AD3C4DE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A96B237-719B-4880-939A-335DB7677D0F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7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812202F-0CD8-41B7-81D6-BCDC63F9028F}"/>
              </a:ext>
            </a:extLst>
          </p:cNvPr>
          <p:cNvSpPr txBox="1"/>
          <p:nvPr/>
        </p:nvSpPr>
        <p:spPr>
          <a:xfrm>
            <a:off x="838214" y="5205475"/>
            <a:ext cx="4419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2D2415"/>
                </a:solidFill>
              </a:rPr>
              <a:t>amet</a:t>
            </a:r>
            <a:endParaRPr lang="en-US" altLang="ko-KR" sz="2000" b="1" dirty="0">
              <a:solidFill>
                <a:srgbClr val="2D2415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9053A5-CF16-4C31-ABEA-5BB645EBACFD}"/>
              </a:ext>
            </a:extLst>
          </p:cNvPr>
          <p:cNvSpPr txBox="1"/>
          <p:nvPr/>
        </p:nvSpPr>
        <p:spPr>
          <a:xfrm>
            <a:off x="838215" y="5626714"/>
            <a:ext cx="4419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02D281-5405-4A14-B3FC-AA1F3B8F195C}"/>
              </a:ext>
            </a:extLst>
          </p:cNvPr>
          <p:cNvSpPr txBox="1"/>
          <p:nvPr/>
        </p:nvSpPr>
        <p:spPr>
          <a:xfrm>
            <a:off x="6934205" y="5205475"/>
            <a:ext cx="4419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pPr algn="ctr"/>
            <a:r>
              <a:rPr lang="en-US" altLang="ko-KR" dirty="0" err="1">
                <a:solidFill>
                  <a:srgbClr val="2D2415"/>
                </a:solidFill>
              </a:rPr>
              <a:t>consectetur</a:t>
            </a:r>
            <a:r>
              <a:rPr lang="en-US" altLang="ko-KR" dirty="0">
                <a:solidFill>
                  <a:srgbClr val="2D2415"/>
                </a:solidFill>
              </a:rPr>
              <a:t> </a:t>
            </a:r>
            <a:r>
              <a:rPr lang="en-US" altLang="ko-KR" dirty="0" err="1">
                <a:solidFill>
                  <a:srgbClr val="2D2415"/>
                </a:solidFill>
              </a:rPr>
              <a:t>adipiscing</a:t>
            </a:r>
            <a:r>
              <a:rPr lang="en-US" altLang="ko-KR" dirty="0">
                <a:solidFill>
                  <a:srgbClr val="2D2415"/>
                </a:solidFill>
              </a:rPr>
              <a:t> </a:t>
            </a:r>
            <a:r>
              <a:rPr lang="en-US" altLang="ko-KR" dirty="0" err="1">
                <a:solidFill>
                  <a:srgbClr val="2D2415"/>
                </a:solidFill>
              </a:rPr>
              <a:t>elit</a:t>
            </a:r>
            <a:endParaRPr lang="en-US" altLang="ko-KR" dirty="0">
              <a:solidFill>
                <a:srgbClr val="2D2415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43B17F-7B31-4C50-A8A9-E2BB3DD2B1D0}"/>
              </a:ext>
            </a:extLst>
          </p:cNvPr>
          <p:cNvSpPr txBox="1"/>
          <p:nvPr/>
        </p:nvSpPr>
        <p:spPr>
          <a:xfrm>
            <a:off x="6934206" y="5626714"/>
            <a:ext cx="4419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Ut </a:t>
            </a:r>
            <a:r>
              <a:rPr lang="en-US" altLang="ko-KR" sz="1400" dirty="0" err="1">
                <a:solidFill>
                  <a:srgbClr val="2D2415"/>
                </a:solidFill>
              </a:rPr>
              <a:t>enim</a:t>
            </a:r>
            <a:r>
              <a:rPr lang="en-US" altLang="ko-KR" sz="1400" dirty="0">
                <a:solidFill>
                  <a:srgbClr val="2D2415"/>
                </a:solidFill>
              </a:rPr>
              <a:t> ad minim </a:t>
            </a:r>
            <a:r>
              <a:rPr lang="en-US" altLang="ko-KR" sz="1400" dirty="0" err="1">
                <a:solidFill>
                  <a:srgbClr val="2D2415"/>
                </a:solidFill>
              </a:rPr>
              <a:t>veniam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quis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nostrud</a:t>
            </a:r>
            <a:r>
              <a:rPr lang="en-US" altLang="ko-KR" sz="1400" dirty="0">
                <a:solidFill>
                  <a:srgbClr val="2D2415"/>
                </a:solidFill>
              </a:rPr>
              <a:t> exercitation </a:t>
            </a:r>
            <a:r>
              <a:rPr lang="en-US" altLang="ko-KR" sz="1400" dirty="0" err="1">
                <a:solidFill>
                  <a:srgbClr val="2D2415"/>
                </a:solidFill>
              </a:rPr>
              <a:t>ullamco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laboris</a:t>
            </a:r>
            <a:r>
              <a:rPr lang="en-US" altLang="ko-KR" sz="1400" dirty="0">
                <a:solidFill>
                  <a:srgbClr val="2D2415"/>
                </a:solidFill>
              </a:rPr>
              <a:t> nisi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aliquip</a:t>
            </a:r>
            <a:r>
              <a:rPr lang="en-US" altLang="ko-KR" sz="1400" dirty="0">
                <a:solidFill>
                  <a:srgbClr val="2D2415"/>
                </a:solidFill>
              </a:rPr>
              <a:t> ex </a:t>
            </a:r>
            <a:r>
              <a:rPr lang="en-US" altLang="ko-KR" sz="1400" dirty="0" err="1">
                <a:solidFill>
                  <a:srgbClr val="2D2415"/>
                </a:solidFill>
              </a:rPr>
              <a:t>ea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commodo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consequat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0B122D4-E8E6-4032-8D3C-363F7E84EA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71A6A0FC-95FF-45BA-B4A9-48082ECDE2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EEE09C7B-3605-425E-BBCA-15C57439D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4492" y="3630882"/>
            <a:ext cx="2159008" cy="152663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EEAF839-A9CA-4F74-99CD-049AA3B56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8496" y="3630882"/>
            <a:ext cx="2159008" cy="15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52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A4D1D69E-9346-4C5B-A096-04F8A8C004B8}"/>
              </a:ext>
            </a:extLst>
          </p:cNvPr>
          <p:cNvSpPr>
            <a:spLocks noChangeAspect="1"/>
          </p:cNvSpPr>
          <p:nvPr/>
        </p:nvSpPr>
        <p:spPr>
          <a:xfrm>
            <a:off x="7195479" y="4321337"/>
            <a:ext cx="378000" cy="378000"/>
          </a:xfrm>
          <a:custGeom>
            <a:avLst/>
            <a:gdLst>
              <a:gd name="connsiteX0" fmla="*/ 94750 w 378000"/>
              <a:gd name="connsiteY0" fmla="*/ 157250 h 378000"/>
              <a:gd name="connsiteX1" fmla="*/ 63000 w 378000"/>
              <a:gd name="connsiteY1" fmla="*/ 189000 h 378000"/>
              <a:gd name="connsiteX2" fmla="*/ 94750 w 378000"/>
              <a:gd name="connsiteY2" fmla="*/ 220750 h 378000"/>
              <a:gd name="connsiteX3" fmla="*/ 283250 w 378000"/>
              <a:gd name="connsiteY3" fmla="*/ 220750 h 378000"/>
              <a:gd name="connsiteX4" fmla="*/ 315000 w 378000"/>
              <a:gd name="connsiteY4" fmla="*/ 189000 h 378000"/>
              <a:gd name="connsiteX5" fmla="*/ 283250 w 378000"/>
              <a:gd name="connsiteY5" fmla="*/ 157250 h 378000"/>
              <a:gd name="connsiteX6" fmla="*/ 189000 w 378000"/>
              <a:gd name="connsiteY6" fmla="*/ 0 h 378000"/>
              <a:gd name="connsiteX7" fmla="*/ 378000 w 378000"/>
              <a:gd name="connsiteY7" fmla="*/ 189000 h 378000"/>
              <a:gd name="connsiteX8" fmla="*/ 189000 w 378000"/>
              <a:gd name="connsiteY8" fmla="*/ 378000 h 378000"/>
              <a:gd name="connsiteX9" fmla="*/ 0 w 378000"/>
              <a:gd name="connsiteY9" fmla="*/ 189000 h 378000"/>
              <a:gd name="connsiteX10" fmla="*/ 189000 w 378000"/>
              <a:gd name="connsiteY10" fmla="*/ 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8000" h="378000">
                <a:moveTo>
                  <a:pt x="94750" y="157250"/>
                </a:moveTo>
                <a:cubicBezTo>
                  <a:pt x="77215" y="157250"/>
                  <a:pt x="63000" y="171465"/>
                  <a:pt x="63000" y="189000"/>
                </a:cubicBezTo>
                <a:cubicBezTo>
                  <a:pt x="63000" y="206535"/>
                  <a:pt x="77215" y="220750"/>
                  <a:pt x="94750" y="220750"/>
                </a:cubicBezTo>
                <a:lnTo>
                  <a:pt x="283250" y="220750"/>
                </a:lnTo>
                <a:cubicBezTo>
                  <a:pt x="300785" y="220750"/>
                  <a:pt x="315000" y="206535"/>
                  <a:pt x="315000" y="189000"/>
                </a:cubicBezTo>
                <a:cubicBezTo>
                  <a:pt x="315000" y="171465"/>
                  <a:pt x="300785" y="157250"/>
                  <a:pt x="283250" y="157250"/>
                </a:cubicBezTo>
                <a:close/>
                <a:moveTo>
                  <a:pt x="189000" y="0"/>
                </a:moveTo>
                <a:cubicBezTo>
                  <a:pt x="293382" y="0"/>
                  <a:pt x="378000" y="84618"/>
                  <a:pt x="378000" y="189000"/>
                </a:cubicBezTo>
                <a:cubicBezTo>
                  <a:pt x="378000" y="293382"/>
                  <a:pt x="293382" y="378000"/>
                  <a:pt x="189000" y="378000"/>
                </a:cubicBezTo>
                <a:cubicBezTo>
                  <a:pt x="84618" y="378000"/>
                  <a:pt x="0" y="293382"/>
                  <a:pt x="0" y="189000"/>
                </a:cubicBezTo>
                <a:cubicBezTo>
                  <a:pt x="0" y="84618"/>
                  <a:pt x="84618" y="0"/>
                  <a:pt x="189000" y="0"/>
                </a:cubicBezTo>
                <a:close/>
              </a:path>
            </a:pathLst>
          </a:custGeom>
          <a:solidFill>
            <a:srgbClr val="B32C0F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AF65FA-3869-4578-9E46-7472C0811296}"/>
              </a:ext>
            </a:extLst>
          </p:cNvPr>
          <p:cNvSpPr txBox="1"/>
          <p:nvPr/>
        </p:nvSpPr>
        <p:spPr>
          <a:xfrm>
            <a:off x="2079729" y="846522"/>
            <a:ext cx="8082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New Territories</a:t>
            </a:r>
            <a:endParaRPr lang="ko-KR" altLang="en-US" sz="36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04339EB-5ACF-422D-991A-9CC13D922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9289" y="2651629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4DE870-2DBD-4CB4-985A-6D4A948A343E}"/>
              </a:ext>
            </a:extLst>
          </p:cNvPr>
          <p:cNvSpPr txBox="1"/>
          <p:nvPr/>
        </p:nvSpPr>
        <p:spPr>
          <a:xfrm>
            <a:off x="3273214" y="2603192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2D2415"/>
                </a:solidFill>
              </a:rPr>
              <a:t>amet</a:t>
            </a:r>
            <a:r>
              <a:rPr lang="en-US" altLang="ko-KR" sz="2000" b="1" dirty="0">
                <a:solidFill>
                  <a:srgbClr val="2D2415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770289-E4B8-41A6-AD5C-45DCC3136F82}"/>
              </a:ext>
            </a:extLst>
          </p:cNvPr>
          <p:cNvSpPr txBox="1"/>
          <p:nvPr/>
        </p:nvSpPr>
        <p:spPr>
          <a:xfrm>
            <a:off x="3307850" y="3029151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99AEC4D4-6782-4B96-AC9A-E970891F3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95479" y="2651629"/>
            <a:ext cx="377825" cy="377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B1AD41-8F5D-4630-AE1A-06AA8B37575E}"/>
              </a:ext>
            </a:extLst>
          </p:cNvPr>
          <p:cNvSpPr txBox="1"/>
          <p:nvPr/>
        </p:nvSpPr>
        <p:spPr>
          <a:xfrm>
            <a:off x="7809404" y="2603192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2D2415"/>
                </a:solidFill>
              </a:rPr>
              <a:t>amet</a:t>
            </a:r>
            <a:r>
              <a:rPr lang="en-US" altLang="ko-KR" sz="2000" b="1" dirty="0">
                <a:solidFill>
                  <a:srgbClr val="2D2415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A07E72-4217-4A06-B908-35E15BB29411}"/>
              </a:ext>
            </a:extLst>
          </p:cNvPr>
          <p:cNvSpPr txBox="1"/>
          <p:nvPr/>
        </p:nvSpPr>
        <p:spPr>
          <a:xfrm>
            <a:off x="7844040" y="3029151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52DE0CC-94CB-4389-9380-33704A890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9289" y="4321337"/>
            <a:ext cx="377825" cy="3778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C11B8F-621D-4B83-BA63-4205AF7AD02C}"/>
              </a:ext>
            </a:extLst>
          </p:cNvPr>
          <p:cNvSpPr txBox="1"/>
          <p:nvPr/>
        </p:nvSpPr>
        <p:spPr>
          <a:xfrm>
            <a:off x="3273214" y="4272900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2D2415"/>
                </a:solidFill>
              </a:rPr>
              <a:t>amet</a:t>
            </a:r>
            <a:r>
              <a:rPr lang="en-US" altLang="ko-KR" sz="2000" b="1" dirty="0">
                <a:solidFill>
                  <a:srgbClr val="2D2415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B20E16-6F6F-4EE4-B4F8-43BC0842BF7A}"/>
              </a:ext>
            </a:extLst>
          </p:cNvPr>
          <p:cNvSpPr txBox="1"/>
          <p:nvPr/>
        </p:nvSpPr>
        <p:spPr>
          <a:xfrm>
            <a:off x="3307850" y="4698859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9FB307-A08C-4E3C-98D4-84C3EE37791A}"/>
              </a:ext>
            </a:extLst>
          </p:cNvPr>
          <p:cNvSpPr txBox="1"/>
          <p:nvPr/>
        </p:nvSpPr>
        <p:spPr>
          <a:xfrm>
            <a:off x="7809404" y="4272900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2D2415"/>
                </a:solidFill>
              </a:rPr>
              <a:t>amet</a:t>
            </a:r>
            <a:r>
              <a:rPr lang="en-US" altLang="ko-KR" sz="2000" b="1" dirty="0">
                <a:solidFill>
                  <a:srgbClr val="2D2415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87B94E-93B9-4C91-B509-80569B866A16}"/>
              </a:ext>
            </a:extLst>
          </p:cNvPr>
          <p:cNvSpPr txBox="1"/>
          <p:nvPr/>
        </p:nvSpPr>
        <p:spPr>
          <a:xfrm>
            <a:off x="7844040" y="4698859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85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6E92D74-0930-42D1-A623-AD1C5879B0F4}"/>
              </a:ext>
            </a:extLst>
          </p:cNvPr>
          <p:cNvSpPr/>
          <p:nvPr/>
        </p:nvSpPr>
        <p:spPr>
          <a:xfrm>
            <a:off x="344615" y="4653121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  <a:endParaRPr lang="ko-KR" altLang="en-US" dirty="0">
              <a:solidFill>
                <a:srgbClr val="2D241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469FAF-2294-47AD-99AD-09CCA4E80E70}"/>
              </a:ext>
            </a:extLst>
          </p:cNvPr>
          <p:cNvSpPr/>
          <p:nvPr/>
        </p:nvSpPr>
        <p:spPr>
          <a:xfrm>
            <a:off x="344615" y="5040731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434A8EF-6448-4E14-8EBD-E594E94C2B7C}"/>
              </a:ext>
            </a:extLst>
          </p:cNvPr>
          <p:cNvSpPr/>
          <p:nvPr/>
        </p:nvSpPr>
        <p:spPr>
          <a:xfrm>
            <a:off x="871311" y="2552864"/>
            <a:ext cx="645952" cy="1886779"/>
          </a:xfrm>
          <a:prstGeom prst="rect">
            <a:avLst/>
          </a:prstGeom>
          <a:solidFill>
            <a:srgbClr val="006CB7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EFE6DB"/>
                </a:solidFill>
              </a:rPr>
              <a:t>150</a:t>
            </a:r>
            <a:endParaRPr lang="ko-KR" altLang="en-US" sz="1400" b="1" dirty="0">
              <a:solidFill>
                <a:srgbClr val="EFE6DB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3DD9D8D-7BAF-4BC4-9E71-C86E45348A29}"/>
              </a:ext>
            </a:extLst>
          </p:cNvPr>
          <p:cNvSpPr/>
          <p:nvPr/>
        </p:nvSpPr>
        <p:spPr>
          <a:xfrm>
            <a:off x="1668265" y="1562220"/>
            <a:ext cx="645952" cy="2877424"/>
          </a:xfrm>
          <a:prstGeom prst="rect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EFE6DB"/>
                </a:solidFill>
              </a:rPr>
              <a:t>210</a:t>
            </a:r>
            <a:endParaRPr lang="ko-KR" altLang="en-US" sz="1400" b="1" dirty="0">
              <a:solidFill>
                <a:srgbClr val="EFE6DB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C67ED56-24BF-40DF-9ED6-D962DC5DA2AF}"/>
              </a:ext>
            </a:extLst>
          </p:cNvPr>
          <p:cNvSpPr/>
          <p:nvPr/>
        </p:nvSpPr>
        <p:spPr>
          <a:xfrm>
            <a:off x="3566708" y="4653121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  <a:endParaRPr lang="ko-KR" altLang="en-US" dirty="0">
              <a:solidFill>
                <a:srgbClr val="2D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0EBF39A-79FF-4498-ADDA-63D12CE87B15}"/>
              </a:ext>
            </a:extLst>
          </p:cNvPr>
          <p:cNvSpPr/>
          <p:nvPr/>
        </p:nvSpPr>
        <p:spPr>
          <a:xfrm>
            <a:off x="3566708" y="5040731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B0D9E88-80CB-4162-B1F7-1F8B4E95348F}"/>
              </a:ext>
            </a:extLst>
          </p:cNvPr>
          <p:cNvSpPr/>
          <p:nvPr/>
        </p:nvSpPr>
        <p:spPr>
          <a:xfrm>
            <a:off x="4093404" y="1765186"/>
            <a:ext cx="645952" cy="2674458"/>
          </a:xfrm>
          <a:prstGeom prst="rect">
            <a:avLst/>
          </a:prstGeom>
          <a:solidFill>
            <a:srgbClr val="006CB7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EFE6DB"/>
                </a:solidFill>
              </a:rPr>
              <a:t>200</a:t>
            </a:r>
            <a:endParaRPr lang="ko-KR" altLang="en-US" sz="1400" b="1" dirty="0">
              <a:solidFill>
                <a:srgbClr val="EFE6DB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836C541-381A-499E-AE47-9ED6731787D3}"/>
              </a:ext>
            </a:extLst>
          </p:cNvPr>
          <p:cNvSpPr/>
          <p:nvPr/>
        </p:nvSpPr>
        <p:spPr>
          <a:xfrm>
            <a:off x="4890358" y="2793905"/>
            <a:ext cx="645952" cy="1645738"/>
          </a:xfrm>
          <a:prstGeom prst="rect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EFE6DB"/>
                </a:solidFill>
              </a:rPr>
              <a:t>140</a:t>
            </a:r>
            <a:endParaRPr lang="ko-KR" altLang="en-US" sz="1400" b="1" dirty="0">
              <a:solidFill>
                <a:srgbClr val="EFE6DB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AC44516-B7EC-47A2-AB12-C63E9428B074}"/>
              </a:ext>
            </a:extLst>
          </p:cNvPr>
          <p:cNvSpPr/>
          <p:nvPr/>
        </p:nvSpPr>
        <p:spPr>
          <a:xfrm>
            <a:off x="6788801" y="4653121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  <a:endParaRPr lang="ko-KR" altLang="en-US" dirty="0">
              <a:solidFill>
                <a:srgbClr val="2D241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A00BCEF-0BD7-4A44-9B20-F1EDFE225321}"/>
              </a:ext>
            </a:extLst>
          </p:cNvPr>
          <p:cNvSpPr/>
          <p:nvPr/>
        </p:nvSpPr>
        <p:spPr>
          <a:xfrm>
            <a:off x="6788801" y="5040731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2635A2E-7884-45C1-9345-5794689AADCC}"/>
              </a:ext>
            </a:extLst>
          </p:cNvPr>
          <p:cNvSpPr/>
          <p:nvPr/>
        </p:nvSpPr>
        <p:spPr>
          <a:xfrm>
            <a:off x="7315497" y="2086020"/>
            <a:ext cx="645952" cy="2353624"/>
          </a:xfrm>
          <a:prstGeom prst="rect">
            <a:avLst/>
          </a:prstGeom>
          <a:solidFill>
            <a:srgbClr val="006CB7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EFE6DB"/>
                </a:solidFill>
              </a:rPr>
              <a:t>180</a:t>
            </a:r>
            <a:endParaRPr lang="ko-KR" altLang="en-US" sz="1400" b="1" dirty="0">
              <a:solidFill>
                <a:srgbClr val="EFE6DB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E55841D-150E-48B1-9837-C1D8A7C2B8B7}"/>
              </a:ext>
            </a:extLst>
          </p:cNvPr>
          <p:cNvSpPr/>
          <p:nvPr/>
        </p:nvSpPr>
        <p:spPr>
          <a:xfrm>
            <a:off x="8112451" y="1963758"/>
            <a:ext cx="645952" cy="2475885"/>
          </a:xfrm>
          <a:prstGeom prst="rect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EFE6DB"/>
                </a:solidFill>
              </a:rPr>
              <a:t>195</a:t>
            </a:r>
            <a:endParaRPr lang="ko-KR" altLang="en-US" sz="1400" b="1" dirty="0">
              <a:solidFill>
                <a:srgbClr val="EFE6DB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D4315BE-BBF4-43D7-8389-560AFF877014}"/>
              </a:ext>
            </a:extLst>
          </p:cNvPr>
          <p:cNvSpPr/>
          <p:nvPr/>
        </p:nvSpPr>
        <p:spPr>
          <a:xfrm>
            <a:off x="9382945" y="4439643"/>
            <a:ext cx="357691" cy="357691"/>
          </a:xfrm>
          <a:prstGeom prst="rect">
            <a:avLst/>
          </a:prstGeom>
          <a:solidFill>
            <a:srgbClr val="006CB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AA1F001-45C1-4B80-A8AD-43271F919BD8}"/>
              </a:ext>
            </a:extLst>
          </p:cNvPr>
          <p:cNvSpPr/>
          <p:nvPr/>
        </p:nvSpPr>
        <p:spPr>
          <a:xfrm>
            <a:off x="9740636" y="4458454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2D2415"/>
                </a:solidFill>
              </a:rPr>
              <a:t>Lorem ipsum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FAF53E4-890E-4FE8-B7AA-09419BCE988A}"/>
              </a:ext>
            </a:extLst>
          </p:cNvPr>
          <p:cNvSpPr/>
          <p:nvPr/>
        </p:nvSpPr>
        <p:spPr>
          <a:xfrm>
            <a:off x="9382945" y="5090945"/>
            <a:ext cx="357691" cy="357691"/>
          </a:xfrm>
          <a:prstGeom prst="rect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128A070-86DF-497B-B295-A253484A077B}"/>
              </a:ext>
            </a:extLst>
          </p:cNvPr>
          <p:cNvSpPr/>
          <p:nvPr/>
        </p:nvSpPr>
        <p:spPr>
          <a:xfrm>
            <a:off x="9740636" y="5115901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2D2415"/>
                </a:solidFill>
              </a:rPr>
              <a:t>Lorem ipsum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93680F-56F7-4DF8-9ED4-D2AB4BD82CE1}"/>
              </a:ext>
            </a:extLst>
          </p:cNvPr>
          <p:cNvSpPr txBox="1"/>
          <p:nvPr/>
        </p:nvSpPr>
        <p:spPr>
          <a:xfrm>
            <a:off x="1297219" y="524464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D2415"/>
                </a:solidFill>
              </a:rPr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147415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6C82911E-C385-4F3A-BF2C-9D58BD7D72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FD1B9648-E8BD-4283-953D-A384AB634E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732550-C91E-4E8B-AEDB-2BAEC6F6F9C5}"/>
              </a:ext>
            </a:extLst>
          </p:cNvPr>
          <p:cNvSpPr txBox="1"/>
          <p:nvPr/>
        </p:nvSpPr>
        <p:spPr>
          <a:xfrm>
            <a:off x="573312" y="1658975"/>
            <a:ext cx="3084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IMAGE SLIDE TITLE HERE</a:t>
            </a:r>
            <a:endParaRPr lang="ko-KR" altLang="en-US" sz="32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ADDB55-A7A4-4C94-A974-C883453499BB}"/>
              </a:ext>
            </a:extLst>
          </p:cNvPr>
          <p:cNvSpPr txBox="1"/>
          <p:nvPr/>
        </p:nvSpPr>
        <p:spPr>
          <a:xfrm>
            <a:off x="573312" y="3547672"/>
            <a:ext cx="307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51FCCDC-11C1-4C41-8E8F-51470E6473C2}"/>
              </a:ext>
            </a:extLst>
          </p:cNvPr>
          <p:cNvSpPr/>
          <p:nvPr/>
        </p:nvSpPr>
        <p:spPr>
          <a:xfrm>
            <a:off x="7971489" y="1658975"/>
            <a:ext cx="3217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9C1342-40D3-4A62-B197-6D6802D7883D}"/>
              </a:ext>
            </a:extLst>
          </p:cNvPr>
          <p:cNvSpPr txBox="1"/>
          <p:nvPr/>
        </p:nvSpPr>
        <p:spPr>
          <a:xfrm>
            <a:off x="7971489" y="2017552"/>
            <a:ext cx="3217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C00311C-8FC4-49E1-8E1A-1B3F07E89E9B}"/>
              </a:ext>
            </a:extLst>
          </p:cNvPr>
          <p:cNvSpPr/>
          <p:nvPr/>
        </p:nvSpPr>
        <p:spPr>
          <a:xfrm>
            <a:off x="7971489" y="3574861"/>
            <a:ext cx="3217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A2465C-4342-47E3-8B91-3624F64642A9}"/>
              </a:ext>
            </a:extLst>
          </p:cNvPr>
          <p:cNvSpPr txBox="1"/>
          <p:nvPr/>
        </p:nvSpPr>
        <p:spPr>
          <a:xfrm>
            <a:off x="7971489" y="3933438"/>
            <a:ext cx="3217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5049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34F38B74-66FC-4E1D-A72D-5C2A5F2C5A85}"/>
              </a:ext>
            </a:extLst>
          </p:cNvPr>
          <p:cNvSpPr/>
          <p:nvPr/>
        </p:nvSpPr>
        <p:spPr>
          <a:xfrm>
            <a:off x="1595381" y="1874263"/>
            <a:ext cx="1894589" cy="1894590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836AB0-D81B-42B9-8E8A-24A0C860709E}"/>
              </a:ext>
            </a:extLst>
          </p:cNvPr>
          <p:cNvSpPr txBox="1"/>
          <p:nvPr/>
        </p:nvSpPr>
        <p:spPr>
          <a:xfrm>
            <a:off x="977900" y="4589843"/>
            <a:ext cx="31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D2415"/>
                </a:solidFill>
              </a:rPr>
              <a:t>amet</a:t>
            </a:r>
            <a:r>
              <a:rPr lang="en-US" altLang="ko-KR" sz="1600" dirty="0">
                <a:solidFill>
                  <a:srgbClr val="2D2415"/>
                </a:solidFill>
              </a:rPr>
              <a:t>, </a:t>
            </a:r>
            <a:r>
              <a:rPr lang="en-US" altLang="ko-KR" sz="16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adipiscing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elit</a:t>
            </a:r>
            <a:r>
              <a:rPr lang="en-US" altLang="ko-KR" sz="1600" dirty="0">
                <a:solidFill>
                  <a:srgbClr val="2D2415"/>
                </a:solidFill>
              </a:rPr>
              <a:t>, sed do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66CE36A-2A59-41E7-9F04-D2B2309F14E7}"/>
              </a:ext>
            </a:extLst>
          </p:cNvPr>
          <p:cNvSpPr/>
          <p:nvPr/>
        </p:nvSpPr>
        <p:spPr>
          <a:xfrm>
            <a:off x="977900" y="4047893"/>
            <a:ext cx="31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 dolor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BC2E3F2-955B-4BD4-BA06-DDA82D164DE6}"/>
              </a:ext>
            </a:extLst>
          </p:cNvPr>
          <p:cNvGrpSpPr/>
          <p:nvPr/>
        </p:nvGrpSpPr>
        <p:grpSpPr>
          <a:xfrm>
            <a:off x="2282516" y="2436962"/>
            <a:ext cx="708404" cy="706165"/>
            <a:chOff x="4152034" y="5552122"/>
            <a:chExt cx="391763" cy="390525"/>
          </a:xfrm>
          <a:solidFill>
            <a:srgbClr val="EFE6DB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EEBA426-E4A4-45EE-A692-B14A1A38B59E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AAA90FE-ABF2-4669-8500-C49C893BD5D2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7981D5F-27A1-4BC0-BDF8-5984E229985D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6DBCBA9-0476-4867-B458-49A5AA591930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2611CC6-59E4-40B2-AE86-4EA6CEAE05C6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06136F4-9908-4F20-A1A3-71A711ACA4F2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95CADD7C-BC19-409F-98BA-C0D2981C468B}"/>
              </a:ext>
            </a:extLst>
          </p:cNvPr>
          <p:cNvSpPr/>
          <p:nvPr/>
        </p:nvSpPr>
        <p:spPr>
          <a:xfrm>
            <a:off x="8702029" y="1874263"/>
            <a:ext cx="1894589" cy="1894590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964F9-67CD-43C0-8762-1E5D26581A8E}"/>
              </a:ext>
            </a:extLst>
          </p:cNvPr>
          <p:cNvSpPr txBox="1"/>
          <p:nvPr/>
        </p:nvSpPr>
        <p:spPr>
          <a:xfrm>
            <a:off x="8084548" y="4589843"/>
            <a:ext cx="31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D2415"/>
                </a:solidFill>
              </a:rPr>
              <a:t>amet</a:t>
            </a:r>
            <a:r>
              <a:rPr lang="en-US" altLang="ko-KR" sz="1600" dirty="0">
                <a:solidFill>
                  <a:srgbClr val="2D2415"/>
                </a:solidFill>
              </a:rPr>
              <a:t>, </a:t>
            </a:r>
            <a:r>
              <a:rPr lang="en-US" altLang="ko-KR" sz="16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adipiscing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elit</a:t>
            </a:r>
            <a:r>
              <a:rPr lang="en-US" altLang="ko-KR" sz="1600" dirty="0">
                <a:solidFill>
                  <a:srgbClr val="2D2415"/>
                </a:solidFill>
              </a:rPr>
              <a:t>, sed do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85F0D43-3A72-4AD1-AEDA-D3ADFB0B924E}"/>
              </a:ext>
            </a:extLst>
          </p:cNvPr>
          <p:cNvSpPr/>
          <p:nvPr/>
        </p:nvSpPr>
        <p:spPr>
          <a:xfrm>
            <a:off x="8084548" y="4047893"/>
            <a:ext cx="31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 dolor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444FEBE-D06B-41FC-AD3A-6BFB3C806666}"/>
              </a:ext>
            </a:extLst>
          </p:cNvPr>
          <p:cNvGrpSpPr/>
          <p:nvPr/>
        </p:nvGrpSpPr>
        <p:grpSpPr>
          <a:xfrm>
            <a:off x="9299236" y="2485872"/>
            <a:ext cx="700173" cy="671373"/>
            <a:chOff x="2771338" y="5552146"/>
            <a:chExt cx="387211" cy="371284"/>
          </a:xfrm>
          <a:solidFill>
            <a:srgbClr val="EFE6DB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95C1671-72CF-4CA2-9666-6953ADD616F3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36E31B3-F44A-427E-B5D0-E78BC96EFE31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3257B4B-F26E-44EF-B779-90CD60BEE9ED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5FF87BE-695B-4408-A50C-AED40C980EB6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6A4F5B8-D0A7-4F01-9690-B404392D0445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9CAEFA1-FD41-4EA8-A0AB-5F8A570274B4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E196B5F-7C6D-4158-B7F0-DC6347DF754E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F7035A8-4868-48F2-AF3B-7AE31DE1A84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9B4700C-A272-478D-9541-02965BEB0F32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076E6A6E-5FD0-485C-A767-BE4DEEDCF5A7}"/>
              </a:ext>
            </a:extLst>
          </p:cNvPr>
          <p:cNvSpPr/>
          <p:nvPr/>
        </p:nvSpPr>
        <p:spPr>
          <a:xfrm>
            <a:off x="5148705" y="1874263"/>
            <a:ext cx="1894589" cy="1894590"/>
          </a:xfrm>
          <a:prstGeom prst="ellipse">
            <a:avLst/>
          </a:pr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50A173-3147-4073-A99C-13F1871E34F9}"/>
              </a:ext>
            </a:extLst>
          </p:cNvPr>
          <p:cNvSpPr txBox="1"/>
          <p:nvPr/>
        </p:nvSpPr>
        <p:spPr>
          <a:xfrm>
            <a:off x="4531224" y="4589843"/>
            <a:ext cx="31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D2415"/>
                </a:solidFill>
              </a:rPr>
              <a:t>amet</a:t>
            </a:r>
            <a:r>
              <a:rPr lang="en-US" altLang="ko-KR" sz="1600" dirty="0">
                <a:solidFill>
                  <a:srgbClr val="2D2415"/>
                </a:solidFill>
              </a:rPr>
              <a:t>, </a:t>
            </a:r>
            <a:r>
              <a:rPr lang="en-US" altLang="ko-KR" sz="16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adipiscing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elit</a:t>
            </a:r>
            <a:r>
              <a:rPr lang="en-US" altLang="ko-KR" sz="1600" dirty="0">
                <a:solidFill>
                  <a:srgbClr val="2D2415"/>
                </a:solidFill>
              </a:rPr>
              <a:t>, sed do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425E35E-026B-4EDC-9FA5-6E59E4962B02}"/>
              </a:ext>
            </a:extLst>
          </p:cNvPr>
          <p:cNvSpPr/>
          <p:nvPr/>
        </p:nvSpPr>
        <p:spPr>
          <a:xfrm>
            <a:off x="4531224" y="4047893"/>
            <a:ext cx="31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D2415"/>
                </a:solidFill>
                <a:latin typeface="+mj-lt"/>
              </a:rPr>
              <a:t>Lorem ipsum dolor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413DBB7-DF30-4DC1-9CFE-FD764C51B1D6}"/>
              </a:ext>
            </a:extLst>
          </p:cNvPr>
          <p:cNvGrpSpPr/>
          <p:nvPr/>
        </p:nvGrpSpPr>
        <p:grpSpPr>
          <a:xfrm>
            <a:off x="5742917" y="2403601"/>
            <a:ext cx="706165" cy="688942"/>
            <a:chOff x="4116315" y="3561492"/>
            <a:chExt cx="390525" cy="381000"/>
          </a:xfrm>
          <a:solidFill>
            <a:srgbClr val="EFE6DB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725C6DD-A41A-4292-AF7E-228692ABB239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7BF72B1-73F5-42B2-A1CD-36D80B745BB8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D3EC110-2398-4493-9C33-ADEB4EAFEA8A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23815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2D2415"/>
                </a:solidFill>
              </a:rPr>
              <a:t>Break Section</a:t>
            </a:r>
            <a:endParaRPr lang="ko-KR" altLang="en-US" sz="3600" dirty="0">
              <a:solidFill>
                <a:srgbClr val="2D241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16291" y="4132837"/>
            <a:ext cx="470756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D2415"/>
                </a:solidFill>
              </a:rPr>
              <a:t>01:00pm ~ 01:30pm</a:t>
            </a:r>
            <a:endParaRPr lang="ko-KR" altLang="en-US" sz="2400" dirty="0">
              <a:solidFill>
                <a:srgbClr val="2D2415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B32C0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71500" y="1013103"/>
            <a:ext cx="10845800" cy="5344308"/>
            <a:chOff x="1311832" y="1528784"/>
            <a:chExt cx="9568336" cy="4714832"/>
          </a:xfrm>
          <a:solidFill>
            <a:schemeClr val="bg2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D2415"/>
            </a:solidFill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2D2415"/>
            </a:solidFill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D2415"/>
            </a:solidFill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D2415"/>
            </a:solidFill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FE6D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9880" y="2616719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30442" y="4779297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4691" y="2237726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B32C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390536"/>
            <a:ext cx="72225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2D2415"/>
                </a:solidFill>
              </a:rPr>
              <a:t>WORLD MAP INFOGRAPHIC SLIDES</a:t>
            </a:r>
            <a:endParaRPr lang="ko-KR" altLang="en-US" sz="2400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8CF4C68-BFF6-40CD-BADF-D1D2DB48AE41}"/>
              </a:ext>
            </a:extLst>
          </p:cNvPr>
          <p:cNvSpPr txBox="1"/>
          <p:nvPr/>
        </p:nvSpPr>
        <p:spPr>
          <a:xfrm rot="16200000">
            <a:off x="-1472478" y="254593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dirty="0">
                <a:solidFill>
                  <a:srgbClr val="EFE6DB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EFE6D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2FE6C4-C6C9-4DC5-B81F-434A3BF805BC}"/>
              </a:ext>
            </a:extLst>
          </p:cNvPr>
          <p:cNvSpPr txBox="1"/>
          <p:nvPr/>
        </p:nvSpPr>
        <p:spPr>
          <a:xfrm>
            <a:off x="5826879" y="1595860"/>
            <a:ext cx="585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3FC170C-8B16-4D18-8444-5FACC8A9735E}"/>
              </a:ext>
            </a:extLst>
          </p:cNvPr>
          <p:cNvSpPr/>
          <p:nvPr/>
        </p:nvSpPr>
        <p:spPr>
          <a:xfrm>
            <a:off x="5020256" y="125729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A55D20F-2CEB-485D-9697-D12BB01A9FD0}"/>
              </a:ext>
            </a:extLst>
          </p:cNvPr>
          <p:cNvSpPr/>
          <p:nvPr/>
        </p:nvSpPr>
        <p:spPr>
          <a:xfrm>
            <a:off x="5806885" y="1257299"/>
            <a:ext cx="5873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dirty="0">
              <a:solidFill>
                <a:srgbClr val="2D2415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D01065-A93F-4708-BAC2-A1E5BEB740C7}"/>
              </a:ext>
            </a:extLst>
          </p:cNvPr>
          <p:cNvSpPr txBox="1"/>
          <p:nvPr/>
        </p:nvSpPr>
        <p:spPr>
          <a:xfrm>
            <a:off x="5826879" y="2789775"/>
            <a:ext cx="585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CAAECFD-A871-43BE-A73B-C1EB1D63FD31}"/>
              </a:ext>
            </a:extLst>
          </p:cNvPr>
          <p:cNvSpPr/>
          <p:nvPr/>
        </p:nvSpPr>
        <p:spPr>
          <a:xfrm>
            <a:off x="5020256" y="245121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903F911-A2C3-43C7-A6A7-7203FA79DED9}"/>
              </a:ext>
            </a:extLst>
          </p:cNvPr>
          <p:cNvSpPr/>
          <p:nvPr/>
        </p:nvSpPr>
        <p:spPr>
          <a:xfrm>
            <a:off x="5806885" y="2451214"/>
            <a:ext cx="5873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dirty="0">
              <a:solidFill>
                <a:srgbClr val="2D2415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E8B01F-4758-4E48-AC98-B213467F0C8D}"/>
              </a:ext>
            </a:extLst>
          </p:cNvPr>
          <p:cNvSpPr txBox="1"/>
          <p:nvPr/>
        </p:nvSpPr>
        <p:spPr>
          <a:xfrm>
            <a:off x="5826879" y="3983690"/>
            <a:ext cx="585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AA3B582-8667-4968-93B6-2E138A4A908E}"/>
              </a:ext>
            </a:extLst>
          </p:cNvPr>
          <p:cNvSpPr/>
          <p:nvPr/>
        </p:nvSpPr>
        <p:spPr>
          <a:xfrm>
            <a:off x="5020256" y="364512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4BE58AD-57FA-412C-9E0E-DAFF3FC1D020}"/>
              </a:ext>
            </a:extLst>
          </p:cNvPr>
          <p:cNvSpPr/>
          <p:nvPr/>
        </p:nvSpPr>
        <p:spPr>
          <a:xfrm>
            <a:off x="5806885" y="3645129"/>
            <a:ext cx="5873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B66CA15-87EB-4ECB-B408-C1F5DCD47028}"/>
              </a:ext>
            </a:extLst>
          </p:cNvPr>
          <p:cNvGrpSpPr/>
          <p:nvPr/>
        </p:nvGrpSpPr>
        <p:grpSpPr>
          <a:xfrm>
            <a:off x="1352382" y="1433486"/>
            <a:ext cx="2210344" cy="4387571"/>
            <a:chOff x="1339682" y="1433486"/>
            <a:chExt cx="2210344" cy="4387571"/>
          </a:xfrm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87EA254-480E-4324-A409-7A854F61A8D3}"/>
                </a:ext>
              </a:extLst>
            </p:cNvPr>
            <p:cNvSpPr/>
            <p:nvPr/>
          </p:nvSpPr>
          <p:spPr>
            <a:xfrm>
              <a:off x="1339682" y="14334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7BFAEBC-31F3-4868-AE8C-540EE1638EE5}"/>
                </a:ext>
              </a:extLst>
            </p:cNvPr>
            <p:cNvSpPr/>
            <p:nvPr/>
          </p:nvSpPr>
          <p:spPr>
            <a:xfrm>
              <a:off x="2221295" y="15531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4915AFD-DB02-4522-AF84-86DBA0032A6D}"/>
                </a:ext>
              </a:extLst>
            </p:cNvPr>
            <p:cNvSpPr/>
            <p:nvPr/>
          </p:nvSpPr>
          <p:spPr>
            <a:xfrm>
              <a:off x="2568331" y="15491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D037EDBA-2CFA-4AFD-A4C8-4192DE895011}"/>
              </a:ext>
            </a:extLst>
          </p:cNvPr>
          <p:cNvGrpSpPr/>
          <p:nvPr/>
        </p:nvGrpSpPr>
        <p:grpSpPr>
          <a:xfrm>
            <a:off x="4154435" y="1433486"/>
            <a:ext cx="2210344" cy="4387571"/>
            <a:chOff x="4141735" y="1433486"/>
            <a:chExt cx="2210344" cy="4387571"/>
          </a:xfrm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A15BDE13-8493-4F3F-85B0-CCA438421A68}"/>
                </a:ext>
              </a:extLst>
            </p:cNvPr>
            <p:cNvSpPr/>
            <p:nvPr/>
          </p:nvSpPr>
          <p:spPr>
            <a:xfrm>
              <a:off x="4141735" y="14334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D4127F3-ECC1-4F38-B5F1-94F9FDB11B51}"/>
                </a:ext>
              </a:extLst>
            </p:cNvPr>
            <p:cNvSpPr/>
            <p:nvPr/>
          </p:nvSpPr>
          <p:spPr>
            <a:xfrm>
              <a:off x="5023348" y="15531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5DA1E8F5-8256-423C-89F3-9F3D0B63B5A9}"/>
                </a:ext>
              </a:extLst>
            </p:cNvPr>
            <p:cNvSpPr/>
            <p:nvPr/>
          </p:nvSpPr>
          <p:spPr>
            <a:xfrm>
              <a:off x="5370384" y="15491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07B67DAE-27EA-4A17-902B-B9FD5EDC89ED}"/>
              </a:ext>
            </a:extLst>
          </p:cNvPr>
          <p:cNvSpPr txBox="1"/>
          <p:nvPr/>
        </p:nvSpPr>
        <p:spPr>
          <a:xfrm>
            <a:off x="7246391" y="13748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D2415"/>
                </a:solidFill>
              </a:rPr>
              <a:t>Titile</a:t>
            </a:r>
            <a:r>
              <a:rPr lang="en-US" altLang="ko-KR" sz="2400" b="0" dirty="0">
                <a:solidFill>
                  <a:srgbClr val="2D2415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D2415"/>
                </a:solidFill>
              </a:rPr>
              <a:t>Mobile project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32E04F-EDA7-49E0-9875-3F5A547526D1}"/>
              </a:ext>
            </a:extLst>
          </p:cNvPr>
          <p:cNvSpPr txBox="1"/>
          <p:nvPr/>
        </p:nvSpPr>
        <p:spPr>
          <a:xfrm>
            <a:off x="7246392" y="2205868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enim</a:t>
            </a:r>
            <a:r>
              <a:rPr lang="en-US" altLang="ko-KR" sz="1200" dirty="0">
                <a:solidFill>
                  <a:srgbClr val="2D2415"/>
                </a:solidFill>
              </a:rPr>
              <a:t> ad minim </a:t>
            </a:r>
            <a:r>
              <a:rPr lang="en-US" altLang="ko-KR" sz="1200" dirty="0" err="1">
                <a:solidFill>
                  <a:srgbClr val="2D2415"/>
                </a:solidFill>
              </a:rPr>
              <a:t>veniam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quis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nostrud</a:t>
            </a:r>
            <a:r>
              <a:rPr lang="en-US" altLang="ko-KR" sz="1200" dirty="0">
                <a:solidFill>
                  <a:srgbClr val="2D2415"/>
                </a:solidFill>
              </a:rPr>
              <a:t> exercitation </a:t>
            </a:r>
            <a:r>
              <a:rPr lang="en-US" altLang="ko-KR" sz="1200" dirty="0" err="1">
                <a:solidFill>
                  <a:srgbClr val="2D2415"/>
                </a:solidFill>
              </a:rPr>
              <a:t>ullamco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laboris</a:t>
            </a:r>
            <a:r>
              <a:rPr lang="en-US" altLang="ko-KR" sz="1200" dirty="0">
                <a:solidFill>
                  <a:srgbClr val="2D2415"/>
                </a:solidFill>
              </a:rPr>
              <a:t> nisi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aliquip</a:t>
            </a:r>
            <a:r>
              <a:rPr lang="en-US" altLang="ko-KR" sz="1200" dirty="0">
                <a:solidFill>
                  <a:srgbClr val="2D2415"/>
                </a:solidFill>
              </a:rPr>
              <a:t> ex </a:t>
            </a:r>
            <a:r>
              <a:rPr lang="en-US" altLang="ko-KR" sz="1200" dirty="0" err="1">
                <a:solidFill>
                  <a:srgbClr val="2D2415"/>
                </a:solidFill>
              </a:rPr>
              <a:t>ea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commodo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consequat</a:t>
            </a:r>
            <a:r>
              <a:rPr lang="en-US" altLang="ko-KR" sz="1200" dirty="0">
                <a:solidFill>
                  <a:srgbClr val="2D2415"/>
                </a:solidFill>
              </a:rPr>
              <a:t>. Duis </a:t>
            </a:r>
            <a:r>
              <a:rPr lang="en-US" altLang="ko-KR" sz="1200" dirty="0" err="1">
                <a:solidFill>
                  <a:srgbClr val="2D2415"/>
                </a:solidFill>
              </a:rPr>
              <a:t>aute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irure</a:t>
            </a:r>
            <a:r>
              <a:rPr lang="en-US" altLang="ko-KR" sz="1200" dirty="0">
                <a:solidFill>
                  <a:srgbClr val="2D2415"/>
                </a:solidFill>
              </a:rPr>
              <a:t> dolor in </a:t>
            </a:r>
            <a:r>
              <a:rPr lang="en-US" altLang="ko-KR" sz="1200" dirty="0" err="1">
                <a:solidFill>
                  <a:srgbClr val="2D2415"/>
                </a:solidFill>
              </a:rPr>
              <a:t>reprehenderit</a:t>
            </a:r>
            <a:r>
              <a:rPr lang="en-US" altLang="ko-KR" sz="1200" dirty="0">
                <a:solidFill>
                  <a:srgbClr val="2D2415"/>
                </a:solidFill>
              </a:rPr>
              <a:t> in </a:t>
            </a:r>
            <a:r>
              <a:rPr lang="en-US" altLang="ko-KR" sz="1200" dirty="0" err="1">
                <a:solidFill>
                  <a:srgbClr val="2D2415"/>
                </a:solidFill>
              </a:rPr>
              <a:t>voluptate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velit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esse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cillum</a:t>
            </a:r>
            <a:r>
              <a:rPr lang="en-US" altLang="ko-KR" sz="1200" dirty="0">
                <a:solidFill>
                  <a:srgbClr val="2D2415"/>
                </a:solidFill>
              </a:rPr>
              <a:t> dolore </a:t>
            </a:r>
            <a:r>
              <a:rPr lang="en-US" altLang="ko-KR" sz="1200" dirty="0" err="1">
                <a:solidFill>
                  <a:srgbClr val="2D2415"/>
                </a:solidFill>
              </a:rPr>
              <a:t>eu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fugiat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nulla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pariatur</a:t>
            </a:r>
            <a:r>
              <a:rPr lang="en-US" altLang="ko-KR" sz="1200" dirty="0">
                <a:solidFill>
                  <a:srgbClr val="2D241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D2415"/>
                </a:solidFill>
              </a:rPr>
              <a:t>Excepteur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sint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occaecat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cupidatat</a:t>
            </a:r>
            <a:r>
              <a:rPr lang="en-US" altLang="ko-KR" sz="1200" dirty="0">
                <a:solidFill>
                  <a:srgbClr val="2D2415"/>
                </a:solidFill>
              </a:rPr>
              <a:t> non </a:t>
            </a:r>
            <a:r>
              <a:rPr lang="en-US" altLang="ko-KR" sz="1200" dirty="0" err="1">
                <a:solidFill>
                  <a:srgbClr val="2D2415"/>
                </a:solidFill>
              </a:rPr>
              <a:t>proident</a:t>
            </a:r>
            <a:r>
              <a:rPr lang="en-US" altLang="ko-KR" sz="1200" dirty="0">
                <a:solidFill>
                  <a:srgbClr val="2D2415"/>
                </a:solidFill>
              </a:rPr>
              <a:t>!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B77A8E7-1B15-48B4-B3D8-8C561B1321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3DE050DA-D960-4AD1-9DAE-946B4FBD86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C9198550-5421-453E-98D4-BF4BB7C95977}"/>
              </a:ext>
            </a:extLst>
          </p:cNvPr>
          <p:cNvGrpSpPr/>
          <p:nvPr/>
        </p:nvGrpSpPr>
        <p:grpSpPr>
          <a:xfrm>
            <a:off x="1904359" y="816523"/>
            <a:ext cx="3896260" cy="5357979"/>
            <a:chOff x="1904359" y="841923"/>
            <a:chExt cx="3896260" cy="5357979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6E63FD2-2FD4-4320-BD3C-9B711CA25A93}"/>
                </a:ext>
              </a:extLst>
            </p:cNvPr>
            <p:cNvSpPr/>
            <p:nvPr/>
          </p:nvSpPr>
          <p:spPr>
            <a:xfrm>
              <a:off x="1904359" y="841923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2 h 5357979"/>
                <a:gd name="connsiteX4" fmla="*/ 3872525 w 3896260"/>
                <a:gd name="connsiteY4" fmla="*/ 999562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1 w 3896260"/>
                <a:gd name="connsiteY12" fmla="*/ 5152760 h 5357979"/>
                <a:gd name="connsiteX13" fmla="*/ 17621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1 w 3896260"/>
                <a:gd name="connsiteY20" fmla="*/ 1271036 h 5357979"/>
                <a:gd name="connsiteX21" fmla="*/ 17621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1 w 3896260"/>
                <a:gd name="connsiteY26" fmla="*/ 916852 h 5357979"/>
                <a:gd name="connsiteX27" fmla="*/ 17621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1 w 3896260"/>
                <a:gd name="connsiteY34" fmla="*/ 641290 h 5357979"/>
                <a:gd name="connsiteX35" fmla="*/ 17621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2"/>
                  </a:lnTo>
                  <a:lnTo>
                    <a:pt x="3872525" y="999562"/>
                  </a:lnTo>
                  <a:cubicBezTo>
                    <a:pt x="3885585" y="999562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1" y="5266148"/>
                    <a:pt x="17621" y="5152760"/>
                  </a:cubicBezTo>
                  <a:lnTo>
                    <a:pt x="17621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1" y="1271036"/>
                  </a:lnTo>
                  <a:lnTo>
                    <a:pt x="17621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1" y="916852"/>
                  </a:lnTo>
                  <a:lnTo>
                    <a:pt x="17621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1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1" y="641290"/>
                  </a:lnTo>
                  <a:lnTo>
                    <a:pt x="17621" y="205219"/>
                  </a:lnTo>
                  <a:cubicBezTo>
                    <a:pt x="17621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chemeClr val="tx1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93C4673-7623-4158-B561-B268A7DDABD7}"/>
                </a:ext>
              </a:extLst>
            </p:cNvPr>
            <p:cNvSpPr/>
            <p:nvPr/>
          </p:nvSpPr>
          <p:spPr>
            <a:xfrm>
              <a:off x="3703282" y="5832001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887B5A32-22C8-428D-B29A-85F14B44C559}"/>
                </a:ext>
              </a:extLst>
            </p:cNvPr>
            <p:cNvSpPr/>
            <p:nvPr/>
          </p:nvSpPr>
          <p:spPr>
            <a:xfrm>
              <a:off x="3776663" y="1042936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FBBC5496-ADD6-4E4A-B899-5D1524B88912}"/>
                </a:ext>
              </a:extLst>
            </p:cNvPr>
            <p:cNvSpPr/>
            <p:nvPr/>
          </p:nvSpPr>
          <p:spPr>
            <a:xfrm>
              <a:off x="3770858" y="1036820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106044D-7C0A-4FA7-9B57-BD0BB818C6FA}"/>
              </a:ext>
            </a:extLst>
          </p:cNvPr>
          <p:cNvSpPr txBox="1"/>
          <p:nvPr/>
        </p:nvSpPr>
        <p:spPr>
          <a:xfrm>
            <a:off x="6611260" y="816523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D2415"/>
                </a:solidFill>
              </a:rPr>
              <a:t>Titile</a:t>
            </a:r>
            <a:r>
              <a:rPr lang="en-US" altLang="ko-KR" sz="2400" b="0" dirty="0">
                <a:solidFill>
                  <a:srgbClr val="2D2415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D2415"/>
                </a:solidFill>
              </a:rPr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21F4A5-19C5-4536-B218-E54F67557604}"/>
              </a:ext>
            </a:extLst>
          </p:cNvPr>
          <p:cNvSpPr txBox="1"/>
          <p:nvPr/>
        </p:nvSpPr>
        <p:spPr>
          <a:xfrm>
            <a:off x="6611261" y="1647520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enim</a:t>
            </a:r>
            <a:r>
              <a:rPr lang="en-US" altLang="ko-KR" sz="1200" dirty="0">
                <a:solidFill>
                  <a:srgbClr val="2D2415"/>
                </a:solidFill>
              </a:rPr>
              <a:t> ad minim </a:t>
            </a:r>
            <a:r>
              <a:rPr lang="en-US" altLang="ko-KR" sz="1200" dirty="0" err="1">
                <a:solidFill>
                  <a:srgbClr val="2D2415"/>
                </a:solidFill>
              </a:rPr>
              <a:t>veniam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quis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nostrud</a:t>
            </a:r>
            <a:r>
              <a:rPr lang="en-US" altLang="ko-KR" sz="1200" dirty="0">
                <a:solidFill>
                  <a:srgbClr val="2D2415"/>
                </a:solidFill>
              </a:rPr>
              <a:t> exercitation </a:t>
            </a:r>
            <a:r>
              <a:rPr lang="en-US" altLang="ko-KR" sz="1200" dirty="0" err="1">
                <a:solidFill>
                  <a:srgbClr val="2D2415"/>
                </a:solidFill>
              </a:rPr>
              <a:t>ullamco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laboris</a:t>
            </a:r>
            <a:r>
              <a:rPr lang="en-US" altLang="ko-KR" sz="1200" dirty="0">
                <a:solidFill>
                  <a:srgbClr val="2D2415"/>
                </a:solidFill>
              </a:rPr>
              <a:t> nisi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aliquip</a:t>
            </a:r>
            <a:r>
              <a:rPr lang="en-US" altLang="ko-KR" sz="1200" dirty="0">
                <a:solidFill>
                  <a:srgbClr val="2D2415"/>
                </a:solidFill>
              </a:rPr>
              <a:t> ex </a:t>
            </a:r>
            <a:r>
              <a:rPr lang="en-US" altLang="ko-KR" sz="1200" dirty="0" err="1">
                <a:solidFill>
                  <a:srgbClr val="2D2415"/>
                </a:solidFill>
              </a:rPr>
              <a:t>ea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commodo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consequat</a:t>
            </a:r>
            <a:r>
              <a:rPr lang="en-US" altLang="ko-KR" sz="1200" dirty="0">
                <a:solidFill>
                  <a:srgbClr val="2D2415"/>
                </a:solidFill>
              </a:rPr>
              <a:t>. Duis </a:t>
            </a:r>
            <a:r>
              <a:rPr lang="en-US" altLang="ko-KR" sz="1200" dirty="0" err="1">
                <a:solidFill>
                  <a:srgbClr val="2D2415"/>
                </a:solidFill>
              </a:rPr>
              <a:t>aute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irure</a:t>
            </a:r>
            <a:r>
              <a:rPr lang="en-US" altLang="ko-KR" sz="1200" dirty="0">
                <a:solidFill>
                  <a:srgbClr val="2D2415"/>
                </a:solidFill>
              </a:rPr>
              <a:t> dolor in </a:t>
            </a:r>
            <a:r>
              <a:rPr lang="en-US" altLang="ko-KR" sz="1200" dirty="0" err="1">
                <a:solidFill>
                  <a:srgbClr val="2D2415"/>
                </a:solidFill>
              </a:rPr>
              <a:t>reprehenderit</a:t>
            </a:r>
            <a:r>
              <a:rPr lang="en-US" altLang="ko-KR" sz="1200" dirty="0">
                <a:solidFill>
                  <a:srgbClr val="2D2415"/>
                </a:solidFill>
              </a:rPr>
              <a:t> in </a:t>
            </a:r>
            <a:r>
              <a:rPr lang="en-US" altLang="ko-KR" sz="1200" dirty="0" err="1">
                <a:solidFill>
                  <a:srgbClr val="2D2415"/>
                </a:solidFill>
              </a:rPr>
              <a:t>voluptate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velit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esse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cillum</a:t>
            </a:r>
            <a:r>
              <a:rPr lang="en-US" altLang="ko-KR" sz="1200" dirty="0">
                <a:solidFill>
                  <a:srgbClr val="2D2415"/>
                </a:solidFill>
              </a:rPr>
              <a:t> dolore </a:t>
            </a:r>
            <a:r>
              <a:rPr lang="en-US" altLang="ko-KR" sz="1200" dirty="0" err="1">
                <a:solidFill>
                  <a:srgbClr val="2D2415"/>
                </a:solidFill>
              </a:rPr>
              <a:t>eu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fugiat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nulla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pariatur</a:t>
            </a:r>
            <a:r>
              <a:rPr lang="en-US" altLang="ko-KR" sz="1200" dirty="0">
                <a:solidFill>
                  <a:srgbClr val="2D241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D2415"/>
                </a:solidFill>
              </a:rPr>
              <a:t>Excepteur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sint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occaecat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cupidatat</a:t>
            </a:r>
            <a:r>
              <a:rPr lang="en-US" altLang="ko-KR" sz="1200" dirty="0">
                <a:solidFill>
                  <a:srgbClr val="2D2415"/>
                </a:solidFill>
              </a:rPr>
              <a:t> non </a:t>
            </a:r>
            <a:r>
              <a:rPr lang="en-US" altLang="ko-KR" sz="1200" dirty="0" err="1">
                <a:solidFill>
                  <a:srgbClr val="2D2415"/>
                </a:solidFill>
              </a:rPr>
              <a:t>proident</a:t>
            </a:r>
            <a:r>
              <a:rPr lang="en-US" altLang="ko-KR" sz="1200" dirty="0">
                <a:solidFill>
                  <a:srgbClr val="2D2415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DE14FC7-4889-4C07-B8DC-D940F0EF22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814872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래픽 11">
            <a:extLst>
              <a:ext uri="{FF2B5EF4-FFF2-40B4-BE49-F238E27FC236}">
                <a16:creationId xmlns:a16="http://schemas.microsoft.com/office/drawing/2014/main" id="{F22A89AB-E5F7-42C0-94A7-F212772AD6BC}"/>
              </a:ext>
            </a:extLst>
          </p:cNvPr>
          <p:cNvGrpSpPr/>
          <p:nvPr/>
        </p:nvGrpSpPr>
        <p:grpSpPr>
          <a:xfrm>
            <a:off x="632732" y="901796"/>
            <a:ext cx="6572250" cy="5238750"/>
            <a:chOff x="632732" y="1295460"/>
            <a:chExt cx="6572250" cy="523875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F4D93AF-9D0D-467F-A181-F60C9C1AC13B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3E34C67-B4FB-43B9-A25C-AC5F0DCCA37F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8EBF633-261F-41E0-AA54-365751BD26FB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6B58369-2133-4304-9309-80F4BCEE1239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97C9CA6-B547-4806-949A-593DAECBF4A5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563C77B-1D95-4E6A-B191-7532A14267A5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3C4AA16-4CFD-4C06-B30C-1CFCE4EFF22E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9943E79-5AFB-4BF2-9EF4-7525BFBA6C26}"/>
              </a:ext>
            </a:extLst>
          </p:cNvPr>
          <p:cNvSpPr txBox="1"/>
          <p:nvPr/>
        </p:nvSpPr>
        <p:spPr>
          <a:xfrm>
            <a:off x="7529291" y="894652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D2415"/>
                </a:solidFill>
              </a:rPr>
              <a:t>Titile</a:t>
            </a:r>
            <a:r>
              <a:rPr lang="en-US" altLang="ko-KR" sz="2400" b="0" dirty="0">
                <a:solidFill>
                  <a:srgbClr val="2D2415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D2415"/>
                </a:solidFill>
              </a:rPr>
              <a:t>Desktop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718170-B643-4014-9107-32266E080AF9}"/>
              </a:ext>
            </a:extLst>
          </p:cNvPr>
          <p:cNvSpPr txBox="1"/>
          <p:nvPr/>
        </p:nvSpPr>
        <p:spPr>
          <a:xfrm>
            <a:off x="7529292" y="1725649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D2415"/>
                </a:solidFill>
              </a:rPr>
              <a:t>Ut </a:t>
            </a:r>
            <a:r>
              <a:rPr lang="en-US" altLang="ko-KR" sz="1200" dirty="0" err="1">
                <a:solidFill>
                  <a:srgbClr val="2D2415"/>
                </a:solidFill>
              </a:rPr>
              <a:t>enim</a:t>
            </a:r>
            <a:r>
              <a:rPr lang="en-US" altLang="ko-KR" sz="1200" dirty="0">
                <a:solidFill>
                  <a:srgbClr val="2D2415"/>
                </a:solidFill>
              </a:rPr>
              <a:t> ad minim </a:t>
            </a:r>
            <a:r>
              <a:rPr lang="en-US" altLang="ko-KR" sz="1200" dirty="0" err="1">
                <a:solidFill>
                  <a:srgbClr val="2D2415"/>
                </a:solidFill>
              </a:rPr>
              <a:t>veniam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quis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nostrud</a:t>
            </a:r>
            <a:r>
              <a:rPr lang="en-US" altLang="ko-KR" sz="1200" dirty="0">
                <a:solidFill>
                  <a:srgbClr val="2D2415"/>
                </a:solidFill>
              </a:rPr>
              <a:t> exercitation </a:t>
            </a:r>
            <a:r>
              <a:rPr lang="en-US" altLang="ko-KR" sz="1200" dirty="0" err="1">
                <a:solidFill>
                  <a:srgbClr val="2D2415"/>
                </a:solidFill>
              </a:rPr>
              <a:t>ullamco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laboris</a:t>
            </a:r>
            <a:r>
              <a:rPr lang="en-US" altLang="ko-KR" sz="1200" dirty="0">
                <a:solidFill>
                  <a:srgbClr val="2D2415"/>
                </a:solidFill>
              </a:rPr>
              <a:t> nisi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aliquip</a:t>
            </a:r>
            <a:r>
              <a:rPr lang="en-US" altLang="ko-KR" sz="1200" dirty="0">
                <a:solidFill>
                  <a:srgbClr val="2D2415"/>
                </a:solidFill>
              </a:rPr>
              <a:t> ex </a:t>
            </a:r>
            <a:r>
              <a:rPr lang="en-US" altLang="ko-KR" sz="1200" dirty="0" err="1">
                <a:solidFill>
                  <a:srgbClr val="2D2415"/>
                </a:solidFill>
              </a:rPr>
              <a:t>ea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commodo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consequat</a:t>
            </a:r>
            <a:r>
              <a:rPr lang="en-US" altLang="ko-KR" sz="1200" dirty="0">
                <a:solidFill>
                  <a:srgbClr val="2D2415"/>
                </a:solidFill>
              </a:rPr>
              <a:t>. Duis </a:t>
            </a:r>
            <a:r>
              <a:rPr lang="en-US" altLang="ko-KR" sz="1200" dirty="0" err="1">
                <a:solidFill>
                  <a:srgbClr val="2D2415"/>
                </a:solidFill>
              </a:rPr>
              <a:t>aute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irure</a:t>
            </a:r>
            <a:r>
              <a:rPr lang="en-US" altLang="ko-KR" sz="1200" dirty="0">
                <a:solidFill>
                  <a:srgbClr val="2D2415"/>
                </a:solidFill>
              </a:rPr>
              <a:t> dolor in </a:t>
            </a:r>
            <a:r>
              <a:rPr lang="en-US" altLang="ko-KR" sz="1200" dirty="0" err="1">
                <a:solidFill>
                  <a:srgbClr val="2D2415"/>
                </a:solidFill>
              </a:rPr>
              <a:t>reprehenderit</a:t>
            </a:r>
            <a:r>
              <a:rPr lang="en-US" altLang="ko-KR" sz="1200" dirty="0">
                <a:solidFill>
                  <a:srgbClr val="2D2415"/>
                </a:solidFill>
              </a:rPr>
              <a:t> in </a:t>
            </a:r>
            <a:r>
              <a:rPr lang="en-US" altLang="ko-KR" sz="1200" dirty="0" err="1">
                <a:solidFill>
                  <a:srgbClr val="2D2415"/>
                </a:solidFill>
              </a:rPr>
              <a:t>voluptate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velit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esse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cillum</a:t>
            </a:r>
            <a:r>
              <a:rPr lang="en-US" altLang="ko-KR" sz="1200" dirty="0">
                <a:solidFill>
                  <a:srgbClr val="2D2415"/>
                </a:solidFill>
              </a:rPr>
              <a:t> dolore </a:t>
            </a:r>
            <a:r>
              <a:rPr lang="en-US" altLang="ko-KR" sz="1200" dirty="0" err="1">
                <a:solidFill>
                  <a:srgbClr val="2D2415"/>
                </a:solidFill>
              </a:rPr>
              <a:t>eu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fugiat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nulla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pariatur</a:t>
            </a:r>
            <a:r>
              <a:rPr lang="en-US" altLang="ko-KR" sz="1200" dirty="0">
                <a:solidFill>
                  <a:srgbClr val="2D241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D2415"/>
                </a:solidFill>
              </a:rPr>
              <a:t>Excepteur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sint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occaecat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cupidatat</a:t>
            </a:r>
            <a:r>
              <a:rPr lang="en-US" altLang="ko-KR" sz="1200" dirty="0">
                <a:solidFill>
                  <a:srgbClr val="2D2415"/>
                </a:solidFill>
              </a:rPr>
              <a:t> non </a:t>
            </a:r>
            <a:r>
              <a:rPr lang="en-US" altLang="ko-KR" sz="1200" dirty="0" err="1">
                <a:solidFill>
                  <a:srgbClr val="2D2415"/>
                </a:solidFill>
              </a:rPr>
              <a:t>proident</a:t>
            </a:r>
            <a:r>
              <a:rPr lang="en-US" altLang="ko-KR" sz="1200" dirty="0">
                <a:solidFill>
                  <a:srgbClr val="2D2415"/>
                </a:solidFill>
              </a:rPr>
              <a:t>!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31533D30-1E0B-487C-87D2-16A1161159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512434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EFE6DB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EFE6DB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EFE6DB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EFE6DB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EFE6D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EFE6DB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EFE6DB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EFE6DB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EFE6D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EFE6DB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EFE6DB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EFE6DB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EFE6DB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EFE6DB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EFE6DB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EFE6DB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EFE6DB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EFE6DB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EFE6DB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EFE6D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EFE6DB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EFE6DB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EFE6D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EFE6DB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EFE6DB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EFE6DB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EFE6DB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EFE6DB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EFE6DB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EFE6DB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EFE6DB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EFE6DB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EFE6DB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EFE6DB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EFE6DB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EFE6DB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EFE6DB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EFE6D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EFE6DB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EFE6DB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EFE6DB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EFE6DB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EFE6DB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EFE6DB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EFE6DB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EFE6DB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EFE6DB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EFE6DB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EFE6DB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EFE6DB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EFE6DB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EFE6D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EFE6DB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EFE6D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EFE6DB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EFE6DB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EFE6DB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EFE6DB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EFE6DB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EFE6DB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EFE6D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EFE6DB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EFE6DB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EFE6DB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EFE6DB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EFE6DB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EFE6DB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EFE6DB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EFE6DB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EFE6DB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EFE6D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EFE6D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EFE6DB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EFE6DB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EFE6DB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EFE6DB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EFE6D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EFE6DB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EFE6DB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EFE6DB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EFE6DB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EFE6DB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EFE6DB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EFE6DB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EFE6DB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EFE6DB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FE6DB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FE6DB"/>
              </a:solidFill>
            </a:endParaRPr>
          </a:p>
          <a:p>
            <a:r>
              <a:rPr lang="en-US" altLang="ko-KR" sz="1600" dirty="0">
                <a:solidFill>
                  <a:srgbClr val="EFE6D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EFE6D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EFE6DB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EFE6DB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EFE6D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EFE6DB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EFE6D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EFE6DB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EFE6DB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EFE6DB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EFE6DB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EFE6DB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EFE6DB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EFE6DB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EFE6DB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EFE6DB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EFE6D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EFE6DB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EFE6D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EFE6DB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EFE6DB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EFE6DB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EFE6DB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EFE6DB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EFE6DB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EFE6DB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EFE6DB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EFE6DB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EFE6DB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EFE6DB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EFE6DB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EFE6DB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EFE6DB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EFE6D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EFE6DB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EFE6DB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EFE6DB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EFE6DB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EFE6DB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EFE6DB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EFE6DB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EFE6DB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EFE6DB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EFE6DB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EFE6DB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EFE6DB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EFE6DB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EFE6DB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EFE6DB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EFE6DB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EFE6DB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EFE6D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EFE6D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EFE6DB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EFE6DB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EFE6DB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EFE6DB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EFE6D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EFE6DB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EFE6DB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EFE6DB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EFE6DB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EFE6DB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EFE6DB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EFE6D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EFE6DB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EFE6DB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EFE6D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EFE6DB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EFE6DB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EFE6DB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EFE6D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EFE6DB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EFE6DB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EFE6DB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FE6DB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FE6DB"/>
              </a:solidFill>
            </a:endParaRPr>
          </a:p>
          <a:p>
            <a:r>
              <a:rPr lang="en-US" altLang="ko-KR" sz="1600" dirty="0">
                <a:solidFill>
                  <a:srgbClr val="EFE6D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562" y="2684027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rgbClr val="2D2415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17" y="3563669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. </a:t>
            </a:r>
            <a:r>
              <a:rPr lang="en-US" altLang="ko-KR" sz="1400" dirty="0" err="1">
                <a:solidFill>
                  <a:srgbClr val="2D2415"/>
                </a:solidFill>
              </a:rPr>
              <a:t>Etiam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aliquet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eu</a:t>
            </a:r>
            <a:r>
              <a:rPr lang="en-US" altLang="ko-KR" sz="1400" dirty="0">
                <a:solidFill>
                  <a:srgbClr val="2D2415"/>
                </a:solidFill>
              </a:rPr>
              <a:t> mi </a:t>
            </a:r>
            <a:r>
              <a:rPr lang="en-US" altLang="ko-KR" sz="1400" dirty="0" err="1">
                <a:solidFill>
                  <a:srgbClr val="2D2415"/>
                </a:solidFill>
              </a:rPr>
              <a:t>quis</a:t>
            </a:r>
            <a:r>
              <a:rPr lang="en-US" altLang="ko-KR" sz="1400" dirty="0">
                <a:solidFill>
                  <a:srgbClr val="2D2415"/>
                </a:solidFill>
              </a:rPr>
              <a:t> lacinia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AD11CEC0-B775-4BC4-B6B4-3B620680F43C}"/>
              </a:ext>
            </a:extLst>
          </p:cNvPr>
          <p:cNvSpPr txBox="1"/>
          <p:nvPr/>
        </p:nvSpPr>
        <p:spPr>
          <a:xfrm rot="5400000">
            <a:off x="8736495" y="2545932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EFE6DB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EFE6D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6" name="타원 125">
            <a:extLst>
              <a:ext uri="{FF2B5EF4-FFF2-40B4-BE49-F238E27FC236}">
                <a16:creationId xmlns:a16="http://schemas.microsoft.com/office/drawing/2014/main" id="{F16CA09B-DF6D-4114-B9F2-5442D11F6B61}"/>
              </a:ext>
            </a:extLst>
          </p:cNvPr>
          <p:cNvSpPr/>
          <p:nvPr/>
        </p:nvSpPr>
        <p:spPr>
          <a:xfrm>
            <a:off x="914976" y="1269306"/>
            <a:ext cx="898591" cy="898591"/>
          </a:xfrm>
          <a:prstGeom prst="ellipse">
            <a:avLst/>
          </a:prstGeom>
          <a:solidFill>
            <a:srgbClr val="B32C0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7" name="타원 126">
            <a:extLst>
              <a:ext uri="{FF2B5EF4-FFF2-40B4-BE49-F238E27FC236}">
                <a16:creationId xmlns:a16="http://schemas.microsoft.com/office/drawing/2014/main" id="{31121704-0D9D-481E-8227-5943AB697DC5}"/>
              </a:ext>
            </a:extLst>
          </p:cNvPr>
          <p:cNvSpPr/>
          <p:nvPr/>
        </p:nvSpPr>
        <p:spPr>
          <a:xfrm>
            <a:off x="5319183" y="1269306"/>
            <a:ext cx="898591" cy="898591"/>
          </a:xfrm>
          <a:prstGeom prst="ellipse">
            <a:avLst/>
          </a:prstGeom>
          <a:solidFill>
            <a:srgbClr val="B32C0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DA6DB9-9821-4B09-B9DA-0D5DA8C5D8AC}"/>
              </a:ext>
            </a:extLst>
          </p:cNvPr>
          <p:cNvGrpSpPr/>
          <p:nvPr/>
        </p:nvGrpSpPr>
        <p:grpSpPr>
          <a:xfrm>
            <a:off x="1234392" y="1531217"/>
            <a:ext cx="327164" cy="326763"/>
            <a:chOff x="2090919" y="902017"/>
            <a:chExt cx="388715" cy="388239"/>
          </a:xfrm>
          <a:solidFill>
            <a:srgbClr val="EFE6DB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FBA1A7D1-8177-4910-8250-1883D661B723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42131C16-8F47-4ACC-B498-E71F54FEB1A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A53F4B01-FAB0-48E4-A6E8-40B354A757F0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65A891EB-CBBB-4A68-A022-AEE525BDCC8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6B16EAE5-3E6D-44E0-B637-142A7591B80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76A5DA98-FD5F-44B9-BF5E-A037926864FC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61DF3FBC-84A7-41C5-83CC-702437544698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D24889C1-B296-4954-9B65-33C618E8A326}"/>
              </a:ext>
            </a:extLst>
          </p:cNvPr>
          <p:cNvSpPr txBox="1"/>
          <p:nvPr/>
        </p:nvSpPr>
        <p:spPr>
          <a:xfrm>
            <a:off x="1983833" y="17005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59B4B532-51BD-41FC-9134-625A442C2645}"/>
              </a:ext>
            </a:extLst>
          </p:cNvPr>
          <p:cNvSpPr/>
          <p:nvPr/>
        </p:nvSpPr>
        <p:spPr>
          <a:xfrm>
            <a:off x="1964202" y="1323765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b="1" dirty="0">
              <a:solidFill>
                <a:srgbClr val="2D2415"/>
              </a:solidFill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70C98A8-744E-4A9C-BBC6-0ADD451CFBBF}"/>
              </a:ext>
            </a:extLst>
          </p:cNvPr>
          <p:cNvSpPr txBox="1"/>
          <p:nvPr/>
        </p:nvSpPr>
        <p:spPr>
          <a:xfrm>
            <a:off x="6414189" y="17005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D2415"/>
                </a:solidFill>
              </a:rPr>
              <a:t>Lorem ipsum dolor </a:t>
            </a:r>
            <a:r>
              <a:rPr lang="en-US" altLang="ko-KR" sz="1400">
                <a:solidFill>
                  <a:srgbClr val="2D2415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2D2415"/>
                </a:solidFill>
              </a:rPr>
              <a:t>, sed </a:t>
            </a:r>
            <a:r>
              <a:rPr lang="en-US" altLang="ko-KR" sz="1400">
                <a:solidFill>
                  <a:srgbClr val="2D2415"/>
                </a:solidFill>
              </a:rPr>
              <a:t>do eiusmod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26265A7C-DC2A-4160-8AA2-4F627967180A}"/>
              </a:ext>
            </a:extLst>
          </p:cNvPr>
          <p:cNvSpPr/>
          <p:nvPr/>
        </p:nvSpPr>
        <p:spPr>
          <a:xfrm>
            <a:off x="6394558" y="1307254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b="1" dirty="0">
              <a:solidFill>
                <a:srgbClr val="2D2415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766B2C7D-4EFD-4C51-B49A-56E9069B5758}"/>
              </a:ext>
            </a:extLst>
          </p:cNvPr>
          <p:cNvGrpSpPr/>
          <p:nvPr/>
        </p:nvGrpSpPr>
        <p:grpSpPr>
          <a:xfrm>
            <a:off x="5604133" y="1509378"/>
            <a:ext cx="328687" cy="328687"/>
            <a:chOff x="752656" y="1562597"/>
            <a:chExt cx="390525" cy="390525"/>
          </a:xfrm>
          <a:solidFill>
            <a:srgbClr val="EFE6DB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1BC39267-8165-453A-B049-1E4CBE51C33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2222C75-3E87-411E-8239-B7913CC561D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4A48CB42-DF6C-478C-8327-591CE849BA5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1C0FD3FE-AF14-4055-96CA-CD9AFAF66E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07CE74E-3881-42B6-9907-5927364C42F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6" name="타원 145">
            <a:extLst>
              <a:ext uri="{FF2B5EF4-FFF2-40B4-BE49-F238E27FC236}">
                <a16:creationId xmlns:a16="http://schemas.microsoft.com/office/drawing/2014/main" id="{EA8B9BCF-E4F8-46EF-94CA-1D50769562B1}"/>
              </a:ext>
            </a:extLst>
          </p:cNvPr>
          <p:cNvSpPr/>
          <p:nvPr/>
        </p:nvSpPr>
        <p:spPr>
          <a:xfrm>
            <a:off x="914976" y="3350962"/>
            <a:ext cx="898591" cy="898591"/>
          </a:xfrm>
          <a:prstGeom prst="ellipse">
            <a:avLst/>
          </a:prstGeom>
          <a:solidFill>
            <a:srgbClr val="B32C0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7" name="타원 146">
            <a:extLst>
              <a:ext uri="{FF2B5EF4-FFF2-40B4-BE49-F238E27FC236}">
                <a16:creationId xmlns:a16="http://schemas.microsoft.com/office/drawing/2014/main" id="{0AB80969-6C09-4673-B69E-6AF885C5E869}"/>
              </a:ext>
            </a:extLst>
          </p:cNvPr>
          <p:cNvSpPr/>
          <p:nvPr/>
        </p:nvSpPr>
        <p:spPr>
          <a:xfrm>
            <a:off x="5319183" y="3350962"/>
            <a:ext cx="898591" cy="898591"/>
          </a:xfrm>
          <a:prstGeom prst="ellipse">
            <a:avLst/>
          </a:prstGeom>
          <a:solidFill>
            <a:srgbClr val="B32C0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8" name="자유형: 도형 147">
            <a:extLst>
              <a:ext uri="{FF2B5EF4-FFF2-40B4-BE49-F238E27FC236}">
                <a16:creationId xmlns:a16="http://schemas.microsoft.com/office/drawing/2014/main" id="{B08F41A1-C093-454E-9073-DD7CCE5DB255}"/>
              </a:ext>
            </a:extLst>
          </p:cNvPr>
          <p:cNvSpPr/>
          <p:nvPr/>
        </p:nvSpPr>
        <p:spPr>
          <a:xfrm>
            <a:off x="5624176" y="3669063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FE6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07B2D901-DC16-456A-9D95-F79F577525F1}"/>
              </a:ext>
            </a:extLst>
          </p:cNvPr>
          <p:cNvGrpSpPr/>
          <p:nvPr/>
        </p:nvGrpSpPr>
        <p:grpSpPr>
          <a:xfrm>
            <a:off x="1218461" y="3642848"/>
            <a:ext cx="328448" cy="314819"/>
            <a:chOff x="6793030" y="2235612"/>
            <a:chExt cx="390240" cy="374047"/>
          </a:xfrm>
          <a:solidFill>
            <a:srgbClr val="EFE6DB"/>
          </a:solidFill>
        </p:grpSpPr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E96E2B5-DD62-42BB-96DB-E8EB5970F94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725A929C-1DB2-417B-86CE-DAE0F01BD352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CFC9EB23-A822-4761-A125-2F40115C2EF7}"/>
              </a:ext>
            </a:extLst>
          </p:cNvPr>
          <p:cNvSpPr txBox="1"/>
          <p:nvPr/>
        </p:nvSpPr>
        <p:spPr>
          <a:xfrm>
            <a:off x="1983833" y="37703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D2415"/>
                </a:solidFill>
              </a:rPr>
              <a:t>Lorem ipsum dolor </a:t>
            </a:r>
            <a:r>
              <a:rPr lang="en-US" altLang="ko-KR" sz="1400">
                <a:solidFill>
                  <a:srgbClr val="2D2415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2D2415"/>
                </a:solidFill>
              </a:rPr>
              <a:t>, sed </a:t>
            </a:r>
            <a:r>
              <a:rPr lang="en-US" altLang="ko-KR" sz="1400">
                <a:solidFill>
                  <a:srgbClr val="2D2415"/>
                </a:solidFill>
              </a:rPr>
              <a:t>do eiusmod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3F7BED28-FA23-4C2D-B633-D741CDC4055A}"/>
              </a:ext>
            </a:extLst>
          </p:cNvPr>
          <p:cNvSpPr/>
          <p:nvPr/>
        </p:nvSpPr>
        <p:spPr>
          <a:xfrm>
            <a:off x="1964202" y="339350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b="1" dirty="0">
              <a:solidFill>
                <a:srgbClr val="2D2415"/>
              </a:solidFill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C40873A-330A-487A-868B-F86497077763}"/>
              </a:ext>
            </a:extLst>
          </p:cNvPr>
          <p:cNvSpPr txBox="1"/>
          <p:nvPr/>
        </p:nvSpPr>
        <p:spPr>
          <a:xfrm>
            <a:off x="6414189" y="37703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D2415"/>
                </a:solidFill>
              </a:rPr>
              <a:t>Lorem ipsum dolor </a:t>
            </a:r>
            <a:r>
              <a:rPr lang="en-US" altLang="ko-KR" sz="1400">
                <a:solidFill>
                  <a:srgbClr val="2D2415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2D2415"/>
                </a:solidFill>
              </a:rPr>
              <a:t>, sed </a:t>
            </a:r>
            <a:r>
              <a:rPr lang="en-US" altLang="ko-KR" sz="1400">
                <a:solidFill>
                  <a:srgbClr val="2D2415"/>
                </a:solidFill>
              </a:rPr>
              <a:t>do eiusmod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789120F2-CA81-4AD0-964E-E92DF0140828}"/>
              </a:ext>
            </a:extLst>
          </p:cNvPr>
          <p:cNvSpPr/>
          <p:nvPr/>
        </p:nvSpPr>
        <p:spPr>
          <a:xfrm>
            <a:off x="6394558" y="33769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b="1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5FFDB0-CA3C-4D11-B952-0204DA4C7479}"/>
              </a:ext>
            </a:extLst>
          </p:cNvPr>
          <p:cNvSpPr txBox="1"/>
          <p:nvPr/>
        </p:nvSpPr>
        <p:spPr>
          <a:xfrm>
            <a:off x="3670300" y="2597289"/>
            <a:ext cx="485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41A7A7-E6AF-4F2B-A570-DE891F071FCE}"/>
              </a:ext>
            </a:extLst>
          </p:cNvPr>
          <p:cNvSpPr txBox="1"/>
          <p:nvPr/>
        </p:nvSpPr>
        <p:spPr>
          <a:xfrm>
            <a:off x="3670300" y="3799046"/>
            <a:ext cx="485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4EF4986-E27F-4F63-9F4E-E01063B17816}"/>
              </a:ext>
            </a:extLst>
          </p:cNvPr>
          <p:cNvSpPr txBox="1"/>
          <p:nvPr/>
        </p:nvSpPr>
        <p:spPr>
          <a:xfrm>
            <a:off x="1554591" y="1068059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5CD4C4-3AA6-42B1-8C97-B400108C7118}"/>
              </a:ext>
            </a:extLst>
          </p:cNvPr>
          <p:cNvSpPr txBox="1"/>
          <p:nvPr/>
        </p:nvSpPr>
        <p:spPr>
          <a:xfrm>
            <a:off x="1554590" y="2126149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incididunt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ut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labore</a:t>
            </a:r>
            <a:r>
              <a:rPr lang="en-US" altLang="ko-KR" sz="1200" dirty="0">
                <a:solidFill>
                  <a:srgbClr val="2D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D2415"/>
                </a:solidFill>
              </a:rPr>
              <a:t>aliqua</a:t>
            </a:r>
            <a:r>
              <a:rPr lang="en-US" altLang="ko-KR" sz="12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3B9AA0-501A-4D2E-8C86-AD30063C2E3D}"/>
              </a:ext>
            </a:extLst>
          </p:cNvPr>
          <p:cNvSpPr txBox="1"/>
          <p:nvPr/>
        </p:nvSpPr>
        <p:spPr>
          <a:xfrm>
            <a:off x="6195283" y="1923405"/>
            <a:ext cx="211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4172BC4-B42A-4D3F-8F8B-0D8FC911A844}"/>
              </a:ext>
            </a:extLst>
          </p:cNvPr>
          <p:cNvSpPr/>
          <p:nvPr/>
        </p:nvSpPr>
        <p:spPr>
          <a:xfrm>
            <a:off x="6195282" y="1575504"/>
            <a:ext cx="2110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0BC5BB5-01AE-4AC5-995B-A2065663D5FB}"/>
              </a:ext>
            </a:extLst>
          </p:cNvPr>
          <p:cNvSpPr/>
          <p:nvPr/>
        </p:nvSpPr>
        <p:spPr>
          <a:xfrm>
            <a:off x="6182582" y="1080759"/>
            <a:ext cx="2110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F50D9E-22BF-4F0C-9E07-B680BD88C29B}"/>
              </a:ext>
            </a:extLst>
          </p:cNvPr>
          <p:cNvSpPr txBox="1"/>
          <p:nvPr/>
        </p:nvSpPr>
        <p:spPr>
          <a:xfrm>
            <a:off x="9382983" y="1923405"/>
            <a:ext cx="211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B127F22-C1EE-4D5B-93B6-4F5109C2FE91}"/>
              </a:ext>
            </a:extLst>
          </p:cNvPr>
          <p:cNvSpPr/>
          <p:nvPr/>
        </p:nvSpPr>
        <p:spPr>
          <a:xfrm>
            <a:off x="9382982" y="1575504"/>
            <a:ext cx="2110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6249CBD-6188-4331-91B4-77FEA2386A46}"/>
              </a:ext>
            </a:extLst>
          </p:cNvPr>
          <p:cNvSpPr/>
          <p:nvPr/>
        </p:nvSpPr>
        <p:spPr>
          <a:xfrm>
            <a:off x="9370282" y="1080759"/>
            <a:ext cx="2110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E000AA-A5DF-480C-AB05-5FB83A7AD3B8}"/>
              </a:ext>
            </a:extLst>
          </p:cNvPr>
          <p:cNvSpPr txBox="1"/>
          <p:nvPr/>
        </p:nvSpPr>
        <p:spPr>
          <a:xfrm>
            <a:off x="6195283" y="4271646"/>
            <a:ext cx="211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FC64ECB-A9C8-4F8F-B32A-31664BDBE8EF}"/>
              </a:ext>
            </a:extLst>
          </p:cNvPr>
          <p:cNvSpPr/>
          <p:nvPr/>
        </p:nvSpPr>
        <p:spPr>
          <a:xfrm>
            <a:off x="6195282" y="3923745"/>
            <a:ext cx="2110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79539AF-03E6-4E1D-97FC-26538189B096}"/>
              </a:ext>
            </a:extLst>
          </p:cNvPr>
          <p:cNvSpPr/>
          <p:nvPr/>
        </p:nvSpPr>
        <p:spPr>
          <a:xfrm>
            <a:off x="6182582" y="3429000"/>
            <a:ext cx="2110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D013B7-EFD4-47B9-9D62-962B16E270AE}"/>
              </a:ext>
            </a:extLst>
          </p:cNvPr>
          <p:cNvSpPr txBox="1"/>
          <p:nvPr/>
        </p:nvSpPr>
        <p:spPr>
          <a:xfrm>
            <a:off x="9382983" y="4271646"/>
            <a:ext cx="211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D2415"/>
                </a:solidFill>
              </a:rPr>
              <a:t>amet</a:t>
            </a:r>
            <a:r>
              <a:rPr lang="en-US" altLang="ko-KR" sz="1200" dirty="0">
                <a:solidFill>
                  <a:srgbClr val="2D2415"/>
                </a:solidFill>
              </a:rPr>
              <a:t>, </a:t>
            </a:r>
            <a:r>
              <a:rPr lang="en-US" altLang="ko-KR" sz="12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elit</a:t>
            </a:r>
            <a:r>
              <a:rPr lang="en-US" altLang="ko-KR" sz="1200" dirty="0">
                <a:solidFill>
                  <a:srgbClr val="2D2415"/>
                </a:solidFill>
              </a:rPr>
              <a:t>, sed do </a:t>
            </a:r>
            <a:r>
              <a:rPr lang="en-US" altLang="ko-KR" sz="1200" dirty="0" err="1">
                <a:solidFill>
                  <a:srgbClr val="2D2415"/>
                </a:solidFill>
              </a:rPr>
              <a:t>eiusmod</a:t>
            </a:r>
            <a:r>
              <a:rPr lang="en-US" altLang="ko-KR" sz="1200" dirty="0">
                <a:solidFill>
                  <a:srgbClr val="2D2415"/>
                </a:solidFill>
              </a:rPr>
              <a:t> </a:t>
            </a:r>
            <a:r>
              <a:rPr lang="en-US" altLang="ko-KR" sz="1200" dirty="0" err="1">
                <a:solidFill>
                  <a:srgbClr val="2D2415"/>
                </a:solidFill>
              </a:rPr>
              <a:t>tempor</a:t>
            </a:r>
            <a:endParaRPr lang="ko-KR" altLang="en-US" sz="1200" dirty="0">
              <a:solidFill>
                <a:srgbClr val="2D2415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3E20F3D-309F-4B1C-B77F-F7D7ABA5ABBE}"/>
              </a:ext>
            </a:extLst>
          </p:cNvPr>
          <p:cNvSpPr/>
          <p:nvPr/>
        </p:nvSpPr>
        <p:spPr>
          <a:xfrm>
            <a:off x="9382982" y="3923745"/>
            <a:ext cx="2110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991A77F-2A6B-4151-AA62-9FBA6C51CE13}"/>
              </a:ext>
            </a:extLst>
          </p:cNvPr>
          <p:cNvSpPr/>
          <p:nvPr/>
        </p:nvSpPr>
        <p:spPr>
          <a:xfrm>
            <a:off x="9370282" y="3429000"/>
            <a:ext cx="2110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D2415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A90AABB-AD1C-490F-A8C2-AB3ACA4C76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E413EF-C46D-4B24-A141-B3BA7FB8A75C}"/>
              </a:ext>
            </a:extLst>
          </p:cNvPr>
          <p:cNvSpPr txBox="1"/>
          <p:nvPr/>
        </p:nvSpPr>
        <p:spPr>
          <a:xfrm>
            <a:off x="5397912" y="1571002"/>
            <a:ext cx="527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F1A49C-FD96-4AB0-A07B-5479CF1AC33F}"/>
              </a:ext>
            </a:extLst>
          </p:cNvPr>
          <p:cNvSpPr txBox="1"/>
          <p:nvPr/>
        </p:nvSpPr>
        <p:spPr>
          <a:xfrm>
            <a:off x="5397912" y="871353"/>
            <a:ext cx="527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pPr algn="ctr"/>
            <a:r>
              <a:rPr lang="en-US" altLang="ko-KR" sz="3200" dirty="0">
                <a:solidFill>
                  <a:srgbClr val="2D2415"/>
                </a:solidFill>
                <a:latin typeface="+mj-lt"/>
              </a:rPr>
              <a:t>About Us</a:t>
            </a:r>
            <a:endParaRPr lang="ko-KR" altLang="en-US" sz="3200" dirty="0">
              <a:solidFill>
                <a:srgbClr val="2D2415"/>
              </a:solidFill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374E1F9-FE97-44B6-B75D-BFC00EE82404}"/>
              </a:ext>
            </a:extLst>
          </p:cNvPr>
          <p:cNvGrpSpPr/>
          <p:nvPr/>
        </p:nvGrpSpPr>
        <p:grpSpPr>
          <a:xfrm>
            <a:off x="7743804" y="2951353"/>
            <a:ext cx="578306" cy="578304"/>
            <a:chOff x="3448898" y="892918"/>
            <a:chExt cx="390525" cy="390525"/>
          </a:xfrm>
          <a:solidFill>
            <a:srgbClr val="2D2415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7EA98C1-3F9E-4DF7-B3F7-9C1D1437153F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9D502E6-C235-48D6-9031-D7C59E3F7AA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1069375-2BF2-4968-A0A6-EEA1034E3E4D}"/>
              </a:ext>
            </a:extLst>
          </p:cNvPr>
          <p:cNvSpPr/>
          <p:nvPr/>
        </p:nvSpPr>
        <p:spPr>
          <a:xfrm>
            <a:off x="7176613" y="3879900"/>
            <a:ext cx="171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163CE2-B5B8-4194-A001-320E1E257112}"/>
              </a:ext>
            </a:extLst>
          </p:cNvPr>
          <p:cNvSpPr txBox="1"/>
          <p:nvPr/>
        </p:nvSpPr>
        <p:spPr>
          <a:xfrm>
            <a:off x="7176612" y="4382863"/>
            <a:ext cx="1712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78F07BF8-437A-45A7-9A9E-FEDBC03BBC5F}"/>
              </a:ext>
            </a:extLst>
          </p:cNvPr>
          <p:cNvSpPr/>
          <p:nvPr/>
        </p:nvSpPr>
        <p:spPr>
          <a:xfrm>
            <a:off x="9848116" y="298945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2D24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8BC979E-C463-4986-A81C-3EFB6C16C07D}"/>
              </a:ext>
            </a:extLst>
          </p:cNvPr>
          <p:cNvSpPr/>
          <p:nvPr/>
        </p:nvSpPr>
        <p:spPr>
          <a:xfrm>
            <a:off x="9280925" y="3879900"/>
            <a:ext cx="171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783FEE-2EF5-4E5C-BA07-ADB3F339EEA3}"/>
              </a:ext>
            </a:extLst>
          </p:cNvPr>
          <p:cNvSpPr txBox="1"/>
          <p:nvPr/>
        </p:nvSpPr>
        <p:spPr>
          <a:xfrm>
            <a:off x="9280924" y="4382863"/>
            <a:ext cx="1712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C6D3867-F95A-4DD4-8043-5B946C1816CA}"/>
              </a:ext>
            </a:extLst>
          </p:cNvPr>
          <p:cNvGrpSpPr/>
          <p:nvPr/>
        </p:nvGrpSpPr>
        <p:grpSpPr>
          <a:xfrm>
            <a:off x="5639492" y="2973310"/>
            <a:ext cx="578306" cy="578304"/>
            <a:chOff x="2112922" y="1570386"/>
            <a:chExt cx="390525" cy="390525"/>
          </a:xfrm>
          <a:solidFill>
            <a:srgbClr val="2D2415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381453-930B-45A4-803C-AF03DAAAE930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7E1767E-AFF7-4781-BEAB-58860C2EB728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FD17132-2D0A-4581-AA67-44E26A87C8ED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7F17CC8-611B-42CD-876A-72DAA690A72A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DA851133-0C5F-478F-8AF8-F05D3D071901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A3EACA67-CD7A-4563-88E7-906EF9266753}"/>
              </a:ext>
            </a:extLst>
          </p:cNvPr>
          <p:cNvSpPr/>
          <p:nvPr/>
        </p:nvSpPr>
        <p:spPr>
          <a:xfrm>
            <a:off x="5072301" y="3879900"/>
            <a:ext cx="171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23305D6-CF51-46DC-A65E-02C242F50421}"/>
              </a:ext>
            </a:extLst>
          </p:cNvPr>
          <p:cNvSpPr txBox="1"/>
          <p:nvPr/>
        </p:nvSpPr>
        <p:spPr>
          <a:xfrm>
            <a:off x="5072300" y="4382863"/>
            <a:ext cx="1712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B1C15BEA-DB0D-480D-87A9-D9850ABD113A}"/>
              </a:ext>
            </a:extLst>
          </p:cNvPr>
          <p:cNvSpPr/>
          <p:nvPr/>
        </p:nvSpPr>
        <p:spPr>
          <a:xfrm>
            <a:off x="1291886" y="853777"/>
            <a:ext cx="1228508" cy="1228508"/>
          </a:xfrm>
          <a:prstGeom prst="rect">
            <a:avLst/>
          </a:prstGeom>
          <a:solidFill>
            <a:srgbClr val="006CB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F871ACD-207A-4EBA-8045-84CBA5250DE2}"/>
              </a:ext>
            </a:extLst>
          </p:cNvPr>
          <p:cNvGrpSpPr/>
          <p:nvPr/>
        </p:nvGrpSpPr>
        <p:grpSpPr>
          <a:xfrm>
            <a:off x="1736259" y="1228316"/>
            <a:ext cx="339763" cy="453091"/>
            <a:chOff x="3471472" y="902398"/>
            <a:chExt cx="295275" cy="393763"/>
          </a:xfrm>
          <a:solidFill>
            <a:srgbClr val="EFE6DB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CFBAA1B-19D8-408C-A94B-C3D61DD8EDF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D3A453B-3A8A-430F-81F4-301ADFF664B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CB01DBD-8CFF-49B9-8C5F-039D6C2A78B6}"/>
              </a:ext>
            </a:extLst>
          </p:cNvPr>
          <p:cNvSpPr/>
          <p:nvPr/>
        </p:nvSpPr>
        <p:spPr>
          <a:xfrm>
            <a:off x="1291886" y="2420345"/>
            <a:ext cx="1228508" cy="1228508"/>
          </a:xfrm>
          <a:prstGeom prst="rect">
            <a:avLst/>
          </a:prstGeom>
          <a:solidFill>
            <a:srgbClr val="006CB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CEC695B-778A-423C-9CF3-31D4A5996E39}"/>
              </a:ext>
            </a:extLst>
          </p:cNvPr>
          <p:cNvGrpSpPr/>
          <p:nvPr/>
        </p:nvGrpSpPr>
        <p:grpSpPr>
          <a:xfrm>
            <a:off x="1671583" y="2797593"/>
            <a:ext cx="432879" cy="444049"/>
            <a:chOff x="2772242" y="1560385"/>
            <a:chExt cx="376198" cy="385905"/>
          </a:xfrm>
          <a:solidFill>
            <a:srgbClr val="EFE6DB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A353FF9-268A-4865-87CF-49007469A81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41B8558-6746-44A1-B003-6FBF2320EDD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677BB41-E4B9-4E8B-BCEB-23198866639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63227B6-6964-44E2-BA86-81C31E63DAA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A64AAD5-07FD-43D3-BA81-9CD16379D009}"/>
              </a:ext>
            </a:extLst>
          </p:cNvPr>
          <p:cNvSpPr/>
          <p:nvPr/>
        </p:nvSpPr>
        <p:spPr>
          <a:xfrm>
            <a:off x="1291886" y="3986913"/>
            <a:ext cx="1228508" cy="1228508"/>
          </a:xfrm>
          <a:prstGeom prst="rect">
            <a:avLst/>
          </a:prstGeom>
          <a:solidFill>
            <a:srgbClr val="006CB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CB6952C-640A-431E-BC81-D4B1539F8BD8}"/>
              </a:ext>
            </a:extLst>
          </p:cNvPr>
          <p:cNvGrpSpPr/>
          <p:nvPr/>
        </p:nvGrpSpPr>
        <p:grpSpPr>
          <a:xfrm>
            <a:off x="1681458" y="4376484"/>
            <a:ext cx="449364" cy="449364"/>
            <a:chOff x="752656" y="1562597"/>
            <a:chExt cx="390525" cy="390525"/>
          </a:xfrm>
          <a:solidFill>
            <a:srgbClr val="EFE6DB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8CADBF8-DB20-41D5-8627-A99F3AE1946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CDD96F4-F06A-4F78-B2F8-04C90ED7C32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99FE4B4-D103-4F03-8FD7-ED920A078AD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D9EDB27-C167-46A0-9BDB-CB0995DA3E5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62C9EB6F-5637-4B59-AEFD-427216D714C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16367C8B-7532-437D-A885-5A4420D09BDF}"/>
              </a:ext>
            </a:extLst>
          </p:cNvPr>
          <p:cNvSpPr txBox="1"/>
          <p:nvPr/>
        </p:nvSpPr>
        <p:spPr>
          <a:xfrm>
            <a:off x="3054530" y="1408238"/>
            <a:ext cx="727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D2415"/>
                </a:solidFill>
              </a:rPr>
              <a:t>amet</a:t>
            </a:r>
            <a:r>
              <a:rPr lang="en-US" altLang="ko-KR" sz="1600" dirty="0">
                <a:solidFill>
                  <a:srgbClr val="2D2415"/>
                </a:solidFill>
              </a:rPr>
              <a:t>, </a:t>
            </a:r>
            <a:r>
              <a:rPr lang="en-US" altLang="ko-KR" sz="16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elit</a:t>
            </a:r>
            <a:r>
              <a:rPr lang="en-US" altLang="ko-KR" sz="1600" dirty="0">
                <a:solidFill>
                  <a:srgbClr val="2D2415"/>
                </a:solidFill>
              </a:rPr>
              <a:t>, sed do </a:t>
            </a:r>
            <a:r>
              <a:rPr lang="en-US" altLang="ko-KR" sz="1600" dirty="0" err="1">
                <a:solidFill>
                  <a:srgbClr val="2D2415"/>
                </a:solidFill>
              </a:rPr>
              <a:t>eiusmod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tempor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incididunt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ut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labore</a:t>
            </a:r>
            <a:r>
              <a:rPr lang="en-US" altLang="ko-KR" sz="1600" dirty="0">
                <a:solidFill>
                  <a:srgbClr val="2D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D2415"/>
                </a:solidFill>
              </a:rPr>
              <a:t>aliqua</a:t>
            </a:r>
            <a:r>
              <a:rPr lang="en-US" altLang="ko-KR" sz="1600" dirty="0">
                <a:solidFill>
                  <a:srgbClr val="2D2415"/>
                </a:solidFill>
              </a:rPr>
              <a:t>.</a:t>
            </a:r>
            <a:endParaRPr lang="ko-KR" altLang="en-US" sz="1600" dirty="0">
              <a:solidFill>
                <a:srgbClr val="2D2415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BD1C28C0-D69F-4A78-85FC-44082423A12C}"/>
              </a:ext>
            </a:extLst>
          </p:cNvPr>
          <p:cNvSpPr/>
          <p:nvPr/>
        </p:nvSpPr>
        <p:spPr>
          <a:xfrm>
            <a:off x="3054529" y="968077"/>
            <a:ext cx="726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B887211-CDF1-4399-B268-D00777E11B36}"/>
              </a:ext>
            </a:extLst>
          </p:cNvPr>
          <p:cNvSpPr txBox="1"/>
          <p:nvPr/>
        </p:nvSpPr>
        <p:spPr>
          <a:xfrm>
            <a:off x="3054530" y="2974806"/>
            <a:ext cx="727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D2415"/>
                </a:solidFill>
              </a:rPr>
              <a:t>amet</a:t>
            </a:r>
            <a:r>
              <a:rPr lang="en-US" altLang="ko-KR" sz="1600" dirty="0">
                <a:solidFill>
                  <a:srgbClr val="2D2415"/>
                </a:solidFill>
              </a:rPr>
              <a:t>, </a:t>
            </a:r>
            <a:r>
              <a:rPr lang="en-US" altLang="ko-KR" sz="16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elit</a:t>
            </a:r>
            <a:r>
              <a:rPr lang="en-US" altLang="ko-KR" sz="1600" dirty="0">
                <a:solidFill>
                  <a:srgbClr val="2D2415"/>
                </a:solidFill>
              </a:rPr>
              <a:t>, sed do </a:t>
            </a:r>
            <a:r>
              <a:rPr lang="en-US" altLang="ko-KR" sz="1600" dirty="0" err="1">
                <a:solidFill>
                  <a:srgbClr val="2D2415"/>
                </a:solidFill>
              </a:rPr>
              <a:t>eiusmod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tempor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incididunt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ut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labore</a:t>
            </a:r>
            <a:r>
              <a:rPr lang="en-US" altLang="ko-KR" sz="1600" dirty="0">
                <a:solidFill>
                  <a:srgbClr val="2D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D2415"/>
                </a:solidFill>
              </a:rPr>
              <a:t>aliqua</a:t>
            </a:r>
            <a:r>
              <a:rPr lang="en-US" altLang="ko-KR" sz="1600" dirty="0">
                <a:solidFill>
                  <a:srgbClr val="2D2415"/>
                </a:solidFill>
              </a:rPr>
              <a:t>.</a:t>
            </a:r>
            <a:endParaRPr lang="ko-KR" altLang="en-US" sz="1600" dirty="0">
              <a:solidFill>
                <a:srgbClr val="2D2415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DCB71A0-8AF5-4242-A426-0B5DEFE34CD5}"/>
              </a:ext>
            </a:extLst>
          </p:cNvPr>
          <p:cNvSpPr/>
          <p:nvPr/>
        </p:nvSpPr>
        <p:spPr>
          <a:xfrm>
            <a:off x="3054529" y="2534645"/>
            <a:ext cx="726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D2415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D8D0654-CBE7-4896-8FC6-161E7CC5C206}"/>
              </a:ext>
            </a:extLst>
          </p:cNvPr>
          <p:cNvSpPr txBox="1"/>
          <p:nvPr/>
        </p:nvSpPr>
        <p:spPr>
          <a:xfrm>
            <a:off x="3054530" y="4541374"/>
            <a:ext cx="727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D2415"/>
                </a:solidFill>
              </a:rPr>
              <a:t>amet</a:t>
            </a:r>
            <a:r>
              <a:rPr lang="en-US" altLang="ko-KR" sz="1600" dirty="0">
                <a:solidFill>
                  <a:srgbClr val="2D2415"/>
                </a:solidFill>
              </a:rPr>
              <a:t>, </a:t>
            </a:r>
            <a:r>
              <a:rPr lang="en-US" altLang="ko-KR" sz="16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elit</a:t>
            </a:r>
            <a:r>
              <a:rPr lang="en-US" altLang="ko-KR" sz="1600" dirty="0">
                <a:solidFill>
                  <a:srgbClr val="2D2415"/>
                </a:solidFill>
              </a:rPr>
              <a:t>, sed do </a:t>
            </a:r>
            <a:r>
              <a:rPr lang="en-US" altLang="ko-KR" sz="1600" dirty="0" err="1">
                <a:solidFill>
                  <a:srgbClr val="2D2415"/>
                </a:solidFill>
              </a:rPr>
              <a:t>eiusmod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tempor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incididunt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ut</a:t>
            </a:r>
            <a:r>
              <a:rPr lang="en-US" altLang="ko-KR" sz="1600" dirty="0">
                <a:solidFill>
                  <a:srgbClr val="2D2415"/>
                </a:solidFill>
              </a:rPr>
              <a:t> </a:t>
            </a:r>
            <a:r>
              <a:rPr lang="en-US" altLang="ko-KR" sz="1600" dirty="0" err="1">
                <a:solidFill>
                  <a:srgbClr val="2D2415"/>
                </a:solidFill>
              </a:rPr>
              <a:t>labore</a:t>
            </a:r>
            <a:r>
              <a:rPr lang="en-US" altLang="ko-KR" sz="1600" dirty="0">
                <a:solidFill>
                  <a:srgbClr val="2D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D2415"/>
                </a:solidFill>
              </a:rPr>
              <a:t>aliqua</a:t>
            </a:r>
            <a:r>
              <a:rPr lang="en-US" altLang="ko-KR" sz="1600" dirty="0">
                <a:solidFill>
                  <a:srgbClr val="2D2415"/>
                </a:solidFill>
              </a:rPr>
              <a:t>.</a:t>
            </a:r>
            <a:endParaRPr lang="ko-KR" altLang="en-US" sz="1600" dirty="0">
              <a:solidFill>
                <a:srgbClr val="2D2415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211D9D1F-543D-495E-822A-E46234EF7697}"/>
              </a:ext>
            </a:extLst>
          </p:cNvPr>
          <p:cNvSpPr/>
          <p:nvPr/>
        </p:nvSpPr>
        <p:spPr>
          <a:xfrm>
            <a:off x="3054529" y="4101213"/>
            <a:ext cx="726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D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24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EB0C647E-109E-4473-B162-81E9D2D4A34A}"/>
              </a:ext>
            </a:extLst>
          </p:cNvPr>
          <p:cNvCxnSpPr>
            <a:cxnSpLocks/>
          </p:cNvCxnSpPr>
          <p:nvPr/>
        </p:nvCxnSpPr>
        <p:spPr>
          <a:xfrm>
            <a:off x="336548" y="2604576"/>
            <a:ext cx="11518901" cy="0"/>
          </a:xfrm>
          <a:prstGeom prst="line">
            <a:avLst/>
          </a:prstGeom>
          <a:ln w="88900" cap="flat">
            <a:solidFill>
              <a:srgbClr val="2D2415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타원 138">
            <a:extLst>
              <a:ext uri="{FF2B5EF4-FFF2-40B4-BE49-F238E27FC236}">
                <a16:creationId xmlns:a16="http://schemas.microsoft.com/office/drawing/2014/main" id="{05421148-FE06-4235-921A-819C6497E22C}"/>
              </a:ext>
            </a:extLst>
          </p:cNvPr>
          <p:cNvSpPr/>
          <p:nvPr/>
        </p:nvSpPr>
        <p:spPr>
          <a:xfrm>
            <a:off x="1901829" y="2490280"/>
            <a:ext cx="253992" cy="253992"/>
          </a:xfrm>
          <a:prstGeom prst="ellipse">
            <a:avLst/>
          </a:prstGeom>
          <a:solidFill>
            <a:srgbClr val="EFE6DB"/>
          </a:solidFill>
          <a:ln w="88900" cap="flat">
            <a:solidFill>
              <a:srgbClr val="B32C0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CD50C97-9C58-41E0-80CC-A316F62E7F49}"/>
              </a:ext>
            </a:extLst>
          </p:cNvPr>
          <p:cNvSpPr txBox="1"/>
          <p:nvPr/>
        </p:nvSpPr>
        <p:spPr>
          <a:xfrm>
            <a:off x="958850" y="3426622"/>
            <a:ext cx="2139950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F4AB7A61-9B5B-4795-A372-8F320F218462}"/>
              </a:ext>
            </a:extLst>
          </p:cNvPr>
          <p:cNvSpPr/>
          <p:nvPr/>
        </p:nvSpPr>
        <p:spPr>
          <a:xfrm>
            <a:off x="958849" y="2978780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A0C30D95-7795-476B-A7DC-A79DBBC6E79F}"/>
              </a:ext>
            </a:extLst>
          </p:cNvPr>
          <p:cNvSpPr/>
          <p:nvPr/>
        </p:nvSpPr>
        <p:spPr>
          <a:xfrm>
            <a:off x="1110762" y="186963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20xx</a:t>
            </a:r>
          </a:p>
        </p:txBody>
      </p:sp>
      <p:sp>
        <p:nvSpPr>
          <p:cNvPr id="143" name="타원 142">
            <a:extLst>
              <a:ext uri="{FF2B5EF4-FFF2-40B4-BE49-F238E27FC236}">
                <a16:creationId xmlns:a16="http://schemas.microsoft.com/office/drawing/2014/main" id="{659FA656-8D4D-416C-BFC1-6692EEAE5C2F}"/>
              </a:ext>
            </a:extLst>
          </p:cNvPr>
          <p:cNvSpPr/>
          <p:nvPr/>
        </p:nvSpPr>
        <p:spPr>
          <a:xfrm>
            <a:off x="4613279" y="2490280"/>
            <a:ext cx="253992" cy="253992"/>
          </a:xfrm>
          <a:prstGeom prst="ellipse">
            <a:avLst/>
          </a:prstGeom>
          <a:solidFill>
            <a:srgbClr val="EFE6DB"/>
          </a:solidFill>
          <a:ln w="88900" cap="flat">
            <a:solidFill>
              <a:srgbClr val="B32C0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2026EDB5-4FAD-447E-85E3-5A7D2A454491}"/>
              </a:ext>
            </a:extLst>
          </p:cNvPr>
          <p:cNvSpPr txBox="1"/>
          <p:nvPr/>
        </p:nvSpPr>
        <p:spPr>
          <a:xfrm>
            <a:off x="3670300" y="3426622"/>
            <a:ext cx="2139950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AFBCE540-14EE-4DEC-A91A-B009E0A46C4E}"/>
              </a:ext>
            </a:extLst>
          </p:cNvPr>
          <p:cNvSpPr/>
          <p:nvPr/>
        </p:nvSpPr>
        <p:spPr>
          <a:xfrm>
            <a:off x="3670299" y="2978780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47F263F4-C6F4-4B71-AE48-47A18852E205}"/>
              </a:ext>
            </a:extLst>
          </p:cNvPr>
          <p:cNvSpPr/>
          <p:nvPr/>
        </p:nvSpPr>
        <p:spPr>
          <a:xfrm>
            <a:off x="3822212" y="186963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20xx</a:t>
            </a:r>
          </a:p>
        </p:txBody>
      </p:sp>
      <p:sp>
        <p:nvSpPr>
          <p:cNvPr id="147" name="타원 146">
            <a:extLst>
              <a:ext uri="{FF2B5EF4-FFF2-40B4-BE49-F238E27FC236}">
                <a16:creationId xmlns:a16="http://schemas.microsoft.com/office/drawing/2014/main" id="{8ABD0970-B3EC-4C35-B4ED-A0DF204EBB33}"/>
              </a:ext>
            </a:extLst>
          </p:cNvPr>
          <p:cNvSpPr/>
          <p:nvPr/>
        </p:nvSpPr>
        <p:spPr>
          <a:xfrm>
            <a:off x="7324729" y="2490280"/>
            <a:ext cx="253992" cy="253992"/>
          </a:xfrm>
          <a:prstGeom prst="ellipse">
            <a:avLst/>
          </a:prstGeom>
          <a:solidFill>
            <a:srgbClr val="EFE6DB"/>
          </a:solidFill>
          <a:ln w="88900" cap="flat">
            <a:solidFill>
              <a:srgbClr val="B32C0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70C49542-8326-48F7-B90E-1ACEF58D9AAD}"/>
              </a:ext>
            </a:extLst>
          </p:cNvPr>
          <p:cNvSpPr txBox="1"/>
          <p:nvPr/>
        </p:nvSpPr>
        <p:spPr>
          <a:xfrm>
            <a:off x="6381750" y="3426622"/>
            <a:ext cx="2139950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955A4891-8BB1-46C1-8E88-CF2E20F8D816}"/>
              </a:ext>
            </a:extLst>
          </p:cNvPr>
          <p:cNvSpPr/>
          <p:nvPr/>
        </p:nvSpPr>
        <p:spPr>
          <a:xfrm>
            <a:off x="6381749" y="2978780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36A0806B-1F7B-4979-9325-F74AFDE741D3}"/>
              </a:ext>
            </a:extLst>
          </p:cNvPr>
          <p:cNvSpPr/>
          <p:nvPr/>
        </p:nvSpPr>
        <p:spPr>
          <a:xfrm>
            <a:off x="6533662" y="186963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20xx</a:t>
            </a:r>
          </a:p>
        </p:txBody>
      </p:sp>
      <p:sp>
        <p:nvSpPr>
          <p:cNvPr id="151" name="타원 150">
            <a:extLst>
              <a:ext uri="{FF2B5EF4-FFF2-40B4-BE49-F238E27FC236}">
                <a16:creationId xmlns:a16="http://schemas.microsoft.com/office/drawing/2014/main" id="{19365214-05CF-41B7-B7B6-0E4A55570C10}"/>
              </a:ext>
            </a:extLst>
          </p:cNvPr>
          <p:cNvSpPr/>
          <p:nvPr/>
        </p:nvSpPr>
        <p:spPr>
          <a:xfrm>
            <a:off x="10036179" y="2490280"/>
            <a:ext cx="253992" cy="253992"/>
          </a:xfrm>
          <a:prstGeom prst="ellipse">
            <a:avLst/>
          </a:prstGeom>
          <a:solidFill>
            <a:srgbClr val="EFE6DB"/>
          </a:solidFill>
          <a:ln w="88900" cap="flat">
            <a:solidFill>
              <a:srgbClr val="B32C0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4D750F1-C2E5-48B9-96FC-371CC05046F1}"/>
              </a:ext>
            </a:extLst>
          </p:cNvPr>
          <p:cNvSpPr txBox="1"/>
          <p:nvPr/>
        </p:nvSpPr>
        <p:spPr>
          <a:xfrm>
            <a:off x="9093200" y="3426622"/>
            <a:ext cx="2139950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endParaRPr lang="en-US" altLang="ko-KR" sz="1400" dirty="0">
              <a:solidFill>
                <a:srgbClr val="2D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D2415"/>
                </a:solidFill>
              </a:rPr>
              <a:t>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72568C99-280B-4BEC-8D8A-534AC499DCF2}"/>
              </a:ext>
            </a:extLst>
          </p:cNvPr>
          <p:cNvSpPr/>
          <p:nvPr/>
        </p:nvSpPr>
        <p:spPr>
          <a:xfrm>
            <a:off x="9093199" y="2978780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2D2415"/>
                </a:solidFill>
              </a:rPr>
              <a:t>Lorem ipsum</a:t>
            </a: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72A35D4B-EECD-4A19-B7EA-DA4827960496}"/>
              </a:ext>
            </a:extLst>
          </p:cNvPr>
          <p:cNvSpPr/>
          <p:nvPr/>
        </p:nvSpPr>
        <p:spPr>
          <a:xfrm>
            <a:off x="9245112" y="186963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D2415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886361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A542CFB-7B2B-4891-AAA7-7A3EF8D461B5}"/>
              </a:ext>
            </a:extLst>
          </p:cNvPr>
          <p:cNvSpPr txBox="1"/>
          <p:nvPr/>
        </p:nvSpPr>
        <p:spPr>
          <a:xfrm>
            <a:off x="8978900" y="3023946"/>
            <a:ext cx="2671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dirty="0">
                <a:solidFill>
                  <a:srgbClr val="2D2415"/>
                </a:solidFill>
                <a:latin typeface="+mj-lt"/>
                <a:cs typeface="Arial" panose="020B0604020202020204" pitchFamily="34" charset="0"/>
              </a:rPr>
              <a:t>20XX KEY COMPANY GOALS</a:t>
            </a:r>
            <a:endParaRPr lang="ko-KR" altLang="en-US" sz="3200" dirty="0">
              <a:solidFill>
                <a:srgbClr val="2D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973AC4-C51D-4414-A270-791F59DE88BC}"/>
              </a:ext>
            </a:extLst>
          </p:cNvPr>
          <p:cNvSpPr txBox="1"/>
          <p:nvPr/>
        </p:nvSpPr>
        <p:spPr>
          <a:xfrm>
            <a:off x="8978900" y="4651438"/>
            <a:ext cx="2671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8ECDB8-D38B-4943-ADFA-623CE0493717}"/>
              </a:ext>
            </a:extLst>
          </p:cNvPr>
          <p:cNvSpPr txBox="1"/>
          <p:nvPr/>
        </p:nvSpPr>
        <p:spPr>
          <a:xfrm>
            <a:off x="888908" y="1531226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97550AC-716B-4822-9841-0473D001F662}"/>
              </a:ext>
            </a:extLst>
          </p:cNvPr>
          <p:cNvSpPr/>
          <p:nvPr/>
        </p:nvSpPr>
        <p:spPr>
          <a:xfrm>
            <a:off x="888906" y="1192665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dirty="0">
              <a:solidFill>
                <a:srgbClr val="2D2415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3922E2-8804-4E80-8AE6-02FDE23F402E}"/>
              </a:ext>
            </a:extLst>
          </p:cNvPr>
          <p:cNvSpPr txBox="1"/>
          <p:nvPr/>
        </p:nvSpPr>
        <p:spPr>
          <a:xfrm>
            <a:off x="888908" y="3091332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F4663A7-008E-4198-BD3B-1E878FD6AF4D}"/>
              </a:ext>
            </a:extLst>
          </p:cNvPr>
          <p:cNvSpPr/>
          <p:nvPr/>
        </p:nvSpPr>
        <p:spPr>
          <a:xfrm>
            <a:off x="888906" y="2752771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dirty="0">
              <a:solidFill>
                <a:srgbClr val="2D2415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3F7830-0F1F-4644-9193-D030D6FF7FAA}"/>
              </a:ext>
            </a:extLst>
          </p:cNvPr>
          <p:cNvSpPr txBox="1"/>
          <p:nvPr/>
        </p:nvSpPr>
        <p:spPr>
          <a:xfrm>
            <a:off x="888908" y="4651438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D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D2415"/>
                </a:solidFill>
              </a:rPr>
              <a:t>amet</a:t>
            </a:r>
            <a:r>
              <a:rPr lang="en-US" altLang="ko-KR" sz="1400" dirty="0">
                <a:solidFill>
                  <a:srgbClr val="2D2415"/>
                </a:solidFill>
              </a:rPr>
              <a:t>, </a:t>
            </a:r>
            <a:r>
              <a:rPr lang="en-US" altLang="ko-KR" sz="1400" dirty="0" err="1">
                <a:solidFill>
                  <a:srgbClr val="2D2415"/>
                </a:solidFill>
              </a:rPr>
              <a:t>consectetur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adipisicing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elit</a:t>
            </a:r>
            <a:r>
              <a:rPr lang="en-US" altLang="ko-KR" sz="1400" dirty="0">
                <a:solidFill>
                  <a:srgbClr val="2D2415"/>
                </a:solidFill>
              </a:rPr>
              <a:t>, sed do </a:t>
            </a:r>
            <a:r>
              <a:rPr lang="en-US" altLang="ko-KR" sz="1400" dirty="0" err="1">
                <a:solidFill>
                  <a:srgbClr val="2D2415"/>
                </a:solidFill>
              </a:rPr>
              <a:t>eiusmod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tempor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incididunt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ut</a:t>
            </a:r>
            <a:r>
              <a:rPr lang="en-US" altLang="ko-KR" sz="1400" dirty="0">
                <a:solidFill>
                  <a:srgbClr val="2D2415"/>
                </a:solidFill>
              </a:rPr>
              <a:t> </a:t>
            </a:r>
            <a:r>
              <a:rPr lang="en-US" altLang="ko-KR" sz="1400" dirty="0" err="1">
                <a:solidFill>
                  <a:srgbClr val="2D2415"/>
                </a:solidFill>
              </a:rPr>
              <a:t>labore</a:t>
            </a:r>
            <a:r>
              <a:rPr lang="en-US" altLang="ko-KR" sz="1400" dirty="0">
                <a:solidFill>
                  <a:srgbClr val="2D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D2415"/>
                </a:solidFill>
              </a:rPr>
              <a:t>aliqua</a:t>
            </a:r>
            <a:r>
              <a:rPr lang="en-US" altLang="ko-KR" sz="1400" dirty="0">
                <a:solidFill>
                  <a:srgbClr val="2D2415"/>
                </a:solidFill>
              </a:rPr>
              <a:t>.</a:t>
            </a:r>
            <a:endParaRPr lang="ko-KR" altLang="en-US" sz="1400" dirty="0">
              <a:solidFill>
                <a:srgbClr val="2D2415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7C77969-674A-4420-B627-CF779DC4CDE4}"/>
              </a:ext>
            </a:extLst>
          </p:cNvPr>
          <p:cNvSpPr/>
          <p:nvPr/>
        </p:nvSpPr>
        <p:spPr>
          <a:xfrm>
            <a:off x="888906" y="4312877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D2415"/>
                </a:solidFill>
              </a:rPr>
              <a:t>Lorem ipsum</a:t>
            </a:r>
            <a:endParaRPr lang="ko-KR" altLang="en-US" sz="2000" dirty="0">
              <a:solidFill>
                <a:srgbClr val="2D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95211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">
      <a:majorFont>
        <a:latin typeface="Arial Black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32C0F"/>
        </a:solidFill>
        <a:ln w="7964" cap="flat">
          <a:noFill/>
          <a:prstDash val="solid"/>
          <a:miter/>
        </a:ln>
      </a:spPr>
      <a:bodyPr rtlCol="0" anchor="ctr"/>
      <a:lstStyle>
        <a:defPPr algn="ctr">
          <a:defRPr sz="1100" b="1" dirty="0">
            <a:solidFill>
              <a:srgbClr val="EDECEA"/>
            </a:solidFill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3187</TotalTime>
  <Words>1469</Words>
  <Application>Microsoft Office PowerPoint</Application>
  <PresentationFormat>와이드스크린</PresentationFormat>
  <Paragraphs>211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Arial Black</vt:lpstr>
      <vt:lpstr>Calibri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user001</cp:lastModifiedBy>
  <cp:revision>240</cp:revision>
  <dcterms:created xsi:type="dcterms:W3CDTF">2019-04-06T05:20:47Z</dcterms:created>
  <dcterms:modified xsi:type="dcterms:W3CDTF">2020-04-28T22:31:15Z</dcterms:modified>
</cp:coreProperties>
</file>