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77" r:id="rId2"/>
    <p:sldId id="331" r:id="rId3"/>
    <p:sldId id="328" r:id="rId4"/>
    <p:sldId id="313" r:id="rId5"/>
    <p:sldId id="329" r:id="rId6"/>
    <p:sldId id="327" r:id="rId7"/>
    <p:sldId id="323" r:id="rId8"/>
    <p:sldId id="334" r:id="rId9"/>
    <p:sldId id="311" r:id="rId10"/>
    <p:sldId id="330" r:id="rId11"/>
    <p:sldId id="337" r:id="rId12"/>
    <p:sldId id="333" r:id="rId13"/>
    <p:sldId id="312" r:id="rId14"/>
    <p:sldId id="338" r:id="rId15"/>
    <p:sldId id="335" r:id="rId16"/>
    <p:sldId id="332" r:id="rId17"/>
    <p:sldId id="339" r:id="rId18"/>
    <p:sldId id="292" r:id="rId19"/>
    <p:sldId id="287" r:id="rId20"/>
    <p:sldId id="288" r:id="rId21"/>
    <p:sldId id="342" r:id="rId22"/>
    <p:sldId id="343" r:id="rId23"/>
    <p:sldId id="291" r:id="rId24"/>
    <p:sldId id="294" r:id="rId25"/>
    <p:sldId id="293" r:id="rId26"/>
    <p:sldId id="466" r:id="rId27"/>
    <p:sldId id="336" r:id="rId28"/>
    <p:sldId id="341" r:id="rId29"/>
  </p:sldIdLst>
  <p:sldSz cx="12192000" cy="6858000"/>
  <p:notesSz cx="6858000" cy="9144000"/>
  <p:embeddedFontLst>
    <p:embeddedFont>
      <p:font typeface="Pacifico" panose="00000500000000000000" pitchFamily="2" charset="0"/>
      <p:regular r:id="rId31"/>
    </p:embeddedFont>
    <p:embeddedFont>
      <p:font typeface="Quicksand Light" pitchFamily="2" charset="0"/>
      <p:regular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9A03"/>
    <a:srgbClr val="5D5541"/>
    <a:srgbClr val="5A6441"/>
    <a:srgbClr val="718749"/>
    <a:srgbClr val="CCCC66"/>
    <a:srgbClr val="FFE5B8"/>
    <a:srgbClr val="EFE7D4"/>
    <a:srgbClr val="5D5741"/>
    <a:srgbClr val="FFB228"/>
    <a:srgbClr val="97AF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988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2022-01-29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1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svg"/><Relationship Id="rId9" Type="http://schemas.openxmlformats.org/officeDocument/2006/relationships/image" Target="../media/image14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.svg"/><Relationship Id="rId9" Type="http://schemas.openxmlformats.org/officeDocument/2006/relationships/image" Target="../media/image16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sv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3">
            <a:hlinkClick r:id="rId2"/>
            <a:extLst>
              <a:ext uri="{FF2B5EF4-FFF2-40B4-BE49-F238E27FC236}">
                <a16:creationId xmlns:a16="http://schemas.microsoft.com/office/drawing/2014/main" id="{BAA65EF2-D81A-49D2-AF10-2AFEBD89B5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A88C25EE-F007-405D-88AD-26E48DF564D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21C6A31-2DCA-4CBE-B97F-C75DEF24C4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895848" y="4182709"/>
            <a:ext cx="4296152" cy="267529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B49588A-5421-40F3-A498-718E9D6EE73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80784" cy="309634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28840F1-D403-4FE4-A3EE-80B47D2F0CA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528" y="0"/>
            <a:ext cx="5072472" cy="3083354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F5C4057D-3422-472E-BE79-411EC0AC3F8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0208"/>
            <a:ext cx="5393366" cy="200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5D57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983D5535-5BB8-4AE0-8F71-663C63E62B1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733899"/>
            <a:ext cx="4114800" cy="1124101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96B15F1-C90E-4AEF-870A-93C14CDAF50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1659" y="0"/>
            <a:ext cx="3310341" cy="251176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3AC9DAD9-2CD4-4016-85F6-BB1E50C2E44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3215893" cy="1429628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8A2687BE-EDC3-4DA5-9B6E-A260108DF4E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153" y="5157943"/>
            <a:ext cx="3447847" cy="17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375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4FDADA6D-D228-4046-AFB1-791D8FCA8B5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557" y="5566604"/>
            <a:ext cx="2918443" cy="129139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9DEC6EF-0F84-490B-AAD6-D61A5F15D7C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2695431" cy="134387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78BFDAE-CFF9-4FE7-9C4D-39401A6DEA2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363330" y="0"/>
            <a:ext cx="1828670" cy="149379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52BA071-A79F-4BAE-B987-F72DD978072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187833"/>
            <a:ext cx="2807543" cy="167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679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A2D8FBD7-0574-4181-965E-9B2E38B2CA3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0" y="0"/>
            <a:ext cx="2540000" cy="158170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8362140-7C34-4227-BFD5-F0132C3EA45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503677"/>
            <a:ext cx="4630164" cy="135432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0A2A82E-BB07-408A-BEB1-86C3D32618A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76080" cy="219400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669FB52-8633-4A10-A927-E6773E3235D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7023" y="5206989"/>
            <a:ext cx="4434976" cy="1651011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B0AD71E4-2A8F-419C-B58A-8A55E824E48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32804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6132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CC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0C9E4C8E-EECC-4539-B922-E1DE0D32892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485048" cy="217020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9B87573-D675-46D9-A9B0-5788254E6C8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836" y="0"/>
            <a:ext cx="4630164" cy="135432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C767267B-6667-4A74-98BC-847DDB1F48C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14124"/>
            <a:ext cx="2695431" cy="1343876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F4BA3834-1F10-47A8-A5D6-3E41B864AB5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698" y="5210915"/>
            <a:ext cx="3035302" cy="164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8602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7187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54895414-7A41-477A-A91F-B62CA23E07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733899"/>
            <a:ext cx="4114800" cy="112410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3AA89CB-B5A1-4723-A307-2FD6EC98B88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69190" y="4235190"/>
            <a:ext cx="2832634" cy="241298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C6BAADB-62FD-4828-841A-422EE87DBC2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76080" cy="219400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EB08A42-3AB3-48BE-9565-8B06AE4E9BA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976107" y="0"/>
            <a:ext cx="3215893" cy="142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5492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EFE7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8F724115-DF86-46EF-BB48-9C199E36CC1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01098" y="4640825"/>
            <a:ext cx="3290902" cy="221717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04FA494-ED9A-4F7D-9F3E-3BDFBCC34F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364203"/>
            <a:ext cx="1828670" cy="149379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4F6ABB4-66F5-4EC6-B2E3-9070A96E672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99227" cy="134581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50EEADFF-9235-4929-9FBD-0989F083703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0"/>
            <a:ext cx="4114800" cy="250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785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FFE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F0F8D836-0C35-40E7-BDED-79C4E0546A6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62846" y="1346070"/>
            <a:ext cx="2561764" cy="2561762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541FC592-7C12-40B4-B0C6-2EF48F93361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15118" y="1346070"/>
            <a:ext cx="2561764" cy="2561762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614D36C1-B77A-468D-8A4B-7C018AE1E7E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967390" y="1346070"/>
            <a:ext cx="2561764" cy="2561762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2C20B6C3-1BDC-4889-A191-325BC2FE0E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557" y="5566604"/>
            <a:ext cx="2918443" cy="129139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39578F2-2E8D-4956-A2E2-AB89B37070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4375110" cy="162872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DD88149-7B86-4055-8883-E75B4815811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744153" y="0"/>
            <a:ext cx="3447847" cy="170005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743FDF19-4A34-4067-A90D-828652041FB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187833"/>
            <a:ext cx="2807543" cy="167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645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805EF99A-B894-4C3F-86D9-48783C5946B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107" y="5428372"/>
            <a:ext cx="3215893" cy="1429628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BEDD023-40DC-4E99-A0B4-81F9CC23A34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0"/>
            <a:ext cx="4114800" cy="250122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4E150CE2-6BF5-425B-8F37-010B0896A89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9275"/>
            <a:ext cx="4375110" cy="1628725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92B0DDE-6739-42F3-B814-652E2FFCF1C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01744" cy="3264004"/>
          </a:xfrm>
          <a:prstGeom prst="rect">
            <a:avLst/>
          </a:prstGeom>
        </p:spPr>
      </p:pic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CD11E63A-C26E-4C6C-9617-5B129B48EB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98406" y="925287"/>
            <a:ext cx="3864314" cy="5007426"/>
          </a:xfrm>
          <a:prstGeom prst="roundRect">
            <a:avLst>
              <a:gd name="adj" fmla="val 577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12708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D0984AEA-601D-4355-9B39-C08849A1246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733899"/>
            <a:ext cx="4114800" cy="1124101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000299AF-DC42-4252-ACD7-43D624B0401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330" y="5364203"/>
            <a:ext cx="1828670" cy="149379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2F258DB-F988-400C-BE15-4AD26632808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918443" cy="1291396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ACBC3BE3-4895-4169-8209-9D8BBBC0279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84457" y="0"/>
            <a:ext cx="2807543" cy="1670167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0107CD88-57FE-428F-86C1-D61E56AC18B4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1044058" y="950244"/>
            <a:ext cx="10103884" cy="2841718"/>
          </a:xfrm>
          <a:prstGeom prst="roundRect">
            <a:avLst>
              <a:gd name="adj" fmla="val 69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13652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7DC988C1-DCDC-4EF7-92E6-10A1B43436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9401"/>
            <a:ext cx="4109369" cy="27686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A9B6A5B-2CBD-40CF-AC28-5DE9705B1DC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836" y="0"/>
            <a:ext cx="4630164" cy="135432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51FE9952-4C1D-4E38-81D2-FD6B06F104A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6569" y="5514124"/>
            <a:ext cx="2695431" cy="1343876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0F8817A-8601-4350-8AC3-04DC33724FE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3035302" cy="1647085"/>
          </a:xfrm>
          <a:prstGeom prst="rect">
            <a:avLst/>
          </a:prstGeom>
        </p:spPr>
      </p:pic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FAC75373-8A20-4AEB-BCA6-4FC0A95D17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62315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bg>
      <p:bgPr>
        <a:solidFill>
          <a:srgbClr val="FFE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3">
            <a:hlinkClick r:id="rId2"/>
            <a:extLst>
              <a:ext uri="{FF2B5EF4-FFF2-40B4-BE49-F238E27FC236}">
                <a16:creationId xmlns:a16="http://schemas.microsoft.com/office/drawing/2014/main" id="{BAA65EF2-D81A-49D2-AF10-2AFEBD89B5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A88C25EE-F007-405D-88AD-26E48DF564D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CE57B40-8B9E-425D-BCF1-3C8D57432ED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5179" y="4124803"/>
            <a:ext cx="4056821" cy="273319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7651E70-5BCA-49ED-907E-8D44E86ABC5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472278"/>
            <a:ext cx="5072472" cy="138572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CC177D9-DA06-4842-AB0A-22C0973692C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491897" cy="297457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6D0E2E9F-25AB-4587-911A-18809083C91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227645" y="0"/>
            <a:ext cx="3964355" cy="176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263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EF9A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F7B0E211-B287-4D2D-9511-8A714297A2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2832634" cy="241298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E849E33-C7DD-4ECC-BB50-1AE52B8442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15920" y="0"/>
            <a:ext cx="2176080" cy="219400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32995ED6-409B-4271-B973-9B530F84202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512190"/>
            <a:ext cx="2899227" cy="134581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C6E44070-851B-4BF1-A7D2-32BDCE5F2C5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153" y="5157943"/>
            <a:ext cx="3447847" cy="1700057"/>
          </a:xfrm>
          <a:prstGeom prst="rect">
            <a:avLst/>
          </a:prstGeom>
        </p:spPr>
      </p:pic>
      <p:sp>
        <p:nvSpPr>
          <p:cNvPr id="12" name="그림 개체 틀 5">
            <a:extLst>
              <a:ext uri="{FF2B5EF4-FFF2-40B4-BE49-F238E27FC236}">
                <a16:creationId xmlns:a16="http://schemas.microsoft.com/office/drawing/2014/main" id="{10796215-A8B1-4C45-B415-14562D9EE2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27039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rgbClr val="FFE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83F66F6D-B3BE-48D6-BDDE-4E58A567A1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557" y="5566604"/>
            <a:ext cx="2918443" cy="1291396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59E74FDD-4874-478B-AD0D-3B8F6877307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976107" y="0"/>
            <a:ext cx="3215893" cy="1429628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D31C189B-A35D-4CCD-B8FC-D0C2E1C6C86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5039217" cy="3063139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A4A113DB-5066-4729-AB62-5F237B7DD79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157943"/>
            <a:ext cx="3447847" cy="1700057"/>
          </a:xfrm>
          <a:prstGeom prst="rect">
            <a:avLst/>
          </a:prstGeom>
        </p:spPr>
      </p:pic>
      <p:sp>
        <p:nvSpPr>
          <p:cNvPr id="13" name="그림 개체 틀 8">
            <a:extLst>
              <a:ext uri="{FF2B5EF4-FFF2-40B4-BE49-F238E27FC236}">
                <a16:creationId xmlns:a16="http://schemas.microsoft.com/office/drawing/2014/main" id="{A75AEEDB-E419-480D-BE1F-EFACD18FE3C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2950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solidFill>
          <a:srgbClr val="CC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A382765D-FEE5-417C-B00C-F443A82CB58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01098" y="4640825"/>
            <a:ext cx="3290902" cy="221717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2A7E7411-4D50-4BD8-ADFE-ADB5B8AF807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836" y="0"/>
            <a:ext cx="4630164" cy="1354323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FED2AB5F-BC65-4826-99F9-601E65F5C83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9275"/>
            <a:ext cx="4375110" cy="1628725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E7235AA6-F76C-4548-9788-0ECF3520DB8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07543" cy="1670167"/>
          </a:xfrm>
          <a:prstGeom prst="rect">
            <a:avLst/>
          </a:prstGeom>
        </p:spPr>
      </p:pic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531FB2F0-247C-403B-B7E9-F4615CF817C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263539" y="1714515"/>
            <a:ext cx="3428973" cy="342897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32555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DF8EFA13-FEC5-4FCE-802B-8C267D2692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DFD52452-4A6E-4E70-81B3-3DB0C979CC2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8415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D692A35-4A3A-47FC-BA51-CA9C0D3CB6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1B7559F4-02A6-4188-8DB9-A7759657A8C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bg>
      <p:bgPr>
        <a:solidFill>
          <a:srgbClr val="EFE7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3">
            <a:hlinkClick r:id="rId2"/>
            <a:extLst>
              <a:ext uri="{FF2B5EF4-FFF2-40B4-BE49-F238E27FC236}">
                <a16:creationId xmlns:a16="http://schemas.microsoft.com/office/drawing/2014/main" id="{BAA65EF2-D81A-49D2-AF10-2AFEBD89B5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A88C25EE-F007-405D-88AD-26E48DF564D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2DBAD51-F2AC-4F6F-9C86-FC7B482E8F8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219" y="0"/>
            <a:ext cx="5707781" cy="166952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CAE257E-5331-4BC5-B4FB-81B9C845737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82538" cy="27046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A71A6AB-221F-4ED9-86EA-1909A1B6162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728" y="5016539"/>
            <a:ext cx="2254272" cy="184146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84B71CD-F0CF-4CBE-8118-41EDACB08FF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198968"/>
            <a:ext cx="3573989" cy="165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876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bg>
      <p:bgPr>
        <a:solidFill>
          <a:srgbClr val="CC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3">
            <a:hlinkClick r:id="rId2"/>
            <a:extLst>
              <a:ext uri="{FF2B5EF4-FFF2-40B4-BE49-F238E27FC236}">
                <a16:creationId xmlns:a16="http://schemas.microsoft.com/office/drawing/2014/main" id="{BAA65EF2-D81A-49D2-AF10-2AFEBD89B5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A88C25EE-F007-405D-88AD-26E48DF564D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E1EE9B9-C0D0-47F1-8576-701B75037C6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94323" y="0"/>
            <a:ext cx="3597677" cy="159195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25F10A66-6312-4014-A189-8DE487FC2B4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706" y="4762274"/>
            <a:ext cx="4250294" cy="209572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612CC86-FC43-4D2A-9495-17F39680EBD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827575"/>
            <a:ext cx="3741733" cy="203042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C82B8F4-0826-48E6-A950-07C4CFFDF07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60966" cy="205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1240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97AF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E8D463E-5B39-4437-8655-EEEF6DBDD30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0825"/>
            <a:ext cx="3290902" cy="221717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5FB9BFF-C8AB-433B-BD0E-4C6650137D3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918443" cy="129139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ADDE600-AEEE-467B-BF52-8AB3F80257D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33899"/>
            <a:ext cx="4114800" cy="1124101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6926FD0D-6B56-431C-A4EA-51C7CAA089B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816890" y="0"/>
            <a:ext cx="4375110" cy="16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467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EF9A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9010529-63BC-4E3F-9879-6BDD4465D1D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706952" y="4687798"/>
            <a:ext cx="3485048" cy="217020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4C98E25-0CF1-4A36-B7CE-830AEE030E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99227" cy="134581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A1C7D94-AEAF-4E3C-82D4-40873F7005D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0"/>
            <a:ext cx="4114800" cy="250122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EEF944FE-546B-4DA4-96C4-5BE93E857F8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187833"/>
            <a:ext cx="2807543" cy="167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984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B78F8B2-E521-4D1E-B64E-BF86B0AC112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561836" y="5503677"/>
            <a:ext cx="4630164" cy="135432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2A4CEA9-F80B-4BDF-B2E5-69B66E4D58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14124"/>
            <a:ext cx="2695431" cy="134387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FFDC21E-5C9B-4FC5-A650-060B30A081E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15920" y="0"/>
            <a:ext cx="2176080" cy="219400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9BAF520-DC66-4CA5-AE9A-80A1726CB65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10341" cy="251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709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rgbClr val="FFE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4EF8D9A-F6C1-47FF-AA25-3F761928310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366" y="0"/>
            <a:ext cx="2832634" cy="241298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49EE41F-2351-4FD1-BF8F-D9506A87C86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364203"/>
            <a:ext cx="1828670" cy="149379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9CC6A6D-A76D-419A-99EF-0B814CBF37C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3215893" cy="142962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524F4C8D-8029-4534-8D33-1E96C64E06B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153" y="5157943"/>
            <a:ext cx="3447847" cy="17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277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EFE7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273DDB0-5B59-40B0-91DC-F2339DEEF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A2CF8A9-9248-45FE-BEF1-4ABC0550DCC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F9BD55D8-6B8B-435D-9A8E-B2138AE5D3C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7100"/>
            <a:ext cx="2598821" cy="175090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D2B519B-FC32-47F8-A7E7-534F01585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55073" y="4952469"/>
            <a:ext cx="2236927" cy="190553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2218CB5-B730-421F-AE8D-AC28A04A4A0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484" y="0"/>
            <a:ext cx="2289516" cy="106278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5A41A5F4-79A0-435F-ADA0-560F49B570E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249452" cy="19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099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3" r:id="rId2"/>
    <p:sldLayoutId id="2147483684" r:id="rId3"/>
    <p:sldLayoutId id="2147483685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49" r:id="rId23"/>
    <p:sldLayoutId id="2147483664" r:id="rId2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61.svg"/><Relationship Id="rId7" Type="http://schemas.openxmlformats.org/officeDocument/2006/relationships/image" Target="../media/image65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Relationship Id="rId9" Type="http://schemas.openxmlformats.org/officeDocument/2006/relationships/image" Target="../media/image51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7" Type="http://schemas.openxmlformats.org/officeDocument/2006/relationships/image" Target="../media/image71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0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91.svg"/><Relationship Id="rId21" Type="http://schemas.openxmlformats.org/officeDocument/2006/relationships/image" Target="../media/image95.svg"/><Relationship Id="rId42" Type="http://schemas.openxmlformats.org/officeDocument/2006/relationships/image" Target="../media/image116.png"/><Relationship Id="rId47" Type="http://schemas.openxmlformats.org/officeDocument/2006/relationships/image" Target="../media/image121.svg"/><Relationship Id="rId63" Type="http://schemas.openxmlformats.org/officeDocument/2006/relationships/image" Target="../media/image137.svg"/><Relationship Id="rId68" Type="http://schemas.openxmlformats.org/officeDocument/2006/relationships/image" Target="../media/image142.png"/><Relationship Id="rId84" Type="http://schemas.openxmlformats.org/officeDocument/2006/relationships/image" Target="../media/image158.png"/><Relationship Id="rId89" Type="http://schemas.openxmlformats.org/officeDocument/2006/relationships/image" Target="../media/image163.svg"/><Relationship Id="rId112" Type="http://schemas.openxmlformats.org/officeDocument/2006/relationships/image" Target="../media/image186.png"/><Relationship Id="rId133" Type="http://schemas.openxmlformats.org/officeDocument/2006/relationships/image" Target="../media/image207.svg"/><Relationship Id="rId138" Type="http://schemas.openxmlformats.org/officeDocument/2006/relationships/image" Target="../media/image212.png"/><Relationship Id="rId154" Type="http://schemas.openxmlformats.org/officeDocument/2006/relationships/image" Target="../media/image228.png"/><Relationship Id="rId159" Type="http://schemas.openxmlformats.org/officeDocument/2006/relationships/image" Target="../media/image233.svg"/><Relationship Id="rId175" Type="http://schemas.openxmlformats.org/officeDocument/2006/relationships/image" Target="../media/image249.svg"/><Relationship Id="rId170" Type="http://schemas.openxmlformats.org/officeDocument/2006/relationships/image" Target="../media/image244.png"/><Relationship Id="rId191" Type="http://schemas.openxmlformats.org/officeDocument/2006/relationships/image" Target="../media/image265.svg"/><Relationship Id="rId16" Type="http://schemas.openxmlformats.org/officeDocument/2006/relationships/image" Target="../media/image90.png"/><Relationship Id="rId107" Type="http://schemas.openxmlformats.org/officeDocument/2006/relationships/image" Target="../media/image181.svg"/><Relationship Id="rId11" Type="http://schemas.openxmlformats.org/officeDocument/2006/relationships/image" Target="../media/image85.svg"/><Relationship Id="rId32" Type="http://schemas.openxmlformats.org/officeDocument/2006/relationships/image" Target="../media/image106.png"/><Relationship Id="rId37" Type="http://schemas.openxmlformats.org/officeDocument/2006/relationships/image" Target="../media/image111.svg"/><Relationship Id="rId53" Type="http://schemas.openxmlformats.org/officeDocument/2006/relationships/image" Target="../media/image127.svg"/><Relationship Id="rId58" Type="http://schemas.openxmlformats.org/officeDocument/2006/relationships/image" Target="../media/image132.png"/><Relationship Id="rId74" Type="http://schemas.openxmlformats.org/officeDocument/2006/relationships/image" Target="../media/image148.png"/><Relationship Id="rId79" Type="http://schemas.openxmlformats.org/officeDocument/2006/relationships/image" Target="../media/image153.svg"/><Relationship Id="rId102" Type="http://schemas.openxmlformats.org/officeDocument/2006/relationships/image" Target="../media/image176.png"/><Relationship Id="rId123" Type="http://schemas.openxmlformats.org/officeDocument/2006/relationships/image" Target="../media/image197.svg"/><Relationship Id="rId128" Type="http://schemas.openxmlformats.org/officeDocument/2006/relationships/image" Target="../media/image202.png"/><Relationship Id="rId144" Type="http://schemas.openxmlformats.org/officeDocument/2006/relationships/image" Target="../media/image218.png"/><Relationship Id="rId149" Type="http://schemas.openxmlformats.org/officeDocument/2006/relationships/image" Target="../media/image223.svg"/><Relationship Id="rId5" Type="http://schemas.openxmlformats.org/officeDocument/2006/relationships/image" Target="../media/image79.svg"/><Relationship Id="rId90" Type="http://schemas.openxmlformats.org/officeDocument/2006/relationships/image" Target="../media/image164.png"/><Relationship Id="rId95" Type="http://schemas.openxmlformats.org/officeDocument/2006/relationships/image" Target="../media/image169.svg"/><Relationship Id="rId160" Type="http://schemas.openxmlformats.org/officeDocument/2006/relationships/image" Target="../media/image234.png"/><Relationship Id="rId165" Type="http://schemas.openxmlformats.org/officeDocument/2006/relationships/image" Target="../media/image239.svg"/><Relationship Id="rId181" Type="http://schemas.openxmlformats.org/officeDocument/2006/relationships/image" Target="../media/image255.svg"/><Relationship Id="rId186" Type="http://schemas.openxmlformats.org/officeDocument/2006/relationships/image" Target="../media/image260.png"/><Relationship Id="rId22" Type="http://schemas.openxmlformats.org/officeDocument/2006/relationships/image" Target="../media/image96.png"/><Relationship Id="rId27" Type="http://schemas.openxmlformats.org/officeDocument/2006/relationships/image" Target="../media/image101.svg"/><Relationship Id="rId43" Type="http://schemas.openxmlformats.org/officeDocument/2006/relationships/image" Target="../media/image117.svg"/><Relationship Id="rId48" Type="http://schemas.openxmlformats.org/officeDocument/2006/relationships/image" Target="../media/image122.png"/><Relationship Id="rId64" Type="http://schemas.openxmlformats.org/officeDocument/2006/relationships/image" Target="../media/image138.png"/><Relationship Id="rId69" Type="http://schemas.openxmlformats.org/officeDocument/2006/relationships/image" Target="../media/image143.svg"/><Relationship Id="rId113" Type="http://schemas.openxmlformats.org/officeDocument/2006/relationships/image" Target="../media/image187.svg"/><Relationship Id="rId118" Type="http://schemas.openxmlformats.org/officeDocument/2006/relationships/image" Target="../media/image192.png"/><Relationship Id="rId134" Type="http://schemas.openxmlformats.org/officeDocument/2006/relationships/image" Target="../media/image208.png"/><Relationship Id="rId139" Type="http://schemas.openxmlformats.org/officeDocument/2006/relationships/image" Target="../media/image213.svg"/><Relationship Id="rId80" Type="http://schemas.openxmlformats.org/officeDocument/2006/relationships/image" Target="../media/image154.png"/><Relationship Id="rId85" Type="http://schemas.openxmlformats.org/officeDocument/2006/relationships/image" Target="../media/image159.svg"/><Relationship Id="rId150" Type="http://schemas.openxmlformats.org/officeDocument/2006/relationships/image" Target="../media/image224.png"/><Relationship Id="rId155" Type="http://schemas.openxmlformats.org/officeDocument/2006/relationships/image" Target="../media/image229.svg"/><Relationship Id="rId171" Type="http://schemas.openxmlformats.org/officeDocument/2006/relationships/image" Target="../media/image245.svg"/><Relationship Id="rId176" Type="http://schemas.openxmlformats.org/officeDocument/2006/relationships/image" Target="../media/image250.png"/><Relationship Id="rId192" Type="http://schemas.openxmlformats.org/officeDocument/2006/relationships/image" Target="../media/image266.png"/><Relationship Id="rId12" Type="http://schemas.openxmlformats.org/officeDocument/2006/relationships/image" Target="../media/image86.png"/><Relationship Id="rId17" Type="http://schemas.openxmlformats.org/officeDocument/2006/relationships/image" Target="../media/image91.svg"/><Relationship Id="rId33" Type="http://schemas.openxmlformats.org/officeDocument/2006/relationships/image" Target="../media/image107.svg"/><Relationship Id="rId38" Type="http://schemas.openxmlformats.org/officeDocument/2006/relationships/image" Target="../media/image112.png"/><Relationship Id="rId59" Type="http://schemas.openxmlformats.org/officeDocument/2006/relationships/image" Target="../media/image133.svg"/><Relationship Id="rId103" Type="http://schemas.openxmlformats.org/officeDocument/2006/relationships/image" Target="../media/image177.svg"/><Relationship Id="rId108" Type="http://schemas.openxmlformats.org/officeDocument/2006/relationships/image" Target="../media/image182.png"/><Relationship Id="rId124" Type="http://schemas.openxmlformats.org/officeDocument/2006/relationships/image" Target="../media/image198.png"/><Relationship Id="rId129" Type="http://schemas.openxmlformats.org/officeDocument/2006/relationships/image" Target="../media/image203.svg"/><Relationship Id="rId54" Type="http://schemas.openxmlformats.org/officeDocument/2006/relationships/image" Target="../media/image128.png"/><Relationship Id="rId70" Type="http://schemas.openxmlformats.org/officeDocument/2006/relationships/image" Target="../media/image144.png"/><Relationship Id="rId75" Type="http://schemas.openxmlformats.org/officeDocument/2006/relationships/image" Target="../media/image149.svg"/><Relationship Id="rId91" Type="http://schemas.openxmlformats.org/officeDocument/2006/relationships/image" Target="../media/image165.svg"/><Relationship Id="rId96" Type="http://schemas.openxmlformats.org/officeDocument/2006/relationships/image" Target="../media/image170.png"/><Relationship Id="rId140" Type="http://schemas.openxmlformats.org/officeDocument/2006/relationships/image" Target="../media/image214.png"/><Relationship Id="rId145" Type="http://schemas.openxmlformats.org/officeDocument/2006/relationships/image" Target="../media/image219.svg"/><Relationship Id="rId161" Type="http://schemas.openxmlformats.org/officeDocument/2006/relationships/image" Target="../media/image235.svg"/><Relationship Id="rId166" Type="http://schemas.openxmlformats.org/officeDocument/2006/relationships/image" Target="../media/image240.png"/><Relationship Id="rId182" Type="http://schemas.openxmlformats.org/officeDocument/2006/relationships/image" Target="../media/image256.png"/><Relationship Id="rId187" Type="http://schemas.openxmlformats.org/officeDocument/2006/relationships/image" Target="../media/image261.sv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0.png"/><Relationship Id="rId23" Type="http://schemas.openxmlformats.org/officeDocument/2006/relationships/image" Target="../media/image97.svg"/><Relationship Id="rId28" Type="http://schemas.openxmlformats.org/officeDocument/2006/relationships/image" Target="../media/image102.png"/><Relationship Id="rId49" Type="http://schemas.openxmlformats.org/officeDocument/2006/relationships/image" Target="../media/image123.svg"/><Relationship Id="rId114" Type="http://schemas.openxmlformats.org/officeDocument/2006/relationships/image" Target="../media/image188.png"/><Relationship Id="rId119" Type="http://schemas.openxmlformats.org/officeDocument/2006/relationships/image" Target="../media/image193.svg"/><Relationship Id="rId44" Type="http://schemas.openxmlformats.org/officeDocument/2006/relationships/image" Target="../media/image118.png"/><Relationship Id="rId60" Type="http://schemas.openxmlformats.org/officeDocument/2006/relationships/image" Target="../media/image134.png"/><Relationship Id="rId65" Type="http://schemas.openxmlformats.org/officeDocument/2006/relationships/image" Target="../media/image139.svg"/><Relationship Id="rId81" Type="http://schemas.openxmlformats.org/officeDocument/2006/relationships/image" Target="../media/image155.svg"/><Relationship Id="rId86" Type="http://schemas.openxmlformats.org/officeDocument/2006/relationships/image" Target="../media/image160.png"/><Relationship Id="rId130" Type="http://schemas.openxmlformats.org/officeDocument/2006/relationships/image" Target="../media/image204.png"/><Relationship Id="rId135" Type="http://schemas.openxmlformats.org/officeDocument/2006/relationships/image" Target="../media/image209.svg"/><Relationship Id="rId151" Type="http://schemas.openxmlformats.org/officeDocument/2006/relationships/image" Target="../media/image225.svg"/><Relationship Id="rId156" Type="http://schemas.openxmlformats.org/officeDocument/2006/relationships/image" Target="../media/image230.png"/><Relationship Id="rId177" Type="http://schemas.openxmlformats.org/officeDocument/2006/relationships/image" Target="../media/image251.svg"/><Relationship Id="rId172" Type="http://schemas.openxmlformats.org/officeDocument/2006/relationships/image" Target="../media/image246.png"/><Relationship Id="rId193" Type="http://schemas.openxmlformats.org/officeDocument/2006/relationships/image" Target="../media/image267.svg"/><Relationship Id="rId13" Type="http://schemas.openxmlformats.org/officeDocument/2006/relationships/image" Target="../media/image87.svg"/><Relationship Id="rId18" Type="http://schemas.openxmlformats.org/officeDocument/2006/relationships/image" Target="../media/image92.png"/><Relationship Id="rId39" Type="http://schemas.openxmlformats.org/officeDocument/2006/relationships/image" Target="../media/image113.svg"/><Relationship Id="rId109" Type="http://schemas.openxmlformats.org/officeDocument/2006/relationships/image" Target="../media/image183.svg"/><Relationship Id="rId34" Type="http://schemas.openxmlformats.org/officeDocument/2006/relationships/image" Target="../media/image108.png"/><Relationship Id="rId50" Type="http://schemas.openxmlformats.org/officeDocument/2006/relationships/image" Target="../media/image124.png"/><Relationship Id="rId55" Type="http://schemas.openxmlformats.org/officeDocument/2006/relationships/image" Target="../media/image129.svg"/><Relationship Id="rId76" Type="http://schemas.openxmlformats.org/officeDocument/2006/relationships/image" Target="../media/image150.png"/><Relationship Id="rId97" Type="http://schemas.openxmlformats.org/officeDocument/2006/relationships/image" Target="../media/image171.svg"/><Relationship Id="rId104" Type="http://schemas.openxmlformats.org/officeDocument/2006/relationships/image" Target="../media/image178.png"/><Relationship Id="rId120" Type="http://schemas.openxmlformats.org/officeDocument/2006/relationships/image" Target="../media/image194.png"/><Relationship Id="rId125" Type="http://schemas.openxmlformats.org/officeDocument/2006/relationships/image" Target="../media/image199.svg"/><Relationship Id="rId141" Type="http://schemas.openxmlformats.org/officeDocument/2006/relationships/image" Target="../media/image215.svg"/><Relationship Id="rId146" Type="http://schemas.openxmlformats.org/officeDocument/2006/relationships/image" Target="../media/image220.png"/><Relationship Id="rId167" Type="http://schemas.openxmlformats.org/officeDocument/2006/relationships/image" Target="../media/image241.svg"/><Relationship Id="rId188" Type="http://schemas.openxmlformats.org/officeDocument/2006/relationships/image" Target="../media/image262.png"/><Relationship Id="rId7" Type="http://schemas.openxmlformats.org/officeDocument/2006/relationships/image" Target="../media/image81.svg"/><Relationship Id="rId71" Type="http://schemas.openxmlformats.org/officeDocument/2006/relationships/image" Target="../media/image145.svg"/><Relationship Id="rId92" Type="http://schemas.openxmlformats.org/officeDocument/2006/relationships/image" Target="../media/image166.png"/><Relationship Id="rId162" Type="http://schemas.openxmlformats.org/officeDocument/2006/relationships/image" Target="../media/image236.png"/><Relationship Id="rId183" Type="http://schemas.openxmlformats.org/officeDocument/2006/relationships/image" Target="../media/image257.svg"/><Relationship Id="rId2" Type="http://schemas.openxmlformats.org/officeDocument/2006/relationships/image" Target="../media/image76.png"/><Relationship Id="rId29" Type="http://schemas.openxmlformats.org/officeDocument/2006/relationships/image" Target="../media/image103.svg"/><Relationship Id="rId24" Type="http://schemas.openxmlformats.org/officeDocument/2006/relationships/image" Target="../media/image98.png"/><Relationship Id="rId40" Type="http://schemas.openxmlformats.org/officeDocument/2006/relationships/image" Target="../media/image114.png"/><Relationship Id="rId45" Type="http://schemas.openxmlformats.org/officeDocument/2006/relationships/image" Target="../media/image119.svg"/><Relationship Id="rId66" Type="http://schemas.openxmlformats.org/officeDocument/2006/relationships/image" Target="../media/image140.png"/><Relationship Id="rId87" Type="http://schemas.openxmlformats.org/officeDocument/2006/relationships/image" Target="../media/image161.svg"/><Relationship Id="rId110" Type="http://schemas.openxmlformats.org/officeDocument/2006/relationships/image" Target="../media/image184.png"/><Relationship Id="rId115" Type="http://schemas.openxmlformats.org/officeDocument/2006/relationships/image" Target="../media/image189.svg"/><Relationship Id="rId131" Type="http://schemas.openxmlformats.org/officeDocument/2006/relationships/image" Target="../media/image205.svg"/><Relationship Id="rId136" Type="http://schemas.openxmlformats.org/officeDocument/2006/relationships/image" Target="../media/image210.png"/><Relationship Id="rId157" Type="http://schemas.openxmlformats.org/officeDocument/2006/relationships/image" Target="../media/image231.svg"/><Relationship Id="rId178" Type="http://schemas.openxmlformats.org/officeDocument/2006/relationships/image" Target="../media/image252.png"/><Relationship Id="rId61" Type="http://schemas.openxmlformats.org/officeDocument/2006/relationships/image" Target="../media/image135.svg"/><Relationship Id="rId82" Type="http://schemas.openxmlformats.org/officeDocument/2006/relationships/image" Target="../media/image156.png"/><Relationship Id="rId152" Type="http://schemas.openxmlformats.org/officeDocument/2006/relationships/image" Target="../media/image226.png"/><Relationship Id="rId173" Type="http://schemas.openxmlformats.org/officeDocument/2006/relationships/image" Target="../media/image247.svg"/><Relationship Id="rId19" Type="http://schemas.openxmlformats.org/officeDocument/2006/relationships/image" Target="../media/image93.svg"/><Relationship Id="rId14" Type="http://schemas.openxmlformats.org/officeDocument/2006/relationships/image" Target="../media/image88.png"/><Relationship Id="rId30" Type="http://schemas.openxmlformats.org/officeDocument/2006/relationships/image" Target="../media/image104.png"/><Relationship Id="rId35" Type="http://schemas.openxmlformats.org/officeDocument/2006/relationships/image" Target="../media/image109.svg"/><Relationship Id="rId56" Type="http://schemas.openxmlformats.org/officeDocument/2006/relationships/image" Target="../media/image130.png"/><Relationship Id="rId77" Type="http://schemas.openxmlformats.org/officeDocument/2006/relationships/image" Target="../media/image151.svg"/><Relationship Id="rId100" Type="http://schemas.openxmlformats.org/officeDocument/2006/relationships/image" Target="../media/image174.png"/><Relationship Id="rId105" Type="http://schemas.openxmlformats.org/officeDocument/2006/relationships/image" Target="../media/image179.svg"/><Relationship Id="rId126" Type="http://schemas.openxmlformats.org/officeDocument/2006/relationships/image" Target="../media/image200.png"/><Relationship Id="rId147" Type="http://schemas.openxmlformats.org/officeDocument/2006/relationships/image" Target="../media/image221.svg"/><Relationship Id="rId168" Type="http://schemas.openxmlformats.org/officeDocument/2006/relationships/image" Target="../media/image242.png"/><Relationship Id="rId8" Type="http://schemas.openxmlformats.org/officeDocument/2006/relationships/image" Target="../media/image82.png"/><Relationship Id="rId51" Type="http://schemas.openxmlformats.org/officeDocument/2006/relationships/image" Target="../media/image125.svg"/><Relationship Id="rId72" Type="http://schemas.openxmlformats.org/officeDocument/2006/relationships/image" Target="../media/image146.png"/><Relationship Id="rId93" Type="http://schemas.openxmlformats.org/officeDocument/2006/relationships/image" Target="../media/image167.svg"/><Relationship Id="rId98" Type="http://schemas.openxmlformats.org/officeDocument/2006/relationships/image" Target="../media/image172.png"/><Relationship Id="rId121" Type="http://schemas.openxmlformats.org/officeDocument/2006/relationships/image" Target="../media/image195.svg"/><Relationship Id="rId142" Type="http://schemas.openxmlformats.org/officeDocument/2006/relationships/image" Target="../media/image216.png"/><Relationship Id="rId163" Type="http://schemas.openxmlformats.org/officeDocument/2006/relationships/image" Target="../media/image237.svg"/><Relationship Id="rId184" Type="http://schemas.openxmlformats.org/officeDocument/2006/relationships/image" Target="../media/image258.png"/><Relationship Id="rId189" Type="http://schemas.openxmlformats.org/officeDocument/2006/relationships/image" Target="../media/image263.svg"/><Relationship Id="rId3" Type="http://schemas.openxmlformats.org/officeDocument/2006/relationships/image" Target="../media/image77.svg"/><Relationship Id="rId25" Type="http://schemas.openxmlformats.org/officeDocument/2006/relationships/image" Target="../media/image99.svg"/><Relationship Id="rId46" Type="http://schemas.openxmlformats.org/officeDocument/2006/relationships/image" Target="../media/image120.png"/><Relationship Id="rId67" Type="http://schemas.openxmlformats.org/officeDocument/2006/relationships/image" Target="../media/image141.svg"/><Relationship Id="rId116" Type="http://schemas.openxmlformats.org/officeDocument/2006/relationships/image" Target="../media/image190.png"/><Relationship Id="rId137" Type="http://schemas.openxmlformats.org/officeDocument/2006/relationships/image" Target="../media/image211.svg"/><Relationship Id="rId158" Type="http://schemas.openxmlformats.org/officeDocument/2006/relationships/image" Target="../media/image232.png"/><Relationship Id="rId20" Type="http://schemas.openxmlformats.org/officeDocument/2006/relationships/image" Target="../media/image94.png"/><Relationship Id="rId41" Type="http://schemas.openxmlformats.org/officeDocument/2006/relationships/image" Target="../media/image115.svg"/><Relationship Id="rId62" Type="http://schemas.openxmlformats.org/officeDocument/2006/relationships/image" Target="../media/image136.png"/><Relationship Id="rId83" Type="http://schemas.openxmlformats.org/officeDocument/2006/relationships/image" Target="../media/image157.svg"/><Relationship Id="rId88" Type="http://schemas.openxmlformats.org/officeDocument/2006/relationships/image" Target="../media/image162.png"/><Relationship Id="rId111" Type="http://schemas.openxmlformats.org/officeDocument/2006/relationships/image" Target="../media/image185.svg"/><Relationship Id="rId132" Type="http://schemas.openxmlformats.org/officeDocument/2006/relationships/image" Target="../media/image206.png"/><Relationship Id="rId153" Type="http://schemas.openxmlformats.org/officeDocument/2006/relationships/image" Target="../media/image227.svg"/><Relationship Id="rId174" Type="http://schemas.openxmlformats.org/officeDocument/2006/relationships/image" Target="../media/image248.png"/><Relationship Id="rId179" Type="http://schemas.openxmlformats.org/officeDocument/2006/relationships/image" Target="../media/image253.svg"/><Relationship Id="rId190" Type="http://schemas.openxmlformats.org/officeDocument/2006/relationships/image" Target="../media/image264.png"/><Relationship Id="rId15" Type="http://schemas.openxmlformats.org/officeDocument/2006/relationships/image" Target="../media/image89.svg"/><Relationship Id="rId36" Type="http://schemas.openxmlformats.org/officeDocument/2006/relationships/image" Target="../media/image110.png"/><Relationship Id="rId57" Type="http://schemas.openxmlformats.org/officeDocument/2006/relationships/image" Target="../media/image131.svg"/><Relationship Id="rId106" Type="http://schemas.openxmlformats.org/officeDocument/2006/relationships/image" Target="../media/image180.png"/><Relationship Id="rId127" Type="http://schemas.openxmlformats.org/officeDocument/2006/relationships/image" Target="../media/image201.svg"/><Relationship Id="rId10" Type="http://schemas.openxmlformats.org/officeDocument/2006/relationships/image" Target="../media/image84.png"/><Relationship Id="rId31" Type="http://schemas.openxmlformats.org/officeDocument/2006/relationships/image" Target="../media/image105.svg"/><Relationship Id="rId52" Type="http://schemas.openxmlformats.org/officeDocument/2006/relationships/image" Target="../media/image126.png"/><Relationship Id="rId73" Type="http://schemas.openxmlformats.org/officeDocument/2006/relationships/image" Target="../media/image147.svg"/><Relationship Id="rId78" Type="http://schemas.openxmlformats.org/officeDocument/2006/relationships/image" Target="../media/image152.png"/><Relationship Id="rId94" Type="http://schemas.openxmlformats.org/officeDocument/2006/relationships/image" Target="../media/image168.png"/><Relationship Id="rId99" Type="http://schemas.openxmlformats.org/officeDocument/2006/relationships/image" Target="../media/image173.svg"/><Relationship Id="rId101" Type="http://schemas.openxmlformats.org/officeDocument/2006/relationships/image" Target="../media/image175.svg"/><Relationship Id="rId122" Type="http://schemas.openxmlformats.org/officeDocument/2006/relationships/image" Target="../media/image196.png"/><Relationship Id="rId143" Type="http://schemas.openxmlformats.org/officeDocument/2006/relationships/image" Target="../media/image217.svg"/><Relationship Id="rId148" Type="http://schemas.openxmlformats.org/officeDocument/2006/relationships/image" Target="../media/image222.png"/><Relationship Id="rId164" Type="http://schemas.openxmlformats.org/officeDocument/2006/relationships/image" Target="../media/image238.png"/><Relationship Id="rId169" Type="http://schemas.openxmlformats.org/officeDocument/2006/relationships/image" Target="../media/image243.svg"/><Relationship Id="rId185" Type="http://schemas.openxmlformats.org/officeDocument/2006/relationships/image" Target="../media/image259.svg"/><Relationship Id="rId4" Type="http://schemas.openxmlformats.org/officeDocument/2006/relationships/image" Target="../media/image78.png"/><Relationship Id="rId9" Type="http://schemas.openxmlformats.org/officeDocument/2006/relationships/image" Target="../media/image83.svg"/><Relationship Id="rId180" Type="http://schemas.openxmlformats.org/officeDocument/2006/relationships/image" Target="../media/image254.png"/><Relationship Id="rId26" Type="http://schemas.openxmlformats.org/officeDocument/2006/relationships/image" Target="../media/image100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70.svg"/><Relationship Id="rId21" Type="http://schemas.openxmlformats.org/officeDocument/2006/relationships/image" Target="../media/image281.svg"/><Relationship Id="rId42" Type="http://schemas.openxmlformats.org/officeDocument/2006/relationships/image" Target="../media/image302.png"/><Relationship Id="rId47" Type="http://schemas.openxmlformats.org/officeDocument/2006/relationships/image" Target="../media/image307.svg"/><Relationship Id="rId63" Type="http://schemas.openxmlformats.org/officeDocument/2006/relationships/image" Target="../media/image319.svg"/><Relationship Id="rId68" Type="http://schemas.openxmlformats.org/officeDocument/2006/relationships/image" Target="../media/image324.png"/><Relationship Id="rId84" Type="http://schemas.openxmlformats.org/officeDocument/2006/relationships/image" Target="../media/image338.png"/><Relationship Id="rId89" Type="http://schemas.openxmlformats.org/officeDocument/2006/relationships/image" Target="../media/image343.svg"/><Relationship Id="rId112" Type="http://schemas.openxmlformats.org/officeDocument/2006/relationships/image" Target="../media/image366.png"/><Relationship Id="rId133" Type="http://schemas.openxmlformats.org/officeDocument/2006/relationships/image" Target="../media/image384.svg"/><Relationship Id="rId138" Type="http://schemas.openxmlformats.org/officeDocument/2006/relationships/image" Target="../media/image389.png"/><Relationship Id="rId154" Type="http://schemas.openxmlformats.org/officeDocument/2006/relationships/image" Target="../media/image405.png"/><Relationship Id="rId159" Type="http://schemas.openxmlformats.org/officeDocument/2006/relationships/image" Target="../media/image410.svg"/><Relationship Id="rId175" Type="http://schemas.openxmlformats.org/officeDocument/2006/relationships/image" Target="../media/image426.svg"/><Relationship Id="rId170" Type="http://schemas.openxmlformats.org/officeDocument/2006/relationships/image" Target="../media/image421.png"/><Relationship Id="rId191" Type="http://schemas.openxmlformats.org/officeDocument/2006/relationships/image" Target="../media/image442.svg"/><Relationship Id="rId16" Type="http://schemas.openxmlformats.org/officeDocument/2006/relationships/image" Target="../media/image24.png"/><Relationship Id="rId107" Type="http://schemas.openxmlformats.org/officeDocument/2006/relationships/image" Target="../media/image361.svg"/><Relationship Id="rId11" Type="http://schemas.openxmlformats.org/officeDocument/2006/relationships/image" Target="../media/image273.svg"/><Relationship Id="rId32" Type="http://schemas.openxmlformats.org/officeDocument/2006/relationships/image" Target="../media/image292.png"/><Relationship Id="rId37" Type="http://schemas.openxmlformats.org/officeDocument/2006/relationships/image" Target="../media/image297.svg"/><Relationship Id="rId53" Type="http://schemas.openxmlformats.org/officeDocument/2006/relationships/image" Target="../media/image311.svg"/><Relationship Id="rId58" Type="http://schemas.openxmlformats.org/officeDocument/2006/relationships/image" Target="../media/image314.png"/><Relationship Id="rId74" Type="http://schemas.openxmlformats.org/officeDocument/2006/relationships/image" Target="../media/image328.png"/><Relationship Id="rId79" Type="http://schemas.openxmlformats.org/officeDocument/2006/relationships/image" Target="../media/image333.svg"/><Relationship Id="rId102" Type="http://schemas.openxmlformats.org/officeDocument/2006/relationships/image" Target="../media/image356.png"/><Relationship Id="rId123" Type="http://schemas.openxmlformats.org/officeDocument/2006/relationships/image" Target="../media/image376.svg"/><Relationship Id="rId128" Type="http://schemas.openxmlformats.org/officeDocument/2006/relationships/image" Target="../media/image46.png"/><Relationship Id="rId144" Type="http://schemas.openxmlformats.org/officeDocument/2006/relationships/image" Target="../media/image395.png"/><Relationship Id="rId149" Type="http://schemas.openxmlformats.org/officeDocument/2006/relationships/image" Target="../media/image400.svg"/><Relationship Id="rId5" Type="http://schemas.openxmlformats.org/officeDocument/2006/relationships/image" Target="../media/image21.svg"/><Relationship Id="rId90" Type="http://schemas.openxmlformats.org/officeDocument/2006/relationships/image" Target="../media/image344.png"/><Relationship Id="rId95" Type="http://schemas.openxmlformats.org/officeDocument/2006/relationships/image" Target="../media/image349.svg"/><Relationship Id="rId160" Type="http://schemas.openxmlformats.org/officeDocument/2006/relationships/image" Target="../media/image411.png"/><Relationship Id="rId165" Type="http://schemas.openxmlformats.org/officeDocument/2006/relationships/image" Target="../media/image416.svg"/><Relationship Id="rId181" Type="http://schemas.openxmlformats.org/officeDocument/2006/relationships/image" Target="../media/image432.svg"/><Relationship Id="rId186" Type="http://schemas.openxmlformats.org/officeDocument/2006/relationships/image" Target="../media/image437.png"/><Relationship Id="rId22" Type="http://schemas.openxmlformats.org/officeDocument/2006/relationships/image" Target="../media/image282.png"/><Relationship Id="rId27" Type="http://schemas.openxmlformats.org/officeDocument/2006/relationships/image" Target="../media/image287.svg"/><Relationship Id="rId43" Type="http://schemas.openxmlformats.org/officeDocument/2006/relationships/image" Target="../media/image303.svg"/><Relationship Id="rId48" Type="http://schemas.openxmlformats.org/officeDocument/2006/relationships/image" Target="../media/image40.png"/><Relationship Id="rId64" Type="http://schemas.openxmlformats.org/officeDocument/2006/relationships/image" Target="../media/image320.png"/><Relationship Id="rId69" Type="http://schemas.openxmlformats.org/officeDocument/2006/relationships/image" Target="../media/image325.svg"/><Relationship Id="rId113" Type="http://schemas.openxmlformats.org/officeDocument/2006/relationships/image" Target="../media/image367.svg"/><Relationship Id="rId118" Type="http://schemas.openxmlformats.org/officeDocument/2006/relationships/image" Target="../media/image371.png"/><Relationship Id="rId134" Type="http://schemas.openxmlformats.org/officeDocument/2006/relationships/image" Target="../media/image385.png"/><Relationship Id="rId139" Type="http://schemas.openxmlformats.org/officeDocument/2006/relationships/image" Target="../media/image390.svg"/><Relationship Id="rId80" Type="http://schemas.openxmlformats.org/officeDocument/2006/relationships/image" Target="../media/image334.png"/><Relationship Id="rId85" Type="http://schemas.openxmlformats.org/officeDocument/2006/relationships/image" Target="../media/image339.svg"/><Relationship Id="rId150" Type="http://schemas.openxmlformats.org/officeDocument/2006/relationships/image" Target="../media/image401.png"/><Relationship Id="rId155" Type="http://schemas.openxmlformats.org/officeDocument/2006/relationships/image" Target="../media/image406.svg"/><Relationship Id="rId171" Type="http://schemas.openxmlformats.org/officeDocument/2006/relationships/image" Target="../media/image422.svg"/><Relationship Id="rId176" Type="http://schemas.openxmlformats.org/officeDocument/2006/relationships/image" Target="../media/image427.png"/><Relationship Id="rId192" Type="http://schemas.openxmlformats.org/officeDocument/2006/relationships/image" Target="../media/image443.png"/><Relationship Id="rId12" Type="http://schemas.openxmlformats.org/officeDocument/2006/relationships/image" Target="../media/image274.png"/><Relationship Id="rId17" Type="http://schemas.openxmlformats.org/officeDocument/2006/relationships/image" Target="../media/image25.svg"/><Relationship Id="rId33" Type="http://schemas.openxmlformats.org/officeDocument/2006/relationships/image" Target="../media/image293.svg"/><Relationship Id="rId38" Type="http://schemas.openxmlformats.org/officeDocument/2006/relationships/image" Target="../media/image298.png"/><Relationship Id="rId59" Type="http://schemas.openxmlformats.org/officeDocument/2006/relationships/image" Target="../media/image315.svg"/><Relationship Id="rId103" Type="http://schemas.openxmlformats.org/officeDocument/2006/relationships/image" Target="../media/image357.svg"/><Relationship Id="rId108" Type="http://schemas.openxmlformats.org/officeDocument/2006/relationships/image" Target="../media/image362.png"/><Relationship Id="rId124" Type="http://schemas.openxmlformats.org/officeDocument/2006/relationships/image" Target="../media/image377.png"/><Relationship Id="rId129" Type="http://schemas.openxmlformats.org/officeDocument/2006/relationships/image" Target="../media/image47.svg"/><Relationship Id="rId54" Type="http://schemas.openxmlformats.org/officeDocument/2006/relationships/image" Target="../media/image42.png"/><Relationship Id="rId70" Type="http://schemas.openxmlformats.org/officeDocument/2006/relationships/image" Target="../media/image326.png"/><Relationship Id="rId75" Type="http://schemas.openxmlformats.org/officeDocument/2006/relationships/image" Target="../media/image329.svg"/><Relationship Id="rId91" Type="http://schemas.openxmlformats.org/officeDocument/2006/relationships/image" Target="../media/image345.svg"/><Relationship Id="rId96" Type="http://schemas.openxmlformats.org/officeDocument/2006/relationships/image" Target="../media/image350.png"/><Relationship Id="rId140" Type="http://schemas.openxmlformats.org/officeDocument/2006/relationships/image" Target="../media/image391.png"/><Relationship Id="rId145" Type="http://schemas.openxmlformats.org/officeDocument/2006/relationships/image" Target="../media/image396.svg"/><Relationship Id="rId161" Type="http://schemas.openxmlformats.org/officeDocument/2006/relationships/image" Target="../media/image412.svg"/><Relationship Id="rId166" Type="http://schemas.openxmlformats.org/officeDocument/2006/relationships/image" Target="../media/image417.png"/><Relationship Id="rId182" Type="http://schemas.openxmlformats.org/officeDocument/2006/relationships/image" Target="../media/image433.png"/><Relationship Id="rId187" Type="http://schemas.openxmlformats.org/officeDocument/2006/relationships/image" Target="../media/image438.sv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png"/><Relationship Id="rId23" Type="http://schemas.openxmlformats.org/officeDocument/2006/relationships/image" Target="../media/image283.svg"/><Relationship Id="rId28" Type="http://schemas.openxmlformats.org/officeDocument/2006/relationships/image" Target="../media/image288.png"/><Relationship Id="rId49" Type="http://schemas.openxmlformats.org/officeDocument/2006/relationships/image" Target="../media/image41.svg"/><Relationship Id="rId114" Type="http://schemas.openxmlformats.org/officeDocument/2006/relationships/image" Target="../media/image368.png"/><Relationship Id="rId119" Type="http://schemas.openxmlformats.org/officeDocument/2006/relationships/image" Target="../media/image372.svg"/><Relationship Id="rId44" Type="http://schemas.openxmlformats.org/officeDocument/2006/relationships/image" Target="../media/image304.png"/><Relationship Id="rId60" Type="http://schemas.openxmlformats.org/officeDocument/2006/relationships/image" Target="../media/image316.png"/><Relationship Id="rId65" Type="http://schemas.openxmlformats.org/officeDocument/2006/relationships/image" Target="../media/image321.svg"/><Relationship Id="rId81" Type="http://schemas.openxmlformats.org/officeDocument/2006/relationships/image" Target="../media/image335.svg"/><Relationship Id="rId86" Type="http://schemas.openxmlformats.org/officeDocument/2006/relationships/image" Target="../media/image340.png"/><Relationship Id="rId130" Type="http://schemas.openxmlformats.org/officeDocument/2006/relationships/image" Target="../media/image381.png"/><Relationship Id="rId135" Type="http://schemas.openxmlformats.org/officeDocument/2006/relationships/image" Target="../media/image386.svg"/><Relationship Id="rId151" Type="http://schemas.openxmlformats.org/officeDocument/2006/relationships/image" Target="../media/image402.svg"/><Relationship Id="rId156" Type="http://schemas.openxmlformats.org/officeDocument/2006/relationships/image" Target="../media/image407.png"/><Relationship Id="rId177" Type="http://schemas.openxmlformats.org/officeDocument/2006/relationships/image" Target="../media/image428.svg"/><Relationship Id="rId172" Type="http://schemas.openxmlformats.org/officeDocument/2006/relationships/image" Target="../media/image423.png"/><Relationship Id="rId193" Type="http://schemas.openxmlformats.org/officeDocument/2006/relationships/image" Target="../media/image444.svg"/><Relationship Id="rId13" Type="http://schemas.openxmlformats.org/officeDocument/2006/relationships/image" Target="../media/image275.svg"/><Relationship Id="rId18" Type="http://schemas.openxmlformats.org/officeDocument/2006/relationships/image" Target="../media/image278.png"/><Relationship Id="rId39" Type="http://schemas.openxmlformats.org/officeDocument/2006/relationships/image" Target="../media/image299.svg"/><Relationship Id="rId109" Type="http://schemas.openxmlformats.org/officeDocument/2006/relationships/image" Target="../media/image363.svg"/><Relationship Id="rId34" Type="http://schemas.openxmlformats.org/officeDocument/2006/relationships/image" Target="../media/image294.png"/><Relationship Id="rId50" Type="http://schemas.openxmlformats.org/officeDocument/2006/relationships/image" Target="../media/image308.png"/><Relationship Id="rId55" Type="http://schemas.openxmlformats.org/officeDocument/2006/relationships/image" Target="../media/image43.svg"/><Relationship Id="rId76" Type="http://schemas.openxmlformats.org/officeDocument/2006/relationships/image" Target="../media/image330.png"/><Relationship Id="rId97" Type="http://schemas.openxmlformats.org/officeDocument/2006/relationships/image" Target="../media/image351.svg"/><Relationship Id="rId104" Type="http://schemas.openxmlformats.org/officeDocument/2006/relationships/image" Target="../media/image358.png"/><Relationship Id="rId120" Type="http://schemas.openxmlformats.org/officeDocument/2006/relationships/image" Target="../media/image373.png"/><Relationship Id="rId125" Type="http://schemas.openxmlformats.org/officeDocument/2006/relationships/image" Target="../media/image378.svg"/><Relationship Id="rId141" Type="http://schemas.openxmlformats.org/officeDocument/2006/relationships/image" Target="../media/image392.svg"/><Relationship Id="rId146" Type="http://schemas.openxmlformats.org/officeDocument/2006/relationships/image" Target="../media/image397.png"/><Relationship Id="rId167" Type="http://schemas.openxmlformats.org/officeDocument/2006/relationships/image" Target="../media/image418.svg"/><Relationship Id="rId188" Type="http://schemas.openxmlformats.org/officeDocument/2006/relationships/image" Target="../media/image439.png"/><Relationship Id="rId7" Type="http://schemas.openxmlformats.org/officeDocument/2006/relationships/image" Target="../media/image23.svg"/><Relationship Id="rId71" Type="http://schemas.openxmlformats.org/officeDocument/2006/relationships/image" Target="../media/image327.svg"/><Relationship Id="rId92" Type="http://schemas.openxmlformats.org/officeDocument/2006/relationships/image" Target="../media/image346.png"/><Relationship Id="rId162" Type="http://schemas.openxmlformats.org/officeDocument/2006/relationships/image" Target="../media/image413.png"/><Relationship Id="rId183" Type="http://schemas.openxmlformats.org/officeDocument/2006/relationships/image" Target="../media/image434.svg"/><Relationship Id="rId2" Type="http://schemas.openxmlformats.org/officeDocument/2006/relationships/image" Target="../media/image268.png"/><Relationship Id="rId29" Type="http://schemas.openxmlformats.org/officeDocument/2006/relationships/image" Target="../media/image289.svg"/><Relationship Id="rId24" Type="http://schemas.openxmlformats.org/officeDocument/2006/relationships/image" Target="../media/image284.png"/><Relationship Id="rId40" Type="http://schemas.openxmlformats.org/officeDocument/2006/relationships/image" Target="../media/image300.png"/><Relationship Id="rId45" Type="http://schemas.openxmlformats.org/officeDocument/2006/relationships/image" Target="../media/image305.svg"/><Relationship Id="rId66" Type="http://schemas.openxmlformats.org/officeDocument/2006/relationships/image" Target="../media/image322.png"/><Relationship Id="rId87" Type="http://schemas.openxmlformats.org/officeDocument/2006/relationships/image" Target="../media/image341.svg"/><Relationship Id="rId110" Type="http://schemas.openxmlformats.org/officeDocument/2006/relationships/image" Target="../media/image364.png"/><Relationship Id="rId115" Type="http://schemas.openxmlformats.org/officeDocument/2006/relationships/image" Target="../media/image369.svg"/><Relationship Id="rId131" Type="http://schemas.openxmlformats.org/officeDocument/2006/relationships/image" Target="../media/image382.svg"/><Relationship Id="rId136" Type="http://schemas.openxmlformats.org/officeDocument/2006/relationships/image" Target="../media/image387.png"/><Relationship Id="rId157" Type="http://schemas.openxmlformats.org/officeDocument/2006/relationships/image" Target="../media/image408.svg"/><Relationship Id="rId178" Type="http://schemas.openxmlformats.org/officeDocument/2006/relationships/image" Target="../media/image429.png"/><Relationship Id="rId61" Type="http://schemas.openxmlformats.org/officeDocument/2006/relationships/image" Target="../media/image317.svg"/><Relationship Id="rId82" Type="http://schemas.openxmlformats.org/officeDocument/2006/relationships/image" Target="../media/image336.png"/><Relationship Id="rId152" Type="http://schemas.openxmlformats.org/officeDocument/2006/relationships/image" Target="../media/image403.png"/><Relationship Id="rId173" Type="http://schemas.openxmlformats.org/officeDocument/2006/relationships/image" Target="../media/image424.svg"/><Relationship Id="rId19" Type="http://schemas.openxmlformats.org/officeDocument/2006/relationships/image" Target="../media/image279.svg"/><Relationship Id="rId14" Type="http://schemas.openxmlformats.org/officeDocument/2006/relationships/image" Target="../media/image276.png"/><Relationship Id="rId30" Type="http://schemas.openxmlformats.org/officeDocument/2006/relationships/image" Target="../media/image290.png"/><Relationship Id="rId35" Type="http://schemas.openxmlformats.org/officeDocument/2006/relationships/image" Target="../media/image295.svg"/><Relationship Id="rId56" Type="http://schemas.openxmlformats.org/officeDocument/2006/relationships/image" Target="../media/image312.png"/><Relationship Id="rId77" Type="http://schemas.openxmlformats.org/officeDocument/2006/relationships/image" Target="../media/image331.svg"/><Relationship Id="rId100" Type="http://schemas.openxmlformats.org/officeDocument/2006/relationships/image" Target="../media/image354.png"/><Relationship Id="rId105" Type="http://schemas.openxmlformats.org/officeDocument/2006/relationships/image" Target="../media/image359.svg"/><Relationship Id="rId126" Type="http://schemas.openxmlformats.org/officeDocument/2006/relationships/image" Target="../media/image379.png"/><Relationship Id="rId147" Type="http://schemas.openxmlformats.org/officeDocument/2006/relationships/image" Target="../media/image398.svg"/><Relationship Id="rId168" Type="http://schemas.openxmlformats.org/officeDocument/2006/relationships/image" Target="../media/image419.png"/><Relationship Id="rId8" Type="http://schemas.openxmlformats.org/officeDocument/2006/relationships/image" Target="../media/image270.png"/><Relationship Id="rId51" Type="http://schemas.openxmlformats.org/officeDocument/2006/relationships/image" Target="../media/image309.svg"/><Relationship Id="rId72" Type="http://schemas.openxmlformats.org/officeDocument/2006/relationships/image" Target="../media/image44.png"/><Relationship Id="rId93" Type="http://schemas.openxmlformats.org/officeDocument/2006/relationships/image" Target="../media/image347.svg"/><Relationship Id="rId98" Type="http://schemas.openxmlformats.org/officeDocument/2006/relationships/image" Target="../media/image352.png"/><Relationship Id="rId121" Type="http://schemas.openxmlformats.org/officeDocument/2006/relationships/image" Target="../media/image374.svg"/><Relationship Id="rId142" Type="http://schemas.openxmlformats.org/officeDocument/2006/relationships/image" Target="../media/image393.png"/><Relationship Id="rId163" Type="http://schemas.openxmlformats.org/officeDocument/2006/relationships/image" Target="../media/image414.svg"/><Relationship Id="rId184" Type="http://schemas.openxmlformats.org/officeDocument/2006/relationships/image" Target="../media/image435.png"/><Relationship Id="rId189" Type="http://schemas.openxmlformats.org/officeDocument/2006/relationships/image" Target="../media/image440.svg"/><Relationship Id="rId3" Type="http://schemas.openxmlformats.org/officeDocument/2006/relationships/image" Target="../media/image269.svg"/><Relationship Id="rId25" Type="http://schemas.openxmlformats.org/officeDocument/2006/relationships/image" Target="../media/image285.svg"/><Relationship Id="rId46" Type="http://schemas.openxmlformats.org/officeDocument/2006/relationships/image" Target="../media/image306.png"/><Relationship Id="rId67" Type="http://schemas.openxmlformats.org/officeDocument/2006/relationships/image" Target="../media/image323.svg"/><Relationship Id="rId116" Type="http://schemas.openxmlformats.org/officeDocument/2006/relationships/image" Target="../media/image214.png"/><Relationship Id="rId137" Type="http://schemas.openxmlformats.org/officeDocument/2006/relationships/image" Target="../media/image388.svg"/><Relationship Id="rId158" Type="http://schemas.openxmlformats.org/officeDocument/2006/relationships/image" Target="../media/image409.png"/><Relationship Id="rId20" Type="http://schemas.openxmlformats.org/officeDocument/2006/relationships/image" Target="../media/image280.png"/><Relationship Id="rId41" Type="http://schemas.openxmlformats.org/officeDocument/2006/relationships/image" Target="../media/image301.svg"/><Relationship Id="rId62" Type="http://schemas.openxmlformats.org/officeDocument/2006/relationships/image" Target="../media/image318.png"/><Relationship Id="rId83" Type="http://schemas.openxmlformats.org/officeDocument/2006/relationships/image" Target="../media/image337.svg"/><Relationship Id="rId88" Type="http://schemas.openxmlformats.org/officeDocument/2006/relationships/image" Target="../media/image342.png"/><Relationship Id="rId111" Type="http://schemas.openxmlformats.org/officeDocument/2006/relationships/image" Target="../media/image365.svg"/><Relationship Id="rId132" Type="http://schemas.openxmlformats.org/officeDocument/2006/relationships/image" Target="../media/image383.png"/><Relationship Id="rId153" Type="http://schemas.openxmlformats.org/officeDocument/2006/relationships/image" Target="../media/image404.svg"/><Relationship Id="rId174" Type="http://schemas.openxmlformats.org/officeDocument/2006/relationships/image" Target="../media/image425.png"/><Relationship Id="rId179" Type="http://schemas.openxmlformats.org/officeDocument/2006/relationships/image" Target="../media/image430.svg"/><Relationship Id="rId190" Type="http://schemas.openxmlformats.org/officeDocument/2006/relationships/image" Target="../media/image441.png"/><Relationship Id="rId15" Type="http://schemas.openxmlformats.org/officeDocument/2006/relationships/image" Target="../media/image277.svg"/><Relationship Id="rId36" Type="http://schemas.openxmlformats.org/officeDocument/2006/relationships/image" Target="../media/image296.png"/><Relationship Id="rId57" Type="http://schemas.openxmlformats.org/officeDocument/2006/relationships/image" Target="../media/image313.svg"/><Relationship Id="rId106" Type="http://schemas.openxmlformats.org/officeDocument/2006/relationships/image" Target="../media/image360.png"/><Relationship Id="rId127" Type="http://schemas.openxmlformats.org/officeDocument/2006/relationships/image" Target="../media/image380.svg"/><Relationship Id="rId10" Type="http://schemas.openxmlformats.org/officeDocument/2006/relationships/image" Target="../media/image272.png"/><Relationship Id="rId31" Type="http://schemas.openxmlformats.org/officeDocument/2006/relationships/image" Target="../media/image291.svg"/><Relationship Id="rId52" Type="http://schemas.openxmlformats.org/officeDocument/2006/relationships/image" Target="../media/image310.png"/><Relationship Id="rId73" Type="http://schemas.openxmlformats.org/officeDocument/2006/relationships/image" Target="../media/image45.svg"/><Relationship Id="rId78" Type="http://schemas.openxmlformats.org/officeDocument/2006/relationships/image" Target="../media/image332.png"/><Relationship Id="rId94" Type="http://schemas.openxmlformats.org/officeDocument/2006/relationships/image" Target="../media/image348.png"/><Relationship Id="rId99" Type="http://schemas.openxmlformats.org/officeDocument/2006/relationships/image" Target="../media/image353.svg"/><Relationship Id="rId101" Type="http://schemas.openxmlformats.org/officeDocument/2006/relationships/image" Target="../media/image355.svg"/><Relationship Id="rId122" Type="http://schemas.openxmlformats.org/officeDocument/2006/relationships/image" Target="../media/image375.png"/><Relationship Id="rId143" Type="http://schemas.openxmlformats.org/officeDocument/2006/relationships/image" Target="../media/image394.svg"/><Relationship Id="rId148" Type="http://schemas.openxmlformats.org/officeDocument/2006/relationships/image" Target="../media/image399.png"/><Relationship Id="rId164" Type="http://schemas.openxmlformats.org/officeDocument/2006/relationships/image" Target="../media/image415.png"/><Relationship Id="rId169" Type="http://schemas.openxmlformats.org/officeDocument/2006/relationships/image" Target="../media/image420.svg"/><Relationship Id="rId185" Type="http://schemas.openxmlformats.org/officeDocument/2006/relationships/image" Target="../media/image436.svg"/><Relationship Id="rId4" Type="http://schemas.openxmlformats.org/officeDocument/2006/relationships/image" Target="../media/image20.png"/><Relationship Id="rId9" Type="http://schemas.openxmlformats.org/officeDocument/2006/relationships/image" Target="../media/image271.svg"/><Relationship Id="rId180" Type="http://schemas.openxmlformats.org/officeDocument/2006/relationships/image" Target="../media/image431.png"/><Relationship Id="rId26" Type="http://schemas.openxmlformats.org/officeDocument/2006/relationships/image" Target="../media/image28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cifico" TargetMode="External"/><Relationship Id="rId2" Type="http://schemas.openxmlformats.org/officeDocument/2006/relationships/image" Target="../media/image445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fonts.google.com/specimen/Quicksan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8DB6345E-6FCB-4D58-A8DF-65ECB629E8F8}"/>
              </a:ext>
            </a:extLst>
          </p:cNvPr>
          <p:cNvSpPr/>
          <p:nvPr/>
        </p:nvSpPr>
        <p:spPr>
          <a:xfrm>
            <a:off x="1625600" y="1430469"/>
            <a:ext cx="8940800" cy="2308324"/>
          </a:xfrm>
          <a:prstGeom prst="rect">
            <a:avLst/>
          </a:prstGeom>
          <a:effectLst/>
        </p:spPr>
        <p:txBody>
          <a:bodyPr vert="horz" wrap="square" anchor="ctr" anchorCtr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5D5541"/>
                </a:solidFill>
                <a:latin typeface="+mj-lt"/>
              </a:rPr>
              <a:t>Organic</a:t>
            </a:r>
          </a:p>
          <a:p>
            <a:pPr algn="ctr"/>
            <a:r>
              <a:rPr lang="en-US" altLang="ko-KR" sz="7200" dirty="0">
                <a:solidFill>
                  <a:srgbClr val="5D5541"/>
                </a:solidFill>
                <a:latin typeface="+mj-lt"/>
              </a:rPr>
              <a:t>Marketing Plan</a:t>
            </a:r>
            <a:endParaRPr lang="ko-KR" altLang="en-US" sz="72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A3700F-1B18-4B7B-9925-729073A9E491}"/>
              </a:ext>
            </a:extLst>
          </p:cNvPr>
          <p:cNvSpPr txBox="1"/>
          <p:nvPr/>
        </p:nvSpPr>
        <p:spPr>
          <a:xfrm>
            <a:off x="1625600" y="3738793"/>
            <a:ext cx="8940800" cy="523220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D554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800" dirty="0">
              <a:solidFill>
                <a:srgbClr val="5D5541"/>
              </a:solidFill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CE874F6-5D40-4C93-B1C9-D7CB9BFC2AA9}"/>
              </a:ext>
            </a:extLst>
          </p:cNvPr>
          <p:cNvSpPr/>
          <p:nvPr/>
        </p:nvSpPr>
        <p:spPr>
          <a:xfrm>
            <a:off x="3731395" y="4774388"/>
            <a:ext cx="4729212" cy="653143"/>
          </a:xfrm>
          <a:prstGeom prst="roundRect">
            <a:avLst>
              <a:gd name="adj" fmla="val 50000"/>
            </a:avLst>
          </a:prstGeom>
          <a:solidFill>
            <a:srgbClr val="5A644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99E1ED6-462C-4896-834F-27360521794C}"/>
              </a:ext>
            </a:extLst>
          </p:cNvPr>
          <p:cNvSpPr txBox="1"/>
          <p:nvPr/>
        </p:nvSpPr>
        <p:spPr>
          <a:xfrm>
            <a:off x="4225411" y="2844724"/>
            <a:ext cx="53450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9978058-0FE5-4FF7-8114-872B9A18E186}"/>
              </a:ext>
            </a:extLst>
          </p:cNvPr>
          <p:cNvSpPr/>
          <p:nvPr/>
        </p:nvSpPr>
        <p:spPr>
          <a:xfrm>
            <a:off x="4139686" y="2442748"/>
            <a:ext cx="3700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4AC9EB4-2B30-4904-804B-1B6020D4F318}"/>
              </a:ext>
            </a:extLst>
          </p:cNvPr>
          <p:cNvSpPr/>
          <p:nvPr/>
        </p:nvSpPr>
        <p:spPr>
          <a:xfrm>
            <a:off x="2621499" y="2337042"/>
            <a:ext cx="1249610" cy="1249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DEE797FE-5140-4570-85A8-991897F12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3018624" y="2734167"/>
            <a:ext cx="455360" cy="455360"/>
          </a:xfrm>
          <a:prstGeom prst="rect">
            <a:avLst/>
          </a:prstGeom>
          <a:effectLst/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5A28EF1-D64E-4CCF-8AA3-74397ED51C3C}"/>
              </a:ext>
            </a:extLst>
          </p:cNvPr>
          <p:cNvSpPr/>
          <p:nvPr/>
        </p:nvSpPr>
        <p:spPr>
          <a:xfrm>
            <a:off x="2621499" y="4347074"/>
            <a:ext cx="1249610" cy="1249610"/>
          </a:xfrm>
          <a:prstGeom prst="roundRect">
            <a:avLst/>
          </a:prstGeom>
          <a:solidFill>
            <a:srgbClr val="5D55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057A0F3-0727-4C12-A6F2-2ACB059C03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15681" y="4718819"/>
            <a:ext cx="455360" cy="432594"/>
          </a:xfrm>
          <a:prstGeom prst="rect">
            <a:avLst/>
          </a:prstGeom>
          <a:effectLst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BE96F83-0039-47AA-AC9E-5D8CEF0C1568}"/>
              </a:ext>
            </a:extLst>
          </p:cNvPr>
          <p:cNvSpPr txBox="1"/>
          <p:nvPr/>
        </p:nvSpPr>
        <p:spPr>
          <a:xfrm>
            <a:off x="4225411" y="4854756"/>
            <a:ext cx="53450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7C3D823-A142-4568-B49F-1009C1B21612}"/>
              </a:ext>
            </a:extLst>
          </p:cNvPr>
          <p:cNvSpPr/>
          <p:nvPr/>
        </p:nvSpPr>
        <p:spPr>
          <a:xfrm>
            <a:off x="4139686" y="4452780"/>
            <a:ext cx="3700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6C130-E61C-4744-8A76-C980089CD5BC}"/>
              </a:ext>
            </a:extLst>
          </p:cNvPr>
          <p:cNvSpPr txBox="1"/>
          <p:nvPr/>
        </p:nvSpPr>
        <p:spPr>
          <a:xfrm>
            <a:off x="2998843" y="969705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E3D5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>
                <a:solidFill>
                  <a:schemeClr val="bg1"/>
                </a:solidFill>
              </a:rPr>
              <a:t>Make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57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EB1325A6-2D88-499B-A5AB-4BF424604BA7}"/>
              </a:ext>
            </a:extLst>
          </p:cNvPr>
          <p:cNvSpPr txBox="1"/>
          <p:nvPr/>
        </p:nvSpPr>
        <p:spPr>
          <a:xfrm>
            <a:off x="6245225" y="2073518"/>
            <a:ext cx="4013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5D5541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6711BF-BB8F-4D36-A866-6DA5111B7E0E}"/>
              </a:ext>
            </a:extLst>
          </p:cNvPr>
          <p:cNvSpPr txBox="1"/>
          <p:nvPr/>
        </p:nvSpPr>
        <p:spPr>
          <a:xfrm>
            <a:off x="6245225" y="2609438"/>
            <a:ext cx="4013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5541"/>
                </a:solidFill>
              </a:rPr>
              <a:t>amet</a:t>
            </a:r>
            <a:r>
              <a:rPr lang="en-US" altLang="ko-KR" sz="1400" dirty="0">
                <a:solidFill>
                  <a:srgbClr val="5D5541"/>
                </a:solidFill>
              </a:rPr>
              <a:t>, </a:t>
            </a:r>
            <a:r>
              <a:rPr lang="en-US" altLang="ko-KR" sz="14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adipiscing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elit</a:t>
            </a:r>
            <a:r>
              <a:rPr lang="en-US" altLang="ko-KR" sz="1400" dirty="0">
                <a:solidFill>
                  <a:srgbClr val="5D5541"/>
                </a:solidFill>
              </a:rPr>
              <a:t>, sed do </a:t>
            </a:r>
            <a:r>
              <a:rPr lang="en-US" altLang="ko-KR" sz="1400" dirty="0" err="1">
                <a:solidFill>
                  <a:srgbClr val="5D5541"/>
                </a:solidFill>
              </a:rPr>
              <a:t>eiusmod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tempor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incididunt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ut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labore</a:t>
            </a:r>
            <a:r>
              <a:rPr lang="en-US" altLang="ko-KR" sz="1400" dirty="0">
                <a:solidFill>
                  <a:srgbClr val="5D55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D5541"/>
                </a:solidFill>
              </a:rPr>
              <a:t>aliqua</a:t>
            </a:r>
            <a:r>
              <a:rPr lang="en-US" altLang="ko-KR" sz="1400" dirty="0">
                <a:solidFill>
                  <a:srgbClr val="5D5541"/>
                </a:solidFill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A6B6EF-7683-4DCE-BE54-CDCF85359A8F}"/>
              </a:ext>
            </a:extLst>
          </p:cNvPr>
          <p:cNvSpPr txBox="1"/>
          <p:nvPr/>
        </p:nvSpPr>
        <p:spPr>
          <a:xfrm>
            <a:off x="6245225" y="4313416"/>
            <a:ext cx="4013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solidFill>
                  <a:srgbClr val="5D554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5D5541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5D5541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839B16-4AFA-4033-8EA2-B3F0A4E43F47}"/>
              </a:ext>
            </a:extLst>
          </p:cNvPr>
          <p:cNvSpPr txBox="1"/>
          <p:nvPr/>
        </p:nvSpPr>
        <p:spPr>
          <a:xfrm>
            <a:off x="6245225" y="4849336"/>
            <a:ext cx="4013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5541"/>
                </a:solidFill>
              </a:rPr>
              <a:t>amet</a:t>
            </a:r>
            <a:r>
              <a:rPr lang="en-US" altLang="ko-KR" sz="1400" dirty="0">
                <a:solidFill>
                  <a:srgbClr val="5D5541"/>
                </a:solidFill>
              </a:rPr>
              <a:t>, </a:t>
            </a:r>
            <a:r>
              <a:rPr lang="en-US" altLang="ko-KR" sz="14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adipiscing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elit</a:t>
            </a:r>
            <a:r>
              <a:rPr lang="en-US" altLang="ko-KR" sz="1400" dirty="0">
                <a:solidFill>
                  <a:srgbClr val="5D5541"/>
                </a:solidFill>
              </a:rPr>
              <a:t>, sed do </a:t>
            </a:r>
            <a:r>
              <a:rPr lang="en-US" altLang="ko-KR" sz="1400" dirty="0" err="1">
                <a:solidFill>
                  <a:srgbClr val="5D5541"/>
                </a:solidFill>
              </a:rPr>
              <a:t>eiusmod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tempor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incididunt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ut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labore</a:t>
            </a:r>
            <a:r>
              <a:rPr lang="en-US" altLang="ko-KR" sz="1400" dirty="0">
                <a:solidFill>
                  <a:srgbClr val="5D55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D5541"/>
                </a:solidFill>
              </a:rPr>
              <a:t>aliqua</a:t>
            </a:r>
            <a:r>
              <a:rPr lang="en-US" altLang="ko-KR" sz="1400" dirty="0">
                <a:solidFill>
                  <a:srgbClr val="5D5541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4D56923-09CB-4B85-9514-E7689801B29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560832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5967E714-F8AA-4F9C-9F67-F164423CDCCA}"/>
              </a:ext>
            </a:extLst>
          </p:cNvPr>
          <p:cNvSpPr/>
          <p:nvPr/>
        </p:nvSpPr>
        <p:spPr>
          <a:xfrm>
            <a:off x="883389" y="2862445"/>
            <a:ext cx="2436200" cy="3013529"/>
          </a:xfrm>
          <a:prstGeom prst="roundRect">
            <a:avLst>
              <a:gd name="adj" fmla="val 679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BCCD5F5E-7877-4ECB-946B-4BC626135408}"/>
              </a:ext>
            </a:extLst>
          </p:cNvPr>
          <p:cNvSpPr/>
          <p:nvPr/>
        </p:nvSpPr>
        <p:spPr>
          <a:xfrm>
            <a:off x="3546396" y="1821045"/>
            <a:ext cx="2436200" cy="4054929"/>
          </a:xfrm>
          <a:prstGeom prst="roundRect">
            <a:avLst>
              <a:gd name="adj" fmla="val 679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B8116D49-6EC7-4919-B8A8-FEBB84181A49}"/>
              </a:ext>
            </a:extLst>
          </p:cNvPr>
          <p:cNvSpPr/>
          <p:nvPr/>
        </p:nvSpPr>
        <p:spPr>
          <a:xfrm>
            <a:off x="6209403" y="2862445"/>
            <a:ext cx="2436200" cy="3013529"/>
          </a:xfrm>
          <a:prstGeom prst="roundRect">
            <a:avLst>
              <a:gd name="adj" fmla="val 679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3D21C065-15AC-471E-BE31-36E7E38F2CAF}"/>
              </a:ext>
            </a:extLst>
          </p:cNvPr>
          <p:cNvSpPr/>
          <p:nvPr/>
        </p:nvSpPr>
        <p:spPr>
          <a:xfrm>
            <a:off x="8872411" y="2862445"/>
            <a:ext cx="2436200" cy="3013529"/>
          </a:xfrm>
          <a:prstGeom prst="roundRect">
            <a:avLst>
              <a:gd name="adj" fmla="val 679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B1B4FD-D64A-4ED6-8C77-637A4B0CCC02}"/>
              </a:ext>
            </a:extLst>
          </p:cNvPr>
          <p:cNvSpPr txBox="1"/>
          <p:nvPr/>
        </p:nvSpPr>
        <p:spPr>
          <a:xfrm>
            <a:off x="1977248" y="925709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FF3939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5D5541"/>
                </a:solidFill>
              </a:rPr>
              <a:t>Social </a:t>
            </a:r>
            <a:r>
              <a:rPr lang="en-US" altLang="ko-KR" sz="2800">
                <a:solidFill>
                  <a:srgbClr val="5D5541"/>
                </a:solidFill>
              </a:rPr>
              <a:t>Media </a:t>
            </a:r>
            <a:r>
              <a:rPr lang="en-US" altLang="ko-KR" sz="2800" dirty="0">
                <a:solidFill>
                  <a:srgbClr val="5D5541"/>
                </a:solidFill>
              </a:rPr>
              <a:t>Analytics</a:t>
            </a:r>
            <a:endParaRPr lang="ko-KR" altLang="en-US" sz="2800" dirty="0">
              <a:solidFill>
                <a:srgbClr val="5D554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A3BC64-5836-499E-A9D6-A9D2168076F5}"/>
              </a:ext>
            </a:extLst>
          </p:cNvPr>
          <p:cNvSpPr txBox="1"/>
          <p:nvPr/>
        </p:nvSpPr>
        <p:spPr>
          <a:xfrm>
            <a:off x="1056413" y="4996917"/>
            <a:ext cx="209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5D5541"/>
                </a:solidFill>
              </a:rPr>
              <a:t>amet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adipiscing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elit</a:t>
            </a:r>
            <a:endParaRPr lang="en-US" altLang="ko-KR" sz="1200" dirty="0">
              <a:solidFill>
                <a:srgbClr val="5D554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CFF628-77C3-4EAF-A697-B57299EC8080}"/>
              </a:ext>
            </a:extLst>
          </p:cNvPr>
          <p:cNvSpPr txBox="1"/>
          <p:nvPr/>
        </p:nvSpPr>
        <p:spPr>
          <a:xfrm>
            <a:off x="3719420" y="4012457"/>
            <a:ext cx="2090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5D5541"/>
                </a:solidFill>
                <a:latin typeface="+mj-lt"/>
              </a:rPr>
              <a:t>1.7m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140D1B-90D6-4498-A070-C6B39F489367}"/>
              </a:ext>
            </a:extLst>
          </p:cNvPr>
          <p:cNvSpPr txBox="1"/>
          <p:nvPr/>
        </p:nvSpPr>
        <p:spPr>
          <a:xfrm>
            <a:off x="3719420" y="4726152"/>
            <a:ext cx="20901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5541"/>
                </a:solidFill>
              </a:rPr>
              <a:t>amet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adipiscing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elit</a:t>
            </a:r>
            <a:endParaRPr lang="en-US" altLang="ko-KR" sz="1400" dirty="0">
              <a:solidFill>
                <a:srgbClr val="5D554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0C4594-45BB-4252-8B75-63020CFDA2EA}"/>
              </a:ext>
            </a:extLst>
          </p:cNvPr>
          <p:cNvSpPr txBox="1"/>
          <p:nvPr/>
        </p:nvSpPr>
        <p:spPr>
          <a:xfrm>
            <a:off x="1056413" y="4408886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5D5541"/>
                </a:solidFill>
                <a:latin typeface="+mj-lt"/>
              </a:rPr>
              <a:t>300k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9A00E1-9EE7-43B0-AC8A-8FC1F21C26B8}"/>
              </a:ext>
            </a:extLst>
          </p:cNvPr>
          <p:cNvSpPr txBox="1"/>
          <p:nvPr/>
        </p:nvSpPr>
        <p:spPr>
          <a:xfrm>
            <a:off x="6382427" y="4996917"/>
            <a:ext cx="209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5D5541"/>
                </a:solidFill>
              </a:rPr>
              <a:t>amet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adipiscing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elit</a:t>
            </a:r>
            <a:endParaRPr lang="en-US" altLang="ko-KR" sz="1200" dirty="0">
              <a:solidFill>
                <a:srgbClr val="5D554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BA9E57-A867-4C0F-8417-594E92BB7A0D}"/>
              </a:ext>
            </a:extLst>
          </p:cNvPr>
          <p:cNvSpPr txBox="1"/>
          <p:nvPr/>
        </p:nvSpPr>
        <p:spPr>
          <a:xfrm>
            <a:off x="6382427" y="4408886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5D5541"/>
                </a:solidFill>
                <a:latin typeface="+mj-lt"/>
              </a:rPr>
              <a:t>720k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7D66D56-CDC3-48AD-B43D-F2E3AC76E0DA}"/>
              </a:ext>
            </a:extLst>
          </p:cNvPr>
          <p:cNvSpPr txBox="1"/>
          <p:nvPr/>
        </p:nvSpPr>
        <p:spPr>
          <a:xfrm>
            <a:off x="9045435" y="4996917"/>
            <a:ext cx="209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5D5541"/>
                </a:solidFill>
              </a:rPr>
              <a:t>amet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adipiscing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elit</a:t>
            </a:r>
            <a:endParaRPr lang="en-US" altLang="ko-KR" sz="1200" dirty="0">
              <a:solidFill>
                <a:srgbClr val="5D554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193191-89D4-4EA3-9C39-E3DDCE0CEF57}"/>
              </a:ext>
            </a:extLst>
          </p:cNvPr>
          <p:cNvSpPr txBox="1"/>
          <p:nvPr/>
        </p:nvSpPr>
        <p:spPr>
          <a:xfrm>
            <a:off x="9045435" y="4408886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5D5541"/>
                </a:solidFill>
                <a:latin typeface="+mj-lt"/>
              </a:rPr>
              <a:t>500k</a:t>
            </a: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2C00665E-A00A-42A0-BBD4-76076F117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0234" y="3164071"/>
            <a:ext cx="571500" cy="5715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E6DC2415-FD99-4673-854F-CBF23509B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6630" y="3164071"/>
            <a:ext cx="571500" cy="571500"/>
          </a:xfrm>
          <a:prstGeom prst="rect">
            <a:avLst/>
          </a:prstGeom>
        </p:spPr>
      </p:pic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80DD8222-1DA3-4232-891B-77E2C658E0AC}"/>
              </a:ext>
            </a:extLst>
          </p:cNvPr>
          <p:cNvSpPr/>
          <p:nvPr/>
        </p:nvSpPr>
        <p:spPr>
          <a:xfrm>
            <a:off x="3854041" y="2141195"/>
            <a:ext cx="638558" cy="447103"/>
          </a:xfrm>
          <a:custGeom>
            <a:avLst/>
            <a:gdLst>
              <a:gd name="connsiteX0" fmla="*/ 255842 w 638558"/>
              <a:gd name="connsiteY0" fmla="*/ 127826 h 447103"/>
              <a:gd name="connsiteX1" fmla="*/ 255842 w 638558"/>
              <a:gd name="connsiteY1" fmla="*/ 319278 h 447103"/>
              <a:gd name="connsiteX2" fmla="*/ 422053 w 638558"/>
              <a:gd name="connsiteY2" fmla="*/ 223552 h 447103"/>
              <a:gd name="connsiteX3" fmla="*/ 319278 w 638558"/>
              <a:gd name="connsiteY3" fmla="*/ 0 h 447103"/>
              <a:gd name="connsiteX4" fmla="*/ 569023 w 638558"/>
              <a:gd name="connsiteY4" fmla="*/ 13621 h 447103"/>
              <a:gd name="connsiteX5" fmla="*/ 625316 w 638558"/>
              <a:gd name="connsiteY5" fmla="*/ 69913 h 447103"/>
              <a:gd name="connsiteX6" fmla="*/ 638556 w 638558"/>
              <a:gd name="connsiteY6" fmla="*/ 224123 h 447103"/>
              <a:gd name="connsiteX7" fmla="*/ 625411 w 638558"/>
              <a:gd name="connsiteY7" fmla="*/ 377666 h 447103"/>
              <a:gd name="connsiteX8" fmla="*/ 569119 w 638558"/>
              <a:gd name="connsiteY8" fmla="*/ 433959 h 447103"/>
              <a:gd name="connsiteX9" fmla="*/ 319278 w 638558"/>
              <a:gd name="connsiteY9" fmla="*/ 447103 h 447103"/>
              <a:gd name="connsiteX10" fmla="*/ 69437 w 638558"/>
              <a:gd name="connsiteY10" fmla="*/ 433387 h 447103"/>
              <a:gd name="connsiteX11" fmla="*/ 13144 w 638558"/>
              <a:gd name="connsiteY11" fmla="*/ 377095 h 447103"/>
              <a:gd name="connsiteX12" fmla="*/ 0 w 638558"/>
              <a:gd name="connsiteY12" fmla="*/ 223552 h 447103"/>
              <a:gd name="connsiteX13" fmla="*/ 13144 w 638558"/>
              <a:gd name="connsiteY13" fmla="*/ 69913 h 447103"/>
              <a:gd name="connsiteX14" fmla="*/ 69437 w 638558"/>
              <a:gd name="connsiteY14" fmla="*/ 13144 h 447103"/>
              <a:gd name="connsiteX15" fmla="*/ 319278 w 638558"/>
              <a:gd name="connsiteY15" fmla="*/ 0 h 44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8558" h="447103">
                <a:moveTo>
                  <a:pt x="255842" y="127826"/>
                </a:moveTo>
                <a:lnTo>
                  <a:pt x="255842" y="319278"/>
                </a:lnTo>
                <a:lnTo>
                  <a:pt x="422053" y="223552"/>
                </a:lnTo>
                <a:close/>
                <a:moveTo>
                  <a:pt x="319278" y="0"/>
                </a:moveTo>
                <a:cubicBezTo>
                  <a:pt x="319278" y="0"/>
                  <a:pt x="519112" y="0"/>
                  <a:pt x="569023" y="13621"/>
                </a:cubicBezTo>
                <a:cubicBezTo>
                  <a:pt x="596360" y="20955"/>
                  <a:pt x="617982" y="42576"/>
                  <a:pt x="625316" y="69913"/>
                </a:cubicBezTo>
                <a:cubicBezTo>
                  <a:pt x="639032" y="119920"/>
                  <a:pt x="638556" y="224123"/>
                  <a:pt x="638556" y="224123"/>
                </a:cubicBezTo>
                <a:cubicBezTo>
                  <a:pt x="638556" y="224123"/>
                  <a:pt x="638556" y="327660"/>
                  <a:pt x="625411" y="377666"/>
                </a:cubicBezTo>
                <a:cubicBezTo>
                  <a:pt x="618077" y="405003"/>
                  <a:pt x="596455" y="426625"/>
                  <a:pt x="569119" y="433959"/>
                </a:cubicBezTo>
                <a:cubicBezTo>
                  <a:pt x="519112" y="447103"/>
                  <a:pt x="319278" y="447103"/>
                  <a:pt x="319278" y="447103"/>
                </a:cubicBezTo>
                <a:cubicBezTo>
                  <a:pt x="319278" y="447103"/>
                  <a:pt x="119920" y="447103"/>
                  <a:pt x="69437" y="433387"/>
                </a:cubicBezTo>
                <a:cubicBezTo>
                  <a:pt x="42100" y="426053"/>
                  <a:pt x="20479" y="404431"/>
                  <a:pt x="13144" y="377095"/>
                </a:cubicBezTo>
                <a:cubicBezTo>
                  <a:pt x="0" y="327660"/>
                  <a:pt x="0" y="223552"/>
                  <a:pt x="0" y="223552"/>
                </a:cubicBezTo>
                <a:cubicBezTo>
                  <a:pt x="0" y="223552"/>
                  <a:pt x="0" y="119920"/>
                  <a:pt x="13144" y="69913"/>
                </a:cubicBezTo>
                <a:cubicBezTo>
                  <a:pt x="20479" y="42576"/>
                  <a:pt x="42576" y="20479"/>
                  <a:pt x="69437" y="13144"/>
                </a:cubicBezTo>
                <a:cubicBezTo>
                  <a:pt x="119348" y="0"/>
                  <a:pt x="319278" y="0"/>
                  <a:pt x="319278" y="0"/>
                </a:cubicBezTo>
                <a:close/>
              </a:path>
            </a:pathLst>
          </a:custGeom>
          <a:solidFill>
            <a:srgbClr val="FF39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B367185A-B90F-4EB7-B835-940C067C7D78}"/>
              </a:ext>
            </a:extLst>
          </p:cNvPr>
          <p:cNvSpPr/>
          <p:nvPr/>
        </p:nvSpPr>
        <p:spPr>
          <a:xfrm>
            <a:off x="9129449" y="3164071"/>
            <a:ext cx="571500" cy="571500"/>
          </a:xfrm>
          <a:custGeom>
            <a:avLst/>
            <a:gdLst>
              <a:gd name="connsiteX0" fmla="*/ 31528 w 571500"/>
              <a:gd name="connsiteY0" fmla="*/ 0 h 571500"/>
              <a:gd name="connsiteX1" fmla="*/ 539972 w 571500"/>
              <a:gd name="connsiteY1" fmla="*/ 0 h 571500"/>
              <a:gd name="connsiteX2" fmla="*/ 571500 w 571500"/>
              <a:gd name="connsiteY2" fmla="*/ 31528 h 571500"/>
              <a:gd name="connsiteX3" fmla="*/ 571500 w 571500"/>
              <a:gd name="connsiteY3" fmla="*/ 539972 h 571500"/>
              <a:gd name="connsiteX4" fmla="*/ 539972 w 571500"/>
              <a:gd name="connsiteY4" fmla="*/ 571500 h 571500"/>
              <a:gd name="connsiteX5" fmla="*/ 395098 w 571500"/>
              <a:gd name="connsiteY5" fmla="*/ 571500 h 571500"/>
              <a:gd name="connsiteX6" fmla="*/ 395098 w 571500"/>
              <a:gd name="connsiteY6" fmla="*/ 351568 h 571500"/>
              <a:gd name="connsiteX7" fmla="*/ 470059 w 571500"/>
              <a:gd name="connsiteY7" fmla="*/ 351568 h 571500"/>
              <a:gd name="connsiteX8" fmla="*/ 481299 w 571500"/>
              <a:gd name="connsiteY8" fmla="*/ 264509 h 571500"/>
              <a:gd name="connsiteX9" fmla="*/ 395098 w 571500"/>
              <a:gd name="connsiteY9" fmla="*/ 264509 h 571500"/>
              <a:gd name="connsiteX10" fmla="*/ 395098 w 571500"/>
              <a:gd name="connsiteY10" fmla="*/ 209455 h 571500"/>
              <a:gd name="connsiteX11" fmla="*/ 437865 w 571500"/>
              <a:gd name="connsiteY11" fmla="*/ 167449 h 571500"/>
              <a:gd name="connsiteX12" fmla="*/ 483299 w 571500"/>
              <a:gd name="connsiteY12" fmla="*/ 167449 h 571500"/>
              <a:gd name="connsiteX13" fmla="*/ 483299 w 571500"/>
              <a:gd name="connsiteY13" fmla="*/ 90297 h 571500"/>
              <a:gd name="connsiteX14" fmla="*/ 416719 w 571500"/>
              <a:gd name="connsiteY14" fmla="*/ 86868 h 571500"/>
              <a:gd name="connsiteX15" fmla="*/ 305753 w 571500"/>
              <a:gd name="connsiteY15" fmla="*/ 200882 h 571500"/>
              <a:gd name="connsiteX16" fmla="*/ 305753 w 571500"/>
              <a:gd name="connsiteY16" fmla="*/ 264509 h 571500"/>
              <a:gd name="connsiteX17" fmla="*/ 230982 w 571500"/>
              <a:gd name="connsiteY17" fmla="*/ 264509 h 571500"/>
              <a:gd name="connsiteX18" fmla="*/ 230982 w 571500"/>
              <a:gd name="connsiteY18" fmla="*/ 351568 h 571500"/>
              <a:gd name="connsiteX19" fmla="*/ 305753 w 571500"/>
              <a:gd name="connsiteY19" fmla="*/ 351568 h 571500"/>
              <a:gd name="connsiteX20" fmla="*/ 305753 w 571500"/>
              <a:gd name="connsiteY20" fmla="*/ 571500 h 571500"/>
              <a:gd name="connsiteX21" fmla="*/ 31528 w 571500"/>
              <a:gd name="connsiteY21" fmla="*/ 571500 h 571500"/>
              <a:gd name="connsiteX22" fmla="*/ 0 w 571500"/>
              <a:gd name="connsiteY22" fmla="*/ 539972 h 571500"/>
              <a:gd name="connsiteX23" fmla="*/ 0 w 571500"/>
              <a:gd name="connsiteY23" fmla="*/ 31528 h 571500"/>
              <a:gd name="connsiteX24" fmla="*/ 31528 w 571500"/>
              <a:gd name="connsiteY24" fmla="*/ 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71500" h="571500">
                <a:moveTo>
                  <a:pt x="31528" y="0"/>
                </a:moveTo>
                <a:lnTo>
                  <a:pt x="539972" y="0"/>
                </a:lnTo>
                <a:cubicBezTo>
                  <a:pt x="557403" y="0"/>
                  <a:pt x="571500" y="14097"/>
                  <a:pt x="571500" y="31528"/>
                </a:cubicBezTo>
                <a:lnTo>
                  <a:pt x="571500" y="539972"/>
                </a:lnTo>
                <a:cubicBezTo>
                  <a:pt x="571500" y="557403"/>
                  <a:pt x="557403" y="571500"/>
                  <a:pt x="539972" y="571500"/>
                </a:cubicBezTo>
                <a:lnTo>
                  <a:pt x="395098" y="571500"/>
                </a:lnTo>
                <a:lnTo>
                  <a:pt x="395098" y="351568"/>
                </a:lnTo>
                <a:lnTo>
                  <a:pt x="470059" y="351568"/>
                </a:lnTo>
                <a:lnTo>
                  <a:pt x="481299" y="264509"/>
                </a:lnTo>
                <a:lnTo>
                  <a:pt x="395098" y="264509"/>
                </a:lnTo>
                <a:lnTo>
                  <a:pt x="395098" y="209455"/>
                </a:lnTo>
                <a:cubicBezTo>
                  <a:pt x="395098" y="184499"/>
                  <a:pt x="402051" y="167449"/>
                  <a:pt x="437865" y="167449"/>
                </a:cubicBezTo>
                <a:lnTo>
                  <a:pt x="483299" y="167449"/>
                </a:lnTo>
                <a:lnTo>
                  <a:pt x="483299" y="90297"/>
                </a:lnTo>
                <a:cubicBezTo>
                  <a:pt x="475393" y="89249"/>
                  <a:pt x="448247" y="86868"/>
                  <a:pt x="416719" y="86868"/>
                </a:cubicBezTo>
                <a:cubicBezTo>
                  <a:pt x="350902" y="86868"/>
                  <a:pt x="305753" y="127063"/>
                  <a:pt x="305753" y="200882"/>
                </a:cubicBezTo>
                <a:lnTo>
                  <a:pt x="305753" y="264509"/>
                </a:lnTo>
                <a:lnTo>
                  <a:pt x="230982" y="264509"/>
                </a:lnTo>
                <a:lnTo>
                  <a:pt x="230982" y="351568"/>
                </a:lnTo>
                <a:lnTo>
                  <a:pt x="305753" y="351568"/>
                </a:lnTo>
                <a:lnTo>
                  <a:pt x="305753" y="571500"/>
                </a:lnTo>
                <a:lnTo>
                  <a:pt x="31528" y="571500"/>
                </a:lnTo>
                <a:cubicBezTo>
                  <a:pt x="14097" y="571500"/>
                  <a:pt x="0" y="557403"/>
                  <a:pt x="0" y="539972"/>
                </a:cubicBezTo>
                <a:lnTo>
                  <a:pt x="0" y="31528"/>
                </a:lnTo>
                <a:cubicBezTo>
                  <a:pt x="0" y="14097"/>
                  <a:pt x="14097" y="0"/>
                  <a:pt x="31528" y="0"/>
                </a:cubicBezTo>
                <a:close/>
              </a:path>
            </a:pathLst>
          </a:custGeom>
          <a:solidFill>
            <a:srgbClr val="71874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6580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래픽 1">
            <a:extLst>
              <a:ext uri="{FF2B5EF4-FFF2-40B4-BE49-F238E27FC236}">
                <a16:creationId xmlns:a16="http://schemas.microsoft.com/office/drawing/2014/main" id="{6C05411C-7BF9-40A4-AD14-A1E1AD766E36}"/>
              </a:ext>
            </a:extLst>
          </p:cNvPr>
          <p:cNvSpPr/>
          <p:nvPr/>
        </p:nvSpPr>
        <p:spPr>
          <a:xfrm>
            <a:off x="1781001" y="29844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noFill/>
          <a:ln w="25400" cap="rnd">
            <a:solidFill>
              <a:srgbClr val="EF9A0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>
              <a:solidFill>
                <a:srgbClr val="5D554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F1323388-45DC-469B-B7B5-E43E7D850339}"/>
              </a:ext>
            </a:extLst>
          </p:cNvPr>
          <p:cNvSpPr/>
          <p:nvPr/>
        </p:nvSpPr>
        <p:spPr>
          <a:xfrm>
            <a:off x="1508644" y="2055118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EF9A0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5D5541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53813405-F4B5-46F4-98B8-223F9F9FF7E9}"/>
              </a:ext>
            </a:extLst>
          </p:cNvPr>
          <p:cNvSpPr/>
          <p:nvPr/>
        </p:nvSpPr>
        <p:spPr>
          <a:xfrm>
            <a:off x="4179770" y="3379910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EF9A0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5D5541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99F46E66-8648-4039-AEA3-D439175C0B2C}"/>
              </a:ext>
            </a:extLst>
          </p:cNvPr>
          <p:cNvSpPr/>
          <p:nvPr/>
        </p:nvSpPr>
        <p:spPr>
          <a:xfrm>
            <a:off x="6826312" y="2055118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EF9A0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5D5541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04D1A25-2DDB-49AD-AE14-168F4E26E6FE}"/>
              </a:ext>
            </a:extLst>
          </p:cNvPr>
          <p:cNvSpPr/>
          <p:nvPr/>
        </p:nvSpPr>
        <p:spPr>
          <a:xfrm>
            <a:off x="9411272" y="3379910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EF9A0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5D5541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DE1AA-6788-46C9-85B4-4DAA812EB865}"/>
              </a:ext>
            </a:extLst>
          </p:cNvPr>
          <p:cNvSpPr txBox="1"/>
          <p:nvPr/>
        </p:nvSpPr>
        <p:spPr>
          <a:xfrm>
            <a:off x="939597" y="4205089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D5541"/>
                </a:solidFill>
              </a:rPr>
              <a:t>amet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elit</a:t>
            </a:r>
            <a:endParaRPr lang="en-US" altLang="ko-KR" sz="1600" dirty="0">
              <a:solidFill>
                <a:srgbClr val="5D554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57C8400-C289-4CCA-96F5-E0E293B3DAF2}"/>
              </a:ext>
            </a:extLst>
          </p:cNvPr>
          <p:cNvSpPr/>
          <p:nvPr/>
        </p:nvSpPr>
        <p:spPr>
          <a:xfrm>
            <a:off x="939597" y="3809385"/>
            <a:ext cx="2221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FCF1E5-3CD2-43D4-B3EE-8B6C6CB1785A}"/>
              </a:ext>
            </a:extLst>
          </p:cNvPr>
          <p:cNvSpPr txBox="1"/>
          <p:nvPr/>
        </p:nvSpPr>
        <p:spPr>
          <a:xfrm>
            <a:off x="3610723" y="5254286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D5541"/>
                </a:solidFill>
              </a:rPr>
              <a:t>amet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elit</a:t>
            </a:r>
            <a:endParaRPr lang="en-US" altLang="ko-KR" sz="1600" dirty="0">
              <a:solidFill>
                <a:srgbClr val="5D554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74EBF42-68D7-4855-996A-AC11D69375D8}"/>
              </a:ext>
            </a:extLst>
          </p:cNvPr>
          <p:cNvSpPr/>
          <p:nvPr/>
        </p:nvSpPr>
        <p:spPr>
          <a:xfrm>
            <a:off x="3610723" y="4858582"/>
            <a:ext cx="2221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AB31AC-F376-4A25-873A-FC995BA0DB2B}"/>
              </a:ext>
            </a:extLst>
          </p:cNvPr>
          <p:cNvSpPr txBox="1"/>
          <p:nvPr/>
        </p:nvSpPr>
        <p:spPr>
          <a:xfrm>
            <a:off x="6257265" y="4205089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D5541"/>
                </a:solidFill>
              </a:rPr>
              <a:t>amet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elit</a:t>
            </a:r>
            <a:endParaRPr lang="en-US" altLang="ko-KR" sz="1600" dirty="0">
              <a:solidFill>
                <a:srgbClr val="5D554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2174F45-6EDA-461D-A669-19F48309EF61}"/>
              </a:ext>
            </a:extLst>
          </p:cNvPr>
          <p:cNvSpPr/>
          <p:nvPr/>
        </p:nvSpPr>
        <p:spPr>
          <a:xfrm>
            <a:off x="6257265" y="3809385"/>
            <a:ext cx="2221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3245EA-2B1F-4F4B-9722-A42B678B5D07}"/>
              </a:ext>
            </a:extLst>
          </p:cNvPr>
          <p:cNvSpPr txBox="1"/>
          <p:nvPr/>
        </p:nvSpPr>
        <p:spPr>
          <a:xfrm>
            <a:off x="8842225" y="5254286"/>
            <a:ext cx="222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D5541"/>
                </a:solidFill>
              </a:rPr>
              <a:t>amet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elit</a:t>
            </a:r>
            <a:endParaRPr lang="en-US" altLang="ko-KR" sz="1600" dirty="0">
              <a:solidFill>
                <a:srgbClr val="5D554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9FCB96C-317B-48F8-B3BF-3D8855E3B60E}"/>
              </a:ext>
            </a:extLst>
          </p:cNvPr>
          <p:cNvSpPr/>
          <p:nvPr/>
        </p:nvSpPr>
        <p:spPr>
          <a:xfrm>
            <a:off x="8842225" y="4858582"/>
            <a:ext cx="2221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7BA116-BFA7-4586-9D9E-B5C0B98C4D24}"/>
              </a:ext>
            </a:extLst>
          </p:cNvPr>
          <p:cNvSpPr txBox="1"/>
          <p:nvPr/>
        </p:nvSpPr>
        <p:spPr>
          <a:xfrm>
            <a:off x="2998843" y="969705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E3D5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>
                <a:solidFill>
                  <a:srgbClr val="5D5541"/>
                </a:solidFill>
              </a:rPr>
              <a:t>Make Your Title Here</a:t>
            </a:r>
            <a:endParaRPr lang="ko-KR" altLang="en-US" sz="2800" dirty="0">
              <a:solidFill>
                <a:srgbClr val="5D55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750581B5-F55A-44FE-8906-7F8CC5965785}"/>
              </a:ext>
            </a:extLst>
          </p:cNvPr>
          <p:cNvSpPr txBox="1"/>
          <p:nvPr/>
        </p:nvSpPr>
        <p:spPr>
          <a:xfrm>
            <a:off x="2998843" y="1297538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5BD20D1C-B206-4558-B6F5-3353CE9EC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0742" y="4663689"/>
            <a:ext cx="463317" cy="46331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9738486-C406-4635-A431-6B34CF766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23613" y="4663689"/>
            <a:ext cx="463317" cy="463317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EF500B6F-FF91-476D-870B-2BF67E3CDE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23613" y="2705195"/>
            <a:ext cx="463317" cy="46331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DF92A43-C546-448F-866F-239B54245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0742" y="2705195"/>
            <a:ext cx="463317" cy="46331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34843C-299D-4438-B3B5-4D50C3C4164D}"/>
              </a:ext>
            </a:extLst>
          </p:cNvPr>
          <p:cNvSpPr txBox="1"/>
          <p:nvPr/>
        </p:nvSpPr>
        <p:spPr>
          <a:xfrm>
            <a:off x="2555084" y="2659744"/>
            <a:ext cx="3366175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 dirty="0"/>
              <a:t>Lorem ipsum dolor </a:t>
            </a:r>
            <a:r>
              <a:rPr lang="en-US" altLang="ko-KR" sz="2400"/>
              <a:t>sit amet</a:t>
            </a:r>
            <a:r>
              <a:rPr lang="en-US" altLang="ko-KR" sz="2400" dirty="0"/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7BE112-2CCF-4A9E-8A16-5B4CDE8D9470}"/>
              </a:ext>
            </a:extLst>
          </p:cNvPr>
          <p:cNvSpPr txBox="1"/>
          <p:nvPr/>
        </p:nvSpPr>
        <p:spPr>
          <a:xfrm>
            <a:off x="7002213" y="2659744"/>
            <a:ext cx="3366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/>
              <a:t>Consectetur adipiscing elit</a:t>
            </a:r>
            <a:endParaRPr lang="en-US" altLang="ko-KR" sz="2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50BBF8-3399-40EB-8761-F58C3B28FB7A}"/>
              </a:ext>
            </a:extLst>
          </p:cNvPr>
          <p:cNvSpPr txBox="1"/>
          <p:nvPr/>
        </p:nvSpPr>
        <p:spPr>
          <a:xfrm>
            <a:off x="2555084" y="4618240"/>
            <a:ext cx="3366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/>
              <a:t>Sed do eiusmod tempor incididunt</a:t>
            </a:r>
            <a:endParaRPr lang="en-US" altLang="ko-KR" sz="2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03C5AD-AB17-493A-9F0C-FBC288ED5023}"/>
              </a:ext>
            </a:extLst>
          </p:cNvPr>
          <p:cNvSpPr txBox="1"/>
          <p:nvPr/>
        </p:nvSpPr>
        <p:spPr>
          <a:xfrm>
            <a:off x="7002213" y="4618237"/>
            <a:ext cx="3366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/>
              <a:t>Ut labore</a:t>
            </a:r>
            <a:r>
              <a:rPr lang="en-US" altLang="ko-KR" sz="2400" dirty="0"/>
              <a:t> et dolore </a:t>
            </a:r>
            <a:r>
              <a:rPr lang="en-US" altLang="ko-KR" sz="2400"/>
              <a:t>magna aliqua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486654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19681BAA-0A46-41ED-BA96-6CAB6A6F4BC3}"/>
              </a:ext>
            </a:extLst>
          </p:cNvPr>
          <p:cNvSpPr/>
          <p:nvPr/>
        </p:nvSpPr>
        <p:spPr>
          <a:xfrm>
            <a:off x="673100" y="2365167"/>
            <a:ext cx="5317420" cy="1314659"/>
          </a:xfrm>
          <a:prstGeom prst="roundRect">
            <a:avLst/>
          </a:prstGeom>
          <a:solidFill>
            <a:srgbClr val="5A6441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solidFill>
                <a:srgbClr val="000057"/>
              </a:solidFill>
              <a:latin typeface="+mj-lt"/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E4F35B09-B68B-4E44-9FFB-2F473F687DB6}"/>
              </a:ext>
            </a:extLst>
          </p:cNvPr>
          <p:cNvSpPr/>
          <p:nvPr/>
        </p:nvSpPr>
        <p:spPr>
          <a:xfrm>
            <a:off x="673100" y="3890786"/>
            <a:ext cx="5317420" cy="1314659"/>
          </a:xfrm>
          <a:prstGeom prst="roundRect">
            <a:avLst/>
          </a:prstGeom>
          <a:solidFill>
            <a:srgbClr val="5A6441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solidFill>
                <a:srgbClr val="000057"/>
              </a:solidFill>
              <a:latin typeface="+mj-lt"/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B575A329-73FB-4742-9C44-0604D83B6BFC}"/>
              </a:ext>
            </a:extLst>
          </p:cNvPr>
          <p:cNvSpPr/>
          <p:nvPr/>
        </p:nvSpPr>
        <p:spPr>
          <a:xfrm>
            <a:off x="6201480" y="2365167"/>
            <a:ext cx="5317420" cy="1314659"/>
          </a:xfrm>
          <a:prstGeom prst="roundRect">
            <a:avLst/>
          </a:prstGeom>
          <a:solidFill>
            <a:srgbClr val="5A6441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solidFill>
                <a:srgbClr val="000057"/>
              </a:solidFill>
              <a:latin typeface="+mj-lt"/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9ABC907F-5E1D-437F-AE46-2DAB282D077A}"/>
              </a:ext>
            </a:extLst>
          </p:cNvPr>
          <p:cNvSpPr/>
          <p:nvPr/>
        </p:nvSpPr>
        <p:spPr>
          <a:xfrm>
            <a:off x="6201480" y="3890786"/>
            <a:ext cx="5317420" cy="1314659"/>
          </a:xfrm>
          <a:prstGeom prst="roundRect">
            <a:avLst/>
          </a:prstGeom>
          <a:solidFill>
            <a:srgbClr val="5A6441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solidFill>
                <a:srgbClr val="000057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192705-4095-4007-B118-0059E0B69C29}"/>
              </a:ext>
            </a:extLst>
          </p:cNvPr>
          <p:cNvSpPr txBox="1"/>
          <p:nvPr/>
        </p:nvSpPr>
        <p:spPr>
          <a:xfrm>
            <a:off x="2603945" y="1263945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SWOT Analysis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9B108B4-FD3E-420B-8864-5503D5D3E0E2}"/>
              </a:ext>
            </a:extLst>
          </p:cNvPr>
          <p:cNvSpPr txBox="1"/>
          <p:nvPr/>
        </p:nvSpPr>
        <p:spPr>
          <a:xfrm>
            <a:off x="8146646" y="2606998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71E2826-2C7C-4834-8850-D122099A49E3}"/>
              </a:ext>
            </a:extLst>
          </p:cNvPr>
          <p:cNvSpPr txBox="1"/>
          <p:nvPr/>
        </p:nvSpPr>
        <p:spPr>
          <a:xfrm>
            <a:off x="8146646" y="4132617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1FB4142-4AB9-4D06-B6EB-4BB67EA32576}"/>
              </a:ext>
            </a:extLst>
          </p:cNvPr>
          <p:cNvSpPr txBox="1"/>
          <p:nvPr/>
        </p:nvSpPr>
        <p:spPr>
          <a:xfrm>
            <a:off x="939800" y="2606998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D5E8B77-D523-4BB5-B182-2A4D8A436C04}"/>
              </a:ext>
            </a:extLst>
          </p:cNvPr>
          <p:cNvSpPr txBox="1"/>
          <p:nvPr/>
        </p:nvSpPr>
        <p:spPr>
          <a:xfrm>
            <a:off x="939800" y="4132617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pic>
        <p:nvPicPr>
          <p:cNvPr id="51" name="그래픽 50">
            <a:extLst>
              <a:ext uri="{FF2B5EF4-FFF2-40B4-BE49-F238E27FC236}">
                <a16:creationId xmlns:a16="http://schemas.microsoft.com/office/drawing/2014/main" id="{40971F55-5946-42B7-B0C6-835BBCEBF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02274" y="2666676"/>
            <a:ext cx="371436" cy="222862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A03C3EAF-1702-4ED9-AB22-C019DC517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68941" y="2666676"/>
            <a:ext cx="270135" cy="270135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144785BC-90A8-477D-A2F4-12B74C91AA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02275" y="4160674"/>
            <a:ext cx="371435" cy="360823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05776B15-787D-4BDB-AAB9-A0AC46D3D5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68941" y="4209876"/>
            <a:ext cx="270135" cy="256629"/>
          </a:xfrm>
          <a:prstGeom prst="rect">
            <a:avLst/>
          </a:prstGeom>
        </p:spPr>
      </p:pic>
      <p:sp>
        <p:nvSpPr>
          <p:cNvPr id="55" name="직사각형 54">
            <a:extLst>
              <a:ext uri="{FF2B5EF4-FFF2-40B4-BE49-F238E27FC236}">
                <a16:creationId xmlns:a16="http://schemas.microsoft.com/office/drawing/2014/main" id="{54AF4080-C9D1-4B82-AB6F-0A699AB7400D}"/>
              </a:ext>
            </a:extLst>
          </p:cNvPr>
          <p:cNvSpPr/>
          <p:nvPr/>
        </p:nvSpPr>
        <p:spPr>
          <a:xfrm>
            <a:off x="4233589" y="4602033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Opportunities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F1EC4A90-7538-43B2-BFDC-7824C92B99EA}"/>
              </a:ext>
            </a:extLst>
          </p:cNvPr>
          <p:cNvSpPr/>
          <p:nvPr/>
        </p:nvSpPr>
        <p:spPr>
          <a:xfrm>
            <a:off x="6249605" y="4602033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Threats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CCA243D3-9480-406A-A1C8-AE24A8A84B16}"/>
              </a:ext>
            </a:extLst>
          </p:cNvPr>
          <p:cNvSpPr/>
          <p:nvPr/>
        </p:nvSpPr>
        <p:spPr>
          <a:xfrm>
            <a:off x="4233589" y="3072339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Strengths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CBA5D20B-7E59-416D-AFBC-5F8E7C085243}"/>
              </a:ext>
            </a:extLst>
          </p:cNvPr>
          <p:cNvSpPr/>
          <p:nvPr/>
        </p:nvSpPr>
        <p:spPr>
          <a:xfrm>
            <a:off x="6249605" y="3072339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Weakness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6968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36">
            <a:extLst>
              <a:ext uri="{FF2B5EF4-FFF2-40B4-BE49-F238E27FC236}">
                <a16:creationId xmlns:a16="http://schemas.microsoft.com/office/drawing/2014/main" id="{D6E9EA50-C703-4F91-B148-BE909CBE57B5}"/>
              </a:ext>
            </a:extLst>
          </p:cNvPr>
          <p:cNvSpPr/>
          <p:nvPr/>
        </p:nvSpPr>
        <p:spPr>
          <a:xfrm>
            <a:off x="1625757" y="428190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8FBF950-10B6-4F0E-A9C4-F451EF54DA82}"/>
              </a:ext>
            </a:extLst>
          </p:cNvPr>
          <p:cNvSpPr/>
          <p:nvPr/>
        </p:nvSpPr>
        <p:spPr>
          <a:xfrm>
            <a:off x="1625757" y="4669512"/>
            <a:ext cx="249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5CEF9172-2759-45BB-B956-F21647BC654B}"/>
              </a:ext>
            </a:extLst>
          </p:cNvPr>
          <p:cNvSpPr/>
          <p:nvPr/>
        </p:nvSpPr>
        <p:spPr>
          <a:xfrm>
            <a:off x="2152453" y="2283245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718749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150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B780D981-2236-4C1A-81FA-0F7DADDFEA69}"/>
              </a:ext>
            </a:extLst>
          </p:cNvPr>
          <p:cNvSpPr/>
          <p:nvPr/>
        </p:nvSpPr>
        <p:spPr>
          <a:xfrm>
            <a:off x="2949407" y="1292601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5D554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210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6AAEC1B3-9AC4-47D5-9DD3-5C3C9614FF17}"/>
              </a:ext>
            </a:extLst>
          </p:cNvPr>
          <p:cNvSpPr/>
          <p:nvPr/>
        </p:nvSpPr>
        <p:spPr>
          <a:xfrm>
            <a:off x="4847850" y="428190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A87A1713-9F5D-450F-BD22-BFA2D619B8CF}"/>
              </a:ext>
            </a:extLst>
          </p:cNvPr>
          <p:cNvSpPr/>
          <p:nvPr/>
        </p:nvSpPr>
        <p:spPr>
          <a:xfrm>
            <a:off x="4847850" y="4669512"/>
            <a:ext cx="249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AB2D943F-F6AA-44D1-A590-CC9462FB14A1}"/>
              </a:ext>
            </a:extLst>
          </p:cNvPr>
          <p:cNvSpPr/>
          <p:nvPr/>
        </p:nvSpPr>
        <p:spPr>
          <a:xfrm>
            <a:off x="5374546" y="1495567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718749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200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4A51E45D-8084-4530-ACF0-67FB12B91333}"/>
              </a:ext>
            </a:extLst>
          </p:cNvPr>
          <p:cNvSpPr/>
          <p:nvPr/>
        </p:nvSpPr>
        <p:spPr>
          <a:xfrm>
            <a:off x="6171500" y="2524286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5D554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140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1A4EEE1-1424-4FD0-A889-8DAAEA1E3D99}"/>
              </a:ext>
            </a:extLst>
          </p:cNvPr>
          <p:cNvSpPr/>
          <p:nvPr/>
        </p:nvSpPr>
        <p:spPr>
          <a:xfrm>
            <a:off x="8069943" y="428190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0636C35-78A7-419D-9C63-3EDBCC8D7EE7}"/>
              </a:ext>
            </a:extLst>
          </p:cNvPr>
          <p:cNvSpPr/>
          <p:nvPr/>
        </p:nvSpPr>
        <p:spPr>
          <a:xfrm>
            <a:off x="8069943" y="4669512"/>
            <a:ext cx="249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ABB53A51-F663-44CA-A0B3-48F83B5FD3E4}"/>
              </a:ext>
            </a:extLst>
          </p:cNvPr>
          <p:cNvSpPr/>
          <p:nvPr/>
        </p:nvSpPr>
        <p:spPr>
          <a:xfrm>
            <a:off x="8596639" y="1816401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718749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180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78CC9C69-8BFA-4F57-8893-A91E5DB0E3B8}"/>
              </a:ext>
            </a:extLst>
          </p:cNvPr>
          <p:cNvSpPr/>
          <p:nvPr/>
        </p:nvSpPr>
        <p:spPr>
          <a:xfrm>
            <a:off x="9393593" y="1694139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5D554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195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22DCA117-ADD3-47C6-9945-BACC4B9BD1D0}"/>
              </a:ext>
            </a:extLst>
          </p:cNvPr>
          <p:cNvSpPr/>
          <p:nvPr/>
        </p:nvSpPr>
        <p:spPr>
          <a:xfrm>
            <a:off x="4024099" y="5446173"/>
            <a:ext cx="357691" cy="357691"/>
          </a:xfrm>
          <a:prstGeom prst="ellipse">
            <a:avLst/>
          </a:prstGeom>
          <a:solidFill>
            <a:srgbClr val="71874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13EC83B3-B102-4C5F-8CF5-8641BA60019A}"/>
              </a:ext>
            </a:extLst>
          </p:cNvPr>
          <p:cNvSpPr/>
          <p:nvPr/>
        </p:nvSpPr>
        <p:spPr>
          <a:xfrm>
            <a:off x="4381790" y="5455742"/>
            <a:ext cx="1442906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6740E492-5996-47C8-A376-62AE8C5BE46F}"/>
              </a:ext>
            </a:extLst>
          </p:cNvPr>
          <p:cNvSpPr/>
          <p:nvPr/>
        </p:nvSpPr>
        <p:spPr>
          <a:xfrm>
            <a:off x="6367303" y="5446173"/>
            <a:ext cx="357691" cy="357691"/>
          </a:xfrm>
          <a:prstGeom prst="ellipse">
            <a:avLst/>
          </a:prstGeom>
          <a:solidFill>
            <a:srgbClr val="5D554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83DB9C5-705B-4910-8937-134B20CAD6DC}"/>
              </a:ext>
            </a:extLst>
          </p:cNvPr>
          <p:cNvSpPr/>
          <p:nvPr/>
        </p:nvSpPr>
        <p:spPr>
          <a:xfrm>
            <a:off x="6724994" y="5455742"/>
            <a:ext cx="1442906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31333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FB6BDCF-B82C-4D07-9D86-97B3402EDD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60DCCF-CB99-4871-A10D-D3C47EE3EADD}"/>
              </a:ext>
            </a:extLst>
          </p:cNvPr>
          <p:cNvSpPr txBox="1"/>
          <p:nvPr/>
        </p:nvSpPr>
        <p:spPr>
          <a:xfrm>
            <a:off x="1483029" y="5261425"/>
            <a:ext cx="30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5D5541"/>
                </a:solidFill>
              </a:rPr>
              <a:t>amet</a:t>
            </a:r>
            <a:r>
              <a:rPr lang="en-US" altLang="ko-KR" sz="1800" dirty="0">
                <a:solidFill>
                  <a:srgbClr val="5D5541"/>
                </a:solidFill>
              </a:rPr>
              <a:t>, </a:t>
            </a:r>
            <a:r>
              <a:rPr lang="en-US" altLang="ko-KR" sz="18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800" dirty="0">
                <a:solidFill>
                  <a:srgbClr val="5D5541"/>
                </a:solidFill>
              </a:rPr>
              <a:t> </a:t>
            </a:r>
            <a:r>
              <a:rPr lang="en-US" altLang="ko-KR" sz="18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800" dirty="0">
                <a:solidFill>
                  <a:srgbClr val="5D5541"/>
                </a:solidFill>
              </a:rPr>
              <a:t> </a:t>
            </a:r>
            <a:r>
              <a:rPr lang="en-US" altLang="ko-KR" sz="1800" dirty="0" err="1">
                <a:solidFill>
                  <a:srgbClr val="5D5541"/>
                </a:solidFill>
              </a:rPr>
              <a:t>elit</a:t>
            </a:r>
            <a:endParaRPr lang="ko-KR" altLang="en-US" sz="1800" dirty="0">
              <a:solidFill>
                <a:srgbClr val="5D554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D5935EA-09AD-4A5A-81D9-B66ADF8D7A65}"/>
              </a:ext>
            </a:extLst>
          </p:cNvPr>
          <p:cNvSpPr/>
          <p:nvPr/>
        </p:nvSpPr>
        <p:spPr>
          <a:xfrm>
            <a:off x="1483028" y="4736689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Office Address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41A697-D740-46F9-A529-0415AB21998D}"/>
              </a:ext>
            </a:extLst>
          </p:cNvPr>
          <p:cNvSpPr txBox="1"/>
          <p:nvPr/>
        </p:nvSpPr>
        <p:spPr>
          <a:xfrm>
            <a:off x="5159783" y="5261425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5D5541"/>
                </a:solidFill>
              </a:rPr>
              <a:t>www.company name.com</a:t>
            </a:r>
            <a:endParaRPr lang="ko-KR" altLang="en-US" sz="1800" dirty="0">
              <a:solidFill>
                <a:srgbClr val="5D554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8AE90B9-3306-4078-9266-99784100FE8E}"/>
              </a:ext>
            </a:extLst>
          </p:cNvPr>
          <p:cNvSpPr/>
          <p:nvPr/>
        </p:nvSpPr>
        <p:spPr>
          <a:xfrm>
            <a:off x="5159782" y="4736689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Website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8E4EF1-7484-4C3A-AC75-9EE40E14012F}"/>
              </a:ext>
            </a:extLst>
          </p:cNvPr>
          <p:cNvSpPr txBox="1"/>
          <p:nvPr/>
        </p:nvSpPr>
        <p:spPr>
          <a:xfrm>
            <a:off x="8836538" y="5261425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5D5541"/>
                </a:solidFill>
              </a:rPr>
              <a:t>00-00-000-000</a:t>
            </a:r>
            <a:endParaRPr lang="ko-KR" altLang="en-US" sz="1800" dirty="0">
              <a:solidFill>
                <a:srgbClr val="5D554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ECA1BFF-2F69-42CE-B9D1-9E962CD2C2C4}"/>
              </a:ext>
            </a:extLst>
          </p:cNvPr>
          <p:cNvSpPr/>
          <p:nvPr/>
        </p:nvSpPr>
        <p:spPr>
          <a:xfrm>
            <a:off x="8836536" y="4736689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Telephone</a:t>
            </a: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B883CC65-B76E-4962-BF46-921AB2D69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1069" y="4160003"/>
            <a:ext cx="261320" cy="46166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4090384-E2C4-4FF4-9D9D-095F4D9F49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92245" y="4216292"/>
            <a:ext cx="409403" cy="36584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2A69218-F137-4412-988F-A2DD67A0BB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73937" y="4160001"/>
            <a:ext cx="444246" cy="46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41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21860" y="3429000"/>
            <a:ext cx="4696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5D554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rgbClr val="5D554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55631" y="4132837"/>
            <a:ext cx="4628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5D5541"/>
                </a:solidFill>
              </a:rPr>
              <a:t>01:00pm ~ 01:30pm</a:t>
            </a:r>
            <a:endParaRPr lang="ko-KR" altLang="en-US" sz="2400" dirty="0">
              <a:solidFill>
                <a:srgbClr val="5D554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EF9A03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1E86CCA6-EE2D-4391-A574-8CF43DD164A8}"/>
              </a:ext>
            </a:extLst>
          </p:cNvPr>
          <p:cNvGrpSpPr/>
          <p:nvPr/>
        </p:nvGrpSpPr>
        <p:grpSpPr>
          <a:xfrm>
            <a:off x="1104900" y="1319480"/>
            <a:ext cx="9779000" cy="4818638"/>
            <a:chOff x="1311832" y="1528784"/>
            <a:chExt cx="9568336" cy="4714832"/>
          </a:xfrm>
          <a:solidFill>
            <a:schemeClr val="bg2">
              <a:lumMod val="90000"/>
            </a:schemeClr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C5389C1-9E4A-4A68-8B6D-402CFE595487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29609601-6082-4E55-9B42-42811535D540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99D69A3-CA78-4946-8DD5-16EAC1919F5A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3182492E-9D61-4294-AFF9-2B7BB4941545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8D142E85-2B60-4E77-9B9C-54DB0F38B3E6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6205E79-B34E-482B-BAC2-3AD0B1D37D1D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976C857A-F7DC-4730-8721-781D9835D753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B648FF67-64DE-404A-BC99-1940D2C1559A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8806706-54DD-420C-8CA7-659134CF4175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D4901FDA-E38F-4E4C-8AFC-97C72B52136E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E5D03C9F-D0C9-4600-82A3-1DB9D9785C83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AB59EF5-16CF-4CAF-B4CF-C188E392A772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53DB431F-2553-4AEA-A7AB-CC2057410BF0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60FB39AC-F9B5-4289-8D85-22BF99DDC2E9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D78C1E26-6B55-4701-A4BD-D8E907BA063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97D016D1-4AC9-409B-8052-C2305E1FF664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FC866079-0424-465F-A18A-4F7548ACFE6B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5F25290A-812D-4925-BBD6-FBEECE0AE18D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F58A5079-A212-4E95-85AB-61ACFDCECCDE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D113E1DB-4498-4E1E-AF4E-2B0DC3DEDAD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00EC28C8-4AED-48CC-8781-383B9E15BF98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65810ABA-697F-408D-8A35-A04031197E74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1520C610-D640-4F15-B72B-5A65BE329266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CF434CFF-24A0-440F-B519-AC2FBA3C3CA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E73DD2C6-8363-4F14-9F78-ADDB64DE1903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93CC4B-9A5C-47DB-98E1-53E088FAE7F1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BD594398-AF42-48F1-A463-EFCB29341A7C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1250E561-3FBA-460F-ADBF-ECC510FBBDB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C0C04819-0438-4E0E-92C4-2C397770E470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8E446F5-BBF3-4A02-9025-95560846BAEE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26D1197-0936-41D4-9427-E3ED4ED8652E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202F761B-B4C3-4BB6-8EF4-529836511E64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EFE97A1-0742-4BB0-B252-3E38F9D8A62A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7F1D30AD-63AA-4DF0-BB62-5D499C6305E0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9CD8B189-6168-4EAA-BF0A-CCDFB3D172B4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6F43AB1C-BD6E-4E20-B65E-75B0E097B0E9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98218B21-3049-4ECB-B097-1D702B7F0B30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870EBA5E-5AD6-4A30-B1BA-0508EF0E2B2D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4C34B05-5B44-412E-8322-C6223573B9AF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9BEE682D-4890-4AF7-A46F-C852CA76A5D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62EFE1AF-54CD-4227-A7BE-9ACBB7806100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1F5DA63C-7D4B-4A74-92B4-03117AE1852F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9E64D912-78A6-474D-8738-4B90B238F39F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76F71130-793F-445D-9DBF-0262B156CB31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5A68192F-1097-41F0-BC5D-A1686B3AB7D0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C69C68D8-C389-4C90-8935-AA886D33B009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E1C0BAFD-0ABE-4B7F-9601-E791A822D775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7A60AA92-58B1-4068-A882-7CC33F11167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FDA6E6DF-2DAB-430D-A3FC-E5946D4C35FE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41B6E1C3-2654-458E-A10D-679D01D38FEA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D617423F-65A0-4BDD-949E-11C73E33F183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CD48EB83-0F37-46AB-AA83-4F42C9034026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221B1DE7-64B8-4AD3-9861-84CC169A95A8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FBCE98B-FD91-4599-96F4-588E6FB6DBE9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4545273-7023-4039-81C2-28E0955EBAAB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FAB169A2-3B94-4903-87B1-1B76EE057E91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C1354EA1-8F75-4C6F-85F9-F2A2E0ACDD08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8F93189F-DEC6-4D54-AE03-58FD34AA48BC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F5B29415-5AAF-43E7-A4D1-70D26E0D1461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7C7DABA-5A17-41B3-95BC-2BFA07B8EC2B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B5409233-99D3-444C-A79C-7D7B263114AE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49058218-2AC2-42B4-A588-71F2C73D3C32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263B8B15-1416-41DD-805D-CFBB76C32571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F5E33456-7840-4339-8D7D-DF464B673035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B7B5960D-4981-47F4-A719-D52FFEAC3135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AE06428-A514-45EB-B1A9-E54E3D24C6A1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93ABAF2B-DB49-495D-A2FD-01EFDC6251D4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66F73F67-6559-4FAE-86B3-2810EBF8781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6BD624A5-E5DE-416E-AE1D-906AB9CAB5D7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44BA3D4-CAF9-4FF2-8C7C-44D4C794246C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C790977E-0178-4E06-B768-E5BDD8F5FC2F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E8CDC55-8DDE-4B91-9B06-4F1697292199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1E3F6607-60C3-4CBB-B8EF-CA70B196FA97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FB57BFE1-F37E-459D-8AB7-6EB95DFB877F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CFBF4E80-BBD0-4A03-98EF-202AA538BCE0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9241F6CD-34F3-4785-9CA2-B02F06CE8D04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E3988A5-7EC3-4746-99C8-2CE26F33B6D7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6963C934-6445-4D3E-8CD9-B1C4F869E19B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050DEF2D-946B-4A3F-93E3-84601F9FF0D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F4CB8EF1-D04B-4D47-8A5D-E198CC2AA27A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FA76D364-A72C-48C2-AA57-1B97AE93AFF1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E3629A8B-082B-4064-81EE-D58A82B076F3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6EE53DA-2B67-4CF8-B5EB-33EDA308411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C69A1CD3-EE99-4FF5-85CA-C690456908ED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F7934B79-F955-4B26-B80A-3A1C8EF6FD7F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2F117F5D-857E-46D0-98EF-77691049185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3AEC2202-F8D6-4226-881C-6EBF569F9F66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B268D02-1ABD-4F72-91B2-57F8A8EC6590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8B2559AE-B42D-4D07-94D5-59872AFBAB2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946D425C-715F-4B91-8C92-0C0755C41DCA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0FCCBEE4-D4B3-46D9-8096-A16BE96567D5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D35375E4-4607-44B8-B909-42CDCBB01436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56948259-F674-4341-A60F-25B8D477B15A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E9B40F2C-7EA9-4E85-8683-7C313ABE1C68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A475E952-D671-403D-A125-7CB58B222574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DD871B0-E58D-478E-88D1-E819D664EA7C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89B324-F884-4C62-A164-1D822945992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5B946F75-24A0-4768-AE1D-17793E07660F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22966BD5-DD63-4D52-A22D-DDB91F5DFBDB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674362E5-C4CB-4AB1-96A0-FA2E273AA9AF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C341C875-8AD0-4034-9FEB-4279ED4E9459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57B8F062-9C0D-4995-B48F-CB1F214D0F8A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30A87BF3-CFDE-45D2-A3D2-4A8C4D0B6663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9297844F-D1FB-477A-9E08-42FA1D919E5C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4CD00F6B-C9E2-432B-9C46-D7120283D5AA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190E75E0-6865-4722-9A4C-9591254CA59A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87196854-2B7F-4B3D-A8B3-D6CD2D5EA995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4B7F629-7774-4EFC-9716-517FE932A787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7B254BE0-5359-4FA4-AA79-FEE8BDE9F785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D64BBFCC-0C6E-4271-BDE7-A26C3D83E7F6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AD4AD8B9-D57F-40BD-B458-D07B9C13690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038C0455-1E11-4C2E-BDCF-4F5E33315009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CBF60426-6C45-492F-8B01-E9E01742DC5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7D7D38C3-2A3E-4187-8657-AB822762135C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3037EE98-29D5-4ABC-BE37-1F01BDD8BE74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465FDBB8-9177-40F2-86FA-4A56C17A6C34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D190D00A-D39A-4AE4-A868-2A6CF1DA9E1C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05E9F56C-6681-40FB-9C00-75281980D6F8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CE72BADD-4F45-45A6-B3F2-759E53AE19EC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3A4F847A-5065-4936-856D-E00A8F0228B3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AD3587C5-73C2-4F22-A730-AEEE56A40AEF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61D1594C-E5F8-4C41-B12F-9A7C67D16CAF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2CB01200-AC97-4117-972F-A32E9823D113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6C42A2E1-678B-4023-BE0C-D2B480C2BEA2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81F47116-E524-4579-A51A-FFE7091972A0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44EEE96-DC4F-4932-BE00-F80BBE8B45E2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5B9FE4C1-8FAD-43E4-99C3-19BB56B28B28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5CD793A5-8B68-4C53-8988-C10B851C92C6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DB15C635-623E-4B7B-A0F2-81C980FD49E7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D453EF58-883A-4057-88F0-FBD2732F58B1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F4F231C6-E95D-4DC4-8A71-CF8B28302E32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5F16725A-0704-4E68-93BC-34E5CD65F743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6931920E-4406-43CB-84C8-4A4F00EFDC9C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A8FB062C-D8A8-421E-BA25-EBD606183FDA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9A553DCA-FA4A-49C3-86D3-C99A5FD2FEEC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06512149-2521-400E-A0F6-1FEF0D206610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60122CC-C360-4550-91B7-C07738A60BE2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E6D08A1D-0F41-4C98-842E-4EC747D4D0DB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9AB03BA4-7FA7-4F40-9103-0877B0AE5EA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6F1BAF6D-7641-4656-9961-BA5294976A61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68D59A35-B73B-4A9A-965F-43D06AE53A52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C913ED8-B15A-4C55-B715-D97C665CB144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6D27B617-D2F5-44B6-97CE-A7A158257F65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4CB3787C-64C8-4363-8C26-CE4DA77C18D7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95FE31C0-993E-4924-AC46-85BF3773CD23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0F4AD68A-45F1-41E4-A4B7-A54D670F1387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1A22E97D-2DE9-4647-BF53-70C7C198D736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E24C48B3-4D0E-4C75-B1DA-7569F6D604CB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D30EC40-BDE3-4B53-8231-440FE28090A4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FFD8A48-E563-468E-9189-4D1FA8322236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7F41572B-06F5-4C5A-87B3-9EB3D9C193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95FC09BB-EDDB-4D10-BA16-8A110FFF7BD6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DA96A019-10FC-4124-8D20-BCBB6702ACBB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01E152A-6FB4-4452-9E4D-037D17965F39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C4FA4BC-051A-49A5-B18C-48C81CF5ABF6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CE0C9C0-79C8-48B9-B7D4-B6D621B77C16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58A1BAE8-19D9-4377-842D-ED0638E0C1E6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3413ADC-C513-4EDE-B646-F78F8A5D35D9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33AD95D-415C-4973-AAD7-6617663BC1B1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6EA926ED-49F5-4A98-B539-47A6116F8309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25FB344E-E81C-4D64-B461-7F56089234B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1969E7D7-9D32-4E74-8C78-C12B68423888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F309C269-394E-4F62-A64D-E5E9CBC20265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892FF69B-B5BA-41D1-8C8F-CCC05E83038A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BCD325F1-99E7-430B-A871-1DFCBB707304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ACF57AB4-1C60-4421-B8F9-E5F422EF63E7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3D8D458D-0C55-4E3C-A669-E14E04D5DAB4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F59354D-042B-4D61-B80F-B905CB5073D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63AF293B-54BC-486B-B628-5EA3FA4294CA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7443213A-FCBA-4DF2-9E6F-BA352224D014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893195B-23E5-492C-824B-EB2D344AF88D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9BF713D-4F9F-4E28-9835-59B520DA16A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109ECED1-9F9A-46EB-9132-F4D7C8D328D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E9D42D9A-19AD-45EB-982E-83E1AF240C73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AFF45ED-56BE-4367-BA27-0C62790D5F83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E532D299-D9AF-41DF-BBC7-C446E93B419D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CF7DDE80-11C7-4BA0-BE38-389D9E8A9BAE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F26E2293-FD73-4984-9976-0944BC735BB7}"/>
              </a:ext>
            </a:extLst>
          </p:cNvPr>
          <p:cNvSpPr/>
          <p:nvPr/>
        </p:nvSpPr>
        <p:spPr>
          <a:xfrm>
            <a:off x="2855295" y="27822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F9A03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ECBFFC1D-C135-48A6-911B-2B0276D85934}"/>
              </a:ext>
            </a:extLst>
          </p:cNvPr>
          <p:cNvSpPr/>
          <p:nvPr/>
        </p:nvSpPr>
        <p:spPr>
          <a:xfrm>
            <a:off x="9288288" y="46904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F9A03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4DD0DF72-2684-4BC0-B8C7-E47BEABCE2A3}"/>
              </a:ext>
            </a:extLst>
          </p:cNvPr>
          <p:cNvSpPr/>
          <p:nvPr/>
        </p:nvSpPr>
        <p:spPr>
          <a:xfrm>
            <a:off x="5533129" y="2447855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F9A03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DAA006C6-41A3-440D-A97E-218E3E5604BA}"/>
              </a:ext>
            </a:extLst>
          </p:cNvPr>
          <p:cNvSpPr txBox="1"/>
          <p:nvPr/>
        </p:nvSpPr>
        <p:spPr>
          <a:xfrm>
            <a:off x="1815126" y="716877"/>
            <a:ext cx="8561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World Map Slide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2E7CE92-1401-4DE4-B2CD-0C3CEAD32E3B}"/>
              </a:ext>
            </a:extLst>
          </p:cNvPr>
          <p:cNvSpPr txBox="1"/>
          <p:nvPr/>
        </p:nvSpPr>
        <p:spPr>
          <a:xfrm>
            <a:off x="2652376" y="283767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F59B3A4-DC62-4304-AC1D-11C376E066A1}"/>
              </a:ext>
            </a:extLst>
          </p:cNvPr>
          <p:cNvSpPr/>
          <p:nvPr/>
        </p:nvSpPr>
        <p:spPr>
          <a:xfrm>
            <a:off x="2322176" y="242597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1C2E37-A66D-4510-955A-EAC69D1E4DE7}"/>
              </a:ext>
            </a:extLst>
          </p:cNvPr>
          <p:cNvSpPr txBox="1"/>
          <p:nvPr/>
        </p:nvSpPr>
        <p:spPr>
          <a:xfrm>
            <a:off x="6785318" y="283767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5891D41-CA11-4644-9A30-2EF20B4D13B0}"/>
              </a:ext>
            </a:extLst>
          </p:cNvPr>
          <p:cNvSpPr/>
          <p:nvPr/>
        </p:nvSpPr>
        <p:spPr>
          <a:xfrm>
            <a:off x="6455118" y="242597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3254E8-9A57-45C7-9ADA-56058DF52007}"/>
              </a:ext>
            </a:extLst>
          </p:cNvPr>
          <p:cNvSpPr txBox="1"/>
          <p:nvPr/>
        </p:nvSpPr>
        <p:spPr>
          <a:xfrm>
            <a:off x="2652376" y="466905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5C6B6A2-9FAE-4FE4-ADDC-1C67506D3F20}"/>
              </a:ext>
            </a:extLst>
          </p:cNvPr>
          <p:cNvSpPr/>
          <p:nvPr/>
        </p:nvSpPr>
        <p:spPr>
          <a:xfrm>
            <a:off x="2322176" y="425735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5B4D11-A7C3-4189-9F5D-AEA95E1E9D7A}"/>
              </a:ext>
            </a:extLst>
          </p:cNvPr>
          <p:cNvSpPr txBox="1"/>
          <p:nvPr/>
        </p:nvSpPr>
        <p:spPr>
          <a:xfrm>
            <a:off x="6785318" y="466905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3BDB511-561C-493D-BA57-BA26B740155E}"/>
              </a:ext>
            </a:extLst>
          </p:cNvPr>
          <p:cNvSpPr/>
          <p:nvPr/>
        </p:nvSpPr>
        <p:spPr>
          <a:xfrm>
            <a:off x="6455118" y="425735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84279A-6F49-4532-BC8F-0BE054B63B87}"/>
              </a:ext>
            </a:extLst>
          </p:cNvPr>
          <p:cNvSpPr txBox="1"/>
          <p:nvPr/>
        </p:nvSpPr>
        <p:spPr>
          <a:xfrm>
            <a:off x="2322176" y="1450283"/>
            <a:ext cx="693959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1606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1011D85-454B-4932-ACE3-E2A3E867C2B7}"/>
              </a:ext>
            </a:extLst>
          </p:cNvPr>
          <p:cNvSpPr txBox="1"/>
          <p:nvPr/>
        </p:nvSpPr>
        <p:spPr>
          <a:xfrm>
            <a:off x="5420140" y="170477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5D554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5D5541"/>
                </a:solidFill>
              </a:rPr>
              <a:t>Mobile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909325-B5FD-421F-8396-E1338E568D1A}"/>
              </a:ext>
            </a:extLst>
          </p:cNvPr>
          <p:cNvSpPr txBox="1"/>
          <p:nvPr/>
        </p:nvSpPr>
        <p:spPr>
          <a:xfrm>
            <a:off x="5420140" y="2781989"/>
            <a:ext cx="50176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5541"/>
                </a:solidFill>
              </a:rPr>
              <a:t>amet</a:t>
            </a:r>
            <a:r>
              <a:rPr lang="en-US" altLang="ko-KR" sz="1400" dirty="0">
                <a:solidFill>
                  <a:srgbClr val="5D5541"/>
                </a:solidFill>
              </a:rPr>
              <a:t>, </a:t>
            </a:r>
            <a:r>
              <a:rPr lang="en-US" altLang="ko-KR" sz="14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adipiscing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elit</a:t>
            </a:r>
            <a:r>
              <a:rPr lang="en-US" altLang="ko-KR" sz="1400" dirty="0">
                <a:solidFill>
                  <a:srgbClr val="5D5541"/>
                </a:solidFill>
              </a:rPr>
              <a:t>, sed do </a:t>
            </a:r>
            <a:r>
              <a:rPr lang="en-US" altLang="ko-KR" sz="1400" dirty="0" err="1">
                <a:solidFill>
                  <a:srgbClr val="5D5541"/>
                </a:solidFill>
              </a:rPr>
              <a:t>eiusmod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tempor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incididunt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ut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labore</a:t>
            </a:r>
            <a:r>
              <a:rPr lang="en-US" altLang="ko-KR" sz="1400" dirty="0">
                <a:solidFill>
                  <a:srgbClr val="5D55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D5541"/>
                </a:solidFill>
              </a:rPr>
              <a:t>aliqua</a:t>
            </a:r>
            <a:r>
              <a:rPr lang="en-US" altLang="ko-KR" sz="1400" dirty="0">
                <a:solidFill>
                  <a:srgbClr val="5D554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5D5541"/>
                </a:solidFill>
              </a:rPr>
              <a:t>Ut </a:t>
            </a:r>
            <a:r>
              <a:rPr lang="en-US" altLang="ko-KR" sz="1400" dirty="0" err="1">
                <a:solidFill>
                  <a:srgbClr val="5D5541"/>
                </a:solidFill>
              </a:rPr>
              <a:t>enim</a:t>
            </a:r>
            <a:r>
              <a:rPr lang="en-US" altLang="ko-KR" sz="1400" dirty="0">
                <a:solidFill>
                  <a:srgbClr val="5D5541"/>
                </a:solidFill>
              </a:rPr>
              <a:t> ad minim </a:t>
            </a:r>
            <a:r>
              <a:rPr lang="en-US" altLang="ko-KR" sz="1400" dirty="0" err="1">
                <a:solidFill>
                  <a:srgbClr val="5D5541"/>
                </a:solidFill>
              </a:rPr>
              <a:t>veniam</a:t>
            </a:r>
            <a:r>
              <a:rPr lang="en-US" altLang="ko-KR" sz="1400" dirty="0">
                <a:solidFill>
                  <a:srgbClr val="5D5541"/>
                </a:solidFill>
              </a:rPr>
              <a:t>, </a:t>
            </a:r>
            <a:r>
              <a:rPr lang="en-US" altLang="ko-KR" sz="1400" dirty="0" err="1">
                <a:solidFill>
                  <a:srgbClr val="5D5541"/>
                </a:solidFill>
              </a:rPr>
              <a:t>quis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nostrud</a:t>
            </a:r>
            <a:r>
              <a:rPr lang="en-US" altLang="ko-KR" sz="1400" dirty="0">
                <a:solidFill>
                  <a:srgbClr val="5D5541"/>
                </a:solidFill>
              </a:rPr>
              <a:t> exercitation </a:t>
            </a:r>
            <a:r>
              <a:rPr lang="en-US" altLang="ko-KR" sz="1400" dirty="0" err="1">
                <a:solidFill>
                  <a:srgbClr val="5D5541"/>
                </a:solidFill>
              </a:rPr>
              <a:t>ullamco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laboris</a:t>
            </a:r>
            <a:r>
              <a:rPr lang="en-US" altLang="ko-KR" sz="1400" dirty="0">
                <a:solidFill>
                  <a:srgbClr val="5D5541"/>
                </a:solidFill>
              </a:rPr>
              <a:t> nisi </a:t>
            </a:r>
            <a:r>
              <a:rPr lang="en-US" altLang="ko-KR" sz="1400" dirty="0" err="1">
                <a:solidFill>
                  <a:srgbClr val="5D5541"/>
                </a:solidFill>
              </a:rPr>
              <a:t>ut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aliquip</a:t>
            </a:r>
            <a:r>
              <a:rPr lang="en-US" altLang="ko-KR" sz="1400" dirty="0">
                <a:solidFill>
                  <a:srgbClr val="5D5541"/>
                </a:solidFill>
              </a:rPr>
              <a:t> ex </a:t>
            </a:r>
            <a:r>
              <a:rPr lang="en-US" altLang="ko-KR" sz="1400" dirty="0" err="1">
                <a:solidFill>
                  <a:srgbClr val="5D5541"/>
                </a:solidFill>
              </a:rPr>
              <a:t>ea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commodo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consequat</a:t>
            </a:r>
            <a:r>
              <a:rPr lang="en-US" altLang="ko-KR" sz="1400" dirty="0">
                <a:solidFill>
                  <a:srgbClr val="5D5541"/>
                </a:solidFill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7CC5F5E-B370-45F6-B778-3C15FEA61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865" y="800100"/>
            <a:ext cx="2830794" cy="53848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5AF8026-1CE1-4DC1-889D-61711D8D47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5B5AE4B-DB9C-4FF8-BBBE-C4695D0E6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52BF52D-4969-4A4C-A117-4655E7D5D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960" y="711200"/>
            <a:ext cx="4287802" cy="5511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D8B605-E5F3-4D6D-B9BD-938E99D53E8A}"/>
              </a:ext>
            </a:extLst>
          </p:cNvPr>
          <p:cNvSpPr txBox="1"/>
          <p:nvPr/>
        </p:nvSpPr>
        <p:spPr>
          <a:xfrm>
            <a:off x="6096000" y="298790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3441A0-7AE7-4BD8-ABD1-72B99B9C1768}"/>
              </a:ext>
            </a:extLst>
          </p:cNvPr>
          <p:cNvSpPr txBox="1"/>
          <p:nvPr/>
        </p:nvSpPr>
        <p:spPr>
          <a:xfrm>
            <a:off x="6096000" y="4065123"/>
            <a:ext cx="50176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B8420BF-3E5F-41BA-8AE9-16B492F8E8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02216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020E5-C2A7-4692-AED8-4A0C148D3113}"/>
              </a:ext>
            </a:extLst>
          </p:cNvPr>
          <p:cNvSpPr txBox="1"/>
          <p:nvPr/>
        </p:nvSpPr>
        <p:spPr>
          <a:xfrm>
            <a:off x="7621298" y="1558474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5D554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5D5541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C81285-E577-44FE-B8F4-828D483268C1}"/>
              </a:ext>
            </a:extLst>
          </p:cNvPr>
          <p:cNvSpPr txBox="1"/>
          <p:nvPr/>
        </p:nvSpPr>
        <p:spPr>
          <a:xfrm>
            <a:off x="7621299" y="2389471"/>
            <a:ext cx="37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5D5541"/>
                </a:solidFill>
              </a:rPr>
              <a:t>amet</a:t>
            </a:r>
            <a:r>
              <a:rPr lang="en-US" altLang="ko-KR" sz="1200" dirty="0">
                <a:solidFill>
                  <a:srgbClr val="5D5541"/>
                </a:solidFill>
              </a:rPr>
              <a:t>, </a:t>
            </a:r>
            <a:r>
              <a:rPr lang="en-US" altLang="ko-KR" sz="12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adipiscing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elit</a:t>
            </a:r>
            <a:r>
              <a:rPr lang="en-US" altLang="ko-KR" sz="1200" dirty="0">
                <a:solidFill>
                  <a:srgbClr val="5D5541"/>
                </a:solidFill>
              </a:rPr>
              <a:t>, sed do </a:t>
            </a:r>
            <a:r>
              <a:rPr lang="en-US" altLang="ko-KR" sz="1200" dirty="0" err="1">
                <a:solidFill>
                  <a:srgbClr val="5D5541"/>
                </a:solidFill>
              </a:rPr>
              <a:t>eiusmod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tempor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incididunt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ut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labore</a:t>
            </a:r>
            <a:r>
              <a:rPr lang="en-US" altLang="ko-KR" sz="1200" dirty="0">
                <a:solidFill>
                  <a:srgbClr val="5D554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5D5541"/>
                </a:solidFill>
              </a:rPr>
              <a:t>aliqua</a:t>
            </a:r>
            <a:r>
              <a:rPr lang="en-US" altLang="ko-KR" sz="1200" dirty="0">
                <a:solidFill>
                  <a:srgbClr val="5D554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5D5541"/>
                </a:solidFill>
              </a:rPr>
              <a:t>Ut </a:t>
            </a:r>
            <a:r>
              <a:rPr lang="en-US" altLang="ko-KR" sz="1200" dirty="0" err="1">
                <a:solidFill>
                  <a:srgbClr val="5D5541"/>
                </a:solidFill>
              </a:rPr>
              <a:t>enim</a:t>
            </a:r>
            <a:r>
              <a:rPr lang="en-US" altLang="ko-KR" sz="1200" dirty="0">
                <a:solidFill>
                  <a:srgbClr val="5D5541"/>
                </a:solidFill>
              </a:rPr>
              <a:t> ad minim </a:t>
            </a:r>
            <a:r>
              <a:rPr lang="en-US" altLang="ko-KR" sz="1200" dirty="0" err="1">
                <a:solidFill>
                  <a:srgbClr val="5D5541"/>
                </a:solidFill>
              </a:rPr>
              <a:t>veniam</a:t>
            </a:r>
            <a:r>
              <a:rPr lang="en-US" altLang="ko-KR" sz="1200" dirty="0">
                <a:solidFill>
                  <a:srgbClr val="5D5541"/>
                </a:solidFill>
              </a:rPr>
              <a:t>, </a:t>
            </a:r>
            <a:r>
              <a:rPr lang="en-US" altLang="ko-KR" sz="1200" dirty="0" err="1">
                <a:solidFill>
                  <a:srgbClr val="5D5541"/>
                </a:solidFill>
              </a:rPr>
              <a:t>quis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nostrud</a:t>
            </a:r>
            <a:r>
              <a:rPr lang="en-US" altLang="ko-KR" sz="1200" dirty="0">
                <a:solidFill>
                  <a:srgbClr val="5D5541"/>
                </a:solidFill>
              </a:rPr>
              <a:t> exercitation </a:t>
            </a:r>
            <a:r>
              <a:rPr lang="en-US" altLang="ko-KR" sz="1200" dirty="0" err="1">
                <a:solidFill>
                  <a:srgbClr val="5D5541"/>
                </a:solidFill>
              </a:rPr>
              <a:t>ullamco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laboris</a:t>
            </a:r>
            <a:r>
              <a:rPr lang="en-US" altLang="ko-KR" sz="1200" dirty="0">
                <a:solidFill>
                  <a:srgbClr val="5D5541"/>
                </a:solidFill>
              </a:rPr>
              <a:t> nisi </a:t>
            </a:r>
            <a:r>
              <a:rPr lang="en-US" altLang="ko-KR" sz="1200" dirty="0" err="1">
                <a:solidFill>
                  <a:srgbClr val="5D5541"/>
                </a:solidFill>
              </a:rPr>
              <a:t>ut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aliquip</a:t>
            </a:r>
            <a:r>
              <a:rPr lang="en-US" altLang="ko-KR" sz="1200" dirty="0">
                <a:solidFill>
                  <a:srgbClr val="5D5541"/>
                </a:solidFill>
              </a:rPr>
              <a:t> ex </a:t>
            </a:r>
            <a:r>
              <a:rPr lang="en-US" altLang="ko-KR" sz="1200" dirty="0" err="1">
                <a:solidFill>
                  <a:srgbClr val="5D5541"/>
                </a:solidFill>
              </a:rPr>
              <a:t>ea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commodo</a:t>
            </a:r>
            <a:r>
              <a:rPr lang="en-US" altLang="ko-KR" sz="1200" dirty="0">
                <a:solidFill>
                  <a:srgbClr val="5D5541"/>
                </a:solidFill>
              </a:rPr>
              <a:t> </a:t>
            </a:r>
            <a:r>
              <a:rPr lang="en-US" altLang="ko-KR" sz="1200" dirty="0" err="1">
                <a:solidFill>
                  <a:srgbClr val="5D5541"/>
                </a:solidFill>
              </a:rPr>
              <a:t>consequat</a:t>
            </a:r>
            <a:r>
              <a:rPr lang="en-US" altLang="ko-KR" sz="1200" dirty="0">
                <a:solidFill>
                  <a:srgbClr val="5D5541"/>
                </a:solidFill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938621A-81F0-458E-A2B1-4CB69DF01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9421C0A-C792-44C5-B5A0-2F0F94F991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98830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5D72AF50-EA5C-42D3-9678-EBDD8A4A6757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C67A3C5B-DEDF-4FA8-9087-827B4C0ACD93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2" name="그래픽 511">
            <a:extLst>
              <a:ext uri="{FF2B5EF4-FFF2-40B4-BE49-F238E27FC236}">
                <a16:creationId xmlns:a16="http://schemas.microsoft.com/office/drawing/2014/main" id="{54FACFEC-E719-4D8F-8859-3B238181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AB49E8EC-2D7D-4E69-9FD4-1FC87A9A9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B2AC21B-A1CC-4857-8B05-34B02E6BC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6BAB85F-C5A3-456A-B4A3-88FBF9E012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37DA016-E1C1-4FD2-B219-7A34A6D402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DA1026AA-94F9-4B59-BE8D-8A46F2DA0B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DA50BEBB-A06E-445E-A5C3-7E8E01D57E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0DAA09EC-9EF7-46CB-8E71-149514E977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0F5F36D5-51CF-4379-9EAC-220E623E4D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A79DE2F7-9CB8-4E76-A57B-B836A45BA40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389809CF-E41B-484F-8532-0FC35085F11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EB21C3F-C75F-40E0-8592-DEAB7A006C6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37D7F5C-526E-4545-91C5-C6949A731D0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54EE9B7-7088-459C-80EB-1F4588B8299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BF01BD0-4623-401B-84DB-962C6C1ACD2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C9269CC-67CA-49C5-A725-D6774F609E6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2DF684F4-8DCE-4726-9767-B7959DA539C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6B8BC6E-D3A7-4B90-8697-8A5123017E6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E216230B-5640-4F3C-828C-E2A20B22F88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0B7063F-2BAE-4D16-95BC-91B3D08FFAE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763979C8-5789-4683-A8B8-0810088B447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CC15BCCE-411E-4D70-93B8-EBE3A14640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3EEEA18-8C46-4EB2-ACAA-40A4AB3C7F2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65EC6F1-4B59-4E10-8D32-50799FB39BA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E5DBA39-627C-4457-95E0-14829EF8CF69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90BF0EDB-8D7A-45BC-BD90-C86454B071D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48BAB4EC-1660-4E92-9118-4BAE89C1958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CD30BB9-D5B3-43AA-BE88-8901BAF550C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56DDF698-D403-4BBC-B1DC-95A7D5EBEDAF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A113C8EF-7D5B-45BC-8AB3-C8E72C2BAF9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7F102B27-B1E1-4FDC-8033-1572558FEE81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7FF9F4EA-8E2C-4029-A6D4-134CED52E8B9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92056F15-7947-46F2-8904-1ECA5FDE96A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8CA3B057-77E3-4B18-8164-E275031B87D6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14D8E6E-A78A-48DF-BD9D-D4E707E9D6D6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AF5FCAC0-7501-46F8-BACC-35B8411642C6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0D8309E5-B6AA-4E3D-AC20-ADA906E97AF2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23062EF7-FC74-4D6B-96F3-A22BA8AF3C3B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9921B083-BB80-480D-8648-3B78F115887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CD277099-38A7-43FE-91CA-7B163EC32D90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9A21-C0B1-41D0-9E77-2515085945A1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46048F75-4720-44A6-82EE-E5958D4E546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E19C360F-2ED3-4B86-AA7D-7921C5E20EC9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98372945-6683-49ED-BF2C-31B09685934C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7590CB79-F1F6-4113-B5E6-8B26A144CD1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136D050C-CAA9-485D-B7B7-9C5475AE0CC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11C4341B-D3D8-4548-B789-10FA0F3C78AF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EEEBA62-DB47-4171-A971-7F13BBAEE9B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C368A129-11B7-48F0-BC13-8B69F1E766EC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66E499C2-652E-487F-BA25-8BA2F6868BE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586A25DA-6B67-4FE1-AD5E-69DFBAB32F48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97812C82-0037-4391-AF02-FEA548386A4E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825FFD8-D2BE-4D76-A45F-A28827DA788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EE5FE7AA-413B-428B-8C2C-3E6DDE1B893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50F96B3B-596A-400C-92DB-B01B6129CC7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77DBCF95-D7B9-4047-8185-8F8C2021F9CA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E2ED237-12A1-437B-A000-4FD28CF9DF3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C5BFE4BA-DFE6-472D-82FF-E98F728D1ED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E313B76-D03F-4558-A2F3-B59D14F90F6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EFC2DBCA-33A7-4431-904A-BF58AF1C019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D54D0839-B434-49D5-99E2-907E6DCA8B6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A11F4A7-E5DA-40B6-B27A-020281DE0395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F5C95A09-5796-4EC3-B68E-91CC4D4AA86C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DCBF7A3C-09A0-40D4-BFBB-CF9C6158D57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DEDB5C6F-6398-4E8D-AA85-8A787FE93A7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0AA047CD-5F33-4A69-9014-F893D4776E65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EF089F66-9D7F-4694-A017-92A5CFFEA88F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2AC526E2-92DD-40C0-AB26-24B7063156BA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04CD7286-406A-460A-831B-75E4A957904A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875FA01-0EFD-4D60-9929-C49341C74743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4158A9C9-2DB4-49DA-A843-54737BC9EC06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2D17B3DE-CD3E-4065-937C-988BD67ECED1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428DCF09-F502-48F8-A6A9-8561D69F27EE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289F914-A3C3-49D8-BDC8-E48A8FA31BBF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1A2AAC49-8CA1-44FE-99C6-DFB4D3CB78E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2F4855AE-73A2-43A6-88FF-631895B3EF9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82755114-5490-4DB8-906C-5E18EFC091C9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4C9DFC28-38C9-414E-84DE-F92AB6BFAED0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8AE3B25A-ECC6-4910-9B6B-EF097C83AC6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5D15BF28-1EA6-4CF7-BFB8-2E4D24228564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96013EC2-63FB-4A62-ACEF-8D6E77BF99C1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38A095AB-C17A-458E-A2B4-49F4B063FFD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AA773B53-1FD8-4BB3-8CE1-201BA4D687D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0476B993-F990-446D-9666-C7F68CCA8D14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7798DD96-F372-4FCD-AB47-55DDBBD5D0F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D967067-C253-48A8-B31B-CCBD55CF7FB8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860D592A-0F11-487B-BD22-A240D8BD6C5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2E6C1245-8549-4E79-AB2A-BCFF299E539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55CBD42E-EED2-411A-A9CC-0545CBE007B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67C51136-68B8-4D86-A5B7-9DEC06376C1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A6376130-7E33-4660-AA2D-00A8EE7540D1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C4BBF293-032A-45F2-9584-E85307F299CD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019E9387-EF41-4274-87A2-0B11BEE5AF39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39BE79AF-E799-4325-A275-FD4215ADBC9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9C0BEEE6-2721-461F-BEDE-B9C9F253D544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757D0966-8A8E-42A0-BCFF-E3683FBD516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5BC15C0B-13F8-4121-AC89-DACFDB6FF116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97AAA205-F784-4C22-AC1B-02DCB6418BD4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5" name="그래픽 454">
            <a:extLst>
              <a:ext uri="{FF2B5EF4-FFF2-40B4-BE49-F238E27FC236}">
                <a16:creationId xmlns:a16="http://schemas.microsoft.com/office/drawing/2014/main" id="{AFD4655B-0DDD-495A-BC64-F9327FC79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B76D49E9-B135-42B6-A4EF-3C81A9BCF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C821382E-6CB4-47BE-A995-552D5929C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EAC37E6A-BADE-45B1-9249-64E59AA170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0EBA797C-F550-44EC-8597-5985C24B06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FFDCDE05-5F05-4B81-8500-C310474549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30242C3F-2470-49B8-B9FD-F33EEADB7B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869BF195-B586-4B94-AAAC-B97918AFD97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2965F7B9-97DF-4FFC-982F-0F08696A160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6BAC1ACF-3AF5-430C-91A1-DAEF501268F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FEAD6532-BF64-4CB4-B711-E8E47FF0F54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C1EA2379-9BED-461C-96EE-7E8115C5631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586D166D-AB1B-4D73-B0C9-91B0847526A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EF4438DE-F359-43BE-89A8-DC654685E4B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8ED65FF1-8FC8-424E-ABB7-A358863B578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0642D54A-3084-4A53-8157-53A546B0491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BDE61A76-CC1E-4AF2-A664-08C1FA1231B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71756AEB-B5CD-445F-8787-F4101B5634CD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90B45F00-70DD-4A56-A0CC-A595953F89E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DB68F4C8-8A40-46DC-BC95-9196D56C032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AA96B239-F110-4CAC-8398-CC34E24BEBC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A8F56E3F-F909-4842-88AA-2667DC9B79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0655F2C5-5080-4458-95EE-7E24A102E44E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ACFC68B7-F458-4D68-ADC7-690348074F86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6CCC6DDF-8777-472E-8D20-AB1C11E1CA6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8BE5EEEE-E487-4930-A574-7F5829441C2F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B29059D3-9F4E-4A28-9B30-E5B63B50EEF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8765353F-A5EA-4857-BE6A-934764142C9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F37364-4398-4EEA-8CD3-6699946DC52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496B6AAE-17C4-4613-A654-942F7A88D83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D8BE5096-C20B-4E71-AED7-4CF545B356BE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3DB6FE32-DC42-4B81-BF34-7F188C2F0A8C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4ECD74AB-1E3F-47BA-BC0B-086B21F460E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6E053AD2-E929-487B-AF8B-6AC42B18DD4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B693C03B-CAD1-460D-B0E5-464CE309BD31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6BAD3DA9-6CFB-4366-99F5-FE6803D4E4E5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52205EA5-8F75-4E40-8C3E-6923A7BDA183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F7B7EE2-8CDE-4881-808B-893C96C82C6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BE8BD22-0AC6-4A6A-8FCF-9A51AFFB359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A1F5DCA-3BE8-4AA8-B9FB-DD45E09BD28C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A42CE327-2F85-4DF3-9BF1-2A3F4DDC5A9E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BF89C710-5FA2-46D8-BB9C-877FF74165A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0B461D9F-090E-48A3-8BCC-F4BEB6E6C35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4B57247E-C6F3-4949-A48F-9BECA13E0078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0A042910-FFE2-4114-AF24-3C291288498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9BB866DC-5157-48CC-9C93-5EB9F6E8E2A5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6A112D7F-1AEF-4989-9A59-6BBB022A8F9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D1E9A3D2-101B-4D22-BCF3-760FBB7E9FAF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0B0C0657-80FB-4009-89A2-50B1921CB641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57F8FDAD-7F65-4D64-9139-9FFC62CD6C6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20B5CD9E-9AFA-490D-B226-9A1C86CCA982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310ECF70-953B-44E8-A5EC-C265EB6FE8B7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87454B88-CFD6-48A5-8BF6-760DF0F1DA1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992D5156-41E8-4403-B127-204C3383F80D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197A4ECF-AD9D-43A5-87B7-B11BD4B2AE31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96EAEBC-28F7-467D-AFCE-E40F00F9DB1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7AE114A-1F88-4C28-8495-913A9CC43C2F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01ABAFA0-FC83-4199-B098-69D956C85325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5C9F9634-07E2-4D70-88C9-242B166B830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AF916C96-24DA-40CB-BD8D-9C440390648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1172A803-3229-4152-B041-BA0A2450D828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3896084D-3CA2-4958-82BA-6D0FDE6B78A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6419F2E5-32E6-41BE-BA3B-16FEDD4C44F6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7445F454-6292-4D0C-92F1-A13FC089CEE9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9C98918B-7774-43F9-B6AF-ED95E5E68F4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20CDA077-967F-4408-9E96-9E61C8D1ECA9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6048A8D0-1677-45E3-87F9-1448D55B5890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7C234553-E3DC-4054-99AF-3EBA09D0A78E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3337A4D8-50DE-4714-B934-4DE4BC479D40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955EE4E-F201-455A-ACC9-8D689F447C7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1EF3C0C-CA98-4003-A50D-DABBA5B68B49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0708EABD-D0A6-48D2-B5B8-1B0DB230568D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4A4C9B08-7DB5-4552-BF67-50FABCFDC065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0C2B20E-99E3-49CF-9994-627C12EE9E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D14BD2F0-E86D-460E-9DDB-5DA49028C3A8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6705295B-265F-48AD-BE8C-BD36E7085FC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FACDF5F1-160E-40B7-B132-A7C0D78F028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54A20CE1-A08D-453B-B8A2-2BDBB676B523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B33DDE5-3CB0-4697-BFC1-8F7B40EE2C2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96FFF68-A012-41D8-A426-6D88654DB02E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2B77EC0-9D03-4620-875A-F4A67D9BB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7D15C78-4633-4744-9220-74F5E8A4195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1E0C65E5-A0DB-485A-A8B4-468D1923E5B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E038A4ED-8D6F-41CF-B35F-67CB1D5EA935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0F06F595-79B9-4838-A035-82C6A2868E93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37F6C337-DFA8-402D-881D-A7525C314440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4D12CD6-8208-4F2B-960F-6893859FCEA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FD4DDBD1-C8CC-495D-B81C-C162FAF4F777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96D74A8-00A8-42EF-9967-F4567E2CFD33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43894E6-151B-47D3-A710-EC1ADD31C77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AADF92AE-FBE6-47DB-B18E-9EE829FB58D9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842C90A8-D509-4C62-97F1-D26D56B0B683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27DB1E5-9B25-4856-9CEF-C27241790B55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D7CCEFA-6E84-4B25-A33B-DB30FEAE835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E8072BA-0B76-4962-BD6F-23605E5FA70B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E50E9030-A756-4B2B-9860-11D1E36EC1C4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FBC6AA-606B-4992-8DA0-B7A20AB40994}"/>
              </a:ext>
            </a:extLst>
          </p:cNvPr>
          <p:cNvSpPr txBox="1"/>
          <p:nvPr/>
        </p:nvSpPr>
        <p:spPr>
          <a:xfrm>
            <a:off x="2975429" y="2943136"/>
            <a:ext cx="6241142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1">
            <a:hlinkClick r:id="rId2"/>
            <a:extLst>
              <a:ext uri="{FF2B5EF4-FFF2-40B4-BE49-F238E27FC236}">
                <a16:creationId xmlns:a16="http://schemas.microsoft.com/office/drawing/2014/main" id="{83C409A3-B95B-4CB2-8C9A-BB60310E61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0215CE3E-5826-482D-9EB0-A164D5E73033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AB05E90-D780-47C6-93BC-271D1F60B78C}"/>
              </a:ext>
            </a:extLst>
          </p:cNvPr>
          <p:cNvSpPr/>
          <p:nvPr/>
        </p:nvSpPr>
        <p:spPr>
          <a:xfrm>
            <a:off x="4778770" y="3570863"/>
            <a:ext cx="27366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112756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D01BD1C-A14E-4505-AED1-EA26F04F9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2660EBD0-E4CC-40F1-84C9-95F6036FF9C5}"/>
              </a:ext>
            </a:extLst>
          </p:cNvPr>
          <p:cNvSpPr/>
          <p:nvPr/>
        </p:nvSpPr>
        <p:spPr>
          <a:xfrm>
            <a:off x="4003767" y="3381059"/>
            <a:ext cx="31340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Pacifico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CEEB49-E92C-46D0-AE39-56C5304E66D7}"/>
              </a:ext>
            </a:extLst>
          </p:cNvPr>
          <p:cNvSpPr/>
          <p:nvPr/>
        </p:nvSpPr>
        <p:spPr>
          <a:xfrm>
            <a:off x="4003767" y="3642669"/>
            <a:ext cx="40671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https://fonts.google.com/specimen/Pacifico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EF295DD2-D747-4927-A8AD-F3B19B6FA5CF}"/>
              </a:ext>
            </a:extLst>
          </p:cNvPr>
          <p:cNvSpPr/>
          <p:nvPr/>
        </p:nvSpPr>
        <p:spPr>
          <a:xfrm>
            <a:off x="4003767" y="4165889"/>
            <a:ext cx="31340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Quicksand Light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B91CEDD4-7BC8-4631-9B53-2391C35C9BB7}"/>
              </a:ext>
            </a:extLst>
          </p:cNvPr>
          <p:cNvSpPr/>
          <p:nvPr/>
        </p:nvSpPr>
        <p:spPr>
          <a:xfrm>
            <a:off x="4003767" y="4427499"/>
            <a:ext cx="42546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 Quicksand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149966-2468-4C49-833D-88DD13D8A26E}"/>
              </a:ext>
            </a:extLst>
          </p:cNvPr>
          <p:cNvSpPr txBox="1"/>
          <p:nvPr/>
        </p:nvSpPr>
        <p:spPr>
          <a:xfrm>
            <a:off x="1809457" y="1421210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rgbClr val="5D5541"/>
                </a:solidFill>
                <a:latin typeface="+mj-lt"/>
              </a:rPr>
              <a:t>Agenda</a:t>
            </a:r>
            <a:endParaRPr lang="ko-KR" altLang="en-US" sz="2800" b="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0D34E6C-7811-4C9B-B6E7-79DB4F8767E5}"/>
              </a:ext>
            </a:extLst>
          </p:cNvPr>
          <p:cNvSpPr/>
          <p:nvPr/>
        </p:nvSpPr>
        <p:spPr>
          <a:xfrm>
            <a:off x="5466170" y="2952352"/>
            <a:ext cx="1259658" cy="1259656"/>
          </a:xfrm>
          <a:prstGeom prst="ellipse">
            <a:avLst/>
          </a:prstGeom>
          <a:solidFill>
            <a:srgbClr val="5A644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E1C645C-89FB-4C1A-9155-8C5578FECC47}"/>
              </a:ext>
            </a:extLst>
          </p:cNvPr>
          <p:cNvSpPr/>
          <p:nvPr/>
        </p:nvSpPr>
        <p:spPr>
          <a:xfrm>
            <a:off x="4709571" y="4605793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5D554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5D5541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5D5541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CC944FFA-DEAB-4D6B-BE0A-0189FAEF24C1}"/>
              </a:ext>
            </a:extLst>
          </p:cNvPr>
          <p:cNvSpPr/>
          <p:nvPr/>
        </p:nvSpPr>
        <p:spPr>
          <a:xfrm>
            <a:off x="2566056" y="2952352"/>
            <a:ext cx="1259658" cy="1259656"/>
          </a:xfrm>
          <a:prstGeom prst="ellipse">
            <a:avLst/>
          </a:prstGeom>
          <a:solidFill>
            <a:srgbClr val="5A644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09FEEE4-B7FA-4AB9-A7CE-C0713D4D10F5}"/>
              </a:ext>
            </a:extLst>
          </p:cNvPr>
          <p:cNvSpPr/>
          <p:nvPr/>
        </p:nvSpPr>
        <p:spPr>
          <a:xfrm>
            <a:off x="1809457" y="4605793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5D5541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927758E7-010E-4034-8B23-595DF9B41A0E}"/>
              </a:ext>
            </a:extLst>
          </p:cNvPr>
          <p:cNvSpPr/>
          <p:nvPr/>
        </p:nvSpPr>
        <p:spPr>
          <a:xfrm>
            <a:off x="8366285" y="2952352"/>
            <a:ext cx="1259658" cy="1259656"/>
          </a:xfrm>
          <a:prstGeom prst="ellipse">
            <a:avLst/>
          </a:prstGeom>
          <a:solidFill>
            <a:srgbClr val="5A644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CD6592E-70DF-4AFD-8D17-9D2B25441126}"/>
              </a:ext>
            </a:extLst>
          </p:cNvPr>
          <p:cNvSpPr/>
          <p:nvPr/>
        </p:nvSpPr>
        <p:spPr>
          <a:xfrm>
            <a:off x="7609686" y="4605793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5D554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5D5541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5D5541"/>
              </a:solidFill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E2CD4510-157D-418A-BF39-E9EE37092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6599" y="3335751"/>
            <a:ext cx="578572" cy="49285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F646DFB3-44CA-497B-99A7-D97E4B1F7F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7427" y="3292893"/>
            <a:ext cx="653575" cy="57857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0F914B8-8280-4EE7-8596-640A32CC8D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76355" y="3298251"/>
            <a:ext cx="439288" cy="56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420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D1A4FD6-9C61-4A21-BC70-A858B3CB2F58}"/>
              </a:ext>
            </a:extLst>
          </p:cNvPr>
          <p:cNvSpPr txBox="1"/>
          <p:nvPr/>
        </p:nvSpPr>
        <p:spPr>
          <a:xfrm>
            <a:off x="1254252" y="1796045"/>
            <a:ext cx="4961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5D5541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800" dirty="0" err="1">
                <a:solidFill>
                  <a:srgbClr val="5D5541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800" dirty="0">
                <a:solidFill>
                  <a:srgbClr val="5D5541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2800" dirty="0">
              <a:solidFill>
                <a:srgbClr val="5D554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B1EA09-16FB-422F-9838-5F470DFF2807}"/>
              </a:ext>
            </a:extLst>
          </p:cNvPr>
          <p:cNvSpPr txBox="1"/>
          <p:nvPr/>
        </p:nvSpPr>
        <p:spPr>
          <a:xfrm>
            <a:off x="1254252" y="2380820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D5541"/>
                </a:solidFill>
              </a:rPr>
              <a:t>amet</a:t>
            </a:r>
            <a:r>
              <a:rPr lang="en-US" altLang="ko-KR" sz="1600" dirty="0">
                <a:solidFill>
                  <a:srgbClr val="5D5541"/>
                </a:solidFill>
              </a:rPr>
              <a:t>, </a:t>
            </a:r>
            <a:r>
              <a:rPr lang="en-US" altLang="ko-KR" sz="16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adipiscing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elit</a:t>
            </a:r>
            <a:r>
              <a:rPr lang="en-US" altLang="ko-KR" sz="1600" dirty="0">
                <a:solidFill>
                  <a:srgbClr val="5D5541"/>
                </a:solidFill>
              </a:rPr>
              <a:t>, sed do </a:t>
            </a:r>
            <a:r>
              <a:rPr lang="en-US" altLang="ko-KR" sz="1600" dirty="0" err="1">
                <a:solidFill>
                  <a:srgbClr val="5D5541"/>
                </a:solidFill>
              </a:rPr>
              <a:t>eiusmod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tempor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incididunt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ut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labore</a:t>
            </a:r>
            <a:r>
              <a:rPr lang="en-US" altLang="ko-KR" sz="1600" dirty="0">
                <a:solidFill>
                  <a:srgbClr val="5D5541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5D5541"/>
                </a:solidFill>
              </a:rPr>
              <a:t>aliqua</a:t>
            </a:r>
            <a:r>
              <a:rPr lang="en-US" altLang="ko-KR" sz="1600" dirty="0">
                <a:solidFill>
                  <a:srgbClr val="5D5541"/>
                </a:solidFill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A0BE81-29EF-4218-B16B-C31EF857F978}"/>
              </a:ext>
            </a:extLst>
          </p:cNvPr>
          <p:cNvSpPr txBox="1"/>
          <p:nvPr/>
        </p:nvSpPr>
        <p:spPr>
          <a:xfrm>
            <a:off x="1254252" y="3909526"/>
            <a:ext cx="4961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5D5541"/>
                </a:solidFill>
              </a:rPr>
              <a:t>Ut </a:t>
            </a:r>
            <a:r>
              <a:rPr lang="en-US" altLang="ko-KR" sz="2800" dirty="0" err="1">
                <a:solidFill>
                  <a:srgbClr val="5D5541"/>
                </a:solidFill>
              </a:rPr>
              <a:t>enim</a:t>
            </a:r>
            <a:r>
              <a:rPr lang="en-US" altLang="ko-KR" sz="2800" dirty="0">
                <a:solidFill>
                  <a:srgbClr val="5D5541"/>
                </a:solidFill>
              </a:rPr>
              <a:t> ad minim </a:t>
            </a:r>
            <a:r>
              <a:rPr lang="en-US" altLang="ko-KR" sz="2800" dirty="0" err="1">
                <a:solidFill>
                  <a:srgbClr val="5D5541"/>
                </a:solidFill>
              </a:rPr>
              <a:t>veniam</a:t>
            </a:r>
            <a:r>
              <a:rPr lang="en-US" altLang="ko-KR" sz="2800" dirty="0">
                <a:solidFill>
                  <a:srgbClr val="5D5541"/>
                </a:solidFill>
              </a:rPr>
              <a:t>,</a:t>
            </a:r>
            <a:endParaRPr lang="ko-KR" altLang="en-US" sz="2800" dirty="0">
              <a:solidFill>
                <a:srgbClr val="5D554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D95C53-A218-4F0B-B92A-2C23971FE835}"/>
              </a:ext>
            </a:extLst>
          </p:cNvPr>
          <p:cNvSpPr txBox="1"/>
          <p:nvPr/>
        </p:nvSpPr>
        <p:spPr>
          <a:xfrm>
            <a:off x="1254252" y="4494301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5D5541"/>
                </a:solidFill>
              </a:rPr>
              <a:t>Ut </a:t>
            </a:r>
            <a:r>
              <a:rPr lang="en-US" altLang="ko-KR" sz="1600" dirty="0" err="1">
                <a:solidFill>
                  <a:srgbClr val="5D5541"/>
                </a:solidFill>
              </a:rPr>
              <a:t>enim</a:t>
            </a:r>
            <a:r>
              <a:rPr lang="en-US" altLang="ko-KR" sz="1600" dirty="0">
                <a:solidFill>
                  <a:srgbClr val="5D5541"/>
                </a:solidFill>
              </a:rPr>
              <a:t> ad minim </a:t>
            </a:r>
            <a:r>
              <a:rPr lang="en-US" altLang="ko-KR" sz="1600" dirty="0" err="1">
                <a:solidFill>
                  <a:srgbClr val="5D5541"/>
                </a:solidFill>
              </a:rPr>
              <a:t>veniam</a:t>
            </a:r>
            <a:r>
              <a:rPr lang="en-US" altLang="ko-KR" sz="1600" dirty="0">
                <a:solidFill>
                  <a:srgbClr val="5D5541"/>
                </a:solidFill>
              </a:rPr>
              <a:t>, </a:t>
            </a:r>
            <a:r>
              <a:rPr lang="en-US" altLang="ko-KR" sz="1600" dirty="0" err="1">
                <a:solidFill>
                  <a:srgbClr val="5D5541"/>
                </a:solidFill>
              </a:rPr>
              <a:t>quis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nostrud</a:t>
            </a:r>
            <a:r>
              <a:rPr lang="en-US" altLang="ko-KR" sz="1600" dirty="0">
                <a:solidFill>
                  <a:srgbClr val="5D5541"/>
                </a:solidFill>
              </a:rPr>
              <a:t> exercitation </a:t>
            </a:r>
            <a:r>
              <a:rPr lang="en-US" altLang="ko-KR" sz="1600" dirty="0" err="1">
                <a:solidFill>
                  <a:srgbClr val="5D5541"/>
                </a:solidFill>
              </a:rPr>
              <a:t>ullamco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laboris</a:t>
            </a:r>
            <a:r>
              <a:rPr lang="en-US" altLang="ko-KR" sz="1600" dirty="0">
                <a:solidFill>
                  <a:srgbClr val="5D5541"/>
                </a:solidFill>
              </a:rPr>
              <a:t> nisi </a:t>
            </a:r>
            <a:r>
              <a:rPr lang="en-US" altLang="ko-KR" sz="1600" dirty="0" err="1">
                <a:solidFill>
                  <a:srgbClr val="5D5541"/>
                </a:solidFill>
              </a:rPr>
              <a:t>ut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aliquip</a:t>
            </a:r>
            <a:r>
              <a:rPr lang="en-US" altLang="ko-KR" sz="1600" dirty="0">
                <a:solidFill>
                  <a:srgbClr val="5D5541"/>
                </a:solidFill>
              </a:rPr>
              <a:t> ex </a:t>
            </a:r>
            <a:r>
              <a:rPr lang="en-US" altLang="ko-KR" sz="1600" dirty="0" err="1">
                <a:solidFill>
                  <a:srgbClr val="5D5541"/>
                </a:solidFill>
              </a:rPr>
              <a:t>ea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commodo</a:t>
            </a:r>
            <a:r>
              <a:rPr lang="en-US" altLang="ko-KR" sz="1600" dirty="0">
                <a:solidFill>
                  <a:srgbClr val="5D5541"/>
                </a:solidFill>
              </a:rPr>
              <a:t> </a:t>
            </a:r>
            <a:r>
              <a:rPr lang="en-US" altLang="ko-KR" sz="1600" dirty="0" err="1">
                <a:solidFill>
                  <a:srgbClr val="5D5541"/>
                </a:solidFill>
              </a:rPr>
              <a:t>consequat</a:t>
            </a:r>
            <a:r>
              <a:rPr lang="en-US" altLang="ko-KR" sz="1600" dirty="0">
                <a:solidFill>
                  <a:srgbClr val="5D5541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8E3FE93-F830-4F7E-A206-B8E0C3081D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F78035D-3CD7-43CE-BD57-1185CA86AF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05" r="9114"/>
          <a:stretch/>
        </p:blipFill>
        <p:spPr>
          <a:xfrm>
            <a:off x="10712389" y="1796045"/>
            <a:ext cx="1479611" cy="357576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56652D5-5B16-413F-9D13-B085A95DBC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0" r="4639" b="10450"/>
          <a:stretch/>
        </p:blipFill>
        <p:spPr>
          <a:xfrm>
            <a:off x="9804008" y="3583928"/>
            <a:ext cx="2387991" cy="327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>
            <a:extLst>
              <a:ext uri="{FF2B5EF4-FFF2-40B4-BE49-F238E27FC236}">
                <a16:creationId xmlns:a16="http://schemas.microsoft.com/office/drawing/2014/main" id="{C25C9BD4-7006-493C-99AE-BB90E05D6813}"/>
              </a:ext>
            </a:extLst>
          </p:cNvPr>
          <p:cNvSpPr/>
          <p:nvPr/>
        </p:nvSpPr>
        <p:spPr>
          <a:xfrm>
            <a:off x="1807476" y="1920430"/>
            <a:ext cx="1638300" cy="1638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45337D-3620-4CEE-85F2-53CE9B14F34F}"/>
              </a:ext>
            </a:extLst>
          </p:cNvPr>
          <p:cNvSpPr txBox="1"/>
          <p:nvPr/>
        </p:nvSpPr>
        <p:spPr>
          <a:xfrm>
            <a:off x="1079004" y="4530280"/>
            <a:ext cx="3095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45C28BD-459D-48AA-A129-FBB0FF4BBF4B}"/>
              </a:ext>
            </a:extLst>
          </p:cNvPr>
          <p:cNvSpPr/>
          <p:nvPr/>
        </p:nvSpPr>
        <p:spPr>
          <a:xfrm>
            <a:off x="1079004" y="4065470"/>
            <a:ext cx="3095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759F1B26-D36F-41DE-BD9F-F1189810996C}"/>
              </a:ext>
            </a:extLst>
          </p:cNvPr>
          <p:cNvSpPr/>
          <p:nvPr/>
        </p:nvSpPr>
        <p:spPr>
          <a:xfrm>
            <a:off x="8746224" y="1920430"/>
            <a:ext cx="1638300" cy="1638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079486-41BE-4151-8A59-23330370BD89}"/>
              </a:ext>
            </a:extLst>
          </p:cNvPr>
          <p:cNvSpPr txBox="1"/>
          <p:nvPr/>
        </p:nvSpPr>
        <p:spPr>
          <a:xfrm>
            <a:off x="8017752" y="4530280"/>
            <a:ext cx="3095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B801136-A491-4427-993B-F3B2E99B2B8A}"/>
              </a:ext>
            </a:extLst>
          </p:cNvPr>
          <p:cNvSpPr/>
          <p:nvPr/>
        </p:nvSpPr>
        <p:spPr>
          <a:xfrm>
            <a:off x="8017752" y="4065470"/>
            <a:ext cx="3095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ED5A12D9-7BEF-41EE-BE9E-2F1A64CEFA1B}"/>
              </a:ext>
            </a:extLst>
          </p:cNvPr>
          <p:cNvSpPr/>
          <p:nvPr/>
        </p:nvSpPr>
        <p:spPr>
          <a:xfrm>
            <a:off x="5276850" y="1920430"/>
            <a:ext cx="1638300" cy="1638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98A65F-F373-4B0A-92EA-084D840B38F9}"/>
              </a:ext>
            </a:extLst>
          </p:cNvPr>
          <p:cNvSpPr txBox="1"/>
          <p:nvPr/>
        </p:nvSpPr>
        <p:spPr>
          <a:xfrm>
            <a:off x="4548378" y="4530280"/>
            <a:ext cx="3095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1488C80-D17D-4806-A78D-2F77676FD4EC}"/>
              </a:ext>
            </a:extLst>
          </p:cNvPr>
          <p:cNvSpPr/>
          <p:nvPr/>
        </p:nvSpPr>
        <p:spPr>
          <a:xfrm>
            <a:off x="4548378" y="4065470"/>
            <a:ext cx="3095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</a:t>
            </a: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129ADB6A-1196-42BC-865D-6F90EF442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5609" y="2459815"/>
            <a:ext cx="559530" cy="55953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C157F4EF-B42A-4138-A1D1-ECD0095B32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72061" y="2459815"/>
            <a:ext cx="647880" cy="55953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EC2DDFB5-03F2-484D-B3B7-AB645C0433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65874" y="2400918"/>
            <a:ext cx="721504" cy="67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1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8573639-1B37-4D11-A407-B2C149D8E9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4E3234BF-B2B1-42E5-A169-0C3A0796F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3355" y="1876108"/>
            <a:ext cx="553777" cy="4020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A92F42-C0AB-474F-B979-8CEA734A6BFA}"/>
              </a:ext>
            </a:extLst>
          </p:cNvPr>
          <p:cNvSpPr txBox="1"/>
          <p:nvPr/>
        </p:nvSpPr>
        <p:spPr>
          <a:xfrm>
            <a:off x="1473356" y="2460476"/>
            <a:ext cx="54036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2800" dirty="0" err="1">
                <a:solidFill>
                  <a:srgbClr val="5D5541"/>
                </a:solidFill>
              </a:rPr>
              <a:t>amet</a:t>
            </a:r>
            <a:r>
              <a:rPr lang="en-US" altLang="ko-KR" sz="2800" dirty="0">
                <a:solidFill>
                  <a:srgbClr val="5D5541"/>
                </a:solidFill>
              </a:rPr>
              <a:t>, </a:t>
            </a:r>
            <a:r>
              <a:rPr lang="en-US" altLang="ko-KR" sz="2800" dirty="0" err="1">
                <a:solidFill>
                  <a:srgbClr val="5D5541"/>
                </a:solidFill>
              </a:rPr>
              <a:t>consectetur</a:t>
            </a:r>
            <a:r>
              <a:rPr lang="en-US" altLang="ko-KR" sz="2800" dirty="0">
                <a:solidFill>
                  <a:srgbClr val="5D5541"/>
                </a:solidFill>
              </a:rPr>
              <a:t> </a:t>
            </a:r>
            <a:r>
              <a:rPr lang="en-US" altLang="ko-KR" sz="2800" dirty="0" err="1">
                <a:solidFill>
                  <a:srgbClr val="5D5541"/>
                </a:solidFill>
              </a:rPr>
              <a:t>adipiscing</a:t>
            </a:r>
            <a:r>
              <a:rPr lang="en-US" altLang="ko-KR" sz="2800" dirty="0">
                <a:solidFill>
                  <a:srgbClr val="5D5541"/>
                </a:solidFill>
              </a:rPr>
              <a:t> </a:t>
            </a:r>
            <a:r>
              <a:rPr lang="en-US" altLang="ko-KR" sz="2800" dirty="0" err="1">
                <a:solidFill>
                  <a:srgbClr val="5D5541"/>
                </a:solidFill>
              </a:rPr>
              <a:t>elit</a:t>
            </a:r>
            <a:r>
              <a:rPr lang="en-US" altLang="ko-KR" sz="2800" dirty="0">
                <a:solidFill>
                  <a:srgbClr val="5D5541"/>
                </a:solidFill>
              </a:rPr>
              <a:t>, sed do </a:t>
            </a:r>
            <a:r>
              <a:rPr lang="en-US" altLang="ko-KR" sz="2800" dirty="0" err="1">
                <a:solidFill>
                  <a:srgbClr val="5D5541"/>
                </a:solidFill>
              </a:rPr>
              <a:t>eiusmod</a:t>
            </a:r>
            <a:r>
              <a:rPr lang="en-US" altLang="ko-KR" sz="2800" dirty="0">
                <a:solidFill>
                  <a:srgbClr val="5D5541"/>
                </a:solidFill>
              </a:rPr>
              <a:t> </a:t>
            </a:r>
            <a:r>
              <a:rPr lang="en-US" altLang="ko-KR" sz="2800" dirty="0" err="1">
                <a:solidFill>
                  <a:srgbClr val="5D5541"/>
                </a:solidFill>
              </a:rPr>
              <a:t>tempor</a:t>
            </a:r>
            <a:r>
              <a:rPr lang="en-US" altLang="ko-KR" sz="2800" dirty="0">
                <a:solidFill>
                  <a:srgbClr val="5D5541"/>
                </a:solidFill>
              </a:rPr>
              <a:t> </a:t>
            </a:r>
            <a:r>
              <a:rPr lang="en-US" altLang="ko-KR" sz="2800" dirty="0" err="1">
                <a:solidFill>
                  <a:srgbClr val="5D5541"/>
                </a:solidFill>
              </a:rPr>
              <a:t>incididunt</a:t>
            </a:r>
            <a:r>
              <a:rPr lang="en-US" altLang="ko-KR" sz="2800" dirty="0">
                <a:solidFill>
                  <a:srgbClr val="5D5541"/>
                </a:solidFill>
              </a:rPr>
              <a:t> </a:t>
            </a:r>
            <a:r>
              <a:rPr lang="en-US" altLang="ko-KR" sz="2800" dirty="0" err="1">
                <a:solidFill>
                  <a:srgbClr val="5D5541"/>
                </a:solidFill>
              </a:rPr>
              <a:t>ut</a:t>
            </a:r>
            <a:r>
              <a:rPr lang="en-US" altLang="ko-KR" sz="2800" dirty="0">
                <a:solidFill>
                  <a:srgbClr val="5D5541"/>
                </a:solidFill>
              </a:rPr>
              <a:t> </a:t>
            </a:r>
            <a:r>
              <a:rPr lang="en-US" altLang="ko-KR" sz="2800" dirty="0" err="1">
                <a:solidFill>
                  <a:srgbClr val="5D5541"/>
                </a:solidFill>
              </a:rPr>
              <a:t>labore</a:t>
            </a:r>
            <a:r>
              <a:rPr lang="en-US" altLang="ko-KR" sz="2800" dirty="0">
                <a:solidFill>
                  <a:srgbClr val="5D5541"/>
                </a:solidFill>
              </a:rPr>
              <a:t> et dolore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2DA897-A3A9-4529-96D9-9E907A0B0701}"/>
              </a:ext>
            </a:extLst>
          </p:cNvPr>
          <p:cNvSpPr txBox="1"/>
          <p:nvPr/>
        </p:nvSpPr>
        <p:spPr>
          <a:xfrm>
            <a:off x="1473356" y="4458673"/>
            <a:ext cx="5403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5D5541"/>
                </a:solidFill>
                <a:latin typeface="+mj-lt"/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906481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570DD1B-6797-4717-917E-A37E17CFABEB}"/>
              </a:ext>
            </a:extLst>
          </p:cNvPr>
          <p:cNvSpPr txBox="1"/>
          <p:nvPr/>
        </p:nvSpPr>
        <p:spPr>
          <a:xfrm>
            <a:off x="1943099" y="1032324"/>
            <a:ext cx="8305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5D5541"/>
                </a:solidFill>
              </a:rPr>
              <a:t>Subject Title</a:t>
            </a:r>
            <a:endParaRPr lang="ko-KR" altLang="en-US" dirty="0">
              <a:solidFill>
                <a:srgbClr val="5D5541"/>
              </a:solidFill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61054882-0CC9-4698-A704-07EE6A490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7222" y="3897022"/>
            <a:ext cx="609600" cy="66675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92A583C-60BA-4EA5-9DEF-25DA4D7480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898" y="3935122"/>
            <a:ext cx="657225" cy="628650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BC0BAFF2-45EB-4C5B-BE28-27F3D18AF901}"/>
              </a:ext>
            </a:extLst>
          </p:cNvPr>
          <p:cNvSpPr/>
          <p:nvPr/>
        </p:nvSpPr>
        <p:spPr>
          <a:xfrm>
            <a:off x="2043448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Gender</a:t>
            </a:r>
            <a:endParaRPr lang="ko-KR" altLang="en-US" sz="2400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53F4D15-EC91-4640-B0F2-6DE01140D141}"/>
              </a:ext>
            </a:extLst>
          </p:cNvPr>
          <p:cNvSpPr/>
          <p:nvPr/>
        </p:nvSpPr>
        <p:spPr>
          <a:xfrm>
            <a:off x="7734301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5D5541"/>
                </a:solidFill>
                <a:latin typeface="+mj-lt"/>
              </a:rPr>
              <a:t>Age</a:t>
            </a:r>
            <a:endParaRPr lang="ko-KR" altLang="en-US" sz="2400" dirty="0">
              <a:solidFill>
                <a:srgbClr val="5D5541"/>
              </a:solidFill>
              <a:latin typeface="+mj-lt"/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78A7ABB8-D4EF-43AA-AE96-836622B7C5C9}"/>
              </a:ext>
            </a:extLst>
          </p:cNvPr>
          <p:cNvCxnSpPr>
            <a:cxnSpLocks/>
          </p:cNvCxnSpPr>
          <p:nvPr/>
        </p:nvCxnSpPr>
        <p:spPr>
          <a:xfrm>
            <a:off x="6096000" y="2302499"/>
            <a:ext cx="0" cy="3540798"/>
          </a:xfrm>
          <a:prstGeom prst="line">
            <a:avLst/>
          </a:prstGeom>
          <a:ln w="22225" cap="rnd">
            <a:solidFill>
              <a:srgbClr val="718749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B8BB475B-099A-4E96-997B-7EE87D021370}"/>
              </a:ext>
            </a:extLst>
          </p:cNvPr>
          <p:cNvSpPr/>
          <p:nvPr/>
        </p:nvSpPr>
        <p:spPr>
          <a:xfrm>
            <a:off x="939800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5D5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D48424CD-23BD-4486-B60F-B564F9C9709C}"/>
              </a:ext>
            </a:extLst>
          </p:cNvPr>
          <p:cNvSpPr/>
          <p:nvPr/>
        </p:nvSpPr>
        <p:spPr>
          <a:xfrm>
            <a:off x="939800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718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9BF329-42D5-4FFA-BFFB-9F40BFD311BD}"/>
              </a:ext>
            </a:extLst>
          </p:cNvPr>
          <p:cNvSpPr txBox="1"/>
          <p:nvPr/>
        </p:nvSpPr>
        <p:spPr>
          <a:xfrm>
            <a:off x="1394073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D5541"/>
                </a:solidFill>
              </a:rPr>
              <a:t>Female</a:t>
            </a:r>
          </a:p>
          <a:p>
            <a:pPr algn="ctr"/>
            <a:r>
              <a:rPr lang="en-US" altLang="ko-KR" sz="2000" dirty="0">
                <a:solidFill>
                  <a:srgbClr val="5D5541"/>
                </a:solidFill>
              </a:rPr>
              <a:t>50%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96F7A5-A76A-4B14-AB1A-860F49C75586}"/>
              </a:ext>
            </a:extLst>
          </p:cNvPr>
          <p:cNvSpPr txBox="1"/>
          <p:nvPr/>
        </p:nvSpPr>
        <p:spPr>
          <a:xfrm>
            <a:off x="3449562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D5541"/>
                </a:solidFill>
              </a:rPr>
              <a:t>Male</a:t>
            </a:r>
          </a:p>
          <a:p>
            <a:pPr algn="ctr"/>
            <a:r>
              <a:rPr lang="en-US" altLang="ko-KR" sz="2000" dirty="0">
                <a:solidFill>
                  <a:srgbClr val="5D5541"/>
                </a:solidFill>
              </a:rPr>
              <a:t>50%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7D1291BD-007F-43CB-B872-88CBF2826071}"/>
              </a:ext>
            </a:extLst>
          </p:cNvPr>
          <p:cNvSpPr/>
          <p:nvPr/>
        </p:nvSpPr>
        <p:spPr>
          <a:xfrm>
            <a:off x="6883400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5D5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B7795F99-2877-42CD-9D7C-45E072227406}"/>
              </a:ext>
            </a:extLst>
          </p:cNvPr>
          <p:cNvSpPr/>
          <p:nvPr/>
        </p:nvSpPr>
        <p:spPr>
          <a:xfrm>
            <a:off x="6883401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718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20-35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3E435A51-F26D-4C77-B6F3-941AB758B0D4}"/>
              </a:ext>
            </a:extLst>
          </p:cNvPr>
          <p:cNvSpPr/>
          <p:nvPr/>
        </p:nvSpPr>
        <p:spPr>
          <a:xfrm>
            <a:off x="6883400" y="3663550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5D5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2CCB3EE5-4858-4529-A9D7-D0B7E8966CAE}"/>
              </a:ext>
            </a:extLst>
          </p:cNvPr>
          <p:cNvSpPr/>
          <p:nvPr/>
        </p:nvSpPr>
        <p:spPr>
          <a:xfrm>
            <a:off x="6883402" y="3663550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718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35-50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CC63E441-69E6-40CB-BDE2-9D128CCDBFD6}"/>
              </a:ext>
            </a:extLst>
          </p:cNvPr>
          <p:cNvSpPr/>
          <p:nvPr/>
        </p:nvSpPr>
        <p:spPr>
          <a:xfrm>
            <a:off x="6883400" y="4669234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5D5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BCF1AF47-35DC-4298-8554-E2C312BC709D}"/>
              </a:ext>
            </a:extLst>
          </p:cNvPr>
          <p:cNvSpPr/>
          <p:nvPr/>
        </p:nvSpPr>
        <p:spPr>
          <a:xfrm>
            <a:off x="6883401" y="4669234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718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50-65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845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AF4B62D-2DFD-439D-B5FB-40D48E89DDFE}"/>
              </a:ext>
            </a:extLst>
          </p:cNvPr>
          <p:cNvSpPr txBox="1"/>
          <p:nvPr/>
        </p:nvSpPr>
        <p:spPr>
          <a:xfrm>
            <a:off x="4815120" y="4668981"/>
            <a:ext cx="2561764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5541"/>
                </a:solidFill>
              </a:rPr>
              <a:t>amet</a:t>
            </a:r>
            <a:r>
              <a:rPr lang="en-US" altLang="ko-KR" sz="1400" dirty="0">
                <a:solidFill>
                  <a:srgbClr val="5D5541"/>
                </a:solidFill>
              </a:rPr>
              <a:t>, </a:t>
            </a:r>
            <a:r>
              <a:rPr lang="en-US" altLang="ko-KR" sz="14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elit</a:t>
            </a:r>
            <a:r>
              <a:rPr lang="en-US" altLang="ko-KR" sz="1400" dirty="0">
                <a:solidFill>
                  <a:srgbClr val="5D5541"/>
                </a:solidFill>
              </a:rPr>
              <a:t>, sed do </a:t>
            </a:r>
            <a:r>
              <a:rPr lang="en-US" altLang="ko-KR" sz="1400" dirty="0" err="1">
                <a:solidFill>
                  <a:srgbClr val="5D5541"/>
                </a:solidFill>
              </a:rPr>
              <a:t>eiusmod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tempor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incididunt</a:t>
            </a:r>
            <a:endParaRPr lang="ko-KR" altLang="en-US" sz="1400" dirty="0">
              <a:solidFill>
                <a:srgbClr val="5D554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B2366CB-1393-47B7-B277-89D65DEBEB73}"/>
              </a:ext>
            </a:extLst>
          </p:cNvPr>
          <p:cNvSpPr/>
          <p:nvPr/>
        </p:nvSpPr>
        <p:spPr>
          <a:xfrm>
            <a:off x="4815119" y="4264982"/>
            <a:ext cx="256176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D5541"/>
                </a:solidFill>
                <a:latin typeface="+mj-lt"/>
              </a:rPr>
              <a:t>Lorem ipsum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F6ACE1F-852F-4544-B643-AE50E9AD15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0B1B56C-9DCF-4030-839E-ADA487A1C9C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084BBED-6648-4B8D-95E0-3B68EB0E3A0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39478D-F122-4FD6-A04A-74CB4FF1F61F}"/>
              </a:ext>
            </a:extLst>
          </p:cNvPr>
          <p:cNvSpPr txBox="1"/>
          <p:nvPr/>
        </p:nvSpPr>
        <p:spPr>
          <a:xfrm>
            <a:off x="7967391" y="4668981"/>
            <a:ext cx="2561764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5541"/>
                </a:solidFill>
              </a:rPr>
              <a:t>amet</a:t>
            </a:r>
            <a:r>
              <a:rPr lang="en-US" altLang="ko-KR" sz="1400" dirty="0">
                <a:solidFill>
                  <a:srgbClr val="5D5541"/>
                </a:solidFill>
              </a:rPr>
              <a:t>, </a:t>
            </a:r>
            <a:r>
              <a:rPr lang="en-US" altLang="ko-KR" sz="14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elit</a:t>
            </a:r>
            <a:r>
              <a:rPr lang="en-US" altLang="ko-KR" sz="1400" dirty="0">
                <a:solidFill>
                  <a:srgbClr val="5D5541"/>
                </a:solidFill>
              </a:rPr>
              <a:t>, sed do </a:t>
            </a:r>
            <a:r>
              <a:rPr lang="en-US" altLang="ko-KR" sz="1400" dirty="0" err="1">
                <a:solidFill>
                  <a:srgbClr val="5D5541"/>
                </a:solidFill>
              </a:rPr>
              <a:t>eiusmod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tempor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incididunt</a:t>
            </a:r>
            <a:endParaRPr lang="ko-KR" altLang="en-US" sz="1400" dirty="0">
              <a:solidFill>
                <a:srgbClr val="5D554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182DD89-7AE3-4D64-8F34-F135CA7BA9C9}"/>
              </a:ext>
            </a:extLst>
          </p:cNvPr>
          <p:cNvSpPr/>
          <p:nvPr/>
        </p:nvSpPr>
        <p:spPr>
          <a:xfrm>
            <a:off x="7967390" y="4264982"/>
            <a:ext cx="256176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D5541"/>
                </a:solidFill>
                <a:latin typeface="+mj-lt"/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724187-5558-447E-904C-116ADD9F7039}"/>
              </a:ext>
            </a:extLst>
          </p:cNvPr>
          <p:cNvSpPr txBox="1"/>
          <p:nvPr/>
        </p:nvSpPr>
        <p:spPr>
          <a:xfrm>
            <a:off x="1662847" y="4668981"/>
            <a:ext cx="2561764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5541"/>
                </a:solidFill>
              </a:rPr>
              <a:t>amet</a:t>
            </a:r>
            <a:r>
              <a:rPr lang="en-US" altLang="ko-KR" sz="1400" dirty="0">
                <a:solidFill>
                  <a:srgbClr val="5D5541"/>
                </a:solidFill>
              </a:rPr>
              <a:t>, </a:t>
            </a:r>
            <a:r>
              <a:rPr lang="en-US" altLang="ko-KR" sz="14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elit</a:t>
            </a:r>
            <a:r>
              <a:rPr lang="en-US" altLang="ko-KR" sz="1400" dirty="0">
                <a:solidFill>
                  <a:srgbClr val="5D5541"/>
                </a:solidFill>
              </a:rPr>
              <a:t>, sed do </a:t>
            </a:r>
            <a:r>
              <a:rPr lang="en-US" altLang="ko-KR" sz="1400" dirty="0" err="1">
                <a:solidFill>
                  <a:srgbClr val="5D5541"/>
                </a:solidFill>
              </a:rPr>
              <a:t>eiusmod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tempor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incididunt</a:t>
            </a:r>
            <a:endParaRPr lang="ko-KR" altLang="en-US" sz="1400" dirty="0">
              <a:solidFill>
                <a:srgbClr val="5D554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F84722C-DF19-4D2E-8031-B0005394B0DE}"/>
              </a:ext>
            </a:extLst>
          </p:cNvPr>
          <p:cNvSpPr/>
          <p:nvPr/>
        </p:nvSpPr>
        <p:spPr>
          <a:xfrm>
            <a:off x="1662846" y="4264982"/>
            <a:ext cx="256176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D554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513264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7BB53BF3-F3F1-43F8-9EDC-1AFB4E34C26A}"/>
              </a:ext>
            </a:extLst>
          </p:cNvPr>
          <p:cNvSpPr/>
          <p:nvPr/>
        </p:nvSpPr>
        <p:spPr>
          <a:xfrm>
            <a:off x="1196348" y="2873829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718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EA89576F-74C3-4B03-BBB9-BC468DFE7C6C}"/>
              </a:ext>
            </a:extLst>
          </p:cNvPr>
          <p:cNvSpPr/>
          <p:nvPr/>
        </p:nvSpPr>
        <p:spPr>
          <a:xfrm>
            <a:off x="3249950" y="3151413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5D5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B4AB32D2-2275-4155-BB0F-62D956DF671D}"/>
              </a:ext>
            </a:extLst>
          </p:cNvPr>
          <p:cNvSpPr/>
          <p:nvPr/>
        </p:nvSpPr>
        <p:spPr>
          <a:xfrm>
            <a:off x="5592874" y="2873829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718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4" name="자유형: 도형 73">
            <a:extLst>
              <a:ext uri="{FF2B5EF4-FFF2-40B4-BE49-F238E27FC236}">
                <a16:creationId xmlns:a16="http://schemas.microsoft.com/office/drawing/2014/main" id="{E650A027-69B0-44E2-927D-37F2A71BECC3}"/>
              </a:ext>
            </a:extLst>
          </p:cNvPr>
          <p:cNvSpPr/>
          <p:nvPr/>
        </p:nvSpPr>
        <p:spPr>
          <a:xfrm>
            <a:off x="7935799" y="3151413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5D5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44B0F002-2DB1-4D2D-A2DC-2F1FD0B815F2}"/>
              </a:ext>
            </a:extLst>
          </p:cNvPr>
          <p:cNvSpPr/>
          <p:nvPr/>
        </p:nvSpPr>
        <p:spPr>
          <a:xfrm>
            <a:off x="2308219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5D554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2D512203-9D40-4974-B697-DD1ADE26B4BB}"/>
              </a:ext>
            </a:extLst>
          </p:cNvPr>
          <p:cNvSpPr/>
          <p:nvPr/>
        </p:nvSpPr>
        <p:spPr>
          <a:xfrm>
            <a:off x="2308220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5541"/>
                </a:solidFill>
              </a:rPr>
              <a:t>amet</a:t>
            </a:r>
            <a:r>
              <a:rPr lang="en-US" altLang="ko-KR" sz="1400" dirty="0">
                <a:solidFill>
                  <a:srgbClr val="5D5541"/>
                </a:solidFill>
              </a:rPr>
              <a:t>, </a:t>
            </a:r>
            <a:r>
              <a:rPr lang="en-US" altLang="ko-KR" sz="14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elit</a:t>
            </a:r>
            <a:r>
              <a:rPr lang="en-US" altLang="ko-KR" sz="1400" dirty="0">
                <a:solidFill>
                  <a:srgbClr val="5D5541"/>
                </a:solidFill>
              </a:rPr>
              <a:t>, sed do </a:t>
            </a:r>
            <a:r>
              <a:rPr lang="en-US" altLang="ko-KR" sz="1400" dirty="0" err="1">
                <a:solidFill>
                  <a:srgbClr val="5D5541"/>
                </a:solidFill>
              </a:rPr>
              <a:t>eiusmod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tempor</a:t>
            </a:r>
            <a:endParaRPr lang="ko-KR" altLang="en-US" sz="1400" dirty="0">
              <a:solidFill>
                <a:srgbClr val="5D5541"/>
              </a:solidFill>
            </a:endParaRPr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197A41D9-433F-4458-8841-246E1ABF2474}"/>
              </a:ext>
            </a:extLst>
          </p:cNvPr>
          <p:cNvSpPr/>
          <p:nvPr/>
        </p:nvSpPr>
        <p:spPr>
          <a:xfrm>
            <a:off x="1252052" y="1590873"/>
            <a:ext cx="931780" cy="931777"/>
          </a:xfrm>
          <a:prstGeom prst="ellipse">
            <a:avLst/>
          </a:prstGeom>
          <a:solidFill>
            <a:srgbClr val="71874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302250BE-CAAF-4B24-B867-103808999EFD}"/>
              </a:ext>
            </a:extLst>
          </p:cNvPr>
          <p:cNvSpPr/>
          <p:nvPr/>
        </p:nvSpPr>
        <p:spPr>
          <a:xfrm>
            <a:off x="4361574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5D554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64A73886-EECA-481A-8AF1-0E6D4A279E38}"/>
              </a:ext>
            </a:extLst>
          </p:cNvPr>
          <p:cNvSpPr/>
          <p:nvPr/>
        </p:nvSpPr>
        <p:spPr>
          <a:xfrm>
            <a:off x="4361575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5541"/>
                </a:solidFill>
              </a:rPr>
              <a:t>amet</a:t>
            </a:r>
            <a:r>
              <a:rPr lang="en-US" altLang="ko-KR" sz="1400" dirty="0">
                <a:solidFill>
                  <a:srgbClr val="5D5541"/>
                </a:solidFill>
              </a:rPr>
              <a:t>, </a:t>
            </a:r>
            <a:r>
              <a:rPr lang="en-US" altLang="ko-KR" sz="14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elit</a:t>
            </a:r>
            <a:r>
              <a:rPr lang="en-US" altLang="ko-KR" sz="1400" dirty="0">
                <a:solidFill>
                  <a:srgbClr val="5D5541"/>
                </a:solidFill>
              </a:rPr>
              <a:t>, sed do </a:t>
            </a:r>
            <a:r>
              <a:rPr lang="en-US" altLang="ko-KR" sz="1400" dirty="0" err="1">
                <a:solidFill>
                  <a:srgbClr val="5D5541"/>
                </a:solidFill>
              </a:rPr>
              <a:t>eiusmod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tempor</a:t>
            </a:r>
            <a:endParaRPr lang="ko-KR" altLang="en-US" sz="1400" dirty="0">
              <a:solidFill>
                <a:srgbClr val="5D5541"/>
              </a:solidFill>
            </a:endParaRP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904DDB63-9BD0-4173-B9C2-1E52DF893481}"/>
              </a:ext>
            </a:extLst>
          </p:cNvPr>
          <p:cNvSpPr/>
          <p:nvPr/>
        </p:nvSpPr>
        <p:spPr>
          <a:xfrm>
            <a:off x="3305408" y="4397572"/>
            <a:ext cx="931780" cy="931777"/>
          </a:xfrm>
          <a:prstGeom prst="ellipse">
            <a:avLst/>
          </a:prstGeom>
          <a:solidFill>
            <a:srgbClr val="5D554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2B89012E-8DE7-489B-8064-1BD82FD25F43}"/>
              </a:ext>
            </a:extLst>
          </p:cNvPr>
          <p:cNvSpPr/>
          <p:nvPr/>
        </p:nvSpPr>
        <p:spPr>
          <a:xfrm>
            <a:off x="6745767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5D554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E8E312D3-93EC-45DC-95FF-852BA92F490C}"/>
              </a:ext>
            </a:extLst>
          </p:cNvPr>
          <p:cNvSpPr/>
          <p:nvPr/>
        </p:nvSpPr>
        <p:spPr>
          <a:xfrm>
            <a:off x="6745768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5541"/>
                </a:solidFill>
              </a:rPr>
              <a:t>amet</a:t>
            </a:r>
            <a:r>
              <a:rPr lang="en-US" altLang="ko-KR" sz="1400" dirty="0">
                <a:solidFill>
                  <a:srgbClr val="5D5541"/>
                </a:solidFill>
              </a:rPr>
              <a:t>, </a:t>
            </a:r>
            <a:r>
              <a:rPr lang="en-US" altLang="ko-KR" sz="14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elit</a:t>
            </a:r>
            <a:r>
              <a:rPr lang="en-US" altLang="ko-KR" sz="1400" dirty="0">
                <a:solidFill>
                  <a:srgbClr val="5D5541"/>
                </a:solidFill>
              </a:rPr>
              <a:t>, sed do </a:t>
            </a:r>
            <a:r>
              <a:rPr lang="en-US" altLang="ko-KR" sz="1400" dirty="0" err="1">
                <a:solidFill>
                  <a:srgbClr val="5D5541"/>
                </a:solidFill>
              </a:rPr>
              <a:t>eiusmod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tempor</a:t>
            </a:r>
            <a:endParaRPr lang="ko-KR" altLang="en-US" sz="1400" dirty="0">
              <a:solidFill>
                <a:srgbClr val="5D5541"/>
              </a:solidFill>
            </a:endParaRPr>
          </a:p>
        </p:txBody>
      </p:sp>
      <p:sp>
        <p:nvSpPr>
          <p:cNvPr id="83" name="타원 82">
            <a:extLst>
              <a:ext uri="{FF2B5EF4-FFF2-40B4-BE49-F238E27FC236}">
                <a16:creationId xmlns:a16="http://schemas.microsoft.com/office/drawing/2014/main" id="{FBCCBA6C-BAE7-4C98-8266-F42B7BE44BC0}"/>
              </a:ext>
            </a:extLst>
          </p:cNvPr>
          <p:cNvSpPr/>
          <p:nvPr/>
        </p:nvSpPr>
        <p:spPr>
          <a:xfrm>
            <a:off x="5689600" y="1590873"/>
            <a:ext cx="931780" cy="931777"/>
          </a:xfrm>
          <a:prstGeom prst="ellipse">
            <a:avLst/>
          </a:prstGeom>
          <a:solidFill>
            <a:srgbClr val="71874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4D194B73-98D2-4A50-B519-193849111B09}"/>
              </a:ext>
            </a:extLst>
          </p:cNvPr>
          <p:cNvSpPr/>
          <p:nvPr/>
        </p:nvSpPr>
        <p:spPr>
          <a:xfrm>
            <a:off x="9082820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5D554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5D5541"/>
              </a:solidFill>
              <a:latin typeface="+mj-lt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7A85EE0B-022F-45BB-A9DA-5758BB09CDC0}"/>
              </a:ext>
            </a:extLst>
          </p:cNvPr>
          <p:cNvSpPr/>
          <p:nvPr/>
        </p:nvSpPr>
        <p:spPr>
          <a:xfrm>
            <a:off x="9082821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5D55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D5541"/>
                </a:solidFill>
              </a:rPr>
              <a:t>amet</a:t>
            </a:r>
            <a:r>
              <a:rPr lang="en-US" altLang="ko-KR" sz="1400" dirty="0">
                <a:solidFill>
                  <a:srgbClr val="5D5541"/>
                </a:solidFill>
              </a:rPr>
              <a:t>, </a:t>
            </a:r>
            <a:r>
              <a:rPr lang="en-US" altLang="ko-KR" sz="1400" dirty="0" err="1">
                <a:solidFill>
                  <a:srgbClr val="5D5541"/>
                </a:solidFill>
              </a:rPr>
              <a:t>consectetur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adipisicing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elit</a:t>
            </a:r>
            <a:r>
              <a:rPr lang="en-US" altLang="ko-KR" sz="1400" dirty="0">
                <a:solidFill>
                  <a:srgbClr val="5D5541"/>
                </a:solidFill>
              </a:rPr>
              <a:t>, sed do </a:t>
            </a:r>
            <a:r>
              <a:rPr lang="en-US" altLang="ko-KR" sz="1400" dirty="0" err="1">
                <a:solidFill>
                  <a:srgbClr val="5D5541"/>
                </a:solidFill>
              </a:rPr>
              <a:t>eiusmod</a:t>
            </a:r>
            <a:r>
              <a:rPr lang="en-US" altLang="ko-KR" sz="1400" dirty="0">
                <a:solidFill>
                  <a:srgbClr val="5D5541"/>
                </a:solidFill>
              </a:rPr>
              <a:t> </a:t>
            </a:r>
            <a:r>
              <a:rPr lang="en-US" altLang="ko-KR" sz="1400" dirty="0" err="1">
                <a:solidFill>
                  <a:srgbClr val="5D5541"/>
                </a:solidFill>
              </a:rPr>
              <a:t>tempor</a:t>
            </a:r>
            <a:endParaRPr lang="ko-KR" altLang="en-US" sz="1400" dirty="0">
              <a:solidFill>
                <a:srgbClr val="5D5541"/>
              </a:solidFill>
            </a:endParaRPr>
          </a:p>
        </p:txBody>
      </p:sp>
      <p:sp>
        <p:nvSpPr>
          <p:cNvPr id="86" name="타원 85">
            <a:extLst>
              <a:ext uri="{FF2B5EF4-FFF2-40B4-BE49-F238E27FC236}">
                <a16:creationId xmlns:a16="http://schemas.microsoft.com/office/drawing/2014/main" id="{744E130D-578E-4C5E-8AD2-A8450BFB49FA}"/>
              </a:ext>
            </a:extLst>
          </p:cNvPr>
          <p:cNvSpPr/>
          <p:nvPr/>
        </p:nvSpPr>
        <p:spPr>
          <a:xfrm>
            <a:off x="8026653" y="4397572"/>
            <a:ext cx="931780" cy="931777"/>
          </a:xfrm>
          <a:prstGeom prst="ellipse">
            <a:avLst/>
          </a:prstGeom>
          <a:solidFill>
            <a:srgbClr val="5D554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87" name="그래픽 86">
            <a:extLst>
              <a:ext uri="{FF2B5EF4-FFF2-40B4-BE49-F238E27FC236}">
                <a16:creationId xmlns:a16="http://schemas.microsoft.com/office/drawing/2014/main" id="{38349B7E-AA53-4AA9-80D5-069218F4C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91626" y="4680194"/>
            <a:ext cx="359344" cy="366532"/>
          </a:xfrm>
          <a:prstGeom prst="rect">
            <a:avLst/>
          </a:prstGeom>
        </p:spPr>
      </p:pic>
      <p:pic>
        <p:nvPicPr>
          <p:cNvPr id="88" name="그래픽 87">
            <a:extLst>
              <a:ext uri="{FF2B5EF4-FFF2-40B4-BE49-F238E27FC236}">
                <a16:creationId xmlns:a16="http://schemas.microsoft.com/office/drawing/2014/main" id="{83664486-E24C-4764-9EB1-D68AAF2121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2224" y="1873495"/>
            <a:ext cx="366532" cy="366532"/>
          </a:xfrm>
          <a:prstGeom prst="rect">
            <a:avLst/>
          </a:prstGeom>
        </p:spPr>
      </p:pic>
      <p:pic>
        <p:nvPicPr>
          <p:cNvPr id="89" name="그래픽 88">
            <a:extLst>
              <a:ext uri="{FF2B5EF4-FFF2-40B4-BE49-F238E27FC236}">
                <a16:creationId xmlns:a16="http://schemas.microsoft.com/office/drawing/2014/main" id="{D822C0A9-66D4-4F6E-933E-75A3FFE523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49050" y="1927397"/>
            <a:ext cx="337784" cy="258728"/>
          </a:xfrm>
          <a:prstGeom prst="rect">
            <a:avLst/>
          </a:prstGeom>
        </p:spPr>
      </p:pic>
      <p:pic>
        <p:nvPicPr>
          <p:cNvPr id="90" name="그래픽 89">
            <a:extLst>
              <a:ext uri="{FF2B5EF4-FFF2-40B4-BE49-F238E27FC236}">
                <a16:creationId xmlns:a16="http://schemas.microsoft.com/office/drawing/2014/main" id="{759C1FDF-E3C3-4581-A4FA-2CE61542FE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05684" y="4676601"/>
            <a:ext cx="373718" cy="37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cifico - Quicksand Light">
      <a:majorFont>
        <a:latin typeface="Pacifico"/>
        <a:ea typeface="Arial Unicode MS"/>
        <a:cs typeface=""/>
      </a:majorFont>
      <a:minorFont>
        <a:latin typeface="Quicksand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A6441"/>
        </a:solidFill>
        <a:ln w="76200" cap="flat">
          <a:noFill/>
          <a:prstDash val="solid"/>
          <a:miter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</TotalTime>
  <Words>1081</Words>
  <Application>Microsoft Office PowerPoint</Application>
  <PresentationFormat>와이드스크린</PresentationFormat>
  <Paragraphs>185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Pacifico</vt:lpstr>
      <vt:lpstr>Arial</vt:lpstr>
      <vt:lpstr>Arial Unicode MS</vt:lpstr>
      <vt:lpstr>맑은 고딕</vt:lpstr>
      <vt:lpstr>Wingdings</vt:lpstr>
      <vt:lpstr>Quicksand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121</cp:revision>
  <dcterms:created xsi:type="dcterms:W3CDTF">2019-04-06T05:20:47Z</dcterms:created>
  <dcterms:modified xsi:type="dcterms:W3CDTF">2022-01-29T05:51:49Z</dcterms:modified>
</cp:coreProperties>
</file>