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401" r:id="rId3"/>
    <p:sldId id="450" r:id="rId4"/>
    <p:sldId id="384" r:id="rId5"/>
    <p:sldId id="385" r:id="rId6"/>
    <p:sldId id="386" r:id="rId7"/>
    <p:sldId id="406" r:id="rId8"/>
    <p:sldId id="424" r:id="rId9"/>
    <p:sldId id="426" r:id="rId10"/>
    <p:sldId id="427" r:id="rId11"/>
    <p:sldId id="428" r:id="rId12"/>
    <p:sldId id="429" r:id="rId13"/>
    <p:sldId id="425" r:id="rId14"/>
    <p:sldId id="431" r:id="rId15"/>
    <p:sldId id="432" r:id="rId16"/>
    <p:sldId id="434" r:id="rId17"/>
    <p:sldId id="433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449" r:id="rId28"/>
  </p:sldIdLst>
  <p:sldSz cx="12192000" cy="6858000"/>
  <p:notesSz cx="6858000" cy="9144000"/>
  <p:embeddedFontLst>
    <p:embeddedFont>
      <p:font typeface="맑은 고딕" panose="020B0503020000020004" pitchFamily="50" charset="-127"/>
      <p:regular r:id="rId31"/>
      <p:bold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Titan One" panose="02000000000000000000" pitchFamily="2" charset="0"/>
      <p:regular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54"/>
    <a:srgbClr val="F97E53"/>
    <a:srgbClr val="F4EEEA"/>
    <a:srgbClr val="F9AE41"/>
    <a:srgbClr val="F6DBB7"/>
    <a:srgbClr val="FF6569"/>
    <a:srgbClr val="57DA64"/>
    <a:srgbClr val="CAF5CF"/>
    <a:srgbClr val="DFF9E2"/>
    <a:srgbClr val="95E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0" autoAdjust="0"/>
    <p:restoredTop sz="94660"/>
  </p:normalViewPr>
  <p:slideViewPr>
    <p:cSldViewPr snapToGrid="0">
      <p:cViewPr>
        <p:scale>
          <a:sx n="75" d="100"/>
          <a:sy n="75" d="100"/>
        </p:scale>
        <p:origin x="124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1.png"/><Relationship Id="rId18" Type="http://schemas.openxmlformats.org/officeDocument/2006/relationships/image" Target="../media/image10.svg"/><Relationship Id="rId26" Type="http://schemas.openxmlformats.org/officeDocument/2006/relationships/image" Target="../media/image34.svg"/><Relationship Id="rId3" Type="http://schemas.openxmlformats.org/officeDocument/2006/relationships/image" Target="../media/image3.png"/><Relationship Id="rId21" Type="http://schemas.openxmlformats.org/officeDocument/2006/relationships/image" Target="../media/image29.png"/><Relationship Id="rId7" Type="http://schemas.openxmlformats.org/officeDocument/2006/relationships/image" Target="../media/image17.png"/><Relationship Id="rId12" Type="http://schemas.openxmlformats.org/officeDocument/2006/relationships/image" Target="../media/image16.svg"/><Relationship Id="rId17" Type="http://schemas.openxmlformats.org/officeDocument/2006/relationships/image" Target="../media/image9.png"/><Relationship Id="rId25" Type="http://schemas.openxmlformats.org/officeDocument/2006/relationships/image" Target="../media/image3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5.png"/><Relationship Id="rId24" Type="http://schemas.openxmlformats.org/officeDocument/2006/relationships/image" Target="../media/image12.svg"/><Relationship Id="rId5" Type="http://schemas.openxmlformats.org/officeDocument/2006/relationships/image" Target="../media/image1.png"/><Relationship Id="rId15" Type="http://schemas.openxmlformats.org/officeDocument/2006/relationships/image" Target="../media/image27.png"/><Relationship Id="rId23" Type="http://schemas.openxmlformats.org/officeDocument/2006/relationships/image" Target="../media/image11.png"/><Relationship Id="rId28" Type="http://schemas.openxmlformats.org/officeDocument/2006/relationships/image" Target="../media/image36.svg"/><Relationship Id="rId10" Type="http://schemas.openxmlformats.org/officeDocument/2006/relationships/image" Target="../media/image20.svg"/><Relationship Id="rId19" Type="http://schemas.openxmlformats.org/officeDocument/2006/relationships/image" Target="../media/image23.png"/><Relationship Id="rId4" Type="http://schemas.openxmlformats.org/officeDocument/2006/relationships/image" Target="../media/image4.svg"/><Relationship Id="rId9" Type="http://schemas.openxmlformats.org/officeDocument/2006/relationships/image" Target="../media/image19.png"/><Relationship Id="rId14" Type="http://schemas.openxmlformats.org/officeDocument/2006/relationships/image" Target="../media/image22.svg"/><Relationship Id="rId22" Type="http://schemas.openxmlformats.org/officeDocument/2006/relationships/image" Target="../media/image30.svg"/><Relationship Id="rId27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1.png"/><Relationship Id="rId18" Type="http://schemas.openxmlformats.org/officeDocument/2006/relationships/image" Target="../media/image18.svg"/><Relationship Id="rId26" Type="http://schemas.openxmlformats.org/officeDocument/2006/relationships/image" Target="../media/image26.sv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svg"/><Relationship Id="rId7" Type="http://schemas.openxmlformats.org/officeDocument/2006/relationships/image" Target="../media/image39.png"/><Relationship Id="rId12" Type="http://schemas.openxmlformats.org/officeDocument/2006/relationships/image" Target="../media/image10.sv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4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29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8.svg"/><Relationship Id="rId11" Type="http://schemas.openxmlformats.org/officeDocument/2006/relationships/image" Target="../media/image9.png"/><Relationship Id="rId24" Type="http://schemas.openxmlformats.org/officeDocument/2006/relationships/image" Target="../media/image24.svg"/><Relationship Id="rId32" Type="http://schemas.openxmlformats.org/officeDocument/2006/relationships/image" Target="../media/image32.svg"/><Relationship Id="rId37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svg"/><Relationship Id="rId36" Type="http://schemas.openxmlformats.org/officeDocument/2006/relationships/image" Target="../media/image36.svg"/><Relationship Id="rId10" Type="http://schemas.openxmlformats.org/officeDocument/2006/relationships/image" Target="../media/image42.sv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svg"/><Relationship Id="rId9" Type="http://schemas.openxmlformats.org/officeDocument/2006/relationships/image" Target="../media/image41.png"/><Relationship Id="rId14" Type="http://schemas.openxmlformats.org/officeDocument/2006/relationships/image" Target="../media/image2.svg"/><Relationship Id="rId22" Type="http://schemas.openxmlformats.org/officeDocument/2006/relationships/image" Target="../media/image22.svg"/><Relationship Id="rId27" Type="http://schemas.openxmlformats.org/officeDocument/2006/relationships/image" Target="../media/image27.png"/><Relationship Id="rId30" Type="http://schemas.openxmlformats.org/officeDocument/2006/relationships/image" Target="../media/image30.svg"/><Relationship Id="rId35" Type="http://schemas.openxmlformats.org/officeDocument/2006/relationships/image" Target="../media/image35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23.png"/><Relationship Id="rId18" Type="http://schemas.openxmlformats.org/officeDocument/2006/relationships/image" Target="../media/image22.svg"/><Relationship Id="rId26" Type="http://schemas.openxmlformats.org/officeDocument/2006/relationships/image" Target="../media/image36.svg"/><Relationship Id="rId3" Type="http://schemas.openxmlformats.org/officeDocument/2006/relationships/image" Target="../media/image40.svg"/><Relationship Id="rId21" Type="http://schemas.openxmlformats.org/officeDocument/2006/relationships/image" Target="../media/image29.png"/><Relationship Id="rId7" Type="http://schemas.openxmlformats.org/officeDocument/2006/relationships/image" Target="../media/image3.png"/><Relationship Id="rId12" Type="http://schemas.openxmlformats.org/officeDocument/2006/relationships/image" Target="../media/image20.svg"/><Relationship Id="rId17" Type="http://schemas.openxmlformats.org/officeDocument/2006/relationships/image" Target="../media/image21.png"/><Relationship Id="rId25" Type="http://schemas.openxmlformats.org/officeDocument/2006/relationships/image" Target="../media/image35.png"/><Relationship Id="rId2" Type="http://schemas.openxmlformats.org/officeDocument/2006/relationships/image" Target="../media/image39.png"/><Relationship Id="rId16" Type="http://schemas.openxmlformats.org/officeDocument/2006/relationships/image" Target="../media/image2.svg"/><Relationship Id="rId20" Type="http://schemas.openxmlformats.org/officeDocument/2006/relationships/image" Target="../media/image28.svg"/><Relationship Id="rId29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32.svg"/><Relationship Id="rId5" Type="http://schemas.openxmlformats.org/officeDocument/2006/relationships/image" Target="../media/image42.svg"/><Relationship Id="rId15" Type="http://schemas.openxmlformats.org/officeDocument/2006/relationships/image" Target="../media/image1.png"/><Relationship Id="rId23" Type="http://schemas.openxmlformats.org/officeDocument/2006/relationships/image" Target="../media/image31.png"/><Relationship Id="rId28" Type="http://schemas.openxmlformats.org/officeDocument/2006/relationships/image" Target="../media/image18.svg"/><Relationship Id="rId10" Type="http://schemas.openxmlformats.org/officeDocument/2006/relationships/image" Target="../media/image16.svg"/><Relationship Id="rId19" Type="http://schemas.openxmlformats.org/officeDocument/2006/relationships/image" Target="../media/image27.png"/><Relationship Id="rId4" Type="http://schemas.openxmlformats.org/officeDocument/2006/relationships/image" Target="../media/image41.png"/><Relationship Id="rId9" Type="http://schemas.openxmlformats.org/officeDocument/2006/relationships/image" Target="../media/image15.png"/><Relationship Id="rId14" Type="http://schemas.openxmlformats.org/officeDocument/2006/relationships/image" Target="../media/image24.svg"/><Relationship Id="rId22" Type="http://schemas.openxmlformats.org/officeDocument/2006/relationships/image" Target="../media/image30.svg"/><Relationship Id="rId27" Type="http://schemas.openxmlformats.org/officeDocument/2006/relationships/image" Target="../media/image17.png"/><Relationship Id="rId30" Type="http://schemas.openxmlformats.org/officeDocument/2006/relationships/image" Target="../media/image26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5.png"/><Relationship Id="rId18" Type="http://schemas.openxmlformats.org/officeDocument/2006/relationships/image" Target="../media/image28.svg"/><Relationship Id="rId26" Type="http://schemas.openxmlformats.org/officeDocument/2006/relationships/image" Target="../media/image36.svg"/><Relationship Id="rId3" Type="http://schemas.openxmlformats.org/officeDocument/2006/relationships/image" Target="../media/image38.svg"/><Relationship Id="rId21" Type="http://schemas.openxmlformats.org/officeDocument/2006/relationships/image" Target="../media/image45.png"/><Relationship Id="rId7" Type="http://schemas.openxmlformats.org/officeDocument/2006/relationships/image" Target="../media/image3.png"/><Relationship Id="rId12" Type="http://schemas.openxmlformats.org/officeDocument/2006/relationships/image" Target="../media/image20.sv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image" Target="../media/image37.png"/><Relationship Id="rId16" Type="http://schemas.openxmlformats.org/officeDocument/2006/relationships/image" Target="../media/image22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34.svg"/><Relationship Id="rId5" Type="http://schemas.openxmlformats.org/officeDocument/2006/relationships/image" Target="../media/image10.svg"/><Relationship Id="rId15" Type="http://schemas.openxmlformats.org/officeDocument/2006/relationships/image" Target="../media/image21.png"/><Relationship Id="rId23" Type="http://schemas.openxmlformats.org/officeDocument/2006/relationships/image" Target="../media/image33.png"/><Relationship Id="rId28" Type="http://schemas.openxmlformats.org/officeDocument/2006/relationships/image" Target="../media/image44.svg"/><Relationship Id="rId10" Type="http://schemas.openxmlformats.org/officeDocument/2006/relationships/image" Target="../media/image18.svg"/><Relationship Id="rId19" Type="http://schemas.openxmlformats.org/officeDocument/2006/relationships/image" Target="../media/image23.png"/><Relationship Id="rId4" Type="http://schemas.openxmlformats.org/officeDocument/2006/relationships/image" Target="../media/image9.png"/><Relationship Id="rId9" Type="http://schemas.openxmlformats.org/officeDocument/2006/relationships/image" Target="../media/image17.png"/><Relationship Id="rId14" Type="http://schemas.openxmlformats.org/officeDocument/2006/relationships/image" Target="../media/image16.svg"/><Relationship Id="rId22" Type="http://schemas.openxmlformats.org/officeDocument/2006/relationships/image" Target="../media/image46.svg"/><Relationship Id="rId27" Type="http://schemas.openxmlformats.org/officeDocument/2006/relationships/image" Target="../media/image4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26" Type="http://schemas.openxmlformats.org/officeDocument/2006/relationships/image" Target="../media/image30.svg"/><Relationship Id="rId3" Type="http://schemas.openxmlformats.org/officeDocument/2006/relationships/image" Target="../media/image28.svg"/><Relationship Id="rId21" Type="http://schemas.openxmlformats.org/officeDocument/2006/relationships/image" Target="../media/image23.png"/><Relationship Id="rId7" Type="http://schemas.openxmlformats.org/officeDocument/2006/relationships/image" Target="../media/image39.png"/><Relationship Id="rId12" Type="http://schemas.openxmlformats.org/officeDocument/2006/relationships/image" Target="../media/image2.svg"/><Relationship Id="rId17" Type="http://schemas.openxmlformats.org/officeDocument/2006/relationships/image" Target="../media/image19.png"/><Relationship Id="rId25" Type="http://schemas.openxmlformats.org/officeDocument/2006/relationships/image" Target="../media/image29.png"/><Relationship Id="rId2" Type="http://schemas.openxmlformats.org/officeDocument/2006/relationships/image" Target="../media/image27.png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29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.png"/><Relationship Id="rId24" Type="http://schemas.openxmlformats.org/officeDocument/2006/relationships/image" Target="../media/image26.svg"/><Relationship Id="rId5" Type="http://schemas.openxmlformats.org/officeDocument/2006/relationships/image" Target="../media/image3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2.svg"/><Relationship Id="rId10" Type="http://schemas.openxmlformats.org/officeDocument/2006/relationships/image" Target="../media/image42.svg"/><Relationship Id="rId19" Type="http://schemas.openxmlformats.org/officeDocument/2006/relationships/image" Target="../media/image21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41.png"/><Relationship Id="rId14" Type="http://schemas.openxmlformats.org/officeDocument/2006/relationships/image" Target="../media/image16.svg"/><Relationship Id="rId22" Type="http://schemas.openxmlformats.org/officeDocument/2006/relationships/image" Target="../media/image24.svg"/><Relationship Id="rId27" Type="http://schemas.openxmlformats.org/officeDocument/2006/relationships/image" Target="../media/image31.png"/><Relationship Id="rId30" Type="http://schemas.openxmlformats.org/officeDocument/2006/relationships/image" Target="../media/image36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26" Type="http://schemas.openxmlformats.org/officeDocument/2006/relationships/image" Target="../media/image44.svg"/><Relationship Id="rId3" Type="http://schemas.openxmlformats.org/officeDocument/2006/relationships/image" Target="../media/image3.png"/><Relationship Id="rId21" Type="http://schemas.openxmlformats.org/officeDocument/2006/relationships/image" Target="../media/image33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17" Type="http://schemas.openxmlformats.org/officeDocument/2006/relationships/image" Target="../media/image21.png"/><Relationship Id="rId25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8.svg"/><Relationship Id="rId11" Type="http://schemas.openxmlformats.org/officeDocument/2006/relationships/image" Target="../media/image15.png"/><Relationship Id="rId24" Type="http://schemas.openxmlformats.org/officeDocument/2006/relationships/image" Target="../media/image36.svg"/><Relationship Id="rId5" Type="http://schemas.openxmlformats.org/officeDocument/2006/relationships/image" Target="../media/image37.png"/><Relationship Id="rId15" Type="http://schemas.openxmlformats.org/officeDocument/2006/relationships/image" Target="../media/image19.png"/><Relationship Id="rId23" Type="http://schemas.openxmlformats.org/officeDocument/2006/relationships/image" Target="../media/image35.png"/><Relationship Id="rId10" Type="http://schemas.openxmlformats.org/officeDocument/2006/relationships/image" Target="../media/image2.svg"/><Relationship Id="rId19" Type="http://schemas.openxmlformats.org/officeDocument/2006/relationships/image" Target="../media/image31.png"/><Relationship Id="rId4" Type="http://schemas.openxmlformats.org/officeDocument/2006/relationships/image" Target="../media/image4.svg"/><Relationship Id="rId9" Type="http://schemas.openxmlformats.org/officeDocument/2006/relationships/image" Target="../media/image1.png"/><Relationship Id="rId14" Type="http://schemas.openxmlformats.org/officeDocument/2006/relationships/image" Target="../media/image18.svg"/><Relationship Id="rId22" Type="http://schemas.openxmlformats.org/officeDocument/2006/relationships/image" Target="../media/image34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1.png"/><Relationship Id="rId18" Type="http://schemas.openxmlformats.org/officeDocument/2006/relationships/image" Target="../media/image42.svg"/><Relationship Id="rId26" Type="http://schemas.openxmlformats.org/officeDocument/2006/relationships/image" Target="../media/image18.svg"/><Relationship Id="rId3" Type="http://schemas.openxmlformats.org/officeDocument/2006/relationships/image" Target="../media/image3.png"/><Relationship Id="rId21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2.svg"/><Relationship Id="rId17" Type="http://schemas.openxmlformats.org/officeDocument/2006/relationships/image" Target="../media/image41.png"/><Relationship Id="rId25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4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21.png"/><Relationship Id="rId24" Type="http://schemas.openxmlformats.org/officeDocument/2006/relationships/image" Target="../media/image36.svg"/><Relationship Id="rId5" Type="http://schemas.openxmlformats.org/officeDocument/2006/relationships/image" Target="../media/image9.png"/><Relationship Id="rId15" Type="http://schemas.openxmlformats.org/officeDocument/2006/relationships/image" Target="../media/image33.png"/><Relationship Id="rId23" Type="http://schemas.openxmlformats.org/officeDocument/2006/relationships/image" Target="../media/image35.png"/><Relationship Id="rId10" Type="http://schemas.openxmlformats.org/officeDocument/2006/relationships/image" Target="../media/image20.svg"/><Relationship Id="rId19" Type="http://schemas.openxmlformats.org/officeDocument/2006/relationships/image" Target="../media/image23.png"/><Relationship Id="rId4" Type="http://schemas.openxmlformats.org/officeDocument/2006/relationships/image" Target="../media/image4.svg"/><Relationship Id="rId9" Type="http://schemas.openxmlformats.org/officeDocument/2006/relationships/image" Target="../media/image19.png"/><Relationship Id="rId14" Type="http://schemas.openxmlformats.org/officeDocument/2006/relationships/image" Target="../media/image32.svg"/><Relationship Id="rId22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1.png"/><Relationship Id="rId18" Type="http://schemas.openxmlformats.org/officeDocument/2006/relationships/image" Target="../media/image42.svg"/><Relationship Id="rId26" Type="http://schemas.openxmlformats.org/officeDocument/2006/relationships/image" Target="../media/image18.svg"/><Relationship Id="rId3" Type="http://schemas.openxmlformats.org/officeDocument/2006/relationships/image" Target="../media/image3.png"/><Relationship Id="rId21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2.svg"/><Relationship Id="rId17" Type="http://schemas.openxmlformats.org/officeDocument/2006/relationships/image" Target="../media/image41.png"/><Relationship Id="rId25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4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21.png"/><Relationship Id="rId24" Type="http://schemas.openxmlformats.org/officeDocument/2006/relationships/image" Target="../media/image36.svg"/><Relationship Id="rId5" Type="http://schemas.openxmlformats.org/officeDocument/2006/relationships/image" Target="../media/image9.png"/><Relationship Id="rId15" Type="http://schemas.openxmlformats.org/officeDocument/2006/relationships/image" Target="../media/image33.png"/><Relationship Id="rId23" Type="http://schemas.openxmlformats.org/officeDocument/2006/relationships/image" Target="../media/image35.png"/><Relationship Id="rId10" Type="http://schemas.openxmlformats.org/officeDocument/2006/relationships/image" Target="../media/image20.svg"/><Relationship Id="rId19" Type="http://schemas.openxmlformats.org/officeDocument/2006/relationships/image" Target="../media/image23.png"/><Relationship Id="rId4" Type="http://schemas.openxmlformats.org/officeDocument/2006/relationships/image" Target="../media/image4.svg"/><Relationship Id="rId9" Type="http://schemas.openxmlformats.org/officeDocument/2006/relationships/image" Target="../media/image19.png"/><Relationship Id="rId14" Type="http://schemas.openxmlformats.org/officeDocument/2006/relationships/image" Target="../media/image32.svg"/><Relationship Id="rId22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31.png"/><Relationship Id="rId18" Type="http://schemas.openxmlformats.org/officeDocument/2006/relationships/image" Target="../media/image42.svg"/><Relationship Id="rId26" Type="http://schemas.openxmlformats.org/officeDocument/2006/relationships/image" Target="../media/image18.svg"/><Relationship Id="rId3" Type="http://schemas.openxmlformats.org/officeDocument/2006/relationships/image" Target="../media/image3.png"/><Relationship Id="rId21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2.svg"/><Relationship Id="rId17" Type="http://schemas.openxmlformats.org/officeDocument/2006/relationships/image" Target="../media/image41.png"/><Relationship Id="rId25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4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21.png"/><Relationship Id="rId24" Type="http://schemas.openxmlformats.org/officeDocument/2006/relationships/image" Target="../media/image36.svg"/><Relationship Id="rId5" Type="http://schemas.openxmlformats.org/officeDocument/2006/relationships/image" Target="../media/image9.png"/><Relationship Id="rId15" Type="http://schemas.openxmlformats.org/officeDocument/2006/relationships/image" Target="../media/image33.png"/><Relationship Id="rId23" Type="http://schemas.openxmlformats.org/officeDocument/2006/relationships/image" Target="../media/image35.png"/><Relationship Id="rId10" Type="http://schemas.openxmlformats.org/officeDocument/2006/relationships/image" Target="../media/image20.svg"/><Relationship Id="rId19" Type="http://schemas.openxmlformats.org/officeDocument/2006/relationships/image" Target="../media/image23.png"/><Relationship Id="rId4" Type="http://schemas.openxmlformats.org/officeDocument/2006/relationships/image" Target="../media/image4.svg"/><Relationship Id="rId9" Type="http://schemas.openxmlformats.org/officeDocument/2006/relationships/image" Target="../media/image19.png"/><Relationship Id="rId14" Type="http://schemas.openxmlformats.org/officeDocument/2006/relationships/image" Target="../media/image32.svg"/><Relationship Id="rId22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9.png"/><Relationship Id="rId18" Type="http://schemas.openxmlformats.org/officeDocument/2006/relationships/image" Target="../media/image28.svg"/><Relationship Id="rId26" Type="http://schemas.openxmlformats.org/officeDocument/2006/relationships/image" Target="../media/image36.svg"/><Relationship Id="rId3" Type="http://schemas.openxmlformats.org/officeDocument/2006/relationships/image" Target="../media/image3.png"/><Relationship Id="rId21" Type="http://schemas.openxmlformats.org/officeDocument/2006/relationships/image" Target="../media/image13.png"/><Relationship Id="rId7" Type="http://schemas.openxmlformats.org/officeDocument/2006/relationships/image" Target="../media/image19.png"/><Relationship Id="rId12" Type="http://schemas.openxmlformats.org/officeDocument/2006/relationships/image" Target="../media/image2.sv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30.svg"/><Relationship Id="rId29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1.png"/><Relationship Id="rId24" Type="http://schemas.openxmlformats.org/officeDocument/2006/relationships/image" Target="../media/image32.svg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23" Type="http://schemas.openxmlformats.org/officeDocument/2006/relationships/image" Target="../media/image31.png"/><Relationship Id="rId28" Type="http://schemas.openxmlformats.org/officeDocument/2006/relationships/image" Target="../media/image18.svg"/><Relationship Id="rId10" Type="http://schemas.openxmlformats.org/officeDocument/2006/relationships/image" Target="../media/image24.svg"/><Relationship Id="rId19" Type="http://schemas.openxmlformats.org/officeDocument/2006/relationships/image" Target="../media/image29.png"/><Relationship Id="rId4" Type="http://schemas.openxmlformats.org/officeDocument/2006/relationships/image" Target="../media/image4.svg"/><Relationship Id="rId9" Type="http://schemas.openxmlformats.org/officeDocument/2006/relationships/image" Target="../media/image23.png"/><Relationship Id="rId14" Type="http://schemas.openxmlformats.org/officeDocument/2006/relationships/image" Target="../media/image10.svg"/><Relationship Id="rId22" Type="http://schemas.openxmlformats.org/officeDocument/2006/relationships/image" Target="../media/image14.svg"/><Relationship Id="rId27" Type="http://schemas.openxmlformats.org/officeDocument/2006/relationships/image" Target="../media/image17.png"/><Relationship Id="rId30" Type="http://schemas.openxmlformats.org/officeDocument/2006/relationships/image" Target="../media/image26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1.png"/><Relationship Id="rId18" Type="http://schemas.openxmlformats.org/officeDocument/2006/relationships/image" Target="../media/image10.svg"/><Relationship Id="rId26" Type="http://schemas.openxmlformats.org/officeDocument/2006/relationships/image" Target="../media/image34.svg"/><Relationship Id="rId3" Type="http://schemas.openxmlformats.org/officeDocument/2006/relationships/image" Target="../media/image3.png"/><Relationship Id="rId21" Type="http://schemas.openxmlformats.org/officeDocument/2006/relationships/image" Target="../media/image29.png"/><Relationship Id="rId7" Type="http://schemas.openxmlformats.org/officeDocument/2006/relationships/image" Target="../media/image17.png"/><Relationship Id="rId12" Type="http://schemas.openxmlformats.org/officeDocument/2006/relationships/image" Target="../media/image16.svg"/><Relationship Id="rId17" Type="http://schemas.openxmlformats.org/officeDocument/2006/relationships/image" Target="../media/image9.png"/><Relationship Id="rId25" Type="http://schemas.openxmlformats.org/officeDocument/2006/relationships/image" Target="../media/image3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5.png"/><Relationship Id="rId24" Type="http://schemas.openxmlformats.org/officeDocument/2006/relationships/image" Target="../media/image12.svg"/><Relationship Id="rId5" Type="http://schemas.openxmlformats.org/officeDocument/2006/relationships/image" Target="../media/image1.png"/><Relationship Id="rId15" Type="http://schemas.openxmlformats.org/officeDocument/2006/relationships/image" Target="../media/image27.png"/><Relationship Id="rId23" Type="http://schemas.openxmlformats.org/officeDocument/2006/relationships/image" Target="../media/image11.png"/><Relationship Id="rId28" Type="http://schemas.openxmlformats.org/officeDocument/2006/relationships/image" Target="../media/image36.svg"/><Relationship Id="rId10" Type="http://schemas.openxmlformats.org/officeDocument/2006/relationships/image" Target="../media/image20.svg"/><Relationship Id="rId19" Type="http://schemas.openxmlformats.org/officeDocument/2006/relationships/image" Target="../media/image23.png"/><Relationship Id="rId4" Type="http://schemas.openxmlformats.org/officeDocument/2006/relationships/image" Target="../media/image4.svg"/><Relationship Id="rId9" Type="http://schemas.openxmlformats.org/officeDocument/2006/relationships/image" Target="../media/image19.png"/><Relationship Id="rId14" Type="http://schemas.openxmlformats.org/officeDocument/2006/relationships/image" Target="../media/image22.svg"/><Relationship Id="rId22" Type="http://schemas.openxmlformats.org/officeDocument/2006/relationships/image" Target="../media/image30.svg"/><Relationship Id="rId27" Type="http://schemas.openxmlformats.org/officeDocument/2006/relationships/image" Target="../media/image3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1.png"/><Relationship Id="rId18" Type="http://schemas.openxmlformats.org/officeDocument/2006/relationships/image" Target="../media/image18.svg"/><Relationship Id="rId26" Type="http://schemas.openxmlformats.org/officeDocument/2006/relationships/image" Target="../media/image26.sv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svg"/><Relationship Id="rId7" Type="http://schemas.openxmlformats.org/officeDocument/2006/relationships/image" Target="../media/image39.png"/><Relationship Id="rId12" Type="http://schemas.openxmlformats.org/officeDocument/2006/relationships/image" Target="../media/image10.sv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4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29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8.svg"/><Relationship Id="rId11" Type="http://schemas.openxmlformats.org/officeDocument/2006/relationships/image" Target="../media/image9.png"/><Relationship Id="rId24" Type="http://schemas.openxmlformats.org/officeDocument/2006/relationships/image" Target="../media/image24.svg"/><Relationship Id="rId32" Type="http://schemas.openxmlformats.org/officeDocument/2006/relationships/image" Target="../media/image32.svg"/><Relationship Id="rId37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svg"/><Relationship Id="rId36" Type="http://schemas.openxmlformats.org/officeDocument/2006/relationships/image" Target="../media/image36.svg"/><Relationship Id="rId10" Type="http://schemas.openxmlformats.org/officeDocument/2006/relationships/image" Target="../media/image42.sv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svg"/><Relationship Id="rId9" Type="http://schemas.openxmlformats.org/officeDocument/2006/relationships/image" Target="../media/image41.png"/><Relationship Id="rId14" Type="http://schemas.openxmlformats.org/officeDocument/2006/relationships/image" Target="../media/image2.svg"/><Relationship Id="rId22" Type="http://schemas.openxmlformats.org/officeDocument/2006/relationships/image" Target="../media/image22.svg"/><Relationship Id="rId27" Type="http://schemas.openxmlformats.org/officeDocument/2006/relationships/image" Target="../media/image27.png"/><Relationship Id="rId30" Type="http://schemas.openxmlformats.org/officeDocument/2006/relationships/image" Target="../media/image30.svg"/><Relationship Id="rId35" Type="http://schemas.openxmlformats.org/officeDocument/2006/relationships/image" Target="../media/image3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23.png"/><Relationship Id="rId18" Type="http://schemas.openxmlformats.org/officeDocument/2006/relationships/image" Target="../media/image22.svg"/><Relationship Id="rId26" Type="http://schemas.openxmlformats.org/officeDocument/2006/relationships/image" Target="../media/image36.svg"/><Relationship Id="rId3" Type="http://schemas.openxmlformats.org/officeDocument/2006/relationships/image" Target="../media/image40.svg"/><Relationship Id="rId21" Type="http://schemas.openxmlformats.org/officeDocument/2006/relationships/image" Target="../media/image29.png"/><Relationship Id="rId7" Type="http://schemas.openxmlformats.org/officeDocument/2006/relationships/image" Target="../media/image3.png"/><Relationship Id="rId12" Type="http://schemas.openxmlformats.org/officeDocument/2006/relationships/image" Target="../media/image20.svg"/><Relationship Id="rId17" Type="http://schemas.openxmlformats.org/officeDocument/2006/relationships/image" Target="../media/image21.png"/><Relationship Id="rId25" Type="http://schemas.openxmlformats.org/officeDocument/2006/relationships/image" Target="../media/image35.png"/><Relationship Id="rId2" Type="http://schemas.openxmlformats.org/officeDocument/2006/relationships/image" Target="../media/image39.png"/><Relationship Id="rId16" Type="http://schemas.openxmlformats.org/officeDocument/2006/relationships/image" Target="../media/image2.svg"/><Relationship Id="rId20" Type="http://schemas.openxmlformats.org/officeDocument/2006/relationships/image" Target="../media/image28.svg"/><Relationship Id="rId29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32.svg"/><Relationship Id="rId5" Type="http://schemas.openxmlformats.org/officeDocument/2006/relationships/image" Target="../media/image42.svg"/><Relationship Id="rId15" Type="http://schemas.openxmlformats.org/officeDocument/2006/relationships/image" Target="../media/image1.png"/><Relationship Id="rId23" Type="http://schemas.openxmlformats.org/officeDocument/2006/relationships/image" Target="../media/image31.png"/><Relationship Id="rId28" Type="http://schemas.openxmlformats.org/officeDocument/2006/relationships/image" Target="../media/image18.svg"/><Relationship Id="rId10" Type="http://schemas.openxmlformats.org/officeDocument/2006/relationships/image" Target="../media/image16.svg"/><Relationship Id="rId19" Type="http://schemas.openxmlformats.org/officeDocument/2006/relationships/image" Target="../media/image27.png"/><Relationship Id="rId4" Type="http://schemas.openxmlformats.org/officeDocument/2006/relationships/image" Target="../media/image41.png"/><Relationship Id="rId9" Type="http://schemas.openxmlformats.org/officeDocument/2006/relationships/image" Target="../media/image15.png"/><Relationship Id="rId14" Type="http://schemas.openxmlformats.org/officeDocument/2006/relationships/image" Target="../media/image24.svg"/><Relationship Id="rId22" Type="http://schemas.openxmlformats.org/officeDocument/2006/relationships/image" Target="../media/image30.svg"/><Relationship Id="rId27" Type="http://schemas.openxmlformats.org/officeDocument/2006/relationships/image" Target="../media/image17.png"/><Relationship Id="rId30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5.png"/><Relationship Id="rId18" Type="http://schemas.openxmlformats.org/officeDocument/2006/relationships/image" Target="../media/image28.svg"/><Relationship Id="rId26" Type="http://schemas.openxmlformats.org/officeDocument/2006/relationships/image" Target="../media/image36.svg"/><Relationship Id="rId3" Type="http://schemas.openxmlformats.org/officeDocument/2006/relationships/image" Target="../media/image38.svg"/><Relationship Id="rId21" Type="http://schemas.openxmlformats.org/officeDocument/2006/relationships/image" Target="../media/image45.png"/><Relationship Id="rId7" Type="http://schemas.openxmlformats.org/officeDocument/2006/relationships/image" Target="../media/image3.png"/><Relationship Id="rId12" Type="http://schemas.openxmlformats.org/officeDocument/2006/relationships/image" Target="../media/image20.sv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image" Target="../media/image37.png"/><Relationship Id="rId16" Type="http://schemas.openxmlformats.org/officeDocument/2006/relationships/image" Target="../media/image22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34.svg"/><Relationship Id="rId5" Type="http://schemas.openxmlformats.org/officeDocument/2006/relationships/image" Target="../media/image10.svg"/><Relationship Id="rId15" Type="http://schemas.openxmlformats.org/officeDocument/2006/relationships/image" Target="../media/image21.png"/><Relationship Id="rId23" Type="http://schemas.openxmlformats.org/officeDocument/2006/relationships/image" Target="../media/image33.png"/><Relationship Id="rId28" Type="http://schemas.openxmlformats.org/officeDocument/2006/relationships/image" Target="../media/image44.svg"/><Relationship Id="rId10" Type="http://schemas.openxmlformats.org/officeDocument/2006/relationships/image" Target="../media/image18.svg"/><Relationship Id="rId19" Type="http://schemas.openxmlformats.org/officeDocument/2006/relationships/image" Target="../media/image23.png"/><Relationship Id="rId4" Type="http://schemas.openxmlformats.org/officeDocument/2006/relationships/image" Target="../media/image9.png"/><Relationship Id="rId9" Type="http://schemas.openxmlformats.org/officeDocument/2006/relationships/image" Target="../media/image17.png"/><Relationship Id="rId14" Type="http://schemas.openxmlformats.org/officeDocument/2006/relationships/image" Target="../media/image16.svg"/><Relationship Id="rId22" Type="http://schemas.openxmlformats.org/officeDocument/2006/relationships/image" Target="../media/image46.svg"/><Relationship Id="rId27" Type="http://schemas.openxmlformats.org/officeDocument/2006/relationships/image" Target="../media/image4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26" Type="http://schemas.openxmlformats.org/officeDocument/2006/relationships/image" Target="../media/image30.svg"/><Relationship Id="rId3" Type="http://schemas.openxmlformats.org/officeDocument/2006/relationships/image" Target="../media/image28.svg"/><Relationship Id="rId21" Type="http://schemas.openxmlformats.org/officeDocument/2006/relationships/image" Target="../media/image23.png"/><Relationship Id="rId7" Type="http://schemas.openxmlformats.org/officeDocument/2006/relationships/image" Target="../media/image39.png"/><Relationship Id="rId12" Type="http://schemas.openxmlformats.org/officeDocument/2006/relationships/image" Target="../media/image2.svg"/><Relationship Id="rId17" Type="http://schemas.openxmlformats.org/officeDocument/2006/relationships/image" Target="../media/image19.png"/><Relationship Id="rId25" Type="http://schemas.openxmlformats.org/officeDocument/2006/relationships/image" Target="../media/image29.png"/><Relationship Id="rId2" Type="http://schemas.openxmlformats.org/officeDocument/2006/relationships/image" Target="../media/image27.png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29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.png"/><Relationship Id="rId24" Type="http://schemas.openxmlformats.org/officeDocument/2006/relationships/image" Target="../media/image26.svg"/><Relationship Id="rId5" Type="http://schemas.openxmlformats.org/officeDocument/2006/relationships/image" Target="../media/image3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2.svg"/><Relationship Id="rId10" Type="http://schemas.openxmlformats.org/officeDocument/2006/relationships/image" Target="../media/image42.svg"/><Relationship Id="rId19" Type="http://schemas.openxmlformats.org/officeDocument/2006/relationships/image" Target="../media/image21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41.png"/><Relationship Id="rId14" Type="http://schemas.openxmlformats.org/officeDocument/2006/relationships/image" Target="../media/image16.svg"/><Relationship Id="rId22" Type="http://schemas.openxmlformats.org/officeDocument/2006/relationships/image" Target="../media/image24.svg"/><Relationship Id="rId27" Type="http://schemas.openxmlformats.org/officeDocument/2006/relationships/image" Target="../media/image31.png"/><Relationship Id="rId30" Type="http://schemas.openxmlformats.org/officeDocument/2006/relationships/image" Target="../media/image3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26" Type="http://schemas.openxmlformats.org/officeDocument/2006/relationships/image" Target="../media/image44.svg"/><Relationship Id="rId3" Type="http://schemas.openxmlformats.org/officeDocument/2006/relationships/image" Target="../media/image3.png"/><Relationship Id="rId21" Type="http://schemas.openxmlformats.org/officeDocument/2006/relationships/image" Target="../media/image33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17" Type="http://schemas.openxmlformats.org/officeDocument/2006/relationships/image" Target="../media/image21.png"/><Relationship Id="rId25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8.svg"/><Relationship Id="rId11" Type="http://schemas.openxmlformats.org/officeDocument/2006/relationships/image" Target="../media/image15.png"/><Relationship Id="rId24" Type="http://schemas.openxmlformats.org/officeDocument/2006/relationships/image" Target="../media/image36.svg"/><Relationship Id="rId5" Type="http://schemas.openxmlformats.org/officeDocument/2006/relationships/image" Target="../media/image37.png"/><Relationship Id="rId15" Type="http://schemas.openxmlformats.org/officeDocument/2006/relationships/image" Target="../media/image19.png"/><Relationship Id="rId23" Type="http://schemas.openxmlformats.org/officeDocument/2006/relationships/image" Target="../media/image35.png"/><Relationship Id="rId10" Type="http://schemas.openxmlformats.org/officeDocument/2006/relationships/image" Target="../media/image2.svg"/><Relationship Id="rId19" Type="http://schemas.openxmlformats.org/officeDocument/2006/relationships/image" Target="../media/image31.png"/><Relationship Id="rId4" Type="http://schemas.openxmlformats.org/officeDocument/2006/relationships/image" Target="../media/image4.svg"/><Relationship Id="rId9" Type="http://schemas.openxmlformats.org/officeDocument/2006/relationships/image" Target="../media/image1.png"/><Relationship Id="rId14" Type="http://schemas.openxmlformats.org/officeDocument/2006/relationships/image" Target="../media/image18.svg"/><Relationship Id="rId22" Type="http://schemas.openxmlformats.org/officeDocument/2006/relationships/image" Target="../media/image3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9.png"/><Relationship Id="rId18" Type="http://schemas.openxmlformats.org/officeDocument/2006/relationships/image" Target="../media/image28.svg"/><Relationship Id="rId26" Type="http://schemas.openxmlformats.org/officeDocument/2006/relationships/image" Target="../media/image36.svg"/><Relationship Id="rId3" Type="http://schemas.openxmlformats.org/officeDocument/2006/relationships/image" Target="../media/image3.png"/><Relationship Id="rId21" Type="http://schemas.openxmlformats.org/officeDocument/2006/relationships/image" Target="../media/image13.png"/><Relationship Id="rId7" Type="http://schemas.openxmlformats.org/officeDocument/2006/relationships/image" Target="../media/image19.png"/><Relationship Id="rId12" Type="http://schemas.openxmlformats.org/officeDocument/2006/relationships/image" Target="../media/image2.sv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30.svg"/><Relationship Id="rId29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1.png"/><Relationship Id="rId24" Type="http://schemas.openxmlformats.org/officeDocument/2006/relationships/image" Target="../media/image32.svg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23" Type="http://schemas.openxmlformats.org/officeDocument/2006/relationships/image" Target="../media/image31.png"/><Relationship Id="rId28" Type="http://schemas.openxmlformats.org/officeDocument/2006/relationships/image" Target="../media/image18.svg"/><Relationship Id="rId10" Type="http://schemas.openxmlformats.org/officeDocument/2006/relationships/image" Target="../media/image24.svg"/><Relationship Id="rId19" Type="http://schemas.openxmlformats.org/officeDocument/2006/relationships/image" Target="../media/image29.png"/><Relationship Id="rId4" Type="http://schemas.openxmlformats.org/officeDocument/2006/relationships/image" Target="../media/image4.svg"/><Relationship Id="rId9" Type="http://schemas.openxmlformats.org/officeDocument/2006/relationships/image" Target="../media/image23.png"/><Relationship Id="rId14" Type="http://schemas.openxmlformats.org/officeDocument/2006/relationships/image" Target="../media/image10.svg"/><Relationship Id="rId22" Type="http://schemas.openxmlformats.org/officeDocument/2006/relationships/image" Target="../media/image14.svg"/><Relationship Id="rId27" Type="http://schemas.openxmlformats.org/officeDocument/2006/relationships/image" Target="../media/image17.png"/><Relationship Id="rId30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래픽 31">
            <a:extLst>
              <a:ext uri="{FF2B5EF4-FFF2-40B4-BE49-F238E27FC236}">
                <a16:creationId xmlns:a16="http://schemas.microsoft.com/office/drawing/2014/main" id="{00FA28FA-C50E-49C0-A1B1-05FD0EC8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50145">
            <a:off x="9943228" y="4620094"/>
            <a:ext cx="747617" cy="1639006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CAF47D9A-4F01-4A47-A168-D6B9CFFFCA35}"/>
              </a:ext>
            </a:extLst>
          </p:cNvPr>
          <p:cNvGrpSpPr/>
          <p:nvPr userDrawn="1"/>
        </p:nvGrpSpPr>
        <p:grpSpPr>
          <a:xfrm>
            <a:off x="-2" y="0"/>
            <a:ext cx="2902434" cy="2108199"/>
            <a:chOff x="-2" y="0"/>
            <a:chExt cx="3746502" cy="2721292"/>
          </a:xfrm>
        </p:grpSpPr>
        <p:pic>
          <p:nvPicPr>
            <p:cNvPr id="3" name="그래픽 2">
              <a:extLst>
                <a:ext uri="{FF2B5EF4-FFF2-40B4-BE49-F238E27FC236}">
                  <a16:creationId xmlns:a16="http://schemas.microsoft.com/office/drawing/2014/main" id="{7E8CE53A-96DA-40C5-92F0-69E7822A65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5826" t="2280"/>
            <a:stretch/>
          </p:blipFill>
          <p:spPr>
            <a:xfrm>
              <a:off x="0" y="0"/>
              <a:ext cx="3746500" cy="2721292"/>
            </a:xfrm>
            <a:prstGeom prst="rect">
              <a:avLst/>
            </a:prstGeom>
          </p:spPr>
        </p:pic>
        <p:pic>
          <p:nvPicPr>
            <p:cNvPr id="2" name="그래픽 1">
              <a:extLst>
                <a:ext uri="{FF2B5EF4-FFF2-40B4-BE49-F238E27FC236}">
                  <a16:creationId xmlns:a16="http://schemas.microsoft.com/office/drawing/2014/main" id="{3DB78452-6F84-489F-8E79-4519587738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3068" t="4226"/>
            <a:stretch/>
          </p:blipFill>
          <p:spPr>
            <a:xfrm>
              <a:off x="-2" y="0"/>
              <a:ext cx="3299209" cy="1439404"/>
            </a:xfrm>
            <a:prstGeom prst="rect">
              <a:avLst/>
            </a:prstGeom>
          </p:spPr>
        </p:pic>
      </p:grpSp>
      <p:pic>
        <p:nvPicPr>
          <p:cNvPr id="7" name="그래픽 6">
            <a:extLst>
              <a:ext uri="{FF2B5EF4-FFF2-40B4-BE49-F238E27FC236}">
                <a16:creationId xmlns:a16="http://schemas.microsoft.com/office/drawing/2014/main" id="{164AC714-48D6-42F3-81EB-B0988B72AE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916" b="17516"/>
          <a:stretch/>
        </p:blipFill>
        <p:spPr>
          <a:xfrm>
            <a:off x="7797800" y="5781709"/>
            <a:ext cx="4394200" cy="107629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5614258-C7F9-4D94-AF04-F986A3911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7591" b="8129"/>
          <a:stretch/>
        </p:blipFill>
        <p:spPr>
          <a:xfrm flipV="1">
            <a:off x="8652610" y="-3"/>
            <a:ext cx="3539389" cy="177210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FF6A332-3F8C-4059-8F19-F3E1427163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10171" b="4100"/>
          <a:stretch/>
        </p:blipFill>
        <p:spPr>
          <a:xfrm flipH="1">
            <a:off x="-2" y="3310971"/>
            <a:ext cx="3200401" cy="354702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D452DD0-4BFA-48B0-ABAB-08404393105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04852" y="1801813"/>
            <a:ext cx="209915" cy="15802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C4BCF23-E758-492E-858B-87A8C9FDCA9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2693257">
            <a:off x="571498" y="209424"/>
            <a:ext cx="165102" cy="38681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6AB6DE7-D638-4592-9956-4E6AD6821CE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04873" y="5122585"/>
            <a:ext cx="344356" cy="202840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BD6C3D68-544D-4C53-9C2C-8D99059FE24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654049" y="3928323"/>
            <a:ext cx="209915" cy="158026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27A66C3A-4E56-4DB5-8975-1498DA639FC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2693257" flipH="1" flipV="1">
            <a:off x="10756388" y="3737130"/>
            <a:ext cx="165102" cy="38681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4EC5A9E6-E68C-4C4D-A9F2-75C8E51E8A8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 flipV="1">
            <a:off x="7636968" y="496693"/>
            <a:ext cx="344356" cy="20284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FF0B4447-D8C7-45B4-8AED-43B56943664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380333" y="2320360"/>
            <a:ext cx="917213" cy="92505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3AC43F4-A927-4049-9D5D-D307655E3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b="13955"/>
          <a:stretch/>
        </p:blipFill>
        <p:spPr>
          <a:xfrm flipH="1">
            <a:off x="7534773" y="5931911"/>
            <a:ext cx="602723" cy="926089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CA321647-D4B8-4B6A-8E99-40F7EE8A3BF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20322319" flipH="1">
            <a:off x="2139596" y="5614184"/>
            <a:ext cx="660400" cy="141133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66FC9046-E40D-411C-9485-2E6EFD5166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b="2684"/>
          <a:stretch/>
        </p:blipFill>
        <p:spPr>
          <a:xfrm>
            <a:off x="8652611" y="5147909"/>
            <a:ext cx="910986" cy="171009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5FE1031E-DB20-4222-95D2-1BE878A36C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r="8306" b="10566"/>
          <a:stretch/>
        </p:blipFill>
        <p:spPr>
          <a:xfrm>
            <a:off x="11098031" y="4417042"/>
            <a:ext cx="1093969" cy="244095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4E94934C-F443-4BBA-8999-5420D1E46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b="11845"/>
          <a:stretch/>
        </p:blipFill>
        <p:spPr>
          <a:xfrm>
            <a:off x="62018" y="5325382"/>
            <a:ext cx="970597" cy="153261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4E0F1E8-09CF-4EA3-93BC-3AFE837B5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t="9701" r="16864"/>
          <a:stretch/>
        </p:blipFill>
        <p:spPr>
          <a:xfrm>
            <a:off x="11163449" y="-1"/>
            <a:ext cx="1028552" cy="1148731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C41BF2E5-77F3-4C11-8AC2-69ECB405C58D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3064125" y="5899940"/>
            <a:ext cx="602723" cy="95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278DBE71-AFCD-4B38-936C-177F6CBCFC9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734778">
            <a:off x="10465311" y="5128032"/>
            <a:ext cx="419892" cy="9205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91B0434-61F5-44A9-B577-9E84068994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693257">
            <a:off x="6226735" y="6332650"/>
            <a:ext cx="92195" cy="216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D337D69-A5B0-4504-8572-A1D55B5D7AE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0121" y="521501"/>
            <a:ext cx="344356" cy="20284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145F03B-E047-492B-AE4D-DC7A800A7A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215653" y="994982"/>
            <a:ext cx="209915" cy="15802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74BB07-70F5-4434-A0F8-4C22F37209B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693257" flipH="1" flipV="1">
            <a:off x="11354134" y="1505032"/>
            <a:ext cx="165102" cy="38681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6984F25-5089-4247-9C15-90E52520D8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71074" y="394756"/>
            <a:ext cx="653584" cy="6591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CF8C3B9-8216-4241-B1E1-11A7C549D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2684"/>
          <a:stretch/>
        </p:blipFill>
        <p:spPr>
          <a:xfrm>
            <a:off x="9885304" y="5842000"/>
            <a:ext cx="541235" cy="10160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44F7F44-3A48-40D0-9C0B-F8CD4CDEE4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5916" b="17516"/>
          <a:stretch/>
        </p:blipFill>
        <p:spPr>
          <a:xfrm>
            <a:off x="9158088" y="6114891"/>
            <a:ext cx="3033912" cy="74310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69C03A4-6892-4F13-88DE-3FE183FA5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3955"/>
          <a:stretch/>
        </p:blipFill>
        <p:spPr>
          <a:xfrm flipH="1">
            <a:off x="8976485" y="6218595"/>
            <a:ext cx="416141" cy="63940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042A0FA-59E9-4CCA-BBB4-164AD6DF2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8306" b="10566"/>
          <a:stretch/>
        </p:blipFill>
        <p:spPr>
          <a:xfrm>
            <a:off x="11436685" y="5172676"/>
            <a:ext cx="755315" cy="168532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2F1F26F-1DB8-4408-AE3A-3687BA47E2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7591" b="8129"/>
          <a:stretch/>
        </p:blipFill>
        <p:spPr>
          <a:xfrm flipH="1">
            <a:off x="2" y="5311724"/>
            <a:ext cx="3088350" cy="154627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13D2B12-01E2-4B47-88A2-D286339B451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590931" y="5439597"/>
            <a:ext cx="183165" cy="13788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410E1CA-E425-44BF-94B0-8A042D62D65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55095" y="6425724"/>
            <a:ext cx="300473" cy="1769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E4A03F74-DC05-4A04-8B4D-E1260CD72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9701" r="16864"/>
          <a:stretch/>
        </p:blipFill>
        <p:spPr>
          <a:xfrm flipH="1" flipV="1">
            <a:off x="0" y="5993452"/>
            <a:ext cx="774096" cy="86454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D427A7B-E639-4BE2-9324-F64391477F9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053012" y="6097110"/>
            <a:ext cx="478682" cy="76089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0C4432C3-9742-4417-9B64-45D82B80FC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693257">
            <a:off x="653711" y="1768412"/>
            <a:ext cx="92195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894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11B522D-C74B-4E4C-A2D1-FA41D1FCB9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231" t="8430"/>
          <a:stretch/>
        </p:blipFill>
        <p:spPr>
          <a:xfrm>
            <a:off x="1" y="0"/>
            <a:ext cx="3070330" cy="158833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6B5025A-DCEA-4631-8E5E-4E6D1EF6C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2821" t="9489"/>
          <a:stretch/>
        </p:blipFill>
        <p:spPr>
          <a:xfrm flipV="1">
            <a:off x="0" y="5269668"/>
            <a:ext cx="2946400" cy="158833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22A070EE-C1DD-469D-AD5A-C50AAB89A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253" t="10275"/>
          <a:stretch/>
        </p:blipFill>
        <p:spPr>
          <a:xfrm flipH="1" flipV="1">
            <a:off x="9245600" y="5437526"/>
            <a:ext cx="2946400" cy="1420474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23E17959-1B2E-4C3E-9E22-8A38B06E60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916" b="17516"/>
          <a:stretch/>
        </p:blipFill>
        <p:spPr>
          <a:xfrm flipV="1">
            <a:off x="8331200" y="-1"/>
            <a:ext cx="3860800" cy="94564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2F9BB95-3390-46CE-936A-F6D2AAE40F3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950145">
            <a:off x="10034943" y="5251207"/>
            <a:ext cx="471935" cy="103462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DAE1A2C-4E14-4D67-97E3-04E65F97799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04852" y="1801813"/>
            <a:ext cx="209915" cy="15802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ABF72643-09BC-404E-863C-1C9A87FFA7F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2693257">
            <a:off x="914550" y="1123987"/>
            <a:ext cx="165102" cy="38681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FAA19780-7CC1-4CDB-82C8-401DBEE7FB2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04873" y="5122585"/>
            <a:ext cx="344356" cy="20284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024C445-AFED-48A7-B234-B88D5B761F8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654049" y="3928323"/>
            <a:ext cx="209915" cy="15802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58E85D64-836B-4730-A331-6CB51350E6A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2693257" flipH="1" flipV="1">
            <a:off x="11212524" y="4380044"/>
            <a:ext cx="165102" cy="38681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49DF45C0-0F58-4067-A205-DA27CBB9F58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7636968" y="496693"/>
            <a:ext cx="344356" cy="20284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1F5808B-E3A3-4209-93AA-BE6EEC69529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268866" y="2921000"/>
            <a:ext cx="704507" cy="710528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86BB204A-02FE-443F-8008-435F9274A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3955"/>
          <a:stretch/>
        </p:blipFill>
        <p:spPr>
          <a:xfrm flipH="1">
            <a:off x="7636967" y="6088934"/>
            <a:ext cx="500528" cy="769066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9D40479-7A00-469B-9F98-CD0CBBFBC7A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0322319" flipH="1">
            <a:off x="2421217" y="6005763"/>
            <a:ext cx="452396" cy="966814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3242F5E7-D13A-4888-9CFF-7D71704A7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2684"/>
          <a:stretch/>
        </p:blipFill>
        <p:spPr>
          <a:xfrm>
            <a:off x="8988533" y="5778500"/>
            <a:ext cx="575063" cy="10795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F60DB9E5-1270-4582-BFE0-9ADB840C3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r="8306" b="10566"/>
          <a:stretch/>
        </p:blipFill>
        <p:spPr>
          <a:xfrm>
            <a:off x="11501429" y="5317138"/>
            <a:ext cx="690571" cy="1540862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4E1F8747-DDDA-4410-971A-6886FDC983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b="11845"/>
          <a:stretch/>
        </p:blipFill>
        <p:spPr>
          <a:xfrm>
            <a:off x="62018" y="5923154"/>
            <a:ext cx="592031" cy="934845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4D325DA0-0970-4694-8AE0-AC2ECF22B8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t="9701" r="16864"/>
          <a:stretch/>
        </p:blipFill>
        <p:spPr>
          <a:xfrm>
            <a:off x="11304852" y="0"/>
            <a:ext cx="887149" cy="990806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7E4146C8-132E-4530-B420-317F7AFC8D3D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064125" y="6173526"/>
            <a:ext cx="430607" cy="684473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F34BBB0E-A2EE-419F-B45A-A8A52D077FB5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7809429">
            <a:off x="132656" y="1061845"/>
            <a:ext cx="536811" cy="10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002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래픽 26">
            <a:extLst>
              <a:ext uri="{FF2B5EF4-FFF2-40B4-BE49-F238E27FC236}">
                <a16:creationId xmlns:a16="http://schemas.microsoft.com/office/drawing/2014/main" id="{BF013056-1B66-4C2C-94BB-A4D1F55E82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821" t="9489"/>
          <a:stretch/>
        </p:blipFill>
        <p:spPr>
          <a:xfrm flipH="1" flipV="1">
            <a:off x="9461498" y="5386053"/>
            <a:ext cx="2730502" cy="147194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65C28DF-6F5E-48F4-8EB9-96DE794840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253" t="10275"/>
          <a:stretch/>
        </p:blipFill>
        <p:spPr>
          <a:xfrm flipV="1">
            <a:off x="-2" y="5541608"/>
            <a:ext cx="2730502" cy="1316389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2145F03B-E047-492B-AE4D-DC7A800A7A4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730684" flipV="1">
            <a:off x="248660" y="4491863"/>
            <a:ext cx="209915" cy="15802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410E1CA-E425-44BF-94B0-8A042D62D65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8771949" y="6451311"/>
            <a:ext cx="160678" cy="9464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69C03A4-6892-4F13-88DE-3FE183FA5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19347"/>
          <a:stretch/>
        </p:blipFill>
        <p:spPr>
          <a:xfrm>
            <a:off x="3263514" y="6189205"/>
            <a:ext cx="464366" cy="668793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78DBE71-AFCD-4B38-936C-177F6CBCFC9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950145">
            <a:off x="1661697" y="5428244"/>
            <a:ext cx="464560" cy="101845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6984F25-5089-4247-9C15-90E52520D81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55444" y="4439852"/>
            <a:ext cx="569945" cy="57481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CF8C3B9-8216-4241-B1E1-11A7C549D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2684"/>
          <a:stretch/>
        </p:blipFill>
        <p:spPr>
          <a:xfrm>
            <a:off x="9950566" y="5795369"/>
            <a:ext cx="566076" cy="106263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042A0FA-59E9-4CCA-BBB4-164AD6DF2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8306" b="10566"/>
          <a:stretch/>
        </p:blipFill>
        <p:spPr>
          <a:xfrm>
            <a:off x="11470120" y="5341217"/>
            <a:ext cx="679779" cy="151678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B4128D8-D214-4334-ACED-856B9DF826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1845"/>
          <a:stretch/>
        </p:blipFill>
        <p:spPr>
          <a:xfrm>
            <a:off x="-2" y="5817599"/>
            <a:ext cx="658879" cy="104040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D427A7B-E639-4BE2-9324-F64391477F9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037945" y="6207632"/>
            <a:ext cx="409152" cy="65036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74BB07-70F5-4434-A0F8-4C22F37209B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4093601" flipH="1" flipV="1">
            <a:off x="11055526" y="5446490"/>
            <a:ext cx="123163" cy="2885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D337D69-A5B0-4504-8572-A1D55B5D7AE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7945" y="5719712"/>
            <a:ext cx="256882" cy="15131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91B0434-61F5-44A9-B577-9E840689945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2693257">
            <a:off x="457156" y="5051264"/>
            <a:ext cx="123163" cy="28855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1CCCAF5-018D-441E-9878-F76D69F8B3A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1277681">
            <a:off x="9350502" y="6168851"/>
            <a:ext cx="367140" cy="78461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9AA4330D-33AE-466D-9BF5-E8427AA82A3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9246708" y="5988751"/>
            <a:ext cx="209915" cy="15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724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01DD2551-F655-4219-BBFF-C63757564C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31" t="8430"/>
          <a:stretch/>
        </p:blipFill>
        <p:spPr>
          <a:xfrm flipV="1">
            <a:off x="1" y="5269668"/>
            <a:ext cx="3070330" cy="158833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44F7F44-3A48-40D0-9C0B-F8CD4CDEE4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916" b="17516"/>
          <a:stretch/>
        </p:blipFill>
        <p:spPr>
          <a:xfrm>
            <a:off x="9158088" y="6114891"/>
            <a:ext cx="3033912" cy="743109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407302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 flipH="1">
            <a:off x="5428344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991B0434-61F5-44A9-B577-9E84068994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906743" flipH="1">
            <a:off x="9509625" y="6098159"/>
            <a:ext cx="92195" cy="216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D337D69-A5B0-4504-8572-A1D55B5D7AE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787523" y="521501"/>
            <a:ext cx="344356" cy="20284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145F03B-E047-492B-AE4D-DC7A800A7A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1766432" y="994982"/>
            <a:ext cx="209915" cy="15802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74BB07-70F5-4434-A0F8-4C22F37209B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906743" flipV="1">
            <a:off x="672764" y="1505032"/>
            <a:ext cx="165102" cy="38681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6984F25-5089-4247-9C15-90E52520D81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367342" y="394756"/>
            <a:ext cx="653584" cy="6591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CF8C3B9-8216-4241-B1E1-11A7C549D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2684"/>
          <a:stretch/>
        </p:blipFill>
        <p:spPr>
          <a:xfrm flipH="1">
            <a:off x="10190214" y="5842000"/>
            <a:ext cx="541235" cy="101600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69C03A4-6892-4F13-88DE-3FE183FA5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3955"/>
          <a:stretch/>
        </p:blipFill>
        <p:spPr>
          <a:xfrm>
            <a:off x="3089431" y="6218595"/>
            <a:ext cx="416141" cy="63940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042A0FA-59E9-4CCA-BBB4-164AD6DF2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8306" b="10566"/>
          <a:stretch/>
        </p:blipFill>
        <p:spPr>
          <a:xfrm flipH="1">
            <a:off x="0" y="5172676"/>
            <a:ext cx="755315" cy="168532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13D2B12-01E2-4B47-88A2-D286339B451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1417904" y="5439597"/>
            <a:ext cx="183165" cy="13788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410E1CA-E425-44BF-94B0-8A042D62D65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3701631" y="6425724"/>
            <a:ext cx="300473" cy="1769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E4A03F74-DC05-4A04-8B4D-E1260CD72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9701" r="16864"/>
          <a:stretch/>
        </p:blipFill>
        <p:spPr>
          <a:xfrm flipV="1">
            <a:off x="11417904" y="5993452"/>
            <a:ext cx="774096" cy="86454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D427A7B-E639-4BE2-9324-F64391477F9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8660306" y="6097110"/>
            <a:ext cx="478682" cy="76089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0C4432C3-9742-4417-9B64-45D82B80FC7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906743" flipH="1">
            <a:off x="11446094" y="1768412"/>
            <a:ext cx="92195" cy="21600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A81D6B4-E5C2-4DC7-BB26-DF05254FE37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731412" y="5788721"/>
            <a:ext cx="536811" cy="10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416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그래픽 40">
            <a:extLst>
              <a:ext uri="{FF2B5EF4-FFF2-40B4-BE49-F238E27FC236}">
                <a16:creationId xmlns:a16="http://schemas.microsoft.com/office/drawing/2014/main" id="{3242F5E7-D13A-4888-9CFF-7D71704A7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684"/>
          <a:stretch/>
        </p:blipFill>
        <p:spPr>
          <a:xfrm flipH="1">
            <a:off x="2519675" y="5778500"/>
            <a:ext cx="575063" cy="107950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86B5025A-DCEA-4631-8E5E-4E6D1EF6C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2821" t="9489"/>
          <a:stretch/>
        </p:blipFill>
        <p:spPr>
          <a:xfrm flipV="1">
            <a:off x="0" y="5269668"/>
            <a:ext cx="2946400" cy="158833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22A070EE-C1DD-469D-AD5A-C50AAB89A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253" t="10275"/>
          <a:stretch/>
        </p:blipFill>
        <p:spPr>
          <a:xfrm flipH="1" flipV="1">
            <a:off x="9245600" y="5437526"/>
            <a:ext cx="2946400" cy="1420474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2F9BB95-3390-46CE-936A-F6D2AAE40F3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5337805" flipH="1">
            <a:off x="9932964" y="5277185"/>
            <a:ext cx="471935" cy="103462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DAE1A2C-4E14-4D67-97E3-04E65F97799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372492" y="4721395"/>
            <a:ext cx="209915" cy="15802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ABF72643-09BC-404E-863C-1C9A87FFA7F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8906743" flipH="1">
            <a:off x="11483101" y="1236087"/>
            <a:ext cx="165102" cy="38681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FAA19780-7CC1-4CDB-82C8-401DBEE7FB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1313524" y="5234685"/>
            <a:ext cx="344356" cy="20284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024C445-AFED-48A7-B234-B88D5B761F8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1698789" y="4040423"/>
            <a:ext cx="209915" cy="15802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58E85D64-836B-4730-A331-6CB51350E6A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8906743" flipV="1">
            <a:off x="2123391" y="5675613"/>
            <a:ext cx="165102" cy="38681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1F5808B-E3A3-4209-93AA-BE6EEC69529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815589" y="4524157"/>
            <a:ext cx="704507" cy="710528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86BB204A-02FE-443F-8008-435F9274A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13955"/>
          <a:stretch/>
        </p:blipFill>
        <p:spPr>
          <a:xfrm>
            <a:off x="4116523" y="6088934"/>
            <a:ext cx="500528" cy="769066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9D40479-7A00-469B-9F98-CD0CBBFBC7A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277681">
            <a:off x="9984658" y="6005764"/>
            <a:ext cx="452396" cy="966814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F60DB9E5-1270-4582-BFE0-9ADB840C3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8306" b="10566"/>
          <a:stretch/>
        </p:blipFill>
        <p:spPr>
          <a:xfrm flipH="1">
            <a:off x="62018" y="5317138"/>
            <a:ext cx="690571" cy="1540862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4E1F8747-DDDA-4410-971A-6886FDC983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11845"/>
          <a:stretch/>
        </p:blipFill>
        <p:spPr>
          <a:xfrm flipH="1">
            <a:off x="11599969" y="5923154"/>
            <a:ext cx="592031" cy="934845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7E4146C8-132E-4530-B420-317F7AFC8D3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9393938" y="6173526"/>
            <a:ext cx="430607" cy="68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591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11B522D-C74B-4E4C-A2D1-FA41D1FCB9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231" t="8430"/>
          <a:stretch/>
        </p:blipFill>
        <p:spPr>
          <a:xfrm>
            <a:off x="1" y="0"/>
            <a:ext cx="3070330" cy="1588331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23E17959-1B2E-4C3E-9E22-8A38B06E60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916" b="17516"/>
          <a:stretch/>
        </p:blipFill>
        <p:spPr>
          <a:xfrm flipV="1">
            <a:off x="8331200" y="-1"/>
            <a:ext cx="3860800" cy="94564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2F9BB95-3390-46CE-936A-F6D2AAE40F3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50145">
            <a:off x="11408801" y="5797616"/>
            <a:ext cx="471935" cy="103462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DAE1A2C-4E14-4D67-97E3-04E65F97799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04852" y="1801813"/>
            <a:ext cx="209915" cy="15802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ABF72643-09BC-404E-863C-1C9A87FFA7F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693257">
            <a:off x="1088961" y="947522"/>
            <a:ext cx="165102" cy="38681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FAA19780-7CC1-4CDB-82C8-401DBEE7FB2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32180" y="6192323"/>
            <a:ext cx="344356" cy="20284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024C445-AFED-48A7-B234-B88D5B761F8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296103" y="5437526"/>
            <a:ext cx="209915" cy="15802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58E85D64-836B-4730-A331-6CB51350E6A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693257" flipH="1" flipV="1">
            <a:off x="11562217" y="5438221"/>
            <a:ext cx="165102" cy="38681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49DF45C0-0F58-4067-A205-DA27CBB9F58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8070120" y="341618"/>
            <a:ext cx="261079" cy="15378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1F5808B-E3A3-4209-93AA-BE6EEC69529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87492" y="1031091"/>
            <a:ext cx="704507" cy="710528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4E1F8747-DDDA-4410-971A-6886FDC983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-6195"/>
          <a:stretch/>
        </p:blipFill>
        <p:spPr>
          <a:xfrm rot="16719779">
            <a:off x="9869168" y="216090"/>
            <a:ext cx="424886" cy="808218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4D325DA0-0970-4694-8AE0-AC2ECF22B8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9701" r="16864"/>
          <a:stretch/>
        </p:blipFill>
        <p:spPr>
          <a:xfrm>
            <a:off x="11304852" y="0"/>
            <a:ext cx="887149" cy="990806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7E4146C8-132E-4530-B420-317F7AFC8D3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2642667">
            <a:off x="2045227" y="548850"/>
            <a:ext cx="430607" cy="684473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F34BBB0E-A2EE-419F-B45A-A8A52D077FB5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7809429">
            <a:off x="252454" y="1433351"/>
            <a:ext cx="536811" cy="10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131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2F87998-DC2A-4773-A2FD-67BA63E68C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916" b="17516"/>
          <a:stretch/>
        </p:blipFill>
        <p:spPr>
          <a:xfrm flipV="1">
            <a:off x="9015880" y="-1"/>
            <a:ext cx="3176120" cy="77794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8A7DC89-5FF8-4587-A6E4-A7AD3B87DC3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62180" y="1482277"/>
            <a:ext cx="172688" cy="13000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49C341E-D72B-4108-8DBC-818D6CE054B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8801100" y="281035"/>
            <a:ext cx="214779" cy="12651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558BA8E-B7C0-4B72-94DA-A2DDD72AEE7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12431" y="848236"/>
            <a:ext cx="579569" cy="58452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3C8E5D5-229D-4D38-B3D2-864072BED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-6195"/>
          <a:stretch/>
        </p:blipFill>
        <p:spPr>
          <a:xfrm rot="16719779">
            <a:off x="10281102" y="177768"/>
            <a:ext cx="349536" cy="6648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EAA62F9-3F83-4658-86AC-0CC5953CE3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9701" r="16864"/>
          <a:stretch/>
        </p:blipFill>
        <p:spPr>
          <a:xfrm>
            <a:off x="11462180" y="0"/>
            <a:ext cx="729821" cy="81509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17E8BC7-D472-4EC0-8ABB-C925B9F39E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5253" t="10275"/>
          <a:stretch/>
        </p:blipFill>
        <p:spPr>
          <a:xfrm flipV="1">
            <a:off x="-2" y="5541608"/>
            <a:ext cx="2730502" cy="13163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1B514880-3B46-4705-9D34-06A5F3D83B0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730684" flipV="1">
            <a:off x="248660" y="4491863"/>
            <a:ext cx="209915" cy="15802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1954A4B-C9D2-43DD-977F-F0A879E0F3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9347"/>
          <a:stretch/>
        </p:blipFill>
        <p:spPr>
          <a:xfrm>
            <a:off x="3263514" y="6189205"/>
            <a:ext cx="464366" cy="66879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7D28778-B21D-47B2-8E49-B07EF2201AB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950145">
            <a:off x="1661697" y="5428244"/>
            <a:ext cx="464560" cy="101845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648941A-3849-46CF-B627-88CD789B7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11845"/>
          <a:stretch/>
        </p:blipFill>
        <p:spPr>
          <a:xfrm>
            <a:off x="-2" y="5817599"/>
            <a:ext cx="658879" cy="104040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ACAB842-691B-495E-9DE2-AA114B46BD7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037945" y="6207632"/>
            <a:ext cx="409152" cy="65036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A1B57064-8678-4789-A126-3D5102F896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7945" y="5719712"/>
            <a:ext cx="256882" cy="15131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4BE2051-288D-4305-89CC-9C893EF49C6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693257">
            <a:off x="457156" y="5051264"/>
            <a:ext cx="123163" cy="288552"/>
          </a:xfrm>
          <a:prstGeom prst="rect">
            <a:avLst/>
          </a:prstGeom>
        </p:spPr>
      </p:pic>
      <p:sp>
        <p:nvSpPr>
          <p:cNvPr id="19" name="그림 개체 틀 7">
            <a:extLst>
              <a:ext uri="{FF2B5EF4-FFF2-40B4-BE49-F238E27FC236}">
                <a16:creationId xmlns:a16="http://schemas.microsoft.com/office/drawing/2014/main" id="{6C25D277-29A5-4560-8A3D-F43D8F6424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7">
            <a:extLst>
              <a:ext uri="{FF2B5EF4-FFF2-40B4-BE49-F238E27FC236}">
                <a16:creationId xmlns:a16="http://schemas.microsoft.com/office/drawing/2014/main" id="{C98386AA-F78B-4C5A-B0D9-0F8E69174EB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69973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54286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2F87998-DC2A-4773-A2FD-67BA63E68C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916" b="17516"/>
          <a:stretch/>
        </p:blipFill>
        <p:spPr>
          <a:xfrm flipV="1">
            <a:off x="9015880" y="-1"/>
            <a:ext cx="3176120" cy="77794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8A7DC89-5FF8-4587-A6E4-A7AD3B87DC3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62180" y="1482277"/>
            <a:ext cx="172688" cy="13000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49C341E-D72B-4108-8DBC-818D6CE054B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8801100" y="281035"/>
            <a:ext cx="214779" cy="12651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558BA8E-B7C0-4B72-94DA-A2DDD72AEE7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12431" y="848236"/>
            <a:ext cx="579569" cy="58452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3C8E5D5-229D-4D38-B3D2-864072BED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-6195"/>
          <a:stretch/>
        </p:blipFill>
        <p:spPr>
          <a:xfrm rot="16719779">
            <a:off x="10281102" y="177768"/>
            <a:ext cx="349536" cy="6648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EAA62F9-3F83-4658-86AC-0CC5953CE3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9701" r="16864"/>
          <a:stretch/>
        </p:blipFill>
        <p:spPr>
          <a:xfrm>
            <a:off x="11462180" y="0"/>
            <a:ext cx="729821" cy="81509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17E8BC7-D472-4EC0-8ABB-C925B9F39E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5253" t="10275"/>
          <a:stretch/>
        </p:blipFill>
        <p:spPr>
          <a:xfrm flipV="1">
            <a:off x="-2" y="5541608"/>
            <a:ext cx="2730502" cy="13163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1B514880-3B46-4705-9D34-06A5F3D83B0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730684" flipV="1">
            <a:off x="248660" y="4491863"/>
            <a:ext cx="209915" cy="15802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1954A4B-C9D2-43DD-977F-F0A879E0F3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9347"/>
          <a:stretch/>
        </p:blipFill>
        <p:spPr>
          <a:xfrm>
            <a:off x="3263514" y="6189205"/>
            <a:ext cx="464366" cy="66879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7D28778-B21D-47B2-8E49-B07EF2201AB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950145">
            <a:off x="1661697" y="5428244"/>
            <a:ext cx="464560" cy="101845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648941A-3849-46CF-B627-88CD789B7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11845"/>
          <a:stretch/>
        </p:blipFill>
        <p:spPr>
          <a:xfrm>
            <a:off x="-2" y="5817599"/>
            <a:ext cx="658879" cy="104040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ACAB842-691B-495E-9DE2-AA114B46BD7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037945" y="6207632"/>
            <a:ext cx="409152" cy="65036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A1B57064-8678-4789-A126-3D5102F896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7945" y="5719712"/>
            <a:ext cx="256882" cy="15131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4BE2051-288D-4305-89CC-9C893EF49C6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693257">
            <a:off x="457156" y="5051264"/>
            <a:ext cx="123163" cy="288552"/>
          </a:xfrm>
          <a:prstGeom prst="rect">
            <a:avLst/>
          </a:prstGeom>
        </p:spPr>
      </p:pic>
      <p:sp>
        <p:nvSpPr>
          <p:cNvPr id="19" name="그림 개체 틀 7">
            <a:extLst>
              <a:ext uri="{FF2B5EF4-FFF2-40B4-BE49-F238E27FC236}">
                <a16:creationId xmlns:a16="http://schemas.microsoft.com/office/drawing/2014/main" id="{905FD38F-B0FC-4DBE-95BE-3888B7FAEA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157315"/>
            <a:ext cx="3668682" cy="4543425"/>
          </a:xfrm>
          <a:prstGeom prst="roundRect">
            <a:avLst>
              <a:gd name="adj" fmla="val 140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78660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2F87998-DC2A-4773-A2FD-67BA63E68C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916" b="17516"/>
          <a:stretch/>
        </p:blipFill>
        <p:spPr>
          <a:xfrm flipV="1">
            <a:off x="9015880" y="-1"/>
            <a:ext cx="3176120" cy="77794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8A7DC89-5FF8-4587-A6E4-A7AD3B87DC3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62180" y="1482277"/>
            <a:ext cx="172688" cy="13000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49C341E-D72B-4108-8DBC-818D6CE054B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8801100" y="281035"/>
            <a:ext cx="214779" cy="12651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558BA8E-B7C0-4B72-94DA-A2DDD72AEE7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12431" y="848236"/>
            <a:ext cx="579569" cy="58452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3C8E5D5-229D-4D38-B3D2-864072BED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-6195"/>
          <a:stretch/>
        </p:blipFill>
        <p:spPr>
          <a:xfrm rot="16719779">
            <a:off x="10281102" y="177768"/>
            <a:ext cx="349536" cy="6648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EAA62F9-3F83-4658-86AC-0CC5953CE3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9701" r="16864"/>
          <a:stretch/>
        </p:blipFill>
        <p:spPr>
          <a:xfrm>
            <a:off x="11462180" y="0"/>
            <a:ext cx="729821" cy="81509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17E8BC7-D472-4EC0-8ABB-C925B9F39E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5253" t="10275"/>
          <a:stretch/>
        </p:blipFill>
        <p:spPr>
          <a:xfrm flipV="1">
            <a:off x="-2" y="5541608"/>
            <a:ext cx="2730502" cy="13163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1B514880-3B46-4705-9D34-06A5F3D83B0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730684" flipV="1">
            <a:off x="248660" y="4491863"/>
            <a:ext cx="209915" cy="15802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1954A4B-C9D2-43DD-977F-F0A879E0F3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9347"/>
          <a:stretch/>
        </p:blipFill>
        <p:spPr>
          <a:xfrm>
            <a:off x="3263514" y="6189205"/>
            <a:ext cx="464366" cy="66879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7D28778-B21D-47B2-8E49-B07EF2201AB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950145">
            <a:off x="1661697" y="5428244"/>
            <a:ext cx="464560" cy="101845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648941A-3849-46CF-B627-88CD789B7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11845"/>
          <a:stretch/>
        </p:blipFill>
        <p:spPr>
          <a:xfrm>
            <a:off x="-2" y="5817599"/>
            <a:ext cx="658879" cy="104040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ACAB842-691B-495E-9DE2-AA114B46BD7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037945" y="6207632"/>
            <a:ext cx="409152" cy="65036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A1B57064-8678-4789-A126-3D5102F896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7945" y="5719712"/>
            <a:ext cx="256882" cy="15131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4BE2051-288D-4305-89CC-9C893EF49C6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693257">
            <a:off x="457156" y="5051264"/>
            <a:ext cx="123163" cy="288552"/>
          </a:xfrm>
          <a:prstGeom prst="rect">
            <a:avLst/>
          </a:prstGeom>
        </p:spPr>
      </p:pic>
      <p:sp>
        <p:nvSpPr>
          <p:cNvPr id="19" name="그림 개체 틀 7">
            <a:extLst>
              <a:ext uri="{FF2B5EF4-FFF2-40B4-BE49-F238E27FC236}">
                <a16:creationId xmlns:a16="http://schemas.microsoft.com/office/drawing/2014/main" id="{63F8C77B-ED0F-4DD0-93AC-DB7B3BD7FC8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74467" y="1044207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72009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2145F03B-E047-492B-AE4D-DC7A800A7A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7869316" flipH="1" flipV="1">
            <a:off x="11827495" y="3669334"/>
            <a:ext cx="209915" cy="15802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410E1CA-E425-44BF-94B0-8A042D62D65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3217270" y="6451311"/>
            <a:ext cx="160678" cy="9464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69C03A4-6892-4F13-88DE-3FE183FA5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3955"/>
          <a:stretch/>
        </p:blipFill>
        <p:spPr>
          <a:xfrm>
            <a:off x="4202076" y="6144496"/>
            <a:ext cx="464366" cy="71350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78DBE71-AFCD-4B38-936C-177F6CBCFC9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649855" flipH="1">
            <a:off x="932797" y="5467391"/>
            <a:ext cx="464560" cy="101845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44F7F44-3A48-40D0-9C0B-F8CD4CDEE4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5916" b="17516"/>
          <a:stretch/>
        </p:blipFill>
        <p:spPr>
          <a:xfrm flipH="1">
            <a:off x="-2" y="6189205"/>
            <a:ext cx="2730502" cy="66879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6984F25-5089-4247-9C15-90E52520D81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24508" y="4439852"/>
            <a:ext cx="569945" cy="57481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CF8C3B9-8216-4241-B1E1-11A7C549D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2684"/>
          <a:stretch/>
        </p:blipFill>
        <p:spPr>
          <a:xfrm flipH="1">
            <a:off x="1633255" y="5795369"/>
            <a:ext cx="566076" cy="106263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042A0FA-59E9-4CCA-BBB4-164AD6DF2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8306" b="10566"/>
          <a:stretch/>
        </p:blipFill>
        <p:spPr>
          <a:xfrm flipH="1">
            <a:off x="-2" y="5341217"/>
            <a:ext cx="679779" cy="151678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8FDBC51-7AFE-4237-B516-83D25D4B1A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10171" b="4100"/>
          <a:stretch/>
        </p:blipFill>
        <p:spPr>
          <a:xfrm>
            <a:off x="10019444" y="4450139"/>
            <a:ext cx="2172556" cy="240786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B4128D8-D214-4334-ACED-856B9DF826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1845"/>
          <a:stretch/>
        </p:blipFill>
        <p:spPr>
          <a:xfrm flipH="1">
            <a:off x="11491020" y="5817599"/>
            <a:ext cx="658879" cy="104040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D427A7B-E639-4BE2-9324-F64391477F9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9702800" y="6207632"/>
            <a:ext cx="409152" cy="65036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74BB07-70F5-4434-A0F8-4C22F37209B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7506399" flipV="1">
            <a:off x="1499414" y="5403925"/>
            <a:ext cx="123163" cy="2885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D337D69-A5B0-4504-8572-A1D55B5D7AE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0722914" y="5174110"/>
            <a:ext cx="256882" cy="15131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91B0434-61F5-44A9-B577-9E840689945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8906743" flipH="1">
            <a:off x="11471438" y="4160185"/>
            <a:ext cx="123163" cy="28855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1CCCAF5-018D-441E-9878-F76D69F8B3A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20322319" flipH="1">
            <a:off x="2432255" y="6168851"/>
            <a:ext cx="367140" cy="78461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9AA4330D-33AE-466D-9BF5-E8427AA82A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3968067" y="5835726"/>
            <a:ext cx="209915" cy="15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685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278DBE71-AFCD-4B38-936C-177F6CBCFC9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734778">
            <a:off x="10465311" y="5128032"/>
            <a:ext cx="419892" cy="9205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91B0434-61F5-44A9-B577-9E84068994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693257">
            <a:off x="6226735" y="6332650"/>
            <a:ext cx="92195" cy="216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D337D69-A5B0-4504-8572-A1D55B5D7AE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0121" y="521501"/>
            <a:ext cx="344356" cy="20284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145F03B-E047-492B-AE4D-DC7A800A7A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215653" y="994982"/>
            <a:ext cx="209915" cy="15802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74BB07-70F5-4434-A0F8-4C22F37209B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693257" flipH="1" flipV="1">
            <a:off x="11354134" y="1505032"/>
            <a:ext cx="165102" cy="38681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6984F25-5089-4247-9C15-90E52520D8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71074" y="394756"/>
            <a:ext cx="653584" cy="6591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CF8C3B9-8216-4241-B1E1-11A7C549D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2684"/>
          <a:stretch/>
        </p:blipFill>
        <p:spPr>
          <a:xfrm>
            <a:off x="9885304" y="5842000"/>
            <a:ext cx="541235" cy="10160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44F7F44-3A48-40D0-9C0B-F8CD4CDEE4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5916" b="17516"/>
          <a:stretch/>
        </p:blipFill>
        <p:spPr>
          <a:xfrm>
            <a:off x="9158088" y="6114891"/>
            <a:ext cx="3033912" cy="74310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69C03A4-6892-4F13-88DE-3FE183FA5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3955"/>
          <a:stretch/>
        </p:blipFill>
        <p:spPr>
          <a:xfrm flipH="1">
            <a:off x="8976485" y="6218595"/>
            <a:ext cx="416141" cy="63940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042A0FA-59E9-4CCA-BBB4-164AD6DF2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8306" b="10566"/>
          <a:stretch/>
        </p:blipFill>
        <p:spPr>
          <a:xfrm>
            <a:off x="11436685" y="5172676"/>
            <a:ext cx="755315" cy="168532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2F1F26F-1DB8-4408-AE3A-3687BA47E2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7591" b="8129"/>
          <a:stretch/>
        </p:blipFill>
        <p:spPr>
          <a:xfrm flipH="1">
            <a:off x="2" y="5311724"/>
            <a:ext cx="3088350" cy="154627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13D2B12-01E2-4B47-88A2-D286339B451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590931" y="5439597"/>
            <a:ext cx="183165" cy="13788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410E1CA-E425-44BF-94B0-8A042D62D65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55095" y="6425724"/>
            <a:ext cx="300473" cy="1769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E4A03F74-DC05-4A04-8B4D-E1260CD72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9701" r="16864"/>
          <a:stretch/>
        </p:blipFill>
        <p:spPr>
          <a:xfrm flipH="1" flipV="1">
            <a:off x="0" y="5993452"/>
            <a:ext cx="774096" cy="86454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D427A7B-E639-4BE2-9324-F64391477F9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053012" y="6097110"/>
            <a:ext cx="478682" cy="76089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0C4432C3-9742-4417-9B64-45D82B80FC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693257">
            <a:off x="653711" y="1768412"/>
            <a:ext cx="92195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074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11B522D-C74B-4E4C-A2D1-FA41D1FCB9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231" t="8430"/>
          <a:stretch/>
        </p:blipFill>
        <p:spPr>
          <a:xfrm>
            <a:off x="1" y="0"/>
            <a:ext cx="3070330" cy="158833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6B5025A-DCEA-4631-8E5E-4E6D1EF6C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2821" t="9489"/>
          <a:stretch/>
        </p:blipFill>
        <p:spPr>
          <a:xfrm flipV="1">
            <a:off x="0" y="5269668"/>
            <a:ext cx="2946400" cy="158833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22A070EE-C1DD-469D-AD5A-C50AAB89A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253" t="10275"/>
          <a:stretch/>
        </p:blipFill>
        <p:spPr>
          <a:xfrm flipH="1" flipV="1">
            <a:off x="9245600" y="5437526"/>
            <a:ext cx="2946400" cy="1420474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23E17959-1B2E-4C3E-9E22-8A38B06E60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916" b="17516"/>
          <a:stretch/>
        </p:blipFill>
        <p:spPr>
          <a:xfrm flipV="1">
            <a:off x="8331200" y="-1"/>
            <a:ext cx="3860800" cy="94564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2F9BB95-3390-46CE-936A-F6D2AAE40F3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950145">
            <a:off x="10034943" y="5251207"/>
            <a:ext cx="471935" cy="103462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DAE1A2C-4E14-4D67-97E3-04E65F97799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04852" y="1801813"/>
            <a:ext cx="209915" cy="15802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ABF72643-09BC-404E-863C-1C9A87FFA7F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2693257">
            <a:off x="914550" y="1123987"/>
            <a:ext cx="165102" cy="38681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FAA19780-7CC1-4CDB-82C8-401DBEE7FB2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04873" y="5122585"/>
            <a:ext cx="344356" cy="20284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024C445-AFED-48A7-B234-B88D5B761F8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654049" y="3928323"/>
            <a:ext cx="209915" cy="15802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58E85D64-836B-4730-A331-6CB51350E6A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2693257" flipH="1" flipV="1">
            <a:off x="11212524" y="4380044"/>
            <a:ext cx="165102" cy="38681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49DF45C0-0F58-4067-A205-DA27CBB9F58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7636968" y="496693"/>
            <a:ext cx="344356" cy="20284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1F5808B-E3A3-4209-93AA-BE6EEC69529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268866" y="2921000"/>
            <a:ext cx="704507" cy="710528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86BB204A-02FE-443F-8008-435F9274A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3955"/>
          <a:stretch/>
        </p:blipFill>
        <p:spPr>
          <a:xfrm flipH="1">
            <a:off x="7636967" y="6088934"/>
            <a:ext cx="500528" cy="769066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9D40479-7A00-469B-9F98-CD0CBBFBC7A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0322319" flipH="1">
            <a:off x="2421217" y="6005763"/>
            <a:ext cx="452396" cy="966814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3242F5E7-D13A-4888-9CFF-7D71704A7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2684"/>
          <a:stretch/>
        </p:blipFill>
        <p:spPr>
          <a:xfrm>
            <a:off x="8988533" y="5778500"/>
            <a:ext cx="575063" cy="10795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F60DB9E5-1270-4582-BFE0-9ADB840C3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r="8306" b="10566"/>
          <a:stretch/>
        </p:blipFill>
        <p:spPr>
          <a:xfrm>
            <a:off x="11501429" y="5317138"/>
            <a:ext cx="690571" cy="1540862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4E1F8747-DDDA-4410-971A-6886FDC983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b="11845"/>
          <a:stretch/>
        </p:blipFill>
        <p:spPr>
          <a:xfrm>
            <a:off x="62018" y="5923154"/>
            <a:ext cx="592031" cy="934845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4D325DA0-0970-4694-8AE0-AC2ECF22B8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t="9701" r="16864"/>
          <a:stretch/>
        </p:blipFill>
        <p:spPr>
          <a:xfrm>
            <a:off x="11304852" y="0"/>
            <a:ext cx="887149" cy="990806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7E4146C8-132E-4530-B420-317F7AFC8D3D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064125" y="6173526"/>
            <a:ext cx="430607" cy="684473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F34BBB0E-A2EE-419F-B45A-A8A52D077FB5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7809429">
            <a:off x="132656" y="1061845"/>
            <a:ext cx="536811" cy="10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489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래픽 26">
            <a:extLst>
              <a:ext uri="{FF2B5EF4-FFF2-40B4-BE49-F238E27FC236}">
                <a16:creationId xmlns:a16="http://schemas.microsoft.com/office/drawing/2014/main" id="{BF013056-1B66-4C2C-94BB-A4D1F55E82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821" t="9489"/>
          <a:stretch/>
        </p:blipFill>
        <p:spPr>
          <a:xfrm flipH="1" flipV="1">
            <a:off x="9461498" y="5386053"/>
            <a:ext cx="2730502" cy="147194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65C28DF-6F5E-48F4-8EB9-96DE794840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253" t="10275"/>
          <a:stretch/>
        </p:blipFill>
        <p:spPr>
          <a:xfrm flipV="1">
            <a:off x="-2" y="5541608"/>
            <a:ext cx="2730502" cy="1316389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2145F03B-E047-492B-AE4D-DC7A800A7A4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730684" flipV="1">
            <a:off x="248660" y="4491863"/>
            <a:ext cx="209915" cy="15802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410E1CA-E425-44BF-94B0-8A042D62D65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8771949" y="6451311"/>
            <a:ext cx="160678" cy="9464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69C03A4-6892-4F13-88DE-3FE183FA5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19347"/>
          <a:stretch/>
        </p:blipFill>
        <p:spPr>
          <a:xfrm>
            <a:off x="3263514" y="6189205"/>
            <a:ext cx="464366" cy="668793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78DBE71-AFCD-4B38-936C-177F6CBCFC9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950145">
            <a:off x="1661697" y="5428244"/>
            <a:ext cx="464560" cy="101845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6984F25-5089-4247-9C15-90E52520D81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55444" y="4439852"/>
            <a:ext cx="569945" cy="57481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CF8C3B9-8216-4241-B1E1-11A7C549D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2684"/>
          <a:stretch/>
        </p:blipFill>
        <p:spPr>
          <a:xfrm>
            <a:off x="9950566" y="5795369"/>
            <a:ext cx="566076" cy="106263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042A0FA-59E9-4CCA-BBB4-164AD6DF2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8306" b="10566"/>
          <a:stretch/>
        </p:blipFill>
        <p:spPr>
          <a:xfrm>
            <a:off x="11470120" y="5341217"/>
            <a:ext cx="679779" cy="151678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B4128D8-D214-4334-ACED-856B9DF826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1845"/>
          <a:stretch/>
        </p:blipFill>
        <p:spPr>
          <a:xfrm>
            <a:off x="-2" y="5817599"/>
            <a:ext cx="658879" cy="104040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D427A7B-E639-4BE2-9324-F64391477F9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037945" y="6207632"/>
            <a:ext cx="409152" cy="65036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74BB07-70F5-4434-A0F8-4C22F37209B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4093601" flipH="1" flipV="1">
            <a:off x="11055526" y="5446490"/>
            <a:ext cx="123163" cy="2885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D337D69-A5B0-4504-8572-A1D55B5D7AE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7945" y="5719712"/>
            <a:ext cx="256882" cy="15131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91B0434-61F5-44A9-B577-9E840689945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2693257">
            <a:off x="457156" y="5051264"/>
            <a:ext cx="123163" cy="28855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1CCCAF5-018D-441E-9878-F76D69F8B3A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1277681">
            <a:off x="9350502" y="6168851"/>
            <a:ext cx="367140" cy="78461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9AA4330D-33AE-466D-9BF5-E8427AA82A3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9246708" y="5988751"/>
            <a:ext cx="209915" cy="15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043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01DD2551-F655-4219-BBFF-C63757564C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31" t="8430"/>
          <a:stretch/>
        </p:blipFill>
        <p:spPr>
          <a:xfrm flipV="1">
            <a:off x="1" y="5269668"/>
            <a:ext cx="3070330" cy="158833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44F7F44-3A48-40D0-9C0B-F8CD4CDEE4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916" b="17516"/>
          <a:stretch/>
        </p:blipFill>
        <p:spPr>
          <a:xfrm>
            <a:off x="9158088" y="6114891"/>
            <a:ext cx="3033912" cy="743109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407302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 flipH="1">
            <a:off x="5428344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991B0434-61F5-44A9-B577-9E84068994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906743" flipH="1">
            <a:off x="9509625" y="6098159"/>
            <a:ext cx="92195" cy="2160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D337D69-A5B0-4504-8572-A1D55B5D7AE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787523" y="521501"/>
            <a:ext cx="344356" cy="20284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145F03B-E047-492B-AE4D-DC7A800A7A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1766432" y="994982"/>
            <a:ext cx="209915" cy="15802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74BB07-70F5-4434-A0F8-4C22F37209B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906743" flipV="1">
            <a:off x="672764" y="1505032"/>
            <a:ext cx="165102" cy="38681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6984F25-5089-4247-9C15-90E52520D81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367342" y="394756"/>
            <a:ext cx="653584" cy="65917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CF8C3B9-8216-4241-B1E1-11A7C549D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2684"/>
          <a:stretch/>
        </p:blipFill>
        <p:spPr>
          <a:xfrm flipH="1">
            <a:off x="10190214" y="5842000"/>
            <a:ext cx="541235" cy="101600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69C03A4-6892-4F13-88DE-3FE183FA5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3955"/>
          <a:stretch/>
        </p:blipFill>
        <p:spPr>
          <a:xfrm>
            <a:off x="3089431" y="6218595"/>
            <a:ext cx="416141" cy="63940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042A0FA-59E9-4CCA-BBB4-164AD6DF2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8306" b="10566"/>
          <a:stretch/>
        </p:blipFill>
        <p:spPr>
          <a:xfrm flipH="1">
            <a:off x="0" y="5172676"/>
            <a:ext cx="755315" cy="168532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13D2B12-01E2-4B47-88A2-D286339B451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1417904" y="5439597"/>
            <a:ext cx="183165" cy="13788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410E1CA-E425-44BF-94B0-8A042D62D65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3701631" y="6425724"/>
            <a:ext cx="300473" cy="17699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E4A03F74-DC05-4A04-8B4D-E1260CD72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9701" r="16864"/>
          <a:stretch/>
        </p:blipFill>
        <p:spPr>
          <a:xfrm flipV="1">
            <a:off x="11417904" y="5993452"/>
            <a:ext cx="774096" cy="86454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D427A7B-E639-4BE2-9324-F64391477F9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8660306" y="6097110"/>
            <a:ext cx="478682" cy="76089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0C4432C3-9742-4417-9B64-45D82B80FC7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906743" flipH="1">
            <a:off x="11446094" y="1768412"/>
            <a:ext cx="92195" cy="21600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A81D6B4-E5C2-4DC7-BB26-DF05254FE37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731412" y="5788721"/>
            <a:ext cx="536811" cy="1052975"/>
          </a:xfrm>
          <a:prstGeom prst="rect">
            <a:avLst/>
          </a:prstGeom>
        </p:spPr>
      </p:pic>
      <p:sp>
        <p:nvSpPr>
          <p:cNvPr id="28" name="그림 개체 틀 12">
            <a:extLst>
              <a:ext uri="{FF2B5EF4-FFF2-40B4-BE49-F238E27FC236}">
                <a16:creationId xmlns:a16="http://schemas.microsoft.com/office/drawing/2014/main" id="{633C0279-33DB-47C4-9D46-0A4A62F7C9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783" y="986971"/>
            <a:ext cx="4179418" cy="4884058"/>
          </a:xfrm>
          <a:prstGeom prst="roundRect">
            <a:avLst>
              <a:gd name="adj" fmla="val 607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10716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그래픽 40">
            <a:extLst>
              <a:ext uri="{FF2B5EF4-FFF2-40B4-BE49-F238E27FC236}">
                <a16:creationId xmlns:a16="http://schemas.microsoft.com/office/drawing/2014/main" id="{3242F5E7-D13A-4888-9CFF-7D71704A7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684"/>
          <a:stretch/>
        </p:blipFill>
        <p:spPr>
          <a:xfrm flipH="1">
            <a:off x="2519675" y="5778500"/>
            <a:ext cx="575063" cy="107950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86B5025A-DCEA-4631-8E5E-4E6D1EF6C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2821" t="9489"/>
          <a:stretch/>
        </p:blipFill>
        <p:spPr>
          <a:xfrm flipV="1">
            <a:off x="0" y="5269668"/>
            <a:ext cx="2946400" cy="158833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22A070EE-C1DD-469D-AD5A-C50AAB89A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253" t="10275"/>
          <a:stretch/>
        </p:blipFill>
        <p:spPr>
          <a:xfrm flipH="1" flipV="1">
            <a:off x="9245600" y="5437526"/>
            <a:ext cx="2946400" cy="1420474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2F9BB95-3390-46CE-936A-F6D2AAE40F3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5337805" flipH="1">
            <a:off x="9932964" y="5277185"/>
            <a:ext cx="471935" cy="103462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DAE1A2C-4E14-4D67-97E3-04E65F97799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372492" y="4721395"/>
            <a:ext cx="209915" cy="15802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ABF72643-09BC-404E-863C-1C9A87FFA7F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8906743" flipH="1">
            <a:off x="11483101" y="1236087"/>
            <a:ext cx="165102" cy="38681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FAA19780-7CC1-4CDB-82C8-401DBEE7FB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1313524" y="5234685"/>
            <a:ext cx="344356" cy="20284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024C445-AFED-48A7-B234-B88D5B761F8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1698789" y="4040423"/>
            <a:ext cx="209915" cy="15802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58E85D64-836B-4730-A331-6CB51350E6A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8906743" flipV="1">
            <a:off x="2123391" y="5675613"/>
            <a:ext cx="165102" cy="38681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1F5808B-E3A3-4209-93AA-BE6EEC69529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815589" y="4524157"/>
            <a:ext cx="704507" cy="710528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86BB204A-02FE-443F-8008-435F9274A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13955"/>
          <a:stretch/>
        </p:blipFill>
        <p:spPr>
          <a:xfrm>
            <a:off x="4116523" y="6088934"/>
            <a:ext cx="500528" cy="769066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9D40479-7A00-469B-9F98-CD0CBBFBC7A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277681">
            <a:off x="9984658" y="6005764"/>
            <a:ext cx="452396" cy="966814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F60DB9E5-1270-4582-BFE0-9ADB840C3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r="8306" b="10566"/>
          <a:stretch/>
        </p:blipFill>
        <p:spPr>
          <a:xfrm flipH="1">
            <a:off x="62018" y="5317138"/>
            <a:ext cx="690571" cy="1540862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4E1F8747-DDDA-4410-971A-6886FDC983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11845"/>
          <a:stretch/>
        </p:blipFill>
        <p:spPr>
          <a:xfrm flipH="1">
            <a:off x="11599969" y="5923154"/>
            <a:ext cx="592031" cy="934845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7E4146C8-132E-4530-B420-317F7AFC8D3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9393938" y="6173526"/>
            <a:ext cx="430607" cy="684473"/>
          </a:xfrm>
          <a:prstGeom prst="rect">
            <a:avLst/>
          </a:prstGeom>
        </p:spPr>
      </p:pic>
      <p:sp>
        <p:nvSpPr>
          <p:cNvPr id="26" name="그림 개체 틀 17">
            <a:extLst>
              <a:ext uri="{FF2B5EF4-FFF2-40B4-BE49-F238E27FC236}">
                <a16:creationId xmlns:a16="http://schemas.microsoft.com/office/drawing/2014/main" id="{25908B12-9E42-40AF-8739-A0D435C5A1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55649" y="2042209"/>
            <a:ext cx="3601176" cy="3601172"/>
          </a:xfrm>
          <a:prstGeom prst="roundRect">
            <a:avLst>
              <a:gd name="adj" fmla="val 571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583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11B522D-C74B-4E4C-A2D1-FA41D1FCB9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231" t="8430"/>
          <a:stretch/>
        </p:blipFill>
        <p:spPr>
          <a:xfrm>
            <a:off x="1" y="0"/>
            <a:ext cx="3070330" cy="1588331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23E17959-1B2E-4C3E-9E22-8A38B06E60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916" b="17516"/>
          <a:stretch/>
        </p:blipFill>
        <p:spPr>
          <a:xfrm flipV="1">
            <a:off x="8331200" y="-1"/>
            <a:ext cx="3860800" cy="94564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2F9BB95-3390-46CE-936A-F6D2AAE40F3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50145">
            <a:off x="11408801" y="5797616"/>
            <a:ext cx="471935" cy="103462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DAE1A2C-4E14-4D67-97E3-04E65F97799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04852" y="1801813"/>
            <a:ext cx="209915" cy="15802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ABF72643-09BC-404E-863C-1C9A87FFA7F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693257">
            <a:off x="1088961" y="947522"/>
            <a:ext cx="165102" cy="38681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FAA19780-7CC1-4CDB-82C8-401DBEE7FB2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32180" y="6192323"/>
            <a:ext cx="344356" cy="20284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024C445-AFED-48A7-B234-B88D5B761F8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296103" y="5437526"/>
            <a:ext cx="209915" cy="158026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58E85D64-836B-4730-A331-6CB51350E6A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693257" flipH="1" flipV="1">
            <a:off x="11562217" y="5438221"/>
            <a:ext cx="165102" cy="38681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49DF45C0-0F58-4067-A205-DA27CBB9F58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8070120" y="341618"/>
            <a:ext cx="261079" cy="15378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1F5808B-E3A3-4209-93AA-BE6EEC69529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87492" y="1031091"/>
            <a:ext cx="704507" cy="710528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4E1F8747-DDDA-4410-971A-6886FDC983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-6195"/>
          <a:stretch/>
        </p:blipFill>
        <p:spPr>
          <a:xfrm rot="16719779">
            <a:off x="9869168" y="216090"/>
            <a:ext cx="424886" cy="808218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4D325DA0-0970-4694-8AE0-AC2ECF22B8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9701" r="16864"/>
          <a:stretch/>
        </p:blipFill>
        <p:spPr>
          <a:xfrm>
            <a:off x="11304852" y="0"/>
            <a:ext cx="887149" cy="990806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7E4146C8-132E-4530-B420-317F7AFC8D3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2642667">
            <a:off x="2045227" y="548850"/>
            <a:ext cx="430607" cy="684473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F34BBB0E-A2EE-419F-B45A-A8A52D077FB5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7809429">
            <a:off x="252454" y="1433351"/>
            <a:ext cx="536811" cy="1052975"/>
          </a:xfrm>
          <a:prstGeom prst="rect">
            <a:avLst/>
          </a:prstGeom>
        </p:spPr>
      </p:pic>
      <p:sp>
        <p:nvSpPr>
          <p:cNvPr id="24" name="그림 개체 틀 17">
            <a:extLst>
              <a:ext uri="{FF2B5EF4-FFF2-40B4-BE49-F238E27FC236}">
                <a16:creationId xmlns:a16="http://schemas.microsoft.com/office/drawing/2014/main" id="{6ABBE661-1CC8-4C33-88EB-D7EC31971E7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624449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17">
            <a:extLst>
              <a:ext uri="{FF2B5EF4-FFF2-40B4-BE49-F238E27FC236}">
                <a16:creationId xmlns:a16="http://schemas.microsoft.com/office/drawing/2014/main" id="{32122936-EA10-4185-9963-0BEE3F3FB3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46656" y="1624449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75462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2145F03B-E047-492B-AE4D-DC7A800A7A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7869316" flipH="1" flipV="1">
            <a:off x="11827495" y="3669334"/>
            <a:ext cx="209915" cy="15802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410E1CA-E425-44BF-94B0-8A042D62D65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3217270" y="6451311"/>
            <a:ext cx="160678" cy="9464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69C03A4-6892-4F13-88DE-3FE183FA5B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3955"/>
          <a:stretch/>
        </p:blipFill>
        <p:spPr>
          <a:xfrm>
            <a:off x="4202076" y="6144496"/>
            <a:ext cx="464366" cy="71350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78DBE71-AFCD-4B38-936C-177F6CBCFC9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649855" flipH="1">
            <a:off x="932797" y="5467391"/>
            <a:ext cx="464560" cy="101845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44F7F44-3A48-40D0-9C0B-F8CD4CDEE4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5916" b="17516"/>
          <a:stretch/>
        </p:blipFill>
        <p:spPr>
          <a:xfrm flipH="1">
            <a:off x="-2" y="6189205"/>
            <a:ext cx="2730502" cy="66879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6984F25-5089-4247-9C15-90E52520D81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24508" y="4439852"/>
            <a:ext cx="569945" cy="574816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CF8C3B9-8216-4241-B1E1-11A7C549D9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2684"/>
          <a:stretch/>
        </p:blipFill>
        <p:spPr>
          <a:xfrm flipH="1">
            <a:off x="1633255" y="5795369"/>
            <a:ext cx="566076" cy="106263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042A0FA-59E9-4CCA-BBB4-164AD6DF2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8306" b="10566"/>
          <a:stretch/>
        </p:blipFill>
        <p:spPr>
          <a:xfrm flipH="1">
            <a:off x="-2" y="5341217"/>
            <a:ext cx="679779" cy="151678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8FDBC51-7AFE-4237-B516-83D25D4B1A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10171" b="4100"/>
          <a:stretch/>
        </p:blipFill>
        <p:spPr>
          <a:xfrm>
            <a:off x="10019444" y="4450139"/>
            <a:ext cx="2172556" cy="240786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B4128D8-D214-4334-ACED-856B9DF826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11845"/>
          <a:stretch/>
        </p:blipFill>
        <p:spPr>
          <a:xfrm flipH="1">
            <a:off x="11491020" y="5817599"/>
            <a:ext cx="658879" cy="104040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D427A7B-E639-4BE2-9324-F64391477F9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9702800" y="6207632"/>
            <a:ext cx="409152" cy="65036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74BB07-70F5-4434-A0F8-4C22F37209B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7506399" flipV="1">
            <a:off x="1499414" y="5403925"/>
            <a:ext cx="123163" cy="2885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D337D69-A5B0-4504-8572-A1D55B5D7AE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0722914" y="5174110"/>
            <a:ext cx="256882" cy="15131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91B0434-61F5-44A9-B577-9E840689945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8906743" flipH="1">
            <a:off x="11471438" y="4160185"/>
            <a:ext cx="123163" cy="28855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B1CCCAF5-018D-441E-9878-F76D69F8B3A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20322319" flipH="1">
            <a:off x="2432255" y="6168851"/>
            <a:ext cx="367140" cy="78461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9AA4330D-33AE-466D-9BF5-E8427AA82A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3968067" y="5835726"/>
            <a:ext cx="209915" cy="158026"/>
          </a:xfrm>
          <a:prstGeom prst="rect">
            <a:avLst/>
          </a:prstGeom>
        </p:spPr>
      </p:pic>
      <p:sp>
        <p:nvSpPr>
          <p:cNvPr id="25" name="그림 개체 틀 17">
            <a:extLst>
              <a:ext uri="{FF2B5EF4-FFF2-40B4-BE49-F238E27FC236}">
                <a16:creationId xmlns:a16="http://schemas.microsoft.com/office/drawing/2014/main" id="{03FE7888-65AE-4655-A5A1-6100F9994CB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65544" y="1557269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" name="그림 개체 틀 17">
            <a:extLst>
              <a:ext uri="{FF2B5EF4-FFF2-40B4-BE49-F238E27FC236}">
                <a16:creationId xmlns:a16="http://schemas.microsoft.com/office/drawing/2014/main" id="{46B82007-8EBD-419D-96A1-F852138276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61560" y="1557269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5A446FB4-4ACB-4B39-AF3E-37CEEE5BC47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57576" y="1557269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28038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Titan+One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81EFA55-3EFB-4BD4-BD15-DC76A23DFF70}"/>
              </a:ext>
            </a:extLst>
          </p:cNvPr>
          <p:cNvSpPr/>
          <p:nvPr/>
        </p:nvSpPr>
        <p:spPr>
          <a:xfrm>
            <a:off x="4862818" y="4735438"/>
            <a:ext cx="2466363" cy="395512"/>
          </a:xfrm>
          <a:prstGeom prst="roundRect">
            <a:avLst>
              <a:gd name="adj" fmla="val 50000"/>
            </a:avLst>
          </a:prstGeom>
          <a:solidFill>
            <a:srgbClr val="F97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94D180-4306-4445-9F27-AE08CD29AC15}"/>
              </a:ext>
            </a:extLst>
          </p:cNvPr>
          <p:cNvSpPr txBox="1"/>
          <p:nvPr/>
        </p:nvSpPr>
        <p:spPr>
          <a:xfrm>
            <a:off x="2311400" y="2098982"/>
            <a:ext cx="756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  <a:p>
            <a:pPr algn="ctr"/>
            <a:r>
              <a:rPr lang="en-US" altLang="ko-KR" sz="60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COVER TITLE</a:t>
            </a:r>
            <a:endParaRPr lang="ko-KR" altLang="en-US" sz="60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0E2493-C0AF-475C-8140-D4FF9DA40A5A}"/>
              </a:ext>
            </a:extLst>
          </p:cNvPr>
          <p:cNvSpPr txBox="1"/>
          <p:nvPr/>
        </p:nvSpPr>
        <p:spPr>
          <a:xfrm>
            <a:off x="2311400" y="3993955"/>
            <a:ext cx="756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97E53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F97E5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그래픽 1">
            <a:extLst>
              <a:ext uri="{FF2B5EF4-FFF2-40B4-BE49-F238E27FC236}">
                <a16:creationId xmlns:a16="http://schemas.microsoft.com/office/drawing/2014/main" id="{FDF6CF27-4726-420A-B4BA-74DA805BCED7}"/>
              </a:ext>
            </a:extLst>
          </p:cNvPr>
          <p:cNvSpPr/>
          <p:nvPr/>
        </p:nvSpPr>
        <p:spPr>
          <a:xfrm>
            <a:off x="1781001" y="29844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25400" cap="rnd">
            <a:solidFill>
              <a:srgbClr val="F97E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13AF1EB-2964-43D5-A437-D0BA781A852A}"/>
              </a:ext>
            </a:extLst>
          </p:cNvPr>
          <p:cNvSpPr/>
          <p:nvPr/>
        </p:nvSpPr>
        <p:spPr>
          <a:xfrm>
            <a:off x="1508644" y="2055118"/>
            <a:ext cx="1083248" cy="1083248"/>
          </a:xfrm>
          <a:prstGeom prst="ellipse">
            <a:avLst/>
          </a:prstGeom>
          <a:solidFill>
            <a:srgbClr val="F4EEEA"/>
          </a:solidFill>
          <a:ln w="127000" cap="rnd">
            <a:solidFill>
              <a:srgbClr val="F97E5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01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85D7DB23-33EF-4426-AD11-1E6FEC21D396}"/>
              </a:ext>
            </a:extLst>
          </p:cNvPr>
          <p:cNvSpPr/>
          <p:nvPr/>
        </p:nvSpPr>
        <p:spPr>
          <a:xfrm>
            <a:off x="4179770" y="3379910"/>
            <a:ext cx="1083248" cy="1083248"/>
          </a:xfrm>
          <a:prstGeom prst="ellipse">
            <a:avLst/>
          </a:prstGeom>
          <a:solidFill>
            <a:srgbClr val="F4EEEA"/>
          </a:solidFill>
          <a:ln w="127000" cap="rnd">
            <a:solidFill>
              <a:srgbClr val="F97E5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02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D4BEC2D-5490-43FF-A0D7-0EA50C58B099}"/>
              </a:ext>
            </a:extLst>
          </p:cNvPr>
          <p:cNvSpPr/>
          <p:nvPr/>
        </p:nvSpPr>
        <p:spPr>
          <a:xfrm>
            <a:off x="6826312" y="2055118"/>
            <a:ext cx="1083248" cy="1083248"/>
          </a:xfrm>
          <a:prstGeom prst="ellipse">
            <a:avLst/>
          </a:prstGeom>
          <a:solidFill>
            <a:srgbClr val="F4EEEA"/>
          </a:solidFill>
          <a:ln w="127000" cap="rnd">
            <a:solidFill>
              <a:srgbClr val="F97E5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03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A98A27E-584B-4252-9070-669AEEF28510}"/>
              </a:ext>
            </a:extLst>
          </p:cNvPr>
          <p:cNvSpPr/>
          <p:nvPr/>
        </p:nvSpPr>
        <p:spPr>
          <a:xfrm>
            <a:off x="9411272" y="3379910"/>
            <a:ext cx="1083248" cy="1083248"/>
          </a:xfrm>
          <a:prstGeom prst="ellipse">
            <a:avLst/>
          </a:prstGeom>
          <a:solidFill>
            <a:srgbClr val="F4EEEA"/>
          </a:solidFill>
          <a:ln w="127000" cap="rnd">
            <a:solidFill>
              <a:srgbClr val="F97E5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04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C1F4F3-838C-48EF-B1B7-CD0E7DFC3A6D}"/>
              </a:ext>
            </a:extLst>
          </p:cNvPr>
          <p:cNvSpPr txBox="1"/>
          <p:nvPr/>
        </p:nvSpPr>
        <p:spPr>
          <a:xfrm>
            <a:off x="939597" y="42050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endParaRPr lang="en-US" altLang="ko-KR" sz="1400" dirty="0">
              <a:solidFill>
                <a:srgbClr val="1F4954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CF87E36-B982-4117-95D4-36B2CCB233D5}"/>
              </a:ext>
            </a:extLst>
          </p:cNvPr>
          <p:cNvSpPr/>
          <p:nvPr/>
        </p:nvSpPr>
        <p:spPr>
          <a:xfrm>
            <a:off x="939597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0ED0A0-E0B9-4982-98AC-02F88A1D438E}"/>
              </a:ext>
            </a:extLst>
          </p:cNvPr>
          <p:cNvSpPr txBox="1"/>
          <p:nvPr/>
        </p:nvSpPr>
        <p:spPr>
          <a:xfrm>
            <a:off x="3610723" y="52542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endParaRPr lang="en-US" altLang="ko-KR" sz="1400" dirty="0">
              <a:solidFill>
                <a:srgbClr val="1F4954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7B05254-EB8F-44F1-A21F-90452AB63904}"/>
              </a:ext>
            </a:extLst>
          </p:cNvPr>
          <p:cNvSpPr/>
          <p:nvPr/>
        </p:nvSpPr>
        <p:spPr>
          <a:xfrm>
            <a:off x="3610723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11D797-268F-40D9-929F-4027EAC7E411}"/>
              </a:ext>
            </a:extLst>
          </p:cNvPr>
          <p:cNvSpPr txBox="1"/>
          <p:nvPr/>
        </p:nvSpPr>
        <p:spPr>
          <a:xfrm>
            <a:off x="6257265" y="42050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endParaRPr lang="en-US" altLang="ko-KR" sz="1400" dirty="0">
              <a:solidFill>
                <a:srgbClr val="1F4954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CC85D0E-9F01-4F7C-AF43-835098EFD47A}"/>
              </a:ext>
            </a:extLst>
          </p:cNvPr>
          <p:cNvSpPr/>
          <p:nvPr/>
        </p:nvSpPr>
        <p:spPr>
          <a:xfrm>
            <a:off x="6257265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97285C-C12B-461D-8EAD-7C4FD3BCB8FE}"/>
              </a:ext>
            </a:extLst>
          </p:cNvPr>
          <p:cNvSpPr txBox="1"/>
          <p:nvPr/>
        </p:nvSpPr>
        <p:spPr>
          <a:xfrm>
            <a:off x="8842225" y="52542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endParaRPr lang="en-US" altLang="ko-KR" sz="1400" dirty="0">
              <a:solidFill>
                <a:srgbClr val="1F4954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EAA7412-0586-4E6A-ABCF-6E8CE55018FC}"/>
              </a:ext>
            </a:extLst>
          </p:cNvPr>
          <p:cNvSpPr/>
          <p:nvPr/>
        </p:nvSpPr>
        <p:spPr>
          <a:xfrm>
            <a:off x="8842225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9181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796038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C1A96208-3B6A-4551-8A79-D85126EE9CA7}"/>
              </a:ext>
            </a:extLst>
          </p:cNvPr>
          <p:cNvSpPr/>
          <p:nvPr/>
        </p:nvSpPr>
        <p:spPr>
          <a:xfrm>
            <a:off x="1819637" y="2084522"/>
            <a:ext cx="1446078" cy="1446078"/>
          </a:xfrm>
          <a:prstGeom prst="ellipse">
            <a:avLst/>
          </a:pr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E39C1D-6600-4B4A-B1FF-ADAED9D33819}"/>
              </a:ext>
            </a:extLst>
          </p:cNvPr>
          <p:cNvSpPr txBox="1"/>
          <p:nvPr/>
        </p:nvSpPr>
        <p:spPr>
          <a:xfrm>
            <a:off x="1110252" y="4360633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1F4954"/>
                </a:solidFill>
              </a:rPr>
              <a:t>amet</a:t>
            </a:r>
            <a:r>
              <a:rPr lang="en-US" altLang="ko-KR" sz="1800" dirty="0">
                <a:solidFill>
                  <a:srgbClr val="1F4954"/>
                </a:solidFill>
              </a:rPr>
              <a:t>, </a:t>
            </a:r>
            <a:r>
              <a:rPr lang="en-US" altLang="ko-KR" sz="18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800" dirty="0">
                <a:solidFill>
                  <a:srgbClr val="1F4954"/>
                </a:solidFill>
              </a:rPr>
              <a:t> </a:t>
            </a:r>
            <a:r>
              <a:rPr lang="en-US" altLang="ko-KR" sz="1800" dirty="0" err="1">
                <a:solidFill>
                  <a:srgbClr val="1F4954"/>
                </a:solidFill>
              </a:rPr>
              <a:t>adipiscing</a:t>
            </a:r>
            <a:r>
              <a:rPr lang="en-US" altLang="ko-KR" sz="1800" dirty="0">
                <a:solidFill>
                  <a:srgbClr val="1F4954"/>
                </a:solidFill>
              </a:rPr>
              <a:t> </a:t>
            </a:r>
            <a:r>
              <a:rPr lang="en-US" altLang="ko-KR" sz="1800" dirty="0" err="1">
                <a:solidFill>
                  <a:srgbClr val="1F4954"/>
                </a:solidFill>
              </a:rPr>
              <a:t>elit</a:t>
            </a:r>
            <a:r>
              <a:rPr lang="en-US" altLang="ko-KR" sz="1800" dirty="0">
                <a:solidFill>
                  <a:srgbClr val="1F4954"/>
                </a:solidFill>
              </a:rPr>
              <a:t>, sed do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A06FDC-AC18-4B71-A70F-A5A32FC6F1C5}"/>
              </a:ext>
            </a:extLst>
          </p:cNvPr>
          <p:cNvSpPr/>
          <p:nvPr/>
        </p:nvSpPr>
        <p:spPr>
          <a:xfrm>
            <a:off x="1110252" y="3802981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 dolor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E295D4F-BC5E-48EA-B856-398493BCDECF}"/>
              </a:ext>
            </a:extLst>
          </p:cNvPr>
          <p:cNvGrpSpPr/>
          <p:nvPr/>
        </p:nvGrpSpPr>
        <p:grpSpPr>
          <a:xfrm>
            <a:off x="2282516" y="2422965"/>
            <a:ext cx="708404" cy="706165"/>
            <a:chOff x="4152034" y="5552122"/>
            <a:chExt cx="391763" cy="390525"/>
          </a:xfrm>
          <a:solidFill>
            <a:srgbClr val="F4EEEA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7A207E4-DB80-4244-99B0-187C77873F31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48C8A77-3BBF-488C-9CC8-C6D24B113466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8B2E783-9988-4E26-8776-2D8C828CF0E3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FA70A72-078C-4B6D-8434-18F02320759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4A8BB1E-103D-42FE-BB3C-3C3EA537284F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2F8BC9B-1251-4556-B230-1A3C5E932366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타원 13">
            <a:extLst>
              <a:ext uri="{FF2B5EF4-FFF2-40B4-BE49-F238E27FC236}">
                <a16:creationId xmlns:a16="http://schemas.microsoft.com/office/drawing/2014/main" id="{9B177317-4C7C-489B-A75D-9415F7870FA4}"/>
              </a:ext>
            </a:extLst>
          </p:cNvPr>
          <p:cNvSpPr/>
          <p:nvPr/>
        </p:nvSpPr>
        <p:spPr>
          <a:xfrm>
            <a:off x="8926285" y="2084522"/>
            <a:ext cx="1446078" cy="1446078"/>
          </a:xfrm>
          <a:prstGeom prst="ellipse">
            <a:avLst/>
          </a:pr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FF4D5A-B92F-45CB-B906-A356BBB6B666}"/>
              </a:ext>
            </a:extLst>
          </p:cNvPr>
          <p:cNvSpPr txBox="1"/>
          <p:nvPr/>
        </p:nvSpPr>
        <p:spPr>
          <a:xfrm>
            <a:off x="8216900" y="4360633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1F4954"/>
                </a:solidFill>
              </a:rPr>
              <a:t>amet</a:t>
            </a:r>
            <a:r>
              <a:rPr lang="en-US" altLang="ko-KR" sz="1800" dirty="0">
                <a:solidFill>
                  <a:srgbClr val="1F4954"/>
                </a:solidFill>
              </a:rPr>
              <a:t>, </a:t>
            </a:r>
            <a:r>
              <a:rPr lang="en-US" altLang="ko-KR" sz="18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800" dirty="0">
                <a:solidFill>
                  <a:srgbClr val="1F4954"/>
                </a:solidFill>
              </a:rPr>
              <a:t> </a:t>
            </a:r>
            <a:r>
              <a:rPr lang="en-US" altLang="ko-KR" sz="1800" dirty="0" err="1">
                <a:solidFill>
                  <a:srgbClr val="1F4954"/>
                </a:solidFill>
              </a:rPr>
              <a:t>adipiscing</a:t>
            </a:r>
            <a:r>
              <a:rPr lang="en-US" altLang="ko-KR" sz="1800" dirty="0">
                <a:solidFill>
                  <a:srgbClr val="1F4954"/>
                </a:solidFill>
              </a:rPr>
              <a:t> </a:t>
            </a:r>
            <a:r>
              <a:rPr lang="en-US" altLang="ko-KR" sz="1800" dirty="0" err="1">
                <a:solidFill>
                  <a:srgbClr val="1F4954"/>
                </a:solidFill>
              </a:rPr>
              <a:t>elit</a:t>
            </a:r>
            <a:r>
              <a:rPr lang="en-US" altLang="ko-KR" sz="1800" dirty="0">
                <a:solidFill>
                  <a:srgbClr val="1F4954"/>
                </a:solidFill>
              </a:rPr>
              <a:t>, sed do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B06AA3F-9802-4172-AD3F-7649CDF9BF87}"/>
              </a:ext>
            </a:extLst>
          </p:cNvPr>
          <p:cNvSpPr/>
          <p:nvPr/>
        </p:nvSpPr>
        <p:spPr>
          <a:xfrm>
            <a:off x="8216900" y="3802981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 dolor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1DF2846-7208-4D36-A7CA-449B76DDEE6C}"/>
              </a:ext>
            </a:extLst>
          </p:cNvPr>
          <p:cNvGrpSpPr/>
          <p:nvPr/>
        </p:nvGrpSpPr>
        <p:grpSpPr>
          <a:xfrm>
            <a:off x="9299236" y="2471875"/>
            <a:ext cx="700173" cy="671373"/>
            <a:chOff x="2771338" y="5552146"/>
            <a:chExt cx="387211" cy="371284"/>
          </a:xfrm>
          <a:solidFill>
            <a:srgbClr val="F4EEEA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CDA33A1-E09E-410D-A2A3-A3BAFB644787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226603B-5B70-4160-BC25-1A0B00BA5BED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D05780E-F0F6-40CB-BEC7-024975093F0F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D21E682-A441-4475-877C-5DE213F2232A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0ACCC74-2A2F-4E54-8C5A-0D5064E9A0AD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766AE72-D8E3-46FB-9440-D1DD0FE7A8B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6DE0440-4AB9-4DDA-B9D6-EEEB6D4C5045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16E6405-0A91-4D76-848B-52B16C1A1600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05A689E-256F-4896-BCB1-9226273F85F1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타원 26">
            <a:extLst>
              <a:ext uri="{FF2B5EF4-FFF2-40B4-BE49-F238E27FC236}">
                <a16:creationId xmlns:a16="http://schemas.microsoft.com/office/drawing/2014/main" id="{C159E657-D322-4B25-B421-9C3E3774400E}"/>
              </a:ext>
            </a:extLst>
          </p:cNvPr>
          <p:cNvSpPr/>
          <p:nvPr/>
        </p:nvSpPr>
        <p:spPr>
          <a:xfrm>
            <a:off x="5372961" y="2084522"/>
            <a:ext cx="1446078" cy="1446078"/>
          </a:xfrm>
          <a:prstGeom prst="ellipse">
            <a:avLst/>
          </a:pr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C95351-BF76-43F9-AB1C-A55C71CC7842}"/>
              </a:ext>
            </a:extLst>
          </p:cNvPr>
          <p:cNvSpPr txBox="1"/>
          <p:nvPr/>
        </p:nvSpPr>
        <p:spPr>
          <a:xfrm>
            <a:off x="4663576" y="4360633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1F4954"/>
                </a:solidFill>
              </a:rPr>
              <a:t>amet</a:t>
            </a:r>
            <a:r>
              <a:rPr lang="en-US" altLang="ko-KR" sz="1800" dirty="0">
                <a:solidFill>
                  <a:srgbClr val="1F4954"/>
                </a:solidFill>
              </a:rPr>
              <a:t>, </a:t>
            </a:r>
            <a:r>
              <a:rPr lang="en-US" altLang="ko-KR" sz="18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800" dirty="0">
                <a:solidFill>
                  <a:srgbClr val="1F4954"/>
                </a:solidFill>
              </a:rPr>
              <a:t> </a:t>
            </a:r>
            <a:r>
              <a:rPr lang="en-US" altLang="ko-KR" sz="1800" dirty="0" err="1">
                <a:solidFill>
                  <a:srgbClr val="1F4954"/>
                </a:solidFill>
              </a:rPr>
              <a:t>adipiscing</a:t>
            </a:r>
            <a:r>
              <a:rPr lang="en-US" altLang="ko-KR" sz="1800" dirty="0">
                <a:solidFill>
                  <a:srgbClr val="1F4954"/>
                </a:solidFill>
              </a:rPr>
              <a:t> </a:t>
            </a:r>
            <a:r>
              <a:rPr lang="en-US" altLang="ko-KR" sz="1800" dirty="0" err="1">
                <a:solidFill>
                  <a:srgbClr val="1F4954"/>
                </a:solidFill>
              </a:rPr>
              <a:t>elit</a:t>
            </a:r>
            <a:r>
              <a:rPr lang="en-US" altLang="ko-KR" sz="1800" dirty="0">
                <a:solidFill>
                  <a:srgbClr val="1F4954"/>
                </a:solidFill>
              </a:rPr>
              <a:t>, sed do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315DBD0-15F8-429C-8781-4B2665B1E80C}"/>
              </a:ext>
            </a:extLst>
          </p:cNvPr>
          <p:cNvSpPr/>
          <p:nvPr/>
        </p:nvSpPr>
        <p:spPr>
          <a:xfrm>
            <a:off x="4663576" y="3802981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 dolor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C850C8CB-49F2-4912-9F0F-7C479B08227A}"/>
              </a:ext>
            </a:extLst>
          </p:cNvPr>
          <p:cNvGrpSpPr/>
          <p:nvPr/>
        </p:nvGrpSpPr>
        <p:grpSpPr>
          <a:xfrm>
            <a:off x="5742917" y="2389604"/>
            <a:ext cx="706165" cy="688942"/>
            <a:chOff x="4116315" y="3561492"/>
            <a:chExt cx="390525" cy="381000"/>
          </a:xfrm>
          <a:solidFill>
            <a:srgbClr val="F4EEEA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C5FB5CC-4F32-4176-9E69-2C2637FD3D34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2975A584-0C74-4A00-A586-CBF5A058AA36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5D87465-0F1D-4BCA-992A-325C9D51E00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501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5" y="1908288"/>
            <a:ext cx="4189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47B668-34DF-46CD-AA99-46074EE1007B}"/>
              </a:ext>
            </a:extLst>
          </p:cNvPr>
          <p:cNvSpPr txBox="1"/>
          <p:nvPr/>
        </p:nvSpPr>
        <p:spPr>
          <a:xfrm>
            <a:off x="1567542" y="3180081"/>
            <a:ext cx="3889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CE0CA6-2ECC-42CB-84F8-FDDE7F896799}"/>
              </a:ext>
            </a:extLst>
          </p:cNvPr>
          <p:cNvSpPr txBox="1"/>
          <p:nvPr/>
        </p:nvSpPr>
        <p:spPr>
          <a:xfrm>
            <a:off x="1567542" y="3637226"/>
            <a:ext cx="3889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endParaRPr lang="en-US" altLang="ko-KR" sz="1400" dirty="0">
              <a:solidFill>
                <a:srgbClr val="1F495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E22D1D-0DED-4067-AC8D-DFA6894682F8}"/>
              </a:ext>
            </a:extLst>
          </p:cNvPr>
          <p:cNvSpPr txBox="1"/>
          <p:nvPr/>
        </p:nvSpPr>
        <p:spPr>
          <a:xfrm>
            <a:off x="1715981" y="4540984"/>
            <a:ext cx="3750247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endParaRPr lang="en-US" altLang="ko-KR" sz="1400" dirty="0">
              <a:solidFill>
                <a:srgbClr val="1F4954"/>
              </a:solidFill>
            </a:endParaRPr>
          </a:p>
          <a:p>
            <a:r>
              <a:rPr lang="en-US" altLang="ko-KR" sz="1400" dirty="0">
                <a:solidFill>
                  <a:srgbClr val="1F4954"/>
                </a:solidFill>
              </a:rPr>
              <a:t>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r>
              <a:rPr lang="en-US" altLang="ko-KR" sz="1400" dirty="0">
                <a:solidFill>
                  <a:srgbClr val="1F49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F4954"/>
                </a:solidFill>
              </a:rPr>
              <a:t>aliqua</a:t>
            </a:r>
            <a:endParaRPr lang="en-US" altLang="ko-KR" sz="1400" dirty="0">
              <a:solidFill>
                <a:srgbClr val="1F4954"/>
              </a:solidFill>
            </a:endParaRPr>
          </a:p>
          <a:p>
            <a:r>
              <a:rPr lang="en-US" altLang="ko-KR" sz="1400" dirty="0">
                <a:solidFill>
                  <a:srgbClr val="1F4954"/>
                </a:solidFill>
              </a:rPr>
              <a:t>Ut </a:t>
            </a:r>
            <a:r>
              <a:rPr lang="en-US" altLang="ko-KR" sz="1400" dirty="0" err="1">
                <a:solidFill>
                  <a:srgbClr val="1F4954"/>
                </a:solidFill>
              </a:rPr>
              <a:t>enim</a:t>
            </a:r>
            <a:r>
              <a:rPr lang="en-US" altLang="ko-KR" sz="1400" dirty="0">
                <a:solidFill>
                  <a:srgbClr val="1F4954"/>
                </a:solidFill>
              </a:rPr>
              <a:t> ad minim </a:t>
            </a:r>
            <a:r>
              <a:rPr lang="en-US" altLang="ko-KR" sz="1400" dirty="0" err="1">
                <a:solidFill>
                  <a:srgbClr val="1F4954"/>
                </a:solidFill>
              </a:rPr>
              <a:t>veniam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quis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nostrud</a:t>
            </a:r>
            <a:r>
              <a:rPr lang="en-US" altLang="ko-KR" sz="1400" dirty="0">
                <a:solidFill>
                  <a:srgbClr val="1F4954"/>
                </a:solidFill>
              </a:rPr>
              <a:t> exercitation </a:t>
            </a:r>
            <a:r>
              <a:rPr lang="en-US" altLang="ko-KR" sz="1400" dirty="0" err="1">
                <a:solidFill>
                  <a:srgbClr val="1F4954"/>
                </a:solidFill>
              </a:rPr>
              <a:t>ullamco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laboris</a:t>
            </a:r>
            <a:r>
              <a:rPr lang="en-US" altLang="ko-KR" sz="1400" dirty="0">
                <a:solidFill>
                  <a:srgbClr val="1F4954"/>
                </a:solidFill>
              </a:rPr>
              <a:t> nisi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aliquip</a:t>
            </a:r>
            <a:r>
              <a:rPr lang="en-US" altLang="ko-KR" sz="1400" dirty="0">
                <a:solidFill>
                  <a:srgbClr val="1F4954"/>
                </a:solidFill>
              </a:rPr>
              <a:t> ex </a:t>
            </a:r>
            <a:r>
              <a:rPr lang="en-US" altLang="ko-KR" sz="1400" dirty="0" err="1">
                <a:solidFill>
                  <a:srgbClr val="1F4954"/>
                </a:solidFill>
              </a:rPr>
              <a:t>ea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commodo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2BFCF37-936A-4D71-948A-AC6F43E384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BB53E0D-1439-4392-B083-26706EC08B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165424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432126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D4507309-7C2F-421B-9871-D7451991E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658" y="2809312"/>
            <a:ext cx="498476" cy="498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77DFF8-2FD6-4A36-8152-3929618C4068}"/>
              </a:ext>
            </a:extLst>
          </p:cNvPr>
          <p:cNvSpPr txBox="1"/>
          <p:nvPr/>
        </p:nvSpPr>
        <p:spPr>
          <a:xfrm>
            <a:off x="2271908" y="2690336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labore</a:t>
            </a:r>
            <a:r>
              <a:rPr lang="en-US" altLang="ko-KR" sz="1600" dirty="0">
                <a:solidFill>
                  <a:srgbClr val="1F4954"/>
                </a:solidFill>
              </a:rPr>
              <a:t> et dolor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7DB6871E-C61F-4847-AA4F-890DA66D2723}"/>
              </a:ext>
            </a:extLst>
          </p:cNvPr>
          <p:cNvSpPr/>
          <p:nvPr/>
        </p:nvSpPr>
        <p:spPr>
          <a:xfrm>
            <a:off x="6364091" y="463905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E36B05-6AC0-4EF4-89CA-119FCC4F6527}"/>
              </a:ext>
            </a:extLst>
          </p:cNvPr>
          <p:cNvSpPr txBox="1"/>
          <p:nvPr/>
        </p:nvSpPr>
        <p:spPr>
          <a:xfrm>
            <a:off x="7094733" y="2690336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labore</a:t>
            </a:r>
            <a:r>
              <a:rPr lang="en-US" altLang="ko-KR" sz="1600" dirty="0">
                <a:solidFill>
                  <a:srgbClr val="1F4954"/>
                </a:solidFill>
              </a:rPr>
              <a:t> et dolor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0DBEBC-0146-4607-A640-25352708CD20}"/>
              </a:ext>
            </a:extLst>
          </p:cNvPr>
          <p:cNvSpPr txBox="1"/>
          <p:nvPr/>
        </p:nvSpPr>
        <p:spPr>
          <a:xfrm>
            <a:off x="2271908" y="4520774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labore</a:t>
            </a:r>
            <a:r>
              <a:rPr lang="en-US" altLang="ko-KR" sz="1600" dirty="0">
                <a:solidFill>
                  <a:srgbClr val="1F4954"/>
                </a:solidFill>
              </a:rPr>
              <a:t> et dolor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E99BDF-1FCF-431F-9B3E-9006AAF5862A}"/>
              </a:ext>
            </a:extLst>
          </p:cNvPr>
          <p:cNvSpPr txBox="1"/>
          <p:nvPr/>
        </p:nvSpPr>
        <p:spPr>
          <a:xfrm>
            <a:off x="7097186" y="4520774"/>
            <a:ext cx="35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labore</a:t>
            </a:r>
            <a:r>
              <a:rPr lang="en-US" altLang="ko-KR" sz="1600" dirty="0">
                <a:solidFill>
                  <a:srgbClr val="1F4954"/>
                </a:solidFill>
              </a:rPr>
              <a:t> et dolor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BA37645-FC83-4234-9491-A5724E07D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4483" y="2809009"/>
            <a:ext cx="498476" cy="498474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995725F-84A5-4CBC-B222-6791A883DEA2}"/>
              </a:ext>
            </a:extLst>
          </p:cNvPr>
          <p:cNvSpPr/>
          <p:nvPr/>
        </p:nvSpPr>
        <p:spPr>
          <a:xfrm>
            <a:off x="1538813" y="463905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09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E618E711-A2FF-434B-A46F-12F535B0120A}"/>
              </a:ext>
            </a:extLst>
          </p:cNvPr>
          <p:cNvSpPr/>
          <p:nvPr/>
        </p:nvSpPr>
        <p:spPr>
          <a:xfrm>
            <a:off x="6742299" y="2772859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F9AE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4EEEA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4EEEA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2EB9A94B-C9FA-452F-BC72-F6871EE3FF35}"/>
              </a:ext>
            </a:extLst>
          </p:cNvPr>
          <p:cNvSpPr/>
          <p:nvPr/>
        </p:nvSpPr>
        <p:spPr>
          <a:xfrm>
            <a:off x="4440677" y="2772859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F9AE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4EEEA"/>
                </a:solidFill>
                <a:latin typeface="+mj-lt"/>
              </a:rPr>
              <a:t>04</a:t>
            </a:r>
            <a:endParaRPr lang="ko-KR" altLang="en-US" sz="2400" dirty="0">
              <a:solidFill>
                <a:srgbClr val="F4EEEA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F1FE2FD3-4498-4ED5-BB23-08E47093D04B}"/>
              </a:ext>
            </a:extLst>
          </p:cNvPr>
          <p:cNvSpPr/>
          <p:nvPr/>
        </p:nvSpPr>
        <p:spPr>
          <a:xfrm>
            <a:off x="5017411" y="4497768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4EEEA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F4EEEA"/>
              </a:solidFill>
              <a:latin typeface="+mj-lt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66CFF588-537A-49EE-8FAE-0D8582D35681}"/>
              </a:ext>
            </a:extLst>
          </p:cNvPr>
          <p:cNvSpPr/>
          <p:nvPr/>
        </p:nvSpPr>
        <p:spPr>
          <a:xfrm>
            <a:off x="5017411" y="2196126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4EEEA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4EEEA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86740A-481B-4743-B723-3980990EB4C3}"/>
              </a:ext>
            </a:extLst>
          </p:cNvPr>
          <p:cNvSpPr txBox="1"/>
          <p:nvPr/>
        </p:nvSpPr>
        <p:spPr>
          <a:xfrm>
            <a:off x="8050453" y="2375777"/>
            <a:ext cx="2269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endParaRPr lang="en-US" altLang="ko-KR" sz="1400" dirty="0">
              <a:solidFill>
                <a:srgbClr val="1F4954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5D4E480-5598-44D5-BC70-43A8D515D2F0}"/>
              </a:ext>
            </a:extLst>
          </p:cNvPr>
          <p:cNvSpPr/>
          <p:nvPr/>
        </p:nvSpPr>
        <p:spPr>
          <a:xfrm>
            <a:off x="8050452" y="2093682"/>
            <a:ext cx="2269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022257-2CBF-41D9-B912-84CF833F0AF4}"/>
              </a:ext>
            </a:extLst>
          </p:cNvPr>
          <p:cNvSpPr txBox="1"/>
          <p:nvPr/>
        </p:nvSpPr>
        <p:spPr>
          <a:xfrm>
            <a:off x="8050453" y="5121600"/>
            <a:ext cx="2269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endParaRPr lang="en-US" altLang="ko-KR" sz="1400" dirty="0">
              <a:solidFill>
                <a:srgbClr val="1F4954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23EB88D-5F46-4DBA-97D4-B03350E004E9}"/>
              </a:ext>
            </a:extLst>
          </p:cNvPr>
          <p:cNvSpPr/>
          <p:nvPr/>
        </p:nvSpPr>
        <p:spPr>
          <a:xfrm>
            <a:off x="8050452" y="4839505"/>
            <a:ext cx="2269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634DE1-2FAC-4D42-B6A9-37D2DF0AD1B7}"/>
              </a:ext>
            </a:extLst>
          </p:cNvPr>
          <p:cNvSpPr txBox="1"/>
          <p:nvPr/>
        </p:nvSpPr>
        <p:spPr>
          <a:xfrm>
            <a:off x="1872376" y="2375777"/>
            <a:ext cx="2269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endParaRPr lang="en-US" altLang="ko-KR" sz="1400" dirty="0">
              <a:solidFill>
                <a:srgbClr val="1F4954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E414E6-EC23-4088-BAAA-972652C648E2}"/>
              </a:ext>
            </a:extLst>
          </p:cNvPr>
          <p:cNvSpPr/>
          <p:nvPr/>
        </p:nvSpPr>
        <p:spPr>
          <a:xfrm>
            <a:off x="1872375" y="2093682"/>
            <a:ext cx="2269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9DF35C-EDCC-4D21-9D11-A9B98DACB69D}"/>
              </a:ext>
            </a:extLst>
          </p:cNvPr>
          <p:cNvSpPr txBox="1"/>
          <p:nvPr/>
        </p:nvSpPr>
        <p:spPr>
          <a:xfrm>
            <a:off x="1872376" y="5121600"/>
            <a:ext cx="2269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endParaRPr lang="en-US" altLang="ko-KR" sz="1400" dirty="0">
              <a:solidFill>
                <a:srgbClr val="1F4954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8D3ECB6-2099-4F33-BB14-C7C5454E7940}"/>
              </a:ext>
            </a:extLst>
          </p:cNvPr>
          <p:cNvSpPr/>
          <p:nvPr/>
        </p:nvSpPr>
        <p:spPr>
          <a:xfrm>
            <a:off x="1872375" y="4839505"/>
            <a:ext cx="2269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C0F8FE2-4D76-4572-9C6D-3218C46D8343}"/>
              </a:ext>
            </a:extLst>
          </p:cNvPr>
          <p:cNvSpPr/>
          <p:nvPr/>
        </p:nvSpPr>
        <p:spPr>
          <a:xfrm>
            <a:off x="5256336" y="3433226"/>
            <a:ext cx="165914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877360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697801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F80419-4BA8-4748-BBBC-7F8EE632195D}"/>
              </a:ext>
            </a:extLst>
          </p:cNvPr>
          <p:cNvSpPr txBox="1"/>
          <p:nvPr/>
        </p:nvSpPr>
        <p:spPr>
          <a:xfrm>
            <a:off x="1126942" y="4715956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adipiscing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endParaRPr lang="en-US" altLang="ko-KR" sz="1600" dirty="0">
              <a:solidFill>
                <a:srgbClr val="1F4954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482894D-EFA0-4245-9375-62FFB6A7485F}"/>
              </a:ext>
            </a:extLst>
          </p:cNvPr>
          <p:cNvSpPr/>
          <p:nvPr/>
        </p:nvSpPr>
        <p:spPr>
          <a:xfrm>
            <a:off x="1126942" y="4304632"/>
            <a:ext cx="294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97E6D6-E386-41A9-8882-1B4115C6C8E8}"/>
              </a:ext>
            </a:extLst>
          </p:cNvPr>
          <p:cNvSpPr txBox="1"/>
          <p:nvPr/>
        </p:nvSpPr>
        <p:spPr>
          <a:xfrm>
            <a:off x="4622958" y="4715956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adipiscing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endParaRPr lang="en-US" altLang="ko-KR" sz="1600" dirty="0">
              <a:solidFill>
                <a:srgbClr val="1F4954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320FFF3-E37E-4C9D-9005-847716EF0751}"/>
              </a:ext>
            </a:extLst>
          </p:cNvPr>
          <p:cNvSpPr/>
          <p:nvPr/>
        </p:nvSpPr>
        <p:spPr>
          <a:xfrm>
            <a:off x="4622958" y="4304632"/>
            <a:ext cx="294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87B104-19C4-4201-9165-CA0453CC1A95}"/>
              </a:ext>
            </a:extLst>
          </p:cNvPr>
          <p:cNvSpPr txBox="1"/>
          <p:nvPr/>
        </p:nvSpPr>
        <p:spPr>
          <a:xfrm>
            <a:off x="8118974" y="4715956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adipiscing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endParaRPr lang="en-US" altLang="ko-KR" sz="1600" dirty="0">
              <a:solidFill>
                <a:srgbClr val="1F4954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9CBC68-736D-4BF4-824B-D99A8359AD4A}"/>
              </a:ext>
            </a:extLst>
          </p:cNvPr>
          <p:cNvSpPr/>
          <p:nvPr/>
        </p:nvSpPr>
        <p:spPr>
          <a:xfrm>
            <a:off x="8118974" y="4304632"/>
            <a:ext cx="294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442CEEA-D8E2-4D1F-A4D0-36114E1E39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B0635B8-AF28-460E-86AB-6F30424184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D0A26B55-BD79-4ECD-AE3D-C7723E8BF4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57645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7592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F7DBC6E-FDF3-4A67-8AFC-0BB4CD72E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593593" y="1539229"/>
            <a:ext cx="1742596" cy="1991538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E9958F9-B036-4CFF-986D-3BA64809C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525868" y="3421809"/>
            <a:ext cx="1742596" cy="199153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19F085A-94F2-45E3-8071-2A4FA5D7B2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3661320" y="3421810"/>
            <a:ext cx="1742596" cy="19915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65D87E-DCE1-4E68-9106-05C56C228DC9}"/>
              </a:ext>
            </a:extLst>
          </p:cNvPr>
          <p:cNvSpPr txBox="1"/>
          <p:nvPr/>
        </p:nvSpPr>
        <p:spPr>
          <a:xfrm>
            <a:off x="2769802" y="2384242"/>
            <a:ext cx="1390176" cy="59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EA388-CE84-4574-A5BB-7670C50E86EA}"/>
              </a:ext>
            </a:extLst>
          </p:cNvPr>
          <p:cNvSpPr txBox="1"/>
          <p:nvPr/>
        </p:nvSpPr>
        <p:spPr>
          <a:xfrm>
            <a:off x="1702077" y="4286096"/>
            <a:ext cx="1390176" cy="59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E44A90-3EDF-4F42-AAB8-B8E3C6B75269}"/>
              </a:ext>
            </a:extLst>
          </p:cNvPr>
          <p:cNvSpPr txBox="1"/>
          <p:nvPr/>
        </p:nvSpPr>
        <p:spPr>
          <a:xfrm>
            <a:off x="3837529" y="4286096"/>
            <a:ext cx="1390176" cy="590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86FFF2-3907-486D-B193-02C10312CA12}"/>
              </a:ext>
            </a:extLst>
          </p:cNvPr>
          <p:cNvSpPr txBox="1"/>
          <p:nvPr/>
        </p:nvSpPr>
        <p:spPr>
          <a:xfrm>
            <a:off x="6874245" y="2088636"/>
            <a:ext cx="393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D98C6F8-5584-45B6-ACB6-4BC17551717D}"/>
              </a:ext>
            </a:extLst>
          </p:cNvPr>
          <p:cNvSpPr/>
          <p:nvPr/>
        </p:nvSpPr>
        <p:spPr>
          <a:xfrm>
            <a:off x="6873008" y="1733101"/>
            <a:ext cx="3922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47549D-5627-4B35-AD83-EC4650102AC6}"/>
              </a:ext>
            </a:extLst>
          </p:cNvPr>
          <p:cNvSpPr txBox="1"/>
          <p:nvPr/>
        </p:nvSpPr>
        <p:spPr>
          <a:xfrm>
            <a:off x="6874245" y="3482457"/>
            <a:ext cx="393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538A-2787-41A7-9CCF-38EAF75EF91F}"/>
              </a:ext>
            </a:extLst>
          </p:cNvPr>
          <p:cNvSpPr/>
          <p:nvPr/>
        </p:nvSpPr>
        <p:spPr>
          <a:xfrm>
            <a:off x="6873008" y="3126922"/>
            <a:ext cx="3922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784263-B2EF-4517-8544-2C74A4741E26}"/>
              </a:ext>
            </a:extLst>
          </p:cNvPr>
          <p:cNvSpPr txBox="1"/>
          <p:nvPr/>
        </p:nvSpPr>
        <p:spPr>
          <a:xfrm>
            <a:off x="6874245" y="4876276"/>
            <a:ext cx="3930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C68CE74-8F17-47F8-9347-D3C1B3644377}"/>
              </a:ext>
            </a:extLst>
          </p:cNvPr>
          <p:cNvSpPr/>
          <p:nvPr/>
        </p:nvSpPr>
        <p:spPr>
          <a:xfrm>
            <a:off x="6873008" y="4520741"/>
            <a:ext cx="39221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0EAB2E8-715E-4EB1-B946-0335FDE8E63D}"/>
              </a:ext>
            </a:extLst>
          </p:cNvPr>
          <p:cNvSpPr/>
          <p:nvPr/>
        </p:nvSpPr>
        <p:spPr>
          <a:xfrm flipH="1" flipV="1">
            <a:off x="6452738" y="1796243"/>
            <a:ext cx="239067" cy="239067"/>
          </a:xfrm>
          <a:prstGeom prst="ellipse">
            <a:avLst/>
          </a:prstGeom>
          <a:solidFill>
            <a:srgbClr val="F9AE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3786D1C4-92E2-4D82-A9F6-032814AB7440}"/>
              </a:ext>
            </a:extLst>
          </p:cNvPr>
          <p:cNvSpPr/>
          <p:nvPr/>
        </p:nvSpPr>
        <p:spPr>
          <a:xfrm flipH="1" flipV="1">
            <a:off x="6452738" y="3190063"/>
            <a:ext cx="239067" cy="239067"/>
          </a:xfrm>
          <a:prstGeom prst="ellipse">
            <a:avLst/>
          </a:prstGeom>
          <a:solidFill>
            <a:srgbClr val="F97E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9A2608BF-99DB-4DDE-B9B6-2302725599F5}"/>
              </a:ext>
            </a:extLst>
          </p:cNvPr>
          <p:cNvSpPr/>
          <p:nvPr/>
        </p:nvSpPr>
        <p:spPr>
          <a:xfrm flipH="1" flipV="1">
            <a:off x="6452738" y="4583884"/>
            <a:ext cx="239067" cy="239067"/>
          </a:xfrm>
          <a:prstGeom prst="ellipse">
            <a:avLst/>
          </a:prstGeom>
          <a:solidFill>
            <a:srgbClr val="1F495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9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래픽 21">
            <a:extLst>
              <a:ext uri="{FF2B5EF4-FFF2-40B4-BE49-F238E27FC236}">
                <a16:creationId xmlns:a16="http://schemas.microsoft.com/office/drawing/2014/main" id="{E2727B4B-77B8-487C-8BAC-38E7DA256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28298" y="2246098"/>
            <a:ext cx="417454" cy="30308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748B63BE-124A-4456-8792-262176838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247" y="2246097"/>
            <a:ext cx="417454" cy="30308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E744855-183E-4C1F-9056-830B1BE9682F}"/>
              </a:ext>
            </a:extLst>
          </p:cNvPr>
          <p:cNvSpPr txBox="1"/>
          <p:nvPr/>
        </p:nvSpPr>
        <p:spPr>
          <a:xfrm>
            <a:off x="2545752" y="2397638"/>
            <a:ext cx="71004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2800" dirty="0" err="1">
                <a:solidFill>
                  <a:srgbClr val="1F4954"/>
                </a:solidFill>
              </a:rPr>
              <a:t>amet</a:t>
            </a:r>
            <a:r>
              <a:rPr lang="en-US" altLang="ko-KR" sz="2800" dirty="0">
                <a:solidFill>
                  <a:srgbClr val="1F4954"/>
                </a:solidFill>
              </a:rPr>
              <a:t>, </a:t>
            </a:r>
            <a:r>
              <a:rPr lang="en-US" altLang="ko-KR" sz="2800" dirty="0" err="1">
                <a:solidFill>
                  <a:srgbClr val="1F4954"/>
                </a:solidFill>
              </a:rPr>
              <a:t>consectetur</a:t>
            </a:r>
            <a:r>
              <a:rPr lang="en-US" altLang="ko-KR" sz="2800" dirty="0">
                <a:solidFill>
                  <a:srgbClr val="1F4954"/>
                </a:solidFill>
              </a:rPr>
              <a:t> </a:t>
            </a:r>
            <a:r>
              <a:rPr lang="en-US" altLang="ko-KR" sz="2800" dirty="0" err="1">
                <a:solidFill>
                  <a:srgbClr val="1F4954"/>
                </a:solidFill>
              </a:rPr>
              <a:t>adipiscing</a:t>
            </a:r>
            <a:r>
              <a:rPr lang="en-US" altLang="ko-KR" sz="2800" dirty="0">
                <a:solidFill>
                  <a:srgbClr val="1F4954"/>
                </a:solidFill>
              </a:rPr>
              <a:t> </a:t>
            </a:r>
            <a:r>
              <a:rPr lang="en-US" altLang="ko-KR" sz="2800" dirty="0" err="1">
                <a:solidFill>
                  <a:srgbClr val="1F4954"/>
                </a:solidFill>
              </a:rPr>
              <a:t>elit</a:t>
            </a:r>
            <a:r>
              <a:rPr lang="en-US" altLang="ko-KR" sz="2800" dirty="0">
                <a:solidFill>
                  <a:srgbClr val="1F4954"/>
                </a:solidFill>
              </a:rPr>
              <a:t>, sed do </a:t>
            </a:r>
            <a:r>
              <a:rPr lang="en-US" altLang="ko-KR" sz="2800" dirty="0" err="1">
                <a:solidFill>
                  <a:srgbClr val="1F4954"/>
                </a:solidFill>
              </a:rPr>
              <a:t>eiusmod</a:t>
            </a:r>
            <a:r>
              <a:rPr lang="en-US" altLang="ko-KR" sz="2800" dirty="0">
                <a:solidFill>
                  <a:srgbClr val="1F4954"/>
                </a:solidFill>
              </a:rPr>
              <a:t> </a:t>
            </a:r>
            <a:r>
              <a:rPr lang="en-US" altLang="ko-KR" sz="2800" dirty="0" err="1">
                <a:solidFill>
                  <a:srgbClr val="1F4954"/>
                </a:solidFill>
              </a:rPr>
              <a:t>tempor</a:t>
            </a:r>
            <a:r>
              <a:rPr lang="en-US" altLang="ko-KR" sz="2800" dirty="0">
                <a:solidFill>
                  <a:srgbClr val="1F4954"/>
                </a:solidFill>
              </a:rPr>
              <a:t> </a:t>
            </a:r>
            <a:r>
              <a:rPr lang="en-US" altLang="ko-KR" sz="2800" dirty="0" err="1">
                <a:solidFill>
                  <a:srgbClr val="1F4954"/>
                </a:solidFill>
              </a:rPr>
              <a:t>incididunt</a:t>
            </a:r>
            <a:r>
              <a:rPr lang="en-US" altLang="ko-KR" sz="2800" dirty="0">
                <a:solidFill>
                  <a:srgbClr val="1F4954"/>
                </a:solidFill>
              </a:rPr>
              <a:t> </a:t>
            </a:r>
            <a:r>
              <a:rPr lang="en-US" altLang="ko-KR" sz="2800" dirty="0" err="1">
                <a:solidFill>
                  <a:srgbClr val="1F4954"/>
                </a:solidFill>
              </a:rPr>
              <a:t>ut</a:t>
            </a:r>
            <a:r>
              <a:rPr lang="en-US" altLang="ko-KR" sz="2800" dirty="0">
                <a:solidFill>
                  <a:srgbClr val="1F4954"/>
                </a:solidFill>
              </a:rPr>
              <a:t> </a:t>
            </a:r>
            <a:r>
              <a:rPr lang="en-US" altLang="ko-KR" sz="2800" dirty="0" err="1">
                <a:solidFill>
                  <a:srgbClr val="1F4954"/>
                </a:solidFill>
              </a:rPr>
              <a:t>labore</a:t>
            </a:r>
            <a:r>
              <a:rPr lang="en-US" altLang="ko-KR" sz="2800" dirty="0">
                <a:solidFill>
                  <a:srgbClr val="1F4954"/>
                </a:solidFill>
              </a:rPr>
              <a:t> et dolore magna </a:t>
            </a:r>
            <a:r>
              <a:rPr lang="en-US" altLang="ko-KR" sz="2800" dirty="0" err="1">
                <a:solidFill>
                  <a:srgbClr val="1F4954"/>
                </a:solidFill>
              </a:rPr>
              <a:t>aliqua</a:t>
            </a:r>
            <a:r>
              <a:rPr lang="en-US" altLang="ko-KR" sz="2800" dirty="0">
                <a:solidFill>
                  <a:srgbClr val="1F4954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757DEB-15FD-4CC9-B3E1-A25277A54455}"/>
              </a:ext>
            </a:extLst>
          </p:cNvPr>
          <p:cNvSpPr txBox="1"/>
          <p:nvPr/>
        </p:nvSpPr>
        <p:spPr>
          <a:xfrm>
            <a:off x="2545752" y="4150238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rgbClr val="1F4954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370953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1F4954"/>
                </a:solidFill>
              </a:rPr>
              <a:t>Break Section</a:t>
            </a:r>
            <a:endParaRPr lang="ko-KR" altLang="en-US" sz="3200" dirty="0">
              <a:solidFill>
                <a:srgbClr val="1F495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01:00pm ~ 01:30pm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97E53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638088" y="1490414"/>
            <a:ext cx="10712624" cy="5278686"/>
            <a:chOff x="1311832" y="1528784"/>
            <a:chExt cx="9568336" cy="4714832"/>
          </a:xfrm>
          <a:solidFill>
            <a:srgbClr val="F9AE41"/>
          </a:solidFill>
          <a:effectLst/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97E53"/>
            </a:solidFill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97E53"/>
            </a:solidFill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97E53"/>
            </a:solidFill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97E53"/>
            </a:solidFill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4EEE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48752" y="3026815"/>
            <a:ext cx="345759" cy="47253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49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649793" y="5162839"/>
            <a:ext cx="345759" cy="47253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49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46299" y="2652475"/>
            <a:ext cx="345759" cy="47253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49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822043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1F4954"/>
                </a:solidFill>
              </a:rPr>
              <a:t>WORLD MAP SLIDE</a:t>
            </a:r>
            <a:endParaRPr lang="ko-KR" altLang="en-US" dirty="0">
              <a:solidFill>
                <a:srgbClr val="1F49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1739900" y="777321"/>
            <a:ext cx="871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C8D262-6D9A-409E-A962-FFE1609E95B4}"/>
              </a:ext>
            </a:extLst>
          </p:cNvPr>
          <p:cNvSpPr txBox="1"/>
          <p:nvPr/>
        </p:nvSpPr>
        <p:spPr>
          <a:xfrm>
            <a:off x="2661870" y="24869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FE15130-5D55-4683-BD48-C10FF55B0313}"/>
              </a:ext>
            </a:extLst>
          </p:cNvPr>
          <p:cNvSpPr/>
          <p:nvPr/>
        </p:nvSpPr>
        <p:spPr>
          <a:xfrm>
            <a:off x="1975519" y="20721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4954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AC7DC2-DBB9-42EE-ADAB-EADA9A580D42}"/>
              </a:ext>
            </a:extLst>
          </p:cNvPr>
          <p:cNvSpPr/>
          <p:nvPr/>
        </p:nvSpPr>
        <p:spPr>
          <a:xfrm>
            <a:off x="2641876" y="20721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</a:rPr>
              <a:t>Lorem ipsum</a:t>
            </a:r>
            <a:endParaRPr lang="ko-KR" altLang="en-US" sz="2000" dirty="0">
              <a:solidFill>
                <a:srgbClr val="1F495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1FE2D-1B7E-47D4-986D-BE48CACDCEC9}"/>
              </a:ext>
            </a:extLst>
          </p:cNvPr>
          <p:cNvSpPr txBox="1"/>
          <p:nvPr/>
        </p:nvSpPr>
        <p:spPr>
          <a:xfrm>
            <a:off x="2661870" y="43538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CC2AA5-35E4-4018-B1FA-1AF40DF5C1EB}"/>
              </a:ext>
            </a:extLst>
          </p:cNvPr>
          <p:cNvSpPr/>
          <p:nvPr/>
        </p:nvSpPr>
        <p:spPr>
          <a:xfrm>
            <a:off x="1975519" y="39390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4954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9746F20-7095-41EE-A8A7-3829A1D5AA87}"/>
              </a:ext>
            </a:extLst>
          </p:cNvPr>
          <p:cNvSpPr/>
          <p:nvPr/>
        </p:nvSpPr>
        <p:spPr>
          <a:xfrm>
            <a:off x="2641876" y="39390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</a:rPr>
              <a:t>Lorem ipsum</a:t>
            </a:r>
            <a:endParaRPr lang="ko-KR" altLang="en-US" sz="2000" dirty="0">
              <a:solidFill>
                <a:srgbClr val="1F495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7F0A4E-1B1D-4128-B7E3-05B01D2E890A}"/>
              </a:ext>
            </a:extLst>
          </p:cNvPr>
          <p:cNvSpPr txBox="1"/>
          <p:nvPr/>
        </p:nvSpPr>
        <p:spPr>
          <a:xfrm>
            <a:off x="7468704" y="24869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7FC4CA6-7EA9-4BD9-AF0F-B1AB83D00DFC}"/>
              </a:ext>
            </a:extLst>
          </p:cNvPr>
          <p:cNvSpPr/>
          <p:nvPr/>
        </p:nvSpPr>
        <p:spPr>
          <a:xfrm>
            <a:off x="6782353" y="20721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4954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819CC7-CB0E-4C09-B053-B0A8212BDC50}"/>
              </a:ext>
            </a:extLst>
          </p:cNvPr>
          <p:cNvSpPr/>
          <p:nvPr/>
        </p:nvSpPr>
        <p:spPr>
          <a:xfrm>
            <a:off x="7448710" y="20721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</a:rPr>
              <a:t>Lorem ipsum</a:t>
            </a:r>
            <a:endParaRPr lang="ko-KR" altLang="en-US" sz="2000" dirty="0">
              <a:solidFill>
                <a:srgbClr val="1F4954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4BC578-6DEE-434F-B6C7-075EC7B5B57C}"/>
              </a:ext>
            </a:extLst>
          </p:cNvPr>
          <p:cNvSpPr txBox="1"/>
          <p:nvPr/>
        </p:nvSpPr>
        <p:spPr>
          <a:xfrm>
            <a:off x="7468704" y="43538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9588801-F3C2-40A7-9468-7AB434D96D00}"/>
              </a:ext>
            </a:extLst>
          </p:cNvPr>
          <p:cNvSpPr/>
          <p:nvPr/>
        </p:nvSpPr>
        <p:spPr>
          <a:xfrm>
            <a:off x="6782353" y="39390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4954"/>
                </a:solidFill>
                <a:latin typeface="+mj-lt"/>
              </a:rPr>
              <a:t>04.</a:t>
            </a:r>
            <a:endParaRPr lang="ko-KR" altLang="en-US" sz="28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BB1C01-A329-4EE8-8928-027D510083B3}"/>
              </a:ext>
            </a:extLst>
          </p:cNvPr>
          <p:cNvSpPr/>
          <p:nvPr/>
        </p:nvSpPr>
        <p:spPr>
          <a:xfrm>
            <a:off x="7448710" y="39390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</a:rPr>
              <a:t>Lorem ipsum</a:t>
            </a:r>
            <a:endParaRPr lang="ko-KR" altLang="en-US" sz="2000" dirty="0">
              <a:solidFill>
                <a:srgbClr val="1F49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777641F-940A-4D1D-9B85-F737BDF8A244}"/>
              </a:ext>
            </a:extLst>
          </p:cNvPr>
          <p:cNvSpPr txBox="1"/>
          <p:nvPr/>
        </p:nvSpPr>
        <p:spPr>
          <a:xfrm>
            <a:off x="68261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rgbClr val="1F4954"/>
                </a:solidFill>
              </a:rPr>
              <a:t>Title text block &amp;</a:t>
            </a:r>
          </a:p>
          <a:p>
            <a:pPr algn="l"/>
            <a:r>
              <a:rPr lang="en-US" altLang="ko-KR" sz="2400" dirty="0">
                <a:solidFill>
                  <a:srgbClr val="1F4954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B9B87E-0B5D-442B-A9A3-CB777F2BBD9E}"/>
              </a:ext>
            </a:extLst>
          </p:cNvPr>
          <p:cNvSpPr txBox="1"/>
          <p:nvPr/>
        </p:nvSpPr>
        <p:spPr>
          <a:xfrm>
            <a:off x="68261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4954"/>
                </a:solidFill>
              </a:rPr>
              <a:t>amet</a:t>
            </a:r>
            <a:r>
              <a:rPr lang="en-US" altLang="ko-KR" sz="1200" dirty="0">
                <a:solidFill>
                  <a:srgbClr val="1F4954"/>
                </a:solidFill>
              </a:rPr>
              <a:t>, </a:t>
            </a:r>
            <a:r>
              <a:rPr lang="en-US" altLang="ko-KR" sz="12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adipiscing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elit</a:t>
            </a:r>
            <a:r>
              <a:rPr lang="en-US" altLang="ko-KR" sz="1200" dirty="0">
                <a:solidFill>
                  <a:srgbClr val="1F4954"/>
                </a:solidFill>
              </a:rPr>
              <a:t>, sed do </a:t>
            </a:r>
            <a:r>
              <a:rPr lang="en-US" altLang="ko-KR" sz="1200" dirty="0" err="1">
                <a:solidFill>
                  <a:srgbClr val="1F4954"/>
                </a:solidFill>
              </a:rPr>
              <a:t>eiusmod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tempor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incididunt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ut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labore</a:t>
            </a:r>
            <a:r>
              <a:rPr lang="en-US" altLang="ko-KR" sz="1200" dirty="0">
                <a:solidFill>
                  <a:srgbClr val="1F49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F4954"/>
                </a:solidFill>
              </a:rPr>
              <a:t>aliqua</a:t>
            </a:r>
            <a:r>
              <a:rPr lang="en-US" altLang="ko-KR" sz="1200" dirty="0">
                <a:solidFill>
                  <a:srgbClr val="1F495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1F4954"/>
                </a:solidFill>
              </a:rPr>
              <a:t>Ut </a:t>
            </a:r>
            <a:r>
              <a:rPr lang="en-US" altLang="ko-KR" sz="1200" dirty="0" err="1">
                <a:solidFill>
                  <a:srgbClr val="1F4954"/>
                </a:solidFill>
              </a:rPr>
              <a:t>enim</a:t>
            </a:r>
            <a:r>
              <a:rPr lang="en-US" altLang="ko-KR" sz="1200" dirty="0">
                <a:solidFill>
                  <a:srgbClr val="1F4954"/>
                </a:solidFill>
              </a:rPr>
              <a:t> ad minim </a:t>
            </a:r>
            <a:r>
              <a:rPr lang="en-US" altLang="ko-KR" sz="1200" dirty="0" err="1">
                <a:solidFill>
                  <a:srgbClr val="1F4954"/>
                </a:solidFill>
              </a:rPr>
              <a:t>veniam</a:t>
            </a:r>
            <a:r>
              <a:rPr lang="en-US" altLang="ko-KR" sz="1200" dirty="0">
                <a:solidFill>
                  <a:srgbClr val="1F4954"/>
                </a:solidFill>
              </a:rPr>
              <a:t>, </a:t>
            </a:r>
            <a:r>
              <a:rPr lang="en-US" altLang="ko-KR" sz="1200" dirty="0" err="1">
                <a:solidFill>
                  <a:srgbClr val="1F4954"/>
                </a:solidFill>
              </a:rPr>
              <a:t>quis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nostrud</a:t>
            </a:r>
            <a:r>
              <a:rPr lang="en-US" altLang="ko-KR" sz="1200" dirty="0">
                <a:solidFill>
                  <a:srgbClr val="1F4954"/>
                </a:solidFill>
              </a:rPr>
              <a:t> exercitation </a:t>
            </a:r>
            <a:r>
              <a:rPr lang="en-US" altLang="ko-KR" sz="1200" dirty="0" err="1">
                <a:solidFill>
                  <a:srgbClr val="1F4954"/>
                </a:solidFill>
              </a:rPr>
              <a:t>ullamco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laboris</a:t>
            </a:r>
            <a:r>
              <a:rPr lang="en-US" altLang="ko-KR" sz="1200" dirty="0">
                <a:solidFill>
                  <a:srgbClr val="1F4954"/>
                </a:solidFill>
              </a:rPr>
              <a:t> nisi </a:t>
            </a:r>
            <a:r>
              <a:rPr lang="en-US" altLang="ko-KR" sz="1200" dirty="0" err="1">
                <a:solidFill>
                  <a:srgbClr val="1F4954"/>
                </a:solidFill>
              </a:rPr>
              <a:t>ut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aliquip</a:t>
            </a:r>
            <a:r>
              <a:rPr lang="en-US" altLang="ko-KR" sz="1200" dirty="0">
                <a:solidFill>
                  <a:srgbClr val="1F4954"/>
                </a:solidFill>
              </a:rPr>
              <a:t> ex </a:t>
            </a:r>
            <a:r>
              <a:rPr lang="en-US" altLang="ko-KR" sz="1200" dirty="0" err="1">
                <a:solidFill>
                  <a:srgbClr val="1F4954"/>
                </a:solidFill>
              </a:rPr>
              <a:t>ea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commodo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consequat</a:t>
            </a:r>
            <a:r>
              <a:rPr lang="en-US" altLang="ko-KR" sz="1200" dirty="0">
                <a:solidFill>
                  <a:srgbClr val="1F4954"/>
                </a:solidFill>
              </a:rPr>
              <a:t>. Duis </a:t>
            </a:r>
            <a:r>
              <a:rPr lang="en-US" altLang="ko-KR" sz="1200" dirty="0" err="1">
                <a:solidFill>
                  <a:srgbClr val="1F4954"/>
                </a:solidFill>
              </a:rPr>
              <a:t>aute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irure</a:t>
            </a:r>
            <a:r>
              <a:rPr lang="en-US" altLang="ko-KR" sz="1200" dirty="0">
                <a:solidFill>
                  <a:srgbClr val="1F4954"/>
                </a:solidFill>
              </a:rPr>
              <a:t> dolor in </a:t>
            </a:r>
            <a:r>
              <a:rPr lang="en-US" altLang="ko-KR" sz="1200" dirty="0" err="1">
                <a:solidFill>
                  <a:srgbClr val="1F4954"/>
                </a:solidFill>
              </a:rPr>
              <a:t>reprehenderit</a:t>
            </a:r>
            <a:r>
              <a:rPr lang="en-US" altLang="ko-KR" sz="1200" dirty="0">
                <a:solidFill>
                  <a:srgbClr val="1F4954"/>
                </a:solidFill>
              </a:rPr>
              <a:t> in </a:t>
            </a:r>
            <a:r>
              <a:rPr lang="en-US" altLang="ko-KR" sz="1200" dirty="0" err="1">
                <a:solidFill>
                  <a:srgbClr val="1F4954"/>
                </a:solidFill>
              </a:rPr>
              <a:t>voluptate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velit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esse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cillum</a:t>
            </a:r>
            <a:r>
              <a:rPr lang="en-US" altLang="ko-KR" sz="1200" dirty="0">
                <a:solidFill>
                  <a:srgbClr val="1F4954"/>
                </a:solidFill>
              </a:rPr>
              <a:t> dolore </a:t>
            </a:r>
            <a:r>
              <a:rPr lang="en-US" altLang="ko-KR" sz="1200" dirty="0" err="1">
                <a:solidFill>
                  <a:srgbClr val="1F4954"/>
                </a:solidFill>
              </a:rPr>
              <a:t>eu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fugiat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nulla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pariatur</a:t>
            </a:r>
            <a:r>
              <a:rPr lang="en-US" altLang="ko-KR" sz="1200" dirty="0">
                <a:solidFill>
                  <a:srgbClr val="1F4954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1F4954"/>
                </a:solidFill>
              </a:rPr>
              <a:t>Excepteur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sint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occaecat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cupidatat</a:t>
            </a:r>
            <a:r>
              <a:rPr lang="en-US" altLang="ko-KR" sz="1200" dirty="0">
                <a:solidFill>
                  <a:srgbClr val="1F4954"/>
                </a:solidFill>
              </a:rPr>
              <a:t> non </a:t>
            </a:r>
            <a:r>
              <a:rPr lang="en-US" altLang="ko-KR" sz="1200" dirty="0" err="1">
                <a:solidFill>
                  <a:srgbClr val="1F4954"/>
                </a:solidFill>
              </a:rPr>
              <a:t>proident</a:t>
            </a:r>
            <a:r>
              <a:rPr lang="en-US" altLang="ko-KR" sz="1200" dirty="0">
                <a:solidFill>
                  <a:srgbClr val="1F4954"/>
                </a:solidFill>
              </a:rPr>
              <a:t>!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6B959D1-378C-4017-AC2A-2B12AF258D17}"/>
              </a:ext>
            </a:extLst>
          </p:cNvPr>
          <p:cNvGrpSpPr/>
          <p:nvPr/>
        </p:nvGrpSpPr>
        <p:grpSpPr>
          <a:xfrm>
            <a:off x="1047582" y="1395386"/>
            <a:ext cx="2210344" cy="4387571"/>
            <a:chOff x="1047582" y="1395386"/>
            <a:chExt cx="2210344" cy="4387571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6CD0BE-69E2-4401-8F7E-EAAB467DF4C9}"/>
                </a:ext>
              </a:extLst>
            </p:cNvPr>
            <p:cNvSpPr/>
            <p:nvPr/>
          </p:nvSpPr>
          <p:spPr>
            <a:xfrm>
              <a:off x="1047582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1B172C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0917C96-3D31-4A18-838A-1AD0D4B01A04}"/>
                </a:ext>
              </a:extLst>
            </p:cNvPr>
            <p:cNvSpPr/>
            <p:nvPr/>
          </p:nvSpPr>
          <p:spPr>
            <a:xfrm>
              <a:off x="1929195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1B94B01-F020-42DE-8421-E949F283C889}"/>
                </a:ext>
              </a:extLst>
            </p:cNvPr>
            <p:cNvSpPr/>
            <p:nvPr/>
          </p:nvSpPr>
          <p:spPr>
            <a:xfrm>
              <a:off x="2276231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C7C3447-10E9-4F84-B51E-C989B8EFACAF}"/>
              </a:ext>
            </a:extLst>
          </p:cNvPr>
          <p:cNvGrpSpPr/>
          <p:nvPr/>
        </p:nvGrpSpPr>
        <p:grpSpPr>
          <a:xfrm>
            <a:off x="3849635" y="1395386"/>
            <a:ext cx="2210344" cy="4387571"/>
            <a:chOff x="3849635" y="1395386"/>
            <a:chExt cx="2210344" cy="4387571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7DECE56-DB51-4575-ACD7-EB35031AEC8C}"/>
                </a:ext>
              </a:extLst>
            </p:cNvPr>
            <p:cNvSpPr/>
            <p:nvPr/>
          </p:nvSpPr>
          <p:spPr>
            <a:xfrm>
              <a:off x="3849635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1B172C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7FB044E-4B18-4FD9-A41A-FEE9676853B7}"/>
                </a:ext>
              </a:extLst>
            </p:cNvPr>
            <p:cNvSpPr/>
            <p:nvPr/>
          </p:nvSpPr>
          <p:spPr>
            <a:xfrm>
              <a:off x="4731248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66362F0-82D1-4CA0-B843-FF1EA22E1CF9}"/>
                </a:ext>
              </a:extLst>
            </p:cNvPr>
            <p:cNvSpPr/>
            <p:nvPr/>
          </p:nvSpPr>
          <p:spPr>
            <a:xfrm>
              <a:off x="5078284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FC011FF-204C-4845-9C73-4E8C49F8A5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600864A-BEC1-4764-A003-A60B0205B7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34BC3D1-821C-4D5C-AAC8-CA12C4ACA5CB}"/>
              </a:ext>
            </a:extLst>
          </p:cNvPr>
          <p:cNvGrpSpPr/>
          <p:nvPr/>
        </p:nvGrpSpPr>
        <p:grpSpPr>
          <a:xfrm>
            <a:off x="1396359" y="779574"/>
            <a:ext cx="3896260" cy="5357979"/>
            <a:chOff x="1396359" y="779574"/>
            <a:chExt cx="3896260" cy="5357979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5597CA0-282F-4484-9D24-B6CC1BEC27B4}"/>
                </a:ext>
              </a:extLst>
            </p:cNvPr>
            <p:cNvSpPr/>
            <p:nvPr/>
          </p:nvSpPr>
          <p:spPr>
            <a:xfrm>
              <a:off x="1396359" y="779574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3 h 5357979"/>
                <a:gd name="connsiteX4" fmla="*/ 3872525 w 3896260"/>
                <a:gd name="connsiteY4" fmla="*/ 999563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0 w 3896260"/>
                <a:gd name="connsiteY12" fmla="*/ 5152760 h 5357979"/>
                <a:gd name="connsiteX13" fmla="*/ 17620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0 w 3896260"/>
                <a:gd name="connsiteY20" fmla="*/ 1271036 h 5357979"/>
                <a:gd name="connsiteX21" fmla="*/ 17620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0 w 3896260"/>
                <a:gd name="connsiteY26" fmla="*/ 916852 h 5357979"/>
                <a:gd name="connsiteX27" fmla="*/ 17620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0 w 3896260"/>
                <a:gd name="connsiteY34" fmla="*/ 641291 h 5357979"/>
                <a:gd name="connsiteX35" fmla="*/ 17620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3"/>
                  </a:lnTo>
                  <a:lnTo>
                    <a:pt x="3872525" y="999563"/>
                  </a:lnTo>
                  <a:cubicBezTo>
                    <a:pt x="3885585" y="999563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0" y="5266148"/>
                    <a:pt x="17620" y="5152760"/>
                  </a:cubicBezTo>
                  <a:lnTo>
                    <a:pt x="17620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0" y="1271036"/>
                  </a:lnTo>
                  <a:lnTo>
                    <a:pt x="17620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0" y="916852"/>
                  </a:lnTo>
                  <a:lnTo>
                    <a:pt x="17620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2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0" y="641291"/>
                  </a:lnTo>
                  <a:lnTo>
                    <a:pt x="17620" y="205219"/>
                  </a:lnTo>
                  <a:cubicBezTo>
                    <a:pt x="17620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rgbClr val="1B172C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6A1E82-8AA3-4FFA-A336-53BD64C234C9}"/>
                </a:ext>
              </a:extLst>
            </p:cNvPr>
            <p:cNvSpPr/>
            <p:nvPr/>
          </p:nvSpPr>
          <p:spPr>
            <a:xfrm>
              <a:off x="3195282" y="5769652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820977-1388-43E7-8419-942B0B0D4DBA}"/>
                </a:ext>
              </a:extLst>
            </p:cNvPr>
            <p:cNvSpPr/>
            <p:nvPr/>
          </p:nvSpPr>
          <p:spPr>
            <a:xfrm>
              <a:off x="3268663" y="9805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048CD41-92AF-4A2E-8E93-5E1732002A12}"/>
                </a:ext>
              </a:extLst>
            </p:cNvPr>
            <p:cNvSpPr/>
            <p:nvPr/>
          </p:nvSpPr>
          <p:spPr>
            <a:xfrm>
              <a:off x="3262858" y="9744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6C689CB-FEC9-4B5D-88DE-FF56AB7BB663}"/>
              </a:ext>
            </a:extLst>
          </p:cNvPr>
          <p:cNvSpPr txBox="1"/>
          <p:nvPr/>
        </p:nvSpPr>
        <p:spPr>
          <a:xfrm>
            <a:off x="6096000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1F4954"/>
                </a:solidFill>
              </a:rPr>
              <a:t>Title text block &amp;</a:t>
            </a:r>
          </a:p>
          <a:p>
            <a:r>
              <a:rPr lang="en-US" altLang="ko-KR" dirty="0">
                <a:solidFill>
                  <a:srgbClr val="1F4954"/>
                </a:solidFill>
              </a:rPr>
              <a:t>Tablet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3493DB-4E92-46D5-83D0-AFDD180F4FC0}"/>
              </a:ext>
            </a:extLst>
          </p:cNvPr>
          <p:cNvSpPr txBox="1"/>
          <p:nvPr/>
        </p:nvSpPr>
        <p:spPr>
          <a:xfrm>
            <a:off x="6096001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4954"/>
                </a:solidFill>
              </a:rPr>
              <a:t>amet</a:t>
            </a:r>
            <a:r>
              <a:rPr lang="en-US" altLang="ko-KR" sz="1200" dirty="0">
                <a:solidFill>
                  <a:srgbClr val="1F4954"/>
                </a:solidFill>
              </a:rPr>
              <a:t>, </a:t>
            </a:r>
            <a:r>
              <a:rPr lang="en-US" altLang="ko-KR" sz="12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adipiscing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elit</a:t>
            </a:r>
            <a:r>
              <a:rPr lang="en-US" altLang="ko-KR" sz="1200" dirty="0">
                <a:solidFill>
                  <a:srgbClr val="1F4954"/>
                </a:solidFill>
              </a:rPr>
              <a:t>, sed do </a:t>
            </a:r>
            <a:r>
              <a:rPr lang="en-US" altLang="ko-KR" sz="1200" dirty="0" err="1">
                <a:solidFill>
                  <a:srgbClr val="1F4954"/>
                </a:solidFill>
              </a:rPr>
              <a:t>eiusmod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tempor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incididunt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ut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labore</a:t>
            </a:r>
            <a:r>
              <a:rPr lang="en-US" altLang="ko-KR" sz="1200" dirty="0">
                <a:solidFill>
                  <a:srgbClr val="1F49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F4954"/>
                </a:solidFill>
              </a:rPr>
              <a:t>aliqua</a:t>
            </a:r>
            <a:r>
              <a:rPr lang="en-US" altLang="ko-KR" sz="1200" dirty="0">
                <a:solidFill>
                  <a:srgbClr val="1F495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1F4954"/>
                </a:solidFill>
              </a:rPr>
              <a:t>Ut </a:t>
            </a:r>
            <a:r>
              <a:rPr lang="en-US" altLang="ko-KR" sz="1200" dirty="0" err="1">
                <a:solidFill>
                  <a:srgbClr val="1F4954"/>
                </a:solidFill>
              </a:rPr>
              <a:t>enim</a:t>
            </a:r>
            <a:r>
              <a:rPr lang="en-US" altLang="ko-KR" sz="1200" dirty="0">
                <a:solidFill>
                  <a:srgbClr val="1F4954"/>
                </a:solidFill>
              </a:rPr>
              <a:t> ad minim </a:t>
            </a:r>
            <a:r>
              <a:rPr lang="en-US" altLang="ko-KR" sz="1200" dirty="0" err="1">
                <a:solidFill>
                  <a:srgbClr val="1F4954"/>
                </a:solidFill>
              </a:rPr>
              <a:t>veniam</a:t>
            </a:r>
            <a:r>
              <a:rPr lang="en-US" altLang="ko-KR" sz="1200" dirty="0">
                <a:solidFill>
                  <a:srgbClr val="1F4954"/>
                </a:solidFill>
              </a:rPr>
              <a:t>, </a:t>
            </a:r>
            <a:r>
              <a:rPr lang="en-US" altLang="ko-KR" sz="1200" dirty="0" err="1">
                <a:solidFill>
                  <a:srgbClr val="1F4954"/>
                </a:solidFill>
              </a:rPr>
              <a:t>quis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nostrud</a:t>
            </a:r>
            <a:r>
              <a:rPr lang="en-US" altLang="ko-KR" sz="1200" dirty="0">
                <a:solidFill>
                  <a:srgbClr val="1F4954"/>
                </a:solidFill>
              </a:rPr>
              <a:t> exercitation </a:t>
            </a:r>
            <a:r>
              <a:rPr lang="en-US" altLang="ko-KR" sz="1200" dirty="0" err="1">
                <a:solidFill>
                  <a:srgbClr val="1F4954"/>
                </a:solidFill>
              </a:rPr>
              <a:t>ullamco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laboris</a:t>
            </a:r>
            <a:r>
              <a:rPr lang="en-US" altLang="ko-KR" sz="1200" dirty="0">
                <a:solidFill>
                  <a:srgbClr val="1F4954"/>
                </a:solidFill>
              </a:rPr>
              <a:t> nisi </a:t>
            </a:r>
            <a:r>
              <a:rPr lang="en-US" altLang="ko-KR" sz="1200" dirty="0" err="1">
                <a:solidFill>
                  <a:srgbClr val="1F4954"/>
                </a:solidFill>
              </a:rPr>
              <a:t>ut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aliquip</a:t>
            </a:r>
            <a:r>
              <a:rPr lang="en-US" altLang="ko-KR" sz="1200" dirty="0">
                <a:solidFill>
                  <a:srgbClr val="1F4954"/>
                </a:solidFill>
              </a:rPr>
              <a:t> ex </a:t>
            </a:r>
            <a:r>
              <a:rPr lang="en-US" altLang="ko-KR" sz="1200" dirty="0" err="1">
                <a:solidFill>
                  <a:srgbClr val="1F4954"/>
                </a:solidFill>
              </a:rPr>
              <a:t>ea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commodo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consequat</a:t>
            </a:r>
            <a:r>
              <a:rPr lang="en-US" altLang="ko-KR" sz="1200" dirty="0">
                <a:solidFill>
                  <a:srgbClr val="1F4954"/>
                </a:solidFill>
              </a:rPr>
              <a:t>. Duis </a:t>
            </a:r>
            <a:r>
              <a:rPr lang="en-US" altLang="ko-KR" sz="1200" dirty="0" err="1">
                <a:solidFill>
                  <a:srgbClr val="1F4954"/>
                </a:solidFill>
              </a:rPr>
              <a:t>aute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irure</a:t>
            </a:r>
            <a:r>
              <a:rPr lang="en-US" altLang="ko-KR" sz="1200" dirty="0">
                <a:solidFill>
                  <a:srgbClr val="1F4954"/>
                </a:solidFill>
              </a:rPr>
              <a:t> dolor in </a:t>
            </a:r>
            <a:r>
              <a:rPr lang="en-US" altLang="ko-KR" sz="1200" dirty="0" err="1">
                <a:solidFill>
                  <a:srgbClr val="1F4954"/>
                </a:solidFill>
              </a:rPr>
              <a:t>reprehenderit</a:t>
            </a:r>
            <a:r>
              <a:rPr lang="en-US" altLang="ko-KR" sz="1200" dirty="0">
                <a:solidFill>
                  <a:srgbClr val="1F4954"/>
                </a:solidFill>
              </a:rPr>
              <a:t> in </a:t>
            </a:r>
            <a:r>
              <a:rPr lang="en-US" altLang="ko-KR" sz="1200" dirty="0" err="1">
                <a:solidFill>
                  <a:srgbClr val="1F4954"/>
                </a:solidFill>
              </a:rPr>
              <a:t>voluptate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velit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esse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cillum</a:t>
            </a:r>
            <a:r>
              <a:rPr lang="en-US" altLang="ko-KR" sz="1200" dirty="0">
                <a:solidFill>
                  <a:srgbClr val="1F4954"/>
                </a:solidFill>
              </a:rPr>
              <a:t> dolore </a:t>
            </a:r>
            <a:r>
              <a:rPr lang="en-US" altLang="ko-KR" sz="1200" dirty="0" err="1">
                <a:solidFill>
                  <a:srgbClr val="1F4954"/>
                </a:solidFill>
              </a:rPr>
              <a:t>eu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fugiat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nulla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pariatur</a:t>
            </a:r>
            <a:r>
              <a:rPr lang="en-US" altLang="ko-KR" sz="1200" dirty="0">
                <a:solidFill>
                  <a:srgbClr val="1F4954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1F4954"/>
                </a:solidFill>
              </a:rPr>
              <a:t>Excepteur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sint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occaecat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cupidatat</a:t>
            </a:r>
            <a:r>
              <a:rPr lang="en-US" altLang="ko-KR" sz="1200" dirty="0">
                <a:solidFill>
                  <a:srgbClr val="1F4954"/>
                </a:solidFill>
              </a:rPr>
              <a:t> non </a:t>
            </a:r>
            <a:r>
              <a:rPr lang="en-US" altLang="ko-KR" sz="1200" dirty="0" err="1">
                <a:solidFill>
                  <a:srgbClr val="1F4954"/>
                </a:solidFill>
              </a:rPr>
              <a:t>proident</a:t>
            </a:r>
            <a:r>
              <a:rPr lang="en-US" altLang="ko-KR" sz="1200" dirty="0">
                <a:solidFill>
                  <a:srgbClr val="1F4954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B367D3F-2FC8-4D10-BC86-BE29E8EAD5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2307DB-E5B5-47C0-8AFC-5E76288F7027}"/>
              </a:ext>
            </a:extLst>
          </p:cNvPr>
          <p:cNvSpPr txBox="1"/>
          <p:nvPr/>
        </p:nvSpPr>
        <p:spPr>
          <a:xfrm>
            <a:off x="7814051" y="2893871"/>
            <a:ext cx="381398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1F4954"/>
                </a:solidFill>
              </a:rPr>
              <a:t>Title text block &amp;</a:t>
            </a:r>
          </a:p>
          <a:p>
            <a:r>
              <a:rPr lang="en-US" altLang="ko-KR" dirty="0">
                <a:solidFill>
                  <a:srgbClr val="1F4954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63F0-10E5-4D1B-8880-1D4331D741E0}"/>
              </a:ext>
            </a:extLst>
          </p:cNvPr>
          <p:cNvSpPr txBox="1"/>
          <p:nvPr/>
        </p:nvSpPr>
        <p:spPr>
          <a:xfrm>
            <a:off x="7814052" y="3724868"/>
            <a:ext cx="3813982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4954"/>
                </a:solidFill>
              </a:rPr>
              <a:t>amet</a:t>
            </a:r>
            <a:r>
              <a:rPr lang="en-US" altLang="ko-KR" sz="1200" dirty="0">
                <a:solidFill>
                  <a:srgbClr val="1F4954"/>
                </a:solidFill>
              </a:rPr>
              <a:t>, </a:t>
            </a:r>
            <a:r>
              <a:rPr lang="en-US" altLang="ko-KR" sz="12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adipiscing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elit</a:t>
            </a:r>
            <a:r>
              <a:rPr lang="en-US" altLang="ko-KR" sz="1200" dirty="0">
                <a:solidFill>
                  <a:srgbClr val="1F4954"/>
                </a:solidFill>
              </a:rPr>
              <a:t>, sed do </a:t>
            </a:r>
            <a:r>
              <a:rPr lang="en-US" altLang="ko-KR" sz="1200" dirty="0" err="1">
                <a:solidFill>
                  <a:srgbClr val="1F4954"/>
                </a:solidFill>
              </a:rPr>
              <a:t>eiusmod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tempor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incididunt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ut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labore</a:t>
            </a:r>
            <a:r>
              <a:rPr lang="en-US" altLang="ko-KR" sz="1200" dirty="0">
                <a:solidFill>
                  <a:srgbClr val="1F49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F4954"/>
                </a:solidFill>
              </a:rPr>
              <a:t>aliqua</a:t>
            </a:r>
            <a:r>
              <a:rPr lang="en-US" altLang="ko-KR" sz="1200" dirty="0">
                <a:solidFill>
                  <a:srgbClr val="1F495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1F4954"/>
                </a:solidFill>
              </a:rPr>
              <a:t>Ut </a:t>
            </a:r>
            <a:r>
              <a:rPr lang="en-US" altLang="ko-KR" sz="1200" dirty="0" err="1">
                <a:solidFill>
                  <a:srgbClr val="1F4954"/>
                </a:solidFill>
              </a:rPr>
              <a:t>enim</a:t>
            </a:r>
            <a:r>
              <a:rPr lang="en-US" altLang="ko-KR" sz="1200" dirty="0">
                <a:solidFill>
                  <a:srgbClr val="1F4954"/>
                </a:solidFill>
              </a:rPr>
              <a:t> ad minim </a:t>
            </a:r>
            <a:r>
              <a:rPr lang="en-US" altLang="ko-KR" sz="1200" dirty="0" err="1">
                <a:solidFill>
                  <a:srgbClr val="1F4954"/>
                </a:solidFill>
              </a:rPr>
              <a:t>veniam</a:t>
            </a:r>
            <a:r>
              <a:rPr lang="en-US" altLang="ko-KR" sz="1200" dirty="0">
                <a:solidFill>
                  <a:srgbClr val="1F4954"/>
                </a:solidFill>
              </a:rPr>
              <a:t>, </a:t>
            </a:r>
            <a:r>
              <a:rPr lang="en-US" altLang="ko-KR" sz="1200" dirty="0" err="1">
                <a:solidFill>
                  <a:srgbClr val="1F4954"/>
                </a:solidFill>
              </a:rPr>
              <a:t>quis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nostrud</a:t>
            </a:r>
            <a:r>
              <a:rPr lang="en-US" altLang="ko-KR" sz="1200" dirty="0">
                <a:solidFill>
                  <a:srgbClr val="1F4954"/>
                </a:solidFill>
              </a:rPr>
              <a:t> exercitation </a:t>
            </a:r>
            <a:r>
              <a:rPr lang="en-US" altLang="ko-KR" sz="1200" dirty="0" err="1">
                <a:solidFill>
                  <a:srgbClr val="1F4954"/>
                </a:solidFill>
              </a:rPr>
              <a:t>ullamco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laboris</a:t>
            </a:r>
            <a:r>
              <a:rPr lang="en-US" altLang="ko-KR" sz="1200" dirty="0">
                <a:solidFill>
                  <a:srgbClr val="1F4954"/>
                </a:solidFill>
              </a:rPr>
              <a:t> nisi </a:t>
            </a:r>
            <a:r>
              <a:rPr lang="en-US" altLang="ko-KR" sz="1200" dirty="0" err="1">
                <a:solidFill>
                  <a:srgbClr val="1F4954"/>
                </a:solidFill>
              </a:rPr>
              <a:t>ut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aliquip</a:t>
            </a:r>
            <a:r>
              <a:rPr lang="en-US" altLang="ko-KR" sz="1200" dirty="0">
                <a:solidFill>
                  <a:srgbClr val="1F4954"/>
                </a:solidFill>
              </a:rPr>
              <a:t> ex </a:t>
            </a:r>
            <a:r>
              <a:rPr lang="en-US" altLang="ko-KR" sz="1200" dirty="0" err="1">
                <a:solidFill>
                  <a:srgbClr val="1F4954"/>
                </a:solidFill>
              </a:rPr>
              <a:t>ea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commodo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consequat</a:t>
            </a:r>
            <a:r>
              <a:rPr lang="en-US" altLang="ko-KR" sz="1200" dirty="0">
                <a:solidFill>
                  <a:srgbClr val="1F4954"/>
                </a:solidFill>
              </a:rPr>
              <a:t>. Duis </a:t>
            </a:r>
            <a:r>
              <a:rPr lang="en-US" altLang="ko-KR" sz="1200" dirty="0" err="1">
                <a:solidFill>
                  <a:srgbClr val="1F4954"/>
                </a:solidFill>
              </a:rPr>
              <a:t>aute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irure</a:t>
            </a:r>
            <a:r>
              <a:rPr lang="en-US" altLang="ko-KR" sz="1200" dirty="0">
                <a:solidFill>
                  <a:srgbClr val="1F4954"/>
                </a:solidFill>
              </a:rPr>
              <a:t> dolor in </a:t>
            </a:r>
            <a:r>
              <a:rPr lang="en-US" altLang="ko-KR" sz="1200" dirty="0" err="1">
                <a:solidFill>
                  <a:srgbClr val="1F4954"/>
                </a:solidFill>
              </a:rPr>
              <a:t>reprehenderit</a:t>
            </a:r>
            <a:r>
              <a:rPr lang="en-US" altLang="ko-KR" sz="1200" dirty="0">
                <a:solidFill>
                  <a:srgbClr val="1F4954"/>
                </a:solidFill>
              </a:rPr>
              <a:t> in </a:t>
            </a:r>
            <a:r>
              <a:rPr lang="en-US" altLang="ko-KR" sz="1200" dirty="0" err="1">
                <a:solidFill>
                  <a:srgbClr val="1F4954"/>
                </a:solidFill>
              </a:rPr>
              <a:t>voluptate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velit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esse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cillum</a:t>
            </a:r>
            <a:r>
              <a:rPr lang="en-US" altLang="ko-KR" sz="1200" dirty="0">
                <a:solidFill>
                  <a:srgbClr val="1F4954"/>
                </a:solidFill>
              </a:rPr>
              <a:t> dolore </a:t>
            </a:r>
            <a:r>
              <a:rPr lang="en-US" altLang="ko-KR" sz="1200" dirty="0" err="1">
                <a:solidFill>
                  <a:srgbClr val="1F4954"/>
                </a:solidFill>
              </a:rPr>
              <a:t>eu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fugiat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nulla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pariatur</a:t>
            </a:r>
            <a:r>
              <a:rPr lang="en-US" altLang="ko-KR" sz="1200" dirty="0">
                <a:solidFill>
                  <a:srgbClr val="1F4954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1F4954"/>
                </a:solidFill>
              </a:rPr>
              <a:t>Excepteur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sint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occaecat</a:t>
            </a:r>
            <a:r>
              <a:rPr lang="en-US" altLang="ko-KR" sz="1200" dirty="0">
                <a:solidFill>
                  <a:srgbClr val="1F4954"/>
                </a:solidFill>
              </a:rPr>
              <a:t> </a:t>
            </a:r>
            <a:r>
              <a:rPr lang="en-US" altLang="ko-KR" sz="1200" dirty="0" err="1">
                <a:solidFill>
                  <a:srgbClr val="1F4954"/>
                </a:solidFill>
              </a:rPr>
              <a:t>cupidatat</a:t>
            </a:r>
            <a:r>
              <a:rPr lang="en-US" altLang="ko-KR" sz="1200" dirty="0">
                <a:solidFill>
                  <a:srgbClr val="1F4954"/>
                </a:solidFill>
              </a:rPr>
              <a:t> non </a:t>
            </a:r>
            <a:r>
              <a:rPr lang="en-US" altLang="ko-KR" sz="1200" dirty="0" err="1">
                <a:solidFill>
                  <a:srgbClr val="1F4954"/>
                </a:solidFill>
              </a:rPr>
              <a:t>proident</a:t>
            </a:r>
            <a:r>
              <a:rPr lang="en-US" altLang="ko-KR" sz="1200" dirty="0">
                <a:solidFill>
                  <a:srgbClr val="1F4954"/>
                </a:solidFill>
              </a:rPr>
              <a:t>!</a:t>
            </a:r>
          </a:p>
        </p:txBody>
      </p:sp>
      <p:grpSp>
        <p:nvGrpSpPr>
          <p:cNvPr id="21" name="그래픽 11">
            <a:extLst>
              <a:ext uri="{FF2B5EF4-FFF2-40B4-BE49-F238E27FC236}">
                <a16:creationId xmlns:a16="http://schemas.microsoft.com/office/drawing/2014/main" id="{640E2A8A-E09E-4F96-963D-2F5FAE075701}"/>
              </a:ext>
            </a:extLst>
          </p:cNvPr>
          <p:cNvGrpSpPr/>
          <p:nvPr/>
        </p:nvGrpSpPr>
        <p:grpSpPr>
          <a:xfrm>
            <a:off x="835932" y="800160"/>
            <a:ext cx="6572250" cy="5238750"/>
            <a:chOff x="632732" y="1295460"/>
            <a:chExt cx="6572250" cy="5238750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F754AE5-4346-4B62-A6EF-8ADBECB868D2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DA4FAA4-78FA-40DE-869C-E017B1C2A4A6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CA372A6-B0E5-42F1-9B88-3AF1B4ACE225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0AD26C9-676B-4C4D-A428-14F2927DF7C1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rgbClr val="1B17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2DB43C-30D4-4001-B845-1A8001F0BF3D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378F811-0F46-4C9D-B911-B8A49DC5D50A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81A5733-D66B-42E1-B885-DA3584B6FAFB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rgbClr val="1B17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D96437E-5F7C-4F64-9746-765048679B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7E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4EEEA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4EEEA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4EEEA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4EEEA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4EEEA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4EEEA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4EEEA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4EEEA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4EEEA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4EEEA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4EEEA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4EEEA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4EEEA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4EEEA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4EEEA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4EEEA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4EEEA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4EEEA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4EEEA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4EEEA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4EEEA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4EEEA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4EEEA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4EEEA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4EEEA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4EEEA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4EEEA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4EEEA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4EEEA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4EEEA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4EEEA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4EEEA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4EEEA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4EEEA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4EEEA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4EEEA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4EEEA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4EEEA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4EEEA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4EEEA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4EEEA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4EEEA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4EEEA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4EEEA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4EEEA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4EEEA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4EEEA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4EEEA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4EEEA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4EEEA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4EEEA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4EEEA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4EEEA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4EEEA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4EEEA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4EEEA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4EEEA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4EEEA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4EEEA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4EEEA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4EEEA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4EEEA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4EEEA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4EEEA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4EEEA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4EEEA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4EEEA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4EEEA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4EEEA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4EEEA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4EEEA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4EEEA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4EEEA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4EEEA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4EEEA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4EEEA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4EEEA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4EEEA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4EEEA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4EEEA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4EEEA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4EEEA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4EEEA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4EEEA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4EEEA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987E0FEA-8263-4205-A621-1AD016DCD4A3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4EEEA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0EE3CD5A-8661-4860-902C-E044AEE9DBEA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4EEEA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4EEEA"/>
              </a:solidFill>
            </a:endParaRPr>
          </a:p>
          <a:p>
            <a:r>
              <a:rPr lang="en-US" altLang="ko-KR" sz="1600" dirty="0">
                <a:solidFill>
                  <a:srgbClr val="F4EEEA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7E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4EEEA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4EEEA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4EEEA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4EEEA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4EEEA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4EEEA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4EEEA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4EEEA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4EEEA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4EEEA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4EEEA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4EEEA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4EEEA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4EEEA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4EEEA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4EEEA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4EEEA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4EEEA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4EEEA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4EEEA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4EEEA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4EEEA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4EEEA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4EEEA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4EEEA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4EEEA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4EEEA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4EEEA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4EEEA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4EEEA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4EEEA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4EEEA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4EEEA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4EEEA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4EEEA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4EEEA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4EEEA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4EEEA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4EEEA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4EEEA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4EEEA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4EEEA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4EEEA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4EEEA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4EEEA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4EEEA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4EEEA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4EEEA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4EEEA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4EEEA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4EEEA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4EEEA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4EEEA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4EEEA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4EEEA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4EEEA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4EEEA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4EEEA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4EEEA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4EEEA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4EEEA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4EEEA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4EEEA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4EEEA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4EEEA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4EEEA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4EEEA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4EEEA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4EEEA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4EEEA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4EEEA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4EEEA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4EE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4EEEA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2769D297-8C05-46EE-B6E5-F7B03E9B27BD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F4EEEA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6914AC1A-F8BD-4199-AFBE-1BEDC3BCC09D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4EEEA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4EEEA"/>
              </a:solidFill>
            </a:endParaRPr>
          </a:p>
          <a:p>
            <a:r>
              <a:rPr lang="en-US" altLang="ko-KR" sz="1600" dirty="0">
                <a:solidFill>
                  <a:srgbClr val="F4EEEA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505670"/>
            <a:ext cx="3802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>
                <a:solidFill>
                  <a:srgbClr val="1F4954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385312"/>
            <a:ext cx="38022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. </a:t>
            </a:r>
            <a:r>
              <a:rPr lang="en-US" altLang="ko-KR" sz="1400" dirty="0" err="1">
                <a:solidFill>
                  <a:srgbClr val="1F4954"/>
                </a:solidFill>
              </a:rPr>
              <a:t>Etiam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aliquet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eu</a:t>
            </a:r>
            <a:r>
              <a:rPr lang="en-US" altLang="ko-KR" sz="1400" dirty="0">
                <a:solidFill>
                  <a:srgbClr val="1F4954"/>
                </a:solidFill>
              </a:rPr>
              <a:t> mi </a:t>
            </a:r>
            <a:r>
              <a:rPr lang="en-US" altLang="ko-KR" sz="1400" dirty="0" err="1">
                <a:solidFill>
                  <a:srgbClr val="1F4954"/>
                </a:solidFill>
              </a:rPr>
              <a:t>quis</a:t>
            </a:r>
            <a:r>
              <a:rPr lang="en-US" altLang="ko-KR" sz="1400" dirty="0">
                <a:solidFill>
                  <a:srgbClr val="1F4954"/>
                </a:solidFill>
              </a:rPr>
              <a:t> lacinia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F4954"/>
                </a:solidFill>
              </a:rPr>
              <a:t>Presentation template by </a:t>
            </a:r>
            <a:endParaRPr lang="ko-KR" altLang="en-US" sz="1100" dirty="0">
              <a:solidFill>
                <a:srgbClr val="1F4954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F495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1F4954"/>
                </a:solidFill>
              </a:rPr>
              <a:t> Ctrl + Click</a:t>
            </a:r>
            <a:r>
              <a:rPr lang="ko-KR" altLang="en-US" sz="1100" dirty="0">
                <a:solidFill>
                  <a:srgbClr val="1F4954"/>
                </a:solidFill>
              </a:rPr>
              <a:t> </a:t>
            </a:r>
            <a:r>
              <a:rPr lang="en-US" altLang="ko-KR" sz="1100" dirty="0">
                <a:solidFill>
                  <a:srgbClr val="1F4954"/>
                </a:solidFill>
              </a:rPr>
              <a:t>to follow link</a:t>
            </a:r>
            <a:endParaRPr lang="ko-KR" altLang="en-US" sz="1100" dirty="0">
              <a:solidFill>
                <a:srgbClr val="1F49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1F4954"/>
                </a:solidFill>
              </a:rPr>
              <a:t>Titan One Font download by </a:t>
            </a:r>
            <a:endParaRPr lang="ko-KR" altLang="en-US" sz="1100" dirty="0">
              <a:solidFill>
                <a:srgbClr val="1F4954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999711" y="3570863"/>
            <a:ext cx="4294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F495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https://fonts.google.com/specimen/Titan+One</a:t>
            </a:r>
            <a:r>
              <a:rPr lang="en-US" altLang="ko-KR" sz="1100" dirty="0">
                <a:solidFill>
                  <a:srgbClr val="1F4954"/>
                </a:solidFill>
              </a:rPr>
              <a:t> Ctrl + Click</a:t>
            </a:r>
            <a:r>
              <a:rPr lang="ko-KR" altLang="en-US" sz="1100" dirty="0">
                <a:solidFill>
                  <a:srgbClr val="1F4954"/>
                </a:solidFill>
              </a:rPr>
              <a:t> </a:t>
            </a:r>
            <a:r>
              <a:rPr lang="en-US" altLang="ko-KR" sz="1100" dirty="0">
                <a:solidFill>
                  <a:srgbClr val="1F4954"/>
                </a:solidFill>
              </a:rPr>
              <a:t>to follow link</a:t>
            </a:r>
            <a:endParaRPr lang="ko-KR" altLang="en-US" sz="1100" dirty="0">
              <a:solidFill>
                <a:srgbClr val="1F49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1739900" y="777321"/>
            <a:ext cx="871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E2E82B-6EF3-4C4B-A017-E34515210648}"/>
              </a:ext>
            </a:extLst>
          </p:cNvPr>
          <p:cNvSpPr txBox="1"/>
          <p:nvPr/>
        </p:nvSpPr>
        <p:spPr>
          <a:xfrm>
            <a:off x="1516487" y="43237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8F0A526-0A51-40F3-8F7C-D2F7E5465C00}"/>
              </a:ext>
            </a:extLst>
          </p:cNvPr>
          <p:cNvSpPr/>
          <p:nvPr/>
        </p:nvSpPr>
        <p:spPr>
          <a:xfrm>
            <a:off x="1516488" y="3839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</a:rPr>
              <a:t>Lorem ipsum</a:t>
            </a:r>
            <a:endParaRPr lang="ko-KR" altLang="en-US" sz="2000" dirty="0">
              <a:solidFill>
                <a:srgbClr val="1F4954"/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76853C3F-67AF-4616-A1C3-FCDA14E43BCB}"/>
              </a:ext>
            </a:extLst>
          </p:cNvPr>
          <p:cNvSpPr/>
          <p:nvPr/>
        </p:nvSpPr>
        <p:spPr>
          <a:xfrm>
            <a:off x="2355438" y="2460757"/>
            <a:ext cx="1125000" cy="1125000"/>
          </a:xfrm>
          <a:prstGeom prst="ellipse">
            <a:avLst/>
          </a:prstGeom>
          <a:solidFill>
            <a:srgbClr val="F97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3112BAEF-8612-498C-B0AB-7D84664B773F}"/>
              </a:ext>
            </a:extLst>
          </p:cNvPr>
          <p:cNvGrpSpPr/>
          <p:nvPr/>
        </p:nvGrpSpPr>
        <p:grpSpPr>
          <a:xfrm>
            <a:off x="2746842" y="2794706"/>
            <a:ext cx="409596" cy="409096"/>
            <a:chOff x="2090919" y="902017"/>
            <a:chExt cx="388715" cy="388239"/>
          </a:xfrm>
          <a:solidFill>
            <a:srgbClr val="F4EEEA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43097EB-33AB-4989-A1E5-66148E1B8B9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E0764CB-A89A-44D0-B4AE-413D2372175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764C833-6075-47A9-BBB3-D8407B8C1D76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7CB940A-6B24-4E87-8E7D-AC2EB99CE53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8BE69CF-6E1A-498E-81FF-A8AF4806A053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B3C141E-9D8A-49CB-9F8D-8EEC65FD440C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1C38ACB-88D6-4A1B-9227-ACC60764D723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54D2EF6F-6A4D-4A9B-B036-3CC510B7AFE0}"/>
              </a:ext>
            </a:extLst>
          </p:cNvPr>
          <p:cNvSpPr/>
          <p:nvPr/>
        </p:nvSpPr>
        <p:spPr>
          <a:xfrm>
            <a:off x="8710932" y="2460757"/>
            <a:ext cx="1125000" cy="1125000"/>
          </a:xfrm>
          <a:prstGeom prst="ellipse">
            <a:avLst/>
          </a:prstGeom>
          <a:solidFill>
            <a:srgbClr val="F97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CBC0A145-EA34-4327-8186-8D4BABF81A0F}"/>
              </a:ext>
            </a:extLst>
          </p:cNvPr>
          <p:cNvGrpSpPr/>
          <p:nvPr/>
        </p:nvGrpSpPr>
        <p:grpSpPr>
          <a:xfrm>
            <a:off x="9067678" y="2787139"/>
            <a:ext cx="411504" cy="411504"/>
            <a:chOff x="752656" y="1562597"/>
            <a:chExt cx="390525" cy="390525"/>
          </a:xfrm>
          <a:solidFill>
            <a:srgbClr val="F4EEEA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C54BB50-1F6A-4900-B485-229CCD76806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8B7EBB0-1948-43CD-8462-BC015174A24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FE64CBF-164A-459C-9776-1A1B89646C0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3FC7AE3-93F1-413D-BC08-9E88CE32971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783ACEC-0AC8-4CCF-AAB2-F66363B9A5E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8A1E1F48-1E1C-45B8-86E1-74A0B9870864}"/>
              </a:ext>
            </a:extLst>
          </p:cNvPr>
          <p:cNvSpPr/>
          <p:nvPr/>
        </p:nvSpPr>
        <p:spPr>
          <a:xfrm>
            <a:off x="5533185" y="2460757"/>
            <a:ext cx="1125000" cy="1125000"/>
          </a:xfrm>
          <a:prstGeom prst="ellipse">
            <a:avLst/>
          </a:prstGeom>
          <a:solidFill>
            <a:srgbClr val="F97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88AEBC5-17C2-4B26-9CDD-4866C1E1C543}"/>
              </a:ext>
            </a:extLst>
          </p:cNvPr>
          <p:cNvGrpSpPr/>
          <p:nvPr/>
        </p:nvGrpSpPr>
        <p:grpSpPr>
          <a:xfrm>
            <a:off x="5908496" y="2826186"/>
            <a:ext cx="411204" cy="394142"/>
            <a:chOff x="6793030" y="2235612"/>
            <a:chExt cx="390240" cy="374047"/>
          </a:xfrm>
          <a:solidFill>
            <a:srgbClr val="F4EEEA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F97C2DB-4306-47EC-BFF4-E53FBBC3A7C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BE7A089-051E-42F9-8F8E-205EEEBC8F9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C3F205F3-1CE4-4686-9441-489BA50D62AF}"/>
              </a:ext>
            </a:extLst>
          </p:cNvPr>
          <p:cNvSpPr txBox="1"/>
          <p:nvPr/>
        </p:nvSpPr>
        <p:spPr>
          <a:xfrm>
            <a:off x="4694234" y="43237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CBE08E76-8E57-48AE-A423-B93F3F167F75}"/>
              </a:ext>
            </a:extLst>
          </p:cNvPr>
          <p:cNvSpPr/>
          <p:nvPr/>
        </p:nvSpPr>
        <p:spPr>
          <a:xfrm>
            <a:off x="4694235" y="3839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</a:rPr>
              <a:t>Lorem ipsum</a:t>
            </a:r>
            <a:endParaRPr lang="ko-KR" altLang="en-US" sz="2000" dirty="0">
              <a:solidFill>
                <a:srgbClr val="1F4954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A169917-572E-41D3-AEF2-65D3E27B0178}"/>
              </a:ext>
            </a:extLst>
          </p:cNvPr>
          <p:cNvSpPr txBox="1"/>
          <p:nvPr/>
        </p:nvSpPr>
        <p:spPr>
          <a:xfrm>
            <a:off x="7871981" y="43237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B1541840-3948-48A4-B5CA-67094E3DB07D}"/>
              </a:ext>
            </a:extLst>
          </p:cNvPr>
          <p:cNvSpPr/>
          <p:nvPr/>
        </p:nvSpPr>
        <p:spPr>
          <a:xfrm>
            <a:off x="7871982" y="3839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4954"/>
                </a:solidFill>
              </a:rPr>
              <a:t>Lorem ipsum</a:t>
            </a:r>
            <a:endParaRPr lang="ko-KR" altLang="en-US" sz="2000" dirty="0">
              <a:solidFill>
                <a:srgbClr val="1F49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00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586A9C8-E421-4FD8-A9C9-A98748F6A43A}"/>
              </a:ext>
            </a:extLst>
          </p:cNvPr>
          <p:cNvSpPr txBox="1"/>
          <p:nvPr/>
        </p:nvSpPr>
        <p:spPr>
          <a:xfrm>
            <a:off x="3632284" y="2382560"/>
            <a:ext cx="4927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9F600F-C37F-4B3F-A677-EDCBD9D324B2}"/>
              </a:ext>
            </a:extLst>
          </p:cNvPr>
          <p:cNvSpPr txBox="1"/>
          <p:nvPr/>
        </p:nvSpPr>
        <p:spPr>
          <a:xfrm>
            <a:off x="3632235" y="3952220"/>
            <a:ext cx="491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r>
              <a:rPr lang="en-US" altLang="ko-KR" sz="1400" dirty="0">
                <a:solidFill>
                  <a:srgbClr val="1F49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F4954"/>
                </a:solidFill>
              </a:rPr>
              <a:t>aliqua</a:t>
            </a:r>
            <a:r>
              <a:rPr lang="en-US" altLang="ko-KR" sz="1400" dirty="0">
                <a:solidFill>
                  <a:srgbClr val="1F4954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C34F5-9CC3-439B-BAD6-29DDDEB88051}"/>
              </a:ext>
            </a:extLst>
          </p:cNvPr>
          <p:cNvSpPr txBox="1"/>
          <p:nvPr/>
        </p:nvSpPr>
        <p:spPr>
          <a:xfrm>
            <a:off x="2209800" y="711072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D36086-43D8-4996-A925-4E8B2C7B4468}"/>
              </a:ext>
            </a:extLst>
          </p:cNvPr>
          <p:cNvSpPr txBox="1"/>
          <p:nvPr/>
        </p:nvSpPr>
        <p:spPr>
          <a:xfrm>
            <a:off x="3074973" y="2353544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endParaRPr lang="en-US" altLang="ko-KR" sz="1600" dirty="0">
              <a:solidFill>
                <a:srgbClr val="1F49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endParaRPr lang="en-US" altLang="ko-KR" sz="1600" dirty="0">
              <a:solidFill>
                <a:srgbClr val="1F49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656926-3240-444F-8500-0036A1136B77}"/>
              </a:ext>
            </a:extLst>
          </p:cNvPr>
          <p:cNvSpPr/>
          <p:nvPr/>
        </p:nvSpPr>
        <p:spPr>
          <a:xfrm>
            <a:off x="2998773" y="2043444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C1E17EB-5641-4CE3-A9D5-63C47813037A}"/>
              </a:ext>
            </a:extLst>
          </p:cNvPr>
          <p:cNvSpPr/>
          <p:nvPr/>
        </p:nvSpPr>
        <p:spPr>
          <a:xfrm>
            <a:off x="2343130" y="19235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4954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17B5E2-BFB0-4616-B627-33B6205B0E69}"/>
              </a:ext>
            </a:extLst>
          </p:cNvPr>
          <p:cNvSpPr txBox="1"/>
          <p:nvPr/>
        </p:nvSpPr>
        <p:spPr>
          <a:xfrm>
            <a:off x="3074973" y="4494141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endParaRPr lang="en-US" altLang="ko-KR" sz="1600" dirty="0">
              <a:solidFill>
                <a:srgbClr val="1F49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endParaRPr lang="en-US" altLang="ko-KR" sz="1600" dirty="0">
              <a:solidFill>
                <a:srgbClr val="1F49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67E4BA3-883A-4F0B-A13C-DF93ED36A4D4}"/>
              </a:ext>
            </a:extLst>
          </p:cNvPr>
          <p:cNvSpPr/>
          <p:nvPr/>
        </p:nvSpPr>
        <p:spPr>
          <a:xfrm>
            <a:off x="2998773" y="4184041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9690637-72BF-4CE5-9E51-7EAF5A7774BE}"/>
              </a:ext>
            </a:extLst>
          </p:cNvPr>
          <p:cNvSpPr/>
          <p:nvPr/>
        </p:nvSpPr>
        <p:spPr>
          <a:xfrm>
            <a:off x="2343130" y="40641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4954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C170DC-A04E-4120-B4EE-9FEB8622D6BB}"/>
              </a:ext>
            </a:extLst>
          </p:cNvPr>
          <p:cNvSpPr txBox="1"/>
          <p:nvPr/>
        </p:nvSpPr>
        <p:spPr>
          <a:xfrm>
            <a:off x="6871386" y="2353544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endParaRPr lang="en-US" altLang="ko-KR" sz="1600" dirty="0">
              <a:solidFill>
                <a:srgbClr val="1F49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endParaRPr lang="en-US" altLang="ko-KR" sz="1600" dirty="0">
              <a:solidFill>
                <a:srgbClr val="1F49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0270553-0848-44C9-8DC4-7D979FCA2AA6}"/>
              </a:ext>
            </a:extLst>
          </p:cNvPr>
          <p:cNvSpPr/>
          <p:nvPr/>
        </p:nvSpPr>
        <p:spPr>
          <a:xfrm>
            <a:off x="6795186" y="2043444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EA8F31A-420C-4BD4-B84B-7B09E325F4B1}"/>
              </a:ext>
            </a:extLst>
          </p:cNvPr>
          <p:cNvSpPr/>
          <p:nvPr/>
        </p:nvSpPr>
        <p:spPr>
          <a:xfrm>
            <a:off x="6139543" y="19235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4954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BD317E-BCAF-49BA-96F9-CA46F31879F1}"/>
              </a:ext>
            </a:extLst>
          </p:cNvPr>
          <p:cNvSpPr txBox="1"/>
          <p:nvPr/>
        </p:nvSpPr>
        <p:spPr>
          <a:xfrm>
            <a:off x="6871386" y="4494141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endParaRPr lang="en-US" altLang="ko-KR" sz="1600" dirty="0">
              <a:solidFill>
                <a:srgbClr val="1F49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endParaRPr lang="en-US" altLang="ko-KR" sz="1600" dirty="0">
              <a:solidFill>
                <a:srgbClr val="1F495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32C9D48-3B86-428F-806E-7767E13A1684}"/>
              </a:ext>
            </a:extLst>
          </p:cNvPr>
          <p:cNvSpPr/>
          <p:nvPr/>
        </p:nvSpPr>
        <p:spPr>
          <a:xfrm>
            <a:off x="6795186" y="4184041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0E16450-4E94-4D00-A3A9-A75F8454AA61}"/>
              </a:ext>
            </a:extLst>
          </p:cNvPr>
          <p:cNvSpPr/>
          <p:nvPr/>
        </p:nvSpPr>
        <p:spPr>
          <a:xfrm>
            <a:off x="6139543" y="40641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4954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1F495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6299204" y="4046587"/>
            <a:ext cx="416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F4954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1F4954"/>
                </a:solidFill>
                <a:latin typeface="+mj-lt"/>
              </a:rPr>
              <a:t>amet</a:t>
            </a:r>
            <a:endParaRPr lang="en-US" altLang="ko-KR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6299203" y="4481542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4954"/>
                </a:solidFill>
              </a:rPr>
              <a:t>Ut </a:t>
            </a:r>
            <a:r>
              <a:rPr lang="en-US" altLang="ko-KR" sz="1400" dirty="0" err="1">
                <a:solidFill>
                  <a:srgbClr val="1F4954"/>
                </a:solidFill>
              </a:rPr>
              <a:t>enim</a:t>
            </a:r>
            <a:r>
              <a:rPr lang="en-US" altLang="ko-KR" sz="1400" dirty="0">
                <a:solidFill>
                  <a:srgbClr val="1F4954"/>
                </a:solidFill>
              </a:rPr>
              <a:t> ad minim </a:t>
            </a:r>
            <a:r>
              <a:rPr lang="en-US" altLang="ko-KR" sz="1400" dirty="0" err="1">
                <a:solidFill>
                  <a:srgbClr val="1F4954"/>
                </a:solidFill>
              </a:rPr>
              <a:t>veniam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quis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nostrud</a:t>
            </a:r>
            <a:r>
              <a:rPr lang="en-US" altLang="ko-KR" sz="1400" dirty="0">
                <a:solidFill>
                  <a:srgbClr val="1F4954"/>
                </a:solidFill>
              </a:rPr>
              <a:t> exercitation </a:t>
            </a:r>
            <a:r>
              <a:rPr lang="en-US" altLang="ko-KR" sz="1400" dirty="0" err="1">
                <a:solidFill>
                  <a:srgbClr val="1F4954"/>
                </a:solidFill>
              </a:rPr>
              <a:t>ullamco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laboris</a:t>
            </a:r>
            <a:r>
              <a:rPr lang="en-US" altLang="ko-KR" sz="1400" dirty="0">
                <a:solidFill>
                  <a:srgbClr val="1F4954"/>
                </a:solidFill>
              </a:rPr>
              <a:t> nisi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aliquip</a:t>
            </a:r>
            <a:r>
              <a:rPr lang="en-US" altLang="ko-KR" sz="1400" dirty="0">
                <a:solidFill>
                  <a:srgbClr val="1F4954"/>
                </a:solidFill>
              </a:rPr>
              <a:t> ex </a:t>
            </a:r>
            <a:r>
              <a:rPr lang="en-US" altLang="ko-KR" sz="1400" dirty="0" err="1">
                <a:solidFill>
                  <a:srgbClr val="1F4954"/>
                </a:solidFill>
              </a:rPr>
              <a:t>ea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commodo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consequat</a:t>
            </a:r>
            <a:r>
              <a:rPr lang="en-US" altLang="ko-KR" sz="1400" dirty="0">
                <a:solidFill>
                  <a:srgbClr val="1F4954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6299203" y="1746207"/>
            <a:ext cx="4180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6299203" y="2363138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r>
              <a:rPr lang="en-US" altLang="ko-KR" sz="1400" dirty="0">
                <a:solidFill>
                  <a:srgbClr val="1F49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F4954"/>
                </a:solidFill>
              </a:rPr>
              <a:t>aliqua</a:t>
            </a:r>
            <a:r>
              <a:rPr lang="en-US" altLang="ko-KR" sz="1400" dirty="0">
                <a:solidFill>
                  <a:srgbClr val="1F4954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67F5C7E-B6F6-4538-9F0B-F5061973CC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17DF425-81F3-4666-8F51-9017725C5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734778">
            <a:off x="938524" y="5074752"/>
            <a:ext cx="419892" cy="92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2F2601DE-72B7-41A8-9EC7-54BEB7BF1206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7EF21E-1E82-442A-BC58-956DDBE01E50}"/>
              </a:ext>
            </a:extLst>
          </p:cNvPr>
          <p:cNvSpPr txBox="1"/>
          <p:nvPr/>
        </p:nvSpPr>
        <p:spPr>
          <a:xfrm>
            <a:off x="6096001" y="2579123"/>
            <a:ext cx="49911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r>
              <a:rPr lang="en-US" altLang="ko-KR" sz="1400" dirty="0">
                <a:solidFill>
                  <a:srgbClr val="1F49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F4954"/>
                </a:solidFill>
              </a:rPr>
              <a:t>aliqua</a:t>
            </a:r>
            <a:r>
              <a:rPr lang="en-US" altLang="ko-KR" sz="1400" dirty="0">
                <a:solidFill>
                  <a:srgbClr val="1F4954"/>
                </a:solidFill>
              </a:rPr>
              <a:t>.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DAC7685-F197-4949-B469-3606EAA2468E}"/>
              </a:ext>
            </a:extLst>
          </p:cNvPr>
          <p:cNvSpPr/>
          <p:nvPr/>
        </p:nvSpPr>
        <p:spPr>
          <a:xfrm>
            <a:off x="6096000" y="2197288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3C5B4B5-60D8-47A8-B2AA-22DF9D084DAC}"/>
              </a:ext>
            </a:extLst>
          </p:cNvPr>
          <p:cNvSpPr/>
          <p:nvPr/>
        </p:nvSpPr>
        <p:spPr>
          <a:xfrm>
            <a:off x="5813470" y="2319683"/>
            <a:ext cx="124542" cy="124542"/>
          </a:xfrm>
          <a:prstGeom prst="rect">
            <a:avLst/>
          </a:pr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7902F0-1D78-41E8-9605-CA90299E083C}"/>
              </a:ext>
            </a:extLst>
          </p:cNvPr>
          <p:cNvSpPr txBox="1"/>
          <p:nvPr/>
        </p:nvSpPr>
        <p:spPr>
          <a:xfrm>
            <a:off x="6096001" y="3808828"/>
            <a:ext cx="49911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r>
              <a:rPr lang="en-US" altLang="ko-KR" sz="1400" dirty="0">
                <a:solidFill>
                  <a:srgbClr val="1F49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F4954"/>
                </a:solidFill>
              </a:rPr>
              <a:t>aliqua</a:t>
            </a:r>
            <a:r>
              <a:rPr lang="en-US" altLang="ko-KR" sz="1400" dirty="0">
                <a:solidFill>
                  <a:srgbClr val="1F4954"/>
                </a:solidFill>
              </a:rPr>
              <a:t>.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2BD2DC7-5F99-4C16-BDB6-5A483B6FE323}"/>
              </a:ext>
            </a:extLst>
          </p:cNvPr>
          <p:cNvSpPr/>
          <p:nvPr/>
        </p:nvSpPr>
        <p:spPr>
          <a:xfrm>
            <a:off x="6096000" y="3426993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5D4E7C8-07EA-4623-AAB6-4FC0AB3F9C05}"/>
              </a:ext>
            </a:extLst>
          </p:cNvPr>
          <p:cNvSpPr/>
          <p:nvPr/>
        </p:nvSpPr>
        <p:spPr>
          <a:xfrm>
            <a:off x="5813470" y="3549388"/>
            <a:ext cx="124542" cy="124542"/>
          </a:xfrm>
          <a:prstGeom prst="rect">
            <a:avLst/>
          </a:pr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2C508-4E0D-4517-B183-85998C870205}"/>
              </a:ext>
            </a:extLst>
          </p:cNvPr>
          <p:cNvSpPr txBox="1"/>
          <p:nvPr/>
        </p:nvSpPr>
        <p:spPr>
          <a:xfrm>
            <a:off x="6096001" y="5038533"/>
            <a:ext cx="499110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4954"/>
                </a:solidFill>
              </a:rPr>
              <a:t>amet</a:t>
            </a:r>
            <a:r>
              <a:rPr lang="en-US" altLang="ko-KR" sz="1400" dirty="0">
                <a:solidFill>
                  <a:srgbClr val="1F4954"/>
                </a:solidFill>
              </a:rPr>
              <a:t>, </a:t>
            </a:r>
            <a:r>
              <a:rPr lang="en-US" altLang="ko-KR" sz="14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elit</a:t>
            </a:r>
            <a:r>
              <a:rPr lang="en-US" altLang="ko-KR" sz="1400" dirty="0">
                <a:solidFill>
                  <a:srgbClr val="1F4954"/>
                </a:solidFill>
              </a:rPr>
              <a:t>, sed do </a:t>
            </a:r>
            <a:r>
              <a:rPr lang="en-US" altLang="ko-KR" sz="1400" dirty="0" err="1">
                <a:solidFill>
                  <a:srgbClr val="1F4954"/>
                </a:solidFill>
              </a:rPr>
              <a:t>eiusmod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tempor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incididunt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ut</a:t>
            </a:r>
            <a:r>
              <a:rPr lang="en-US" altLang="ko-KR" sz="1400" dirty="0">
                <a:solidFill>
                  <a:srgbClr val="1F4954"/>
                </a:solidFill>
              </a:rPr>
              <a:t> </a:t>
            </a:r>
            <a:r>
              <a:rPr lang="en-US" altLang="ko-KR" sz="1400" dirty="0" err="1">
                <a:solidFill>
                  <a:srgbClr val="1F4954"/>
                </a:solidFill>
              </a:rPr>
              <a:t>labore</a:t>
            </a:r>
            <a:r>
              <a:rPr lang="en-US" altLang="ko-KR" sz="1400" dirty="0">
                <a:solidFill>
                  <a:srgbClr val="1F49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F4954"/>
                </a:solidFill>
              </a:rPr>
              <a:t>aliqua</a:t>
            </a:r>
            <a:r>
              <a:rPr lang="en-US" altLang="ko-KR" sz="1400" dirty="0">
                <a:solidFill>
                  <a:srgbClr val="1F4954"/>
                </a:solidFill>
              </a:rPr>
              <a:t>.</a:t>
            </a:r>
            <a:endParaRPr lang="ko-KR" altLang="en-US" sz="1400" dirty="0">
              <a:solidFill>
                <a:srgbClr val="1F4954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5CAFE17-88C6-4C08-8FAB-1643431D6522}"/>
              </a:ext>
            </a:extLst>
          </p:cNvPr>
          <p:cNvSpPr/>
          <p:nvPr/>
        </p:nvSpPr>
        <p:spPr>
          <a:xfrm>
            <a:off x="6096000" y="4656698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414726C-2ED6-452C-A930-FCA8991A4B5B}"/>
              </a:ext>
            </a:extLst>
          </p:cNvPr>
          <p:cNvSpPr/>
          <p:nvPr/>
        </p:nvSpPr>
        <p:spPr>
          <a:xfrm>
            <a:off x="5813470" y="4773972"/>
            <a:ext cx="124542" cy="124542"/>
          </a:xfrm>
          <a:prstGeom prst="rect">
            <a:avLst/>
          </a:prstGeom>
          <a:solidFill>
            <a:srgbClr val="F97E5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33274BA-A692-48F5-98B7-5B28353A1AF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16A7B5-13B4-4F37-B08F-885762FE306E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28D97FBE-D857-44B2-88A8-D865B8224A2B}"/>
              </a:ext>
            </a:extLst>
          </p:cNvPr>
          <p:cNvSpPr/>
          <p:nvPr/>
        </p:nvSpPr>
        <p:spPr>
          <a:xfrm>
            <a:off x="2327492" y="2305881"/>
            <a:ext cx="1228508" cy="1228508"/>
          </a:xfrm>
          <a:prstGeom prst="ellipse">
            <a:avLst/>
          </a:prstGeom>
          <a:solidFill>
            <a:srgbClr val="F97E5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C48C73D2-84CC-4F6B-A602-B55B1B48BBE8}"/>
              </a:ext>
            </a:extLst>
          </p:cNvPr>
          <p:cNvGrpSpPr/>
          <p:nvPr/>
        </p:nvGrpSpPr>
        <p:grpSpPr>
          <a:xfrm>
            <a:off x="2771865" y="2680420"/>
            <a:ext cx="339763" cy="453091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B8ED60B-BAD4-45A1-B58A-6B61971FB17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826ECBD-59BA-41BA-B3E9-52ACDD3441B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ED3CFAA4-AC05-4ED6-B379-34C860BF6E49}"/>
              </a:ext>
            </a:extLst>
          </p:cNvPr>
          <p:cNvSpPr/>
          <p:nvPr/>
        </p:nvSpPr>
        <p:spPr>
          <a:xfrm>
            <a:off x="2327492" y="4091647"/>
            <a:ext cx="1228508" cy="1228508"/>
          </a:xfrm>
          <a:prstGeom prst="ellipse">
            <a:avLst/>
          </a:prstGeom>
          <a:solidFill>
            <a:srgbClr val="F97E5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C7FCAAC-9840-41DE-9A12-D227744DD26E}"/>
              </a:ext>
            </a:extLst>
          </p:cNvPr>
          <p:cNvGrpSpPr/>
          <p:nvPr/>
        </p:nvGrpSpPr>
        <p:grpSpPr>
          <a:xfrm>
            <a:off x="2707189" y="4468895"/>
            <a:ext cx="432879" cy="44404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4AF74E1-BE93-44A3-AC94-A8C5AA01868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065234F-F969-4CD2-8793-B8875217303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88E8E55-2E6B-4B90-8CCE-8369408F982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99A61226-59B1-4655-A005-7C5C469AE56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AEAD586E-B132-46C9-9A4B-EC80AF682967}"/>
              </a:ext>
            </a:extLst>
          </p:cNvPr>
          <p:cNvSpPr txBox="1"/>
          <p:nvPr/>
        </p:nvSpPr>
        <p:spPr>
          <a:xfrm>
            <a:off x="3887970" y="2822242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labore</a:t>
            </a:r>
            <a:r>
              <a:rPr lang="en-US" altLang="ko-KR" sz="1600" dirty="0">
                <a:solidFill>
                  <a:srgbClr val="1F49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F4954"/>
                </a:solidFill>
              </a:rPr>
              <a:t>aliqua</a:t>
            </a:r>
            <a:r>
              <a:rPr lang="en-US" altLang="ko-KR" sz="1600" dirty="0">
                <a:solidFill>
                  <a:srgbClr val="1F4954"/>
                </a:solidFill>
              </a:rPr>
              <a:t>.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B327108-C174-4B8A-8C23-4B4D72F3E388}"/>
              </a:ext>
            </a:extLst>
          </p:cNvPr>
          <p:cNvSpPr/>
          <p:nvPr/>
        </p:nvSpPr>
        <p:spPr>
          <a:xfrm>
            <a:off x="3887969" y="2382081"/>
            <a:ext cx="63434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A673706-FB90-4435-8F97-D06818171B96}"/>
              </a:ext>
            </a:extLst>
          </p:cNvPr>
          <p:cNvSpPr txBox="1"/>
          <p:nvPr/>
        </p:nvSpPr>
        <p:spPr>
          <a:xfrm>
            <a:off x="3887970" y="4608008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adipisicing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elit</a:t>
            </a:r>
            <a:r>
              <a:rPr lang="en-US" altLang="ko-KR" sz="1600" dirty="0">
                <a:solidFill>
                  <a:srgbClr val="1F4954"/>
                </a:solidFill>
              </a:rPr>
              <a:t>, 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labore</a:t>
            </a:r>
            <a:r>
              <a:rPr lang="en-US" altLang="ko-KR" sz="1600" dirty="0">
                <a:solidFill>
                  <a:srgbClr val="1F49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F4954"/>
                </a:solidFill>
              </a:rPr>
              <a:t>aliqua</a:t>
            </a:r>
            <a:r>
              <a:rPr lang="en-US" altLang="ko-KR" sz="1600" dirty="0">
                <a:solidFill>
                  <a:srgbClr val="1F4954"/>
                </a:solidFill>
              </a:rPr>
              <a:t>.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67D9E2A2-E96F-4FD5-8790-8F74B87680A8}"/>
              </a:ext>
            </a:extLst>
          </p:cNvPr>
          <p:cNvSpPr/>
          <p:nvPr/>
        </p:nvSpPr>
        <p:spPr>
          <a:xfrm>
            <a:off x="3887969" y="4167847"/>
            <a:ext cx="63434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F49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495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0084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8862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4954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rgbClr val="1F4954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8BAE9C5-53AF-4EA5-A6ED-F39543DFE651}"/>
              </a:ext>
            </a:extLst>
          </p:cNvPr>
          <p:cNvCxnSpPr>
            <a:cxnSpLocks/>
            <a:stCxn id="5" idx="6"/>
            <a:endCxn id="7" idx="2"/>
          </p:cNvCxnSpPr>
          <p:nvPr/>
        </p:nvCxnSpPr>
        <p:spPr>
          <a:xfrm>
            <a:off x="2787650" y="2276927"/>
            <a:ext cx="6616700" cy="0"/>
          </a:xfrm>
          <a:prstGeom prst="line">
            <a:avLst/>
          </a:prstGeom>
          <a:ln w="25400" cap="rnd">
            <a:solidFill>
              <a:srgbClr val="F97E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>
            <a:extLst>
              <a:ext uri="{FF2B5EF4-FFF2-40B4-BE49-F238E27FC236}">
                <a16:creationId xmlns:a16="http://schemas.microsoft.com/office/drawing/2014/main" id="{F3F849BB-647A-4E69-8979-6629F4996E32}"/>
              </a:ext>
            </a:extLst>
          </p:cNvPr>
          <p:cNvSpPr/>
          <p:nvPr/>
        </p:nvSpPr>
        <p:spPr>
          <a:xfrm>
            <a:off x="2114550" y="1940377"/>
            <a:ext cx="673100" cy="673100"/>
          </a:xfrm>
          <a:prstGeom prst="ellipse">
            <a:avLst/>
          </a:prstGeom>
          <a:solidFill>
            <a:srgbClr val="F4EEEA"/>
          </a:solidFill>
          <a:ln w="127000">
            <a:solidFill>
              <a:srgbClr val="F97E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01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0AAF6410-718B-4DA6-A288-A941E87ED7B2}"/>
              </a:ext>
            </a:extLst>
          </p:cNvPr>
          <p:cNvSpPr/>
          <p:nvPr/>
        </p:nvSpPr>
        <p:spPr>
          <a:xfrm>
            <a:off x="5759450" y="1940377"/>
            <a:ext cx="673100" cy="673100"/>
          </a:xfrm>
          <a:prstGeom prst="ellipse">
            <a:avLst/>
          </a:prstGeom>
          <a:solidFill>
            <a:srgbClr val="F4EEEA"/>
          </a:solidFill>
          <a:ln w="127000">
            <a:solidFill>
              <a:srgbClr val="F97E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02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09BC4C14-91BD-4A89-AFEF-DCD920D3DD21}"/>
              </a:ext>
            </a:extLst>
          </p:cNvPr>
          <p:cNvSpPr/>
          <p:nvPr/>
        </p:nvSpPr>
        <p:spPr>
          <a:xfrm>
            <a:off x="9404350" y="1940377"/>
            <a:ext cx="673100" cy="673100"/>
          </a:xfrm>
          <a:prstGeom prst="ellipse">
            <a:avLst/>
          </a:prstGeom>
          <a:solidFill>
            <a:srgbClr val="F4EEEA"/>
          </a:solidFill>
          <a:ln w="127000">
            <a:solidFill>
              <a:srgbClr val="F97E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03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1D5D-EEE3-4194-93A9-0572DFC8BE44}"/>
              </a:ext>
            </a:extLst>
          </p:cNvPr>
          <p:cNvSpPr txBox="1"/>
          <p:nvPr/>
        </p:nvSpPr>
        <p:spPr>
          <a:xfrm>
            <a:off x="1333866" y="30727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endParaRPr lang="en-US" altLang="ko-KR" sz="1600" dirty="0">
              <a:solidFill>
                <a:srgbClr val="1F4954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F9DF82F-34B8-43BA-AA7E-99EC1F79DE51}"/>
              </a:ext>
            </a:extLst>
          </p:cNvPr>
          <p:cNvSpPr/>
          <p:nvPr/>
        </p:nvSpPr>
        <p:spPr>
          <a:xfrm>
            <a:off x="1333866" y="27450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4954"/>
                </a:solidFill>
                <a:latin typeface="+mj-lt"/>
              </a:rPr>
              <a:t>08:00-10:00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54A623-F222-45B5-8C66-19ACAB85C840}"/>
              </a:ext>
            </a:extLst>
          </p:cNvPr>
          <p:cNvSpPr txBox="1"/>
          <p:nvPr/>
        </p:nvSpPr>
        <p:spPr>
          <a:xfrm>
            <a:off x="4984933" y="30727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labore</a:t>
            </a:r>
            <a:endParaRPr lang="en-US" altLang="ko-KR" sz="1600" dirty="0">
              <a:solidFill>
                <a:srgbClr val="1F4954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4978567-C2EA-4A51-B309-653BF02485A9}"/>
              </a:ext>
            </a:extLst>
          </p:cNvPr>
          <p:cNvSpPr/>
          <p:nvPr/>
        </p:nvSpPr>
        <p:spPr>
          <a:xfrm>
            <a:off x="4984933" y="27450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4954"/>
                </a:solidFill>
                <a:latin typeface="+mj-lt"/>
              </a:rPr>
              <a:t>10:00-10:30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31EA1C-8FA3-4C38-A5FA-108A3D6059E3}"/>
              </a:ext>
            </a:extLst>
          </p:cNvPr>
          <p:cNvSpPr txBox="1"/>
          <p:nvPr/>
        </p:nvSpPr>
        <p:spPr>
          <a:xfrm>
            <a:off x="8636002" y="3072704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Ut </a:t>
            </a:r>
            <a:r>
              <a:rPr lang="en-US" altLang="ko-KR" sz="1600" dirty="0" err="1">
                <a:solidFill>
                  <a:srgbClr val="1F4954"/>
                </a:solidFill>
              </a:rPr>
              <a:t>enim</a:t>
            </a:r>
            <a:r>
              <a:rPr lang="en-US" altLang="ko-KR" sz="1600" dirty="0">
                <a:solidFill>
                  <a:srgbClr val="1F4954"/>
                </a:solidFill>
              </a:rPr>
              <a:t> ad minim </a:t>
            </a:r>
            <a:r>
              <a:rPr lang="en-US" altLang="ko-KR" sz="1600" dirty="0" err="1">
                <a:solidFill>
                  <a:srgbClr val="1F4954"/>
                </a:solidFill>
              </a:rPr>
              <a:t>veniam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quis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nostrud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BBA4827-8646-4A17-ACF0-8158FCDC3C60}"/>
              </a:ext>
            </a:extLst>
          </p:cNvPr>
          <p:cNvSpPr/>
          <p:nvPr/>
        </p:nvSpPr>
        <p:spPr>
          <a:xfrm>
            <a:off x="8636002" y="2745015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4954"/>
                </a:solidFill>
                <a:latin typeface="+mj-lt"/>
              </a:rPr>
              <a:t>11:30-13:00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DF11518-1DC8-47CE-B776-8914DB723E83}"/>
              </a:ext>
            </a:extLst>
          </p:cNvPr>
          <p:cNvCxnSpPr>
            <a:cxnSpLocks/>
            <a:stCxn id="15" idx="6"/>
            <a:endCxn id="17" idx="2"/>
          </p:cNvCxnSpPr>
          <p:nvPr/>
        </p:nvCxnSpPr>
        <p:spPr>
          <a:xfrm>
            <a:off x="2787650" y="4292600"/>
            <a:ext cx="6616700" cy="0"/>
          </a:xfrm>
          <a:prstGeom prst="line">
            <a:avLst/>
          </a:prstGeom>
          <a:ln w="25400" cap="rnd">
            <a:solidFill>
              <a:srgbClr val="F97E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타원 14">
            <a:extLst>
              <a:ext uri="{FF2B5EF4-FFF2-40B4-BE49-F238E27FC236}">
                <a16:creationId xmlns:a16="http://schemas.microsoft.com/office/drawing/2014/main" id="{906ACE4D-1FD0-4C99-AE3C-BB5CA5D26F4A}"/>
              </a:ext>
            </a:extLst>
          </p:cNvPr>
          <p:cNvSpPr/>
          <p:nvPr/>
        </p:nvSpPr>
        <p:spPr>
          <a:xfrm>
            <a:off x="2114550" y="3956050"/>
            <a:ext cx="673100" cy="673100"/>
          </a:xfrm>
          <a:prstGeom prst="ellipse">
            <a:avLst/>
          </a:prstGeom>
          <a:solidFill>
            <a:srgbClr val="F4EEEA"/>
          </a:solidFill>
          <a:ln w="127000">
            <a:solidFill>
              <a:srgbClr val="F97E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04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5D035560-E77E-4F62-8B76-8C6E212D3338}"/>
              </a:ext>
            </a:extLst>
          </p:cNvPr>
          <p:cNvSpPr/>
          <p:nvPr/>
        </p:nvSpPr>
        <p:spPr>
          <a:xfrm>
            <a:off x="5759450" y="3956050"/>
            <a:ext cx="673100" cy="673100"/>
          </a:xfrm>
          <a:prstGeom prst="ellipse">
            <a:avLst/>
          </a:prstGeom>
          <a:solidFill>
            <a:srgbClr val="F4EEEA"/>
          </a:solidFill>
          <a:ln w="127000">
            <a:solidFill>
              <a:srgbClr val="F97E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05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B9CC829-A8F0-49F1-8BB3-3DF29AA41198}"/>
              </a:ext>
            </a:extLst>
          </p:cNvPr>
          <p:cNvSpPr/>
          <p:nvPr/>
        </p:nvSpPr>
        <p:spPr>
          <a:xfrm>
            <a:off x="9404350" y="3956050"/>
            <a:ext cx="673100" cy="673100"/>
          </a:xfrm>
          <a:prstGeom prst="ellipse">
            <a:avLst/>
          </a:prstGeom>
          <a:solidFill>
            <a:srgbClr val="F4EEEA"/>
          </a:solidFill>
          <a:ln w="127000">
            <a:solidFill>
              <a:srgbClr val="F97E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06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4B1C04-1F2D-4093-8822-0ABA40D5A15F}"/>
              </a:ext>
            </a:extLst>
          </p:cNvPr>
          <p:cNvSpPr txBox="1"/>
          <p:nvPr/>
        </p:nvSpPr>
        <p:spPr>
          <a:xfrm>
            <a:off x="1333866" y="50883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4954"/>
                </a:solidFill>
              </a:rPr>
              <a:t>amet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consectetur</a:t>
            </a:r>
            <a:endParaRPr lang="en-US" altLang="ko-KR" sz="1600" dirty="0">
              <a:solidFill>
                <a:srgbClr val="1F4954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50D2B9-3560-4A17-8BD9-2E711BF06554}"/>
              </a:ext>
            </a:extLst>
          </p:cNvPr>
          <p:cNvSpPr/>
          <p:nvPr/>
        </p:nvSpPr>
        <p:spPr>
          <a:xfrm>
            <a:off x="1333866" y="47606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4954"/>
                </a:solidFill>
                <a:latin typeface="+mj-lt"/>
              </a:rPr>
              <a:t>13:00-13:30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3C3A51-8DE4-46F5-B48A-C28B95AA1D8D}"/>
              </a:ext>
            </a:extLst>
          </p:cNvPr>
          <p:cNvSpPr txBox="1"/>
          <p:nvPr/>
        </p:nvSpPr>
        <p:spPr>
          <a:xfrm>
            <a:off x="4984933" y="50883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Sed do </a:t>
            </a:r>
            <a:r>
              <a:rPr lang="en-US" altLang="ko-KR" sz="1600" dirty="0" err="1">
                <a:solidFill>
                  <a:srgbClr val="1F4954"/>
                </a:solidFill>
              </a:rPr>
              <a:t>eiusmod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tempor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incididunt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ut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labore</a:t>
            </a:r>
            <a:r>
              <a:rPr lang="en-US" altLang="ko-KR" sz="1600" dirty="0">
                <a:solidFill>
                  <a:srgbClr val="1F4954"/>
                </a:solidFill>
              </a:rPr>
              <a:t> et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93F9BE1-A60C-4AD4-A7B1-04415981FD48}"/>
              </a:ext>
            </a:extLst>
          </p:cNvPr>
          <p:cNvSpPr/>
          <p:nvPr/>
        </p:nvSpPr>
        <p:spPr>
          <a:xfrm>
            <a:off x="4984933" y="47606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4954"/>
                </a:solidFill>
                <a:latin typeface="+mj-lt"/>
              </a:rPr>
              <a:t>14:00-14:30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E84904-E622-4148-9969-8A316A669803}"/>
              </a:ext>
            </a:extLst>
          </p:cNvPr>
          <p:cNvSpPr txBox="1"/>
          <p:nvPr/>
        </p:nvSpPr>
        <p:spPr>
          <a:xfrm>
            <a:off x="8636002" y="5088377"/>
            <a:ext cx="222213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4954"/>
                </a:solidFill>
              </a:rPr>
              <a:t>Ut </a:t>
            </a:r>
            <a:r>
              <a:rPr lang="en-US" altLang="ko-KR" sz="1600" dirty="0" err="1">
                <a:solidFill>
                  <a:srgbClr val="1F4954"/>
                </a:solidFill>
              </a:rPr>
              <a:t>enim</a:t>
            </a:r>
            <a:r>
              <a:rPr lang="en-US" altLang="ko-KR" sz="1600" dirty="0">
                <a:solidFill>
                  <a:srgbClr val="1F4954"/>
                </a:solidFill>
              </a:rPr>
              <a:t> ad minim </a:t>
            </a:r>
            <a:r>
              <a:rPr lang="en-US" altLang="ko-KR" sz="1600" dirty="0" err="1">
                <a:solidFill>
                  <a:srgbClr val="1F4954"/>
                </a:solidFill>
              </a:rPr>
              <a:t>veniam</a:t>
            </a:r>
            <a:r>
              <a:rPr lang="en-US" altLang="ko-KR" sz="1600" dirty="0">
                <a:solidFill>
                  <a:srgbClr val="1F4954"/>
                </a:solidFill>
              </a:rPr>
              <a:t>, </a:t>
            </a:r>
            <a:r>
              <a:rPr lang="en-US" altLang="ko-KR" sz="1600" dirty="0" err="1">
                <a:solidFill>
                  <a:srgbClr val="1F4954"/>
                </a:solidFill>
              </a:rPr>
              <a:t>quis</a:t>
            </a:r>
            <a:r>
              <a:rPr lang="en-US" altLang="ko-KR" sz="1600" dirty="0">
                <a:solidFill>
                  <a:srgbClr val="1F4954"/>
                </a:solidFill>
              </a:rPr>
              <a:t> </a:t>
            </a:r>
            <a:r>
              <a:rPr lang="en-US" altLang="ko-KR" sz="1600" dirty="0" err="1">
                <a:solidFill>
                  <a:srgbClr val="1F4954"/>
                </a:solidFill>
              </a:rPr>
              <a:t>nostrud</a:t>
            </a:r>
            <a:endParaRPr lang="ko-KR" altLang="en-US" sz="1600" dirty="0">
              <a:solidFill>
                <a:srgbClr val="1F4954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B1F2651-0F25-48C2-ADFD-F3AFD3F585E5}"/>
              </a:ext>
            </a:extLst>
          </p:cNvPr>
          <p:cNvSpPr/>
          <p:nvPr/>
        </p:nvSpPr>
        <p:spPr>
          <a:xfrm>
            <a:off x="8636002" y="47606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4954"/>
                </a:solidFill>
                <a:latin typeface="+mj-lt"/>
              </a:rPr>
              <a:t>14:30-18:00</a:t>
            </a:r>
          </a:p>
        </p:txBody>
      </p:sp>
    </p:spTree>
    <p:extLst>
      <p:ext uri="{BB962C8B-B14F-4D97-AF65-F5344CB8AC3E}">
        <p14:creationId xmlns:p14="http://schemas.microsoft.com/office/powerpoint/2010/main" val="12127813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tan One - Calibri Light">
      <a:majorFont>
        <a:latin typeface="Titan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97E53"/>
        </a:solidFill>
        <a:ln w="57150" cap="flat">
          <a:noFill/>
          <a:prstDash val="solid"/>
          <a:miter/>
        </a:ln>
      </a:spPr>
      <a:bodyPr rtlCol="0" anchor="ctr"/>
      <a:lstStyle>
        <a:defPPr algn="ctr">
          <a:defRPr sz="2400" dirty="0" smtClean="0">
            <a:solidFill>
              <a:srgbClr val="F4EEEA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3283</TotalTime>
  <Words>1269</Words>
  <Application>Microsoft Office PowerPoint</Application>
  <PresentationFormat>와이드스크린</PresentationFormat>
  <Paragraphs>179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Titan One</vt:lpstr>
      <vt:lpstr>맑은 고딕</vt:lpstr>
      <vt:lpstr>Wingdings</vt:lpstr>
      <vt:lpstr>Calibri Light</vt:lpstr>
      <vt:lpstr>Arial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247</cp:revision>
  <dcterms:created xsi:type="dcterms:W3CDTF">2019-04-06T05:20:47Z</dcterms:created>
  <dcterms:modified xsi:type="dcterms:W3CDTF">2020-10-19T07:25:01Z</dcterms:modified>
</cp:coreProperties>
</file>