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333" r:id="rId3"/>
    <p:sldId id="424" r:id="rId4"/>
    <p:sldId id="373" r:id="rId5"/>
    <p:sldId id="374" r:id="rId6"/>
    <p:sldId id="375" r:id="rId7"/>
    <p:sldId id="425" r:id="rId8"/>
    <p:sldId id="426" r:id="rId9"/>
    <p:sldId id="427" r:id="rId10"/>
    <p:sldId id="428" r:id="rId11"/>
    <p:sldId id="429" r:id="rId12"/>
    <p:sldId id="430" r:id="rId13"/>
    <p:sldId id="431" r:id="rId14"/>
    <p:sldId id="432" r:id="rId15"/>
    <p:sldId id="433" r:id="rId16"/>
    <p:sldId id="434" r:id="rId17"/>
    <p:sldId id="435" r:id="rId18"/>
    <p:sldId id="292" r:id="rId19"/>
    <p:sldId id="287" r:id="rId20"/>
    <p:sldId id="418" r:id="rId21"/>
    <p:sldId id="437" r:id="rId22"/>
    <p:sldId id="438" r:id="rId23"/>
    <p:sldId id="291" r:id="rId24"/>
    <p:sldId id="294" r:id="rId25"/>
    <p:sldId id="293" r:id="rId26"/>
    <p:sldId id="465" r:id="rId27"/>
    <p:sldId id="295" r:id="rId28"/>
    <p:sldId id="436" r:id="rId29"/>
  </p:sldIdLst>
  <p:sldSz cx="12192000" cy="6858000"/>
  <p:notesSz cx="6858000" cy="9144000"/>
  <p:embeddedFontLst>
    <p:embeddedFont>
      <p:font typeface="Bebas Neue" panose="020B0606020202050201" pitchFamily="34" charset="0"/>
      <p:regular r:id="rId32"/>
    </p:embeddedFont>
    <p:embeddedFont>
      <p:font typeface="Poppins Light" panose="00000400000000000000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7141"/>
    <a:srgbClr val="111111"/>
    <a:srgbClr val="F2AC6D"/>
    <a:srgbClr val="220E20"/>
    <a:srgbClr val="000000"/>
    <a:srgbClr val="1D1435"/>
    <a:srgbClr val="0C70E7"/>
    <a:srgbClr val="0F3F6B"/>
    <a:srgbClr val="2E2E65"/>
    <a:srgbClr val="092C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03" autoAdjust="0"/>
    <p:restoredTop sz="94660"/>
  </p:normalViewPr>
  <p:slideViewPr>
    <p:cSldViewPr snapToGrid="0">
      <p:cViewPr varScale="1">
        <p:scale>
          <a:sx n="92" d="100"/>
          <a:sy n="92" d="100"/>
        </p:scale>
        <p:origin x="72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2021-12-10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2021-12-10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0.png"/><Relationship Id="rId18" Type="http://schemas.openxmlformats.org/officeDocument/2006/relationships/image" Target="../media/image15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17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3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2.png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1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5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9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8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17.svg"/><Relationship Id="rId4" Type="http://schemas.openxmlformats.org/officeDocument/2006/relationships/image" Target="../media/image3.svg"/><Relationship Id="rId9" Type="http://schemas.openxmlformats.org/officeDocument/2006/relationships/image" Target="../media/image16.png"/><Relationship Id="rId14" Type="http://schemas.openxmlformats.org/officeDocument/2006/relationships/image" Target="../media/image13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11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0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9.svg"/><Relationship Id="rId4" Type="http://schemas.openxmlformats.org/officeDocument/2006/relationships/image" Target="../media/image3.svg"/><Relationship Id="rId9" Type="http://schemas.openxmlformats.org/officeDocument/2006/relationships/image" Target="../media/image18.png"/><Relationship Id="rId14" Type="http://schemas.openxmlformats.org/officeDocument/2006/relationships/image" Target="../media/image15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5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13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3.svg"/><Relationship Id="rId9" Type="http://schemas.openxmlformats.org/officeDocument/2006/relationships/image" Target="../media/image18.png"/><Relationship Id="rId14" Type="http://schemas.openxmlformats.org/officeDocument/2006/relationships/image" Target="../media/image9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0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5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9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9.svg"/><Relationship Id="rId4" Type="http://schemas.openxmlformats.org/officeDocument/2006/relationships/image" Target="../media/image3.svg"/><Relationship Id="rId9" Type="http://schemas.openxmlformats.org/officeDocument/2006/relationships/image" Target="../media/image18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0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5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9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3.svg"/><Relationship Id="rId9" Type="http://schemas.openxmlformats.org/officeDocument/2006/relationships/image" Target="../media/image18.png"/><Relationship Id="rId14" Type="http://schemas.openxmlformats.org/officeDocument/2006/relationships/image" Target="../media/image13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11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0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9.svg"/><Relationship Id="rId4" Type="http://schemas.openxmlformats.org/officeDocument/2006/relationships/image" Target="../media/image3.svg"/><Relationship Id="rId9" Type="http://schemas.openxmlformats.org/officeDocument/2006/relationships/image" Target="../media/image18.png"/><Relationship Id="rId14" Type="http://schemas.openxmlformats.org/officeDocument/2006/relationships/image" Target="../media/image15.sv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5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9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8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17.svg"/><Relationship Id="rId4" Type="http://schemas.openxmlformats.org/officeDocument/2006/relationships/image" Target="../media/image3.svg"/><Relationship Id="rId9" Type="http://schemas.openxmlformats.org/officeDocument/2006/relationships/image" Target="../media/image16.png"/><Relationship Id="rId14" Type="http://schemas.openxmlformats.org/officeDocument/2006/relationships/image" Target="../media/image13.sv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6.png"/><Relationship Id="rId18" Type="http://schemas.openxmlformats.org/officeDocument/2006/relationships/image" Target="../media/image11.svg"/><Relationship Id="rId3" Type="http://schemas.openxmlformats.org/officeDocument/2006/relationships/image" Target="../media/image2.png"/><Relationship Id="rId21" Type="http://schemas.openxmlformats.org/officeDocument/2006/relationships/image" Target="../media/image12.png"/><Relationship Id="rId7" Type="http://schemas.openxmlformats.org/officeDocument/2006/relationships/image" Target="../media/image4.png"/><Relationship Id="rId12" Type="http://schemas.openxmlformats.org/officeDocument/2006/relationships/image" Target="../media/image19.svg"/><Relationship Id="rId1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9.svg"/><Relationship Id="rId20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8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8.png"/><Relationship Id="rId10" Type="http://schemas.openxmlformats.org/officeDocument/2006/relationships/image" Target="../media/image17.svg"/><Relationship Id="rId19" Type="http://schemas.openxmlformats.org/officeDocument/2006/relationships/image" Target="../media/image14.png"/><Relationship Id="rId4" Type="http://schemas.openxmlformats.org/officeDocument/2006/relationships/image" Target="../media/image3.svg"/><Relationship Id="rId9" Type="http://schemas.openxmlformats.org/officeDocument/2006/relationships/image" Target="../media/image16.png"/><Relationship Id="rId14" Type="http://schemas.openxmlformats.org/officeDocument/2006/relationships/image" Target="../media/image7.svg"/><Relationship Id="rId22" Type="http://schemas.openxmlformats.org/officeDocument/2006/relationships/image" Target="../media/image13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5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13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3.svg"/><Relationship Id="rId9" Type="http://schemas.openxmlformats.org/officeDocument/2006/relationships/image" Target="../media/image18.png"/><Relationship Id="rId14" Type="http://schemas.openxmlformats.org/officeDocument/2006/relationships/image" Target="../media/image9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0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5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9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9.svg"/><Relationship Id="rId4" Type="http://schemas.openxmlformats.org/officeDocument/2006/relationships/image" Target="../media/image3.svg"/><Relationship Id="rId9" Type="http://schemas.openxmlformats.org/officeDocument/2006/relationships/image" Target="../media/image18.png"/><Relationship Id="rId14" Type="http://schemas.openxmlformats.org/officeDocument/2006/relationships/image" Target="../media/image15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0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5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9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3.svg"/><Relationship Id="rId9" Type="http://schemas.openxmlformats.org/officeDocument/2006/relationships/image" Target="../media/image18.png"/><Relationship Id="rId14" Type="http://schemas.openxmlformats.org/officeDocument/2006/relationships/image" Target="../media/image1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3">
            <a:hlinkClick r:id="rId2"/>
            <a:extLst>
              <a:ext uri="{FF2B5EF4-FFF2-40B4-BE49-F238E27FC236}">
                <a16:creationId xmlns:a16="http://schemas.microsoft.com/office/drawing/2014/main" id="{71F9B870-572A-4CDD-90EB-EC7AF8BA1B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923A6417-4C7D-4C98-B33B-D6A6F2F4671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7B4CA50C-07A0-4E36-B562-0101EC79B7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7906" r="31710"/>
          <a:stretch/>
        </p:blipFill>
        <p:spPr>
          <a:xfrm>
            <a:off x="7619227" y="-1"/>
            <a:ext cx="4572773" cy="417512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A369B0D4-4A93-4EDC-92EC-A7DC4801C37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3597" y="1073148"/>
            <a:ext cx="304800" cy="202882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0DE0C4B-E749-4724-866F-67F84D60328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5400000">
            <a:off x="10718841" y="5585050"/>
            <a:ext cx="323850" cy="158115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1BACBE9C-1C6C-4988-B3BE-C4B282A466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44040" t="85430"/>
          <a:stretch/>
        </p:blipFill>
        <p:spPr>
          <a:xfrm>
            <a:off x="0" y="-2"/>
            <a:ext cx="3219450" cy="838201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0C9EB0C1-45BF-4896-A212-3D1964C66E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63302"/>
          <a:stretch/>
        </p:blipFill>
        <p:spPr>
          <a:xfrm>
            <a:off x="7308129" y="5893250"/>
            <a:ext cx="2628900" cy="96475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F6B5A415-C722-461F-86C0-3B79641832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7906" r="31710"/>
          <a:stretch/>
        </p:blipFill>
        <p:spPr>
          <a:xfrm flipH="1" flipV="1">
            <a:off x="0" y="2682875"/>
            <a:ext cx="4572773" cy="417512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C03C9713-04EF-4E37-BD1D-8EB11A1C6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30558" t="43304" r="40466" b="26564"/>
          <a:stretch/>
        </p:blipFill>
        <p:spPr>
          <a:xfrm>
            <a:off x="10645277" y="4395100"/>
            <a:ext cx="1432424" cy="149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E7578D81-4C25-4C9F-890F-DEF07B44DBD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4238" y="4332287"/>
            <a:ext cx="304800" cy="202882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7D88685-9601-4ACD-95A8-BC49F56F4A4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>
            <a:off x="10772505" y="-304800"/>
            <a:ext cx="323850" cy="158115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2B41243-43E5-47C2-8BBA-D433973369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41728" t="68247"/>
          <a:stretch/>
        </p:blipFill>
        <p:spPr>
          <a:xfrm>
            <a:off x="0" y="0"/>
            <a:ext cx="2880633" cy="157878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2B74868-57AE-4647-BD82-968E2462D8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5847" b="50000"/>
          <a:stretch/>
        </p:blipFill>
        <p:spPr>
          <a:xfrm>
            <a:off x="9716822" y="5543550"/>
            <a:ext cx="2475178" cy="131445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C5B272-B34D-4204-90A5-DCF5BE773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30558" t="43304" r="59477" b="26564"/>
          <a:stretch/>
        </p:blipFill>
        <p:spPr>
          <a:xfrm rot="5400000">
            <a:off x="919701" y="5205388"/>
            <a:ext cx="492624" cy="149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7881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02A40D6-7570-4148-A4BA-139F58368C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8871" b="56845"/>
          <a:stretch/>
        </p:blipFill>
        <p:spPr>
          <a:xfrm>
            <a:off x="0" y="4358824"/>
            <a:ext cx="4093278" cy="249917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B546BE65-3B67-47B9-9C45-ADE588CC2B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67492" t="26321"/>
          <a:stretch/>
        </p:blipFill>
        <p:spPr>
          <a:xfrm>
            <a:off x="0" y="-1"/>
            <a:ext cx="2297524" cy="381774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1407C4C5-3963-45E2-9DF8-2D9CFE5A4C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77128" b="33442"/>
          <a:stretch/>
        </p:blipFill>
        <p:spPr>
          <a:xfrm>
            <a:off x="10836951" y="3776921"/>
            <a:ext cx="1355049" cy="3081079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2B74868-57AE-4647-BD82-968E2462D8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71618"/>
          <a:stretch/>
        </p:blipFill>
        <p:spPr>
          <a:xfrm>
            <a:off x="1588822" y="6111875"/>
            <a:ext cx="2628900" cy="746125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C5B272-B34D-4204-90A5-DCF5BE773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30558" t="43304" r="40466" b="26564"/>
          <a:stretch/>
        </p:blipFill>
        <p:spPr>
          <a:xfrm>
            <a:off x="10429377" y="157331"/>
            <a:ext cx="1432424" cy="149815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B43A6B03-B24D-4100-952E-53F3129DB0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8871" b="56845"/>
          <a:stretch/>
        </p:blipFill>
        <p:spPr>
          <a:xfrm rot="10800000">
            <a:off x="8098722" y="0"/>
            <a:ext cx="4093278" cy="249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3079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B546BE65-3B67-47B9-9C45-ADE588CC2B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34861" b="63423"/>
          <a:stretch/>
        </p:blipFill>
        <p:spPr>
          <a:xfrm flipH="1">
            <a:off x="0" y="4962728"/>
            <a:ext cx="4603749" cy="1895272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1407C4C5-3963-45E2-9DF8-2D9CFE5A4C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5766" t="60100"/>
          <a:stretch/>
        </p:blipFill>
        <p:spPr>
          <a:xfrm flipH="1">
            <a:off x="8386442" y="0"/>
            <a:ext cx="3805558" cy="1847056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6E2C492-90F9-482A-9E30-A51DB43561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86980" r="17928"/>
          <a:stretch/>
        </p:blipFill>
        <p:spPr>
          <a:xfrm flipH="1">
            <a:off x="0" y="-1"/>
            <a:ext cx="4721723" cy="749075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C5B272-B34D-4204-90A5-DCF5BE773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30558" t="43304" r="40466" b="26564"/>
          <a:stretch/>
        </p:blipFill>
        <p:spPr>
          <a:xfrm flipH="1">
            <a:off x="10363216" y="5161289"/>
            <a:ext cx="1432424" cy="149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150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02A40D6-7570-4148-A4BA-139F58368C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3580" t="77906"/>
          <a:stretch/>
        </p:blipFill>
        <p:spPr>
          <a:xfrm>
            <a:off x="0" y="-1"/>
            <a:ext cx="3108325" cy="1279525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E7578D81-4C25-4C9F-890F-DEF07B44DBD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79644" y="4564062"/>
            <a:ext cx="304800" cy="202882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2B41243-43E5-47C2-8BBA-D433973369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84934" r="18561"/>
          <a:stretch/>
        </p:blipFill>
        <p:spPr>
          <a:xfrm>
            <a:off x="8166099" y="-1"/>
            <a:ext cx="4025901" cy="74907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64C60516-B605-4340-88D3-8E59E2188E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3580" t="77906"/>
          <a:stretch/>
        </p:blipFill>
        <p:spPr>
          <a:xfrm flipH="1" flipV="1">
            <a:off x="9083675" y="5578475"/>
            <a:ext cx="3108325" cy="127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9135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B546BE65-3B67-47B9-9C45-ADE588CC2B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5795" r="23827" b="42402"/>
          <a:stretch/>
        </p:blipFill>
        <p:spPr>
          <a:xfrm>
            <a:off x="7924799" y="3873489"/>
            <a:ext cx="4267201" cy="2984511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1407C4C5-3963-45E2-9DF8-2D9CFE5A4C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6229" t="22526"/>
          <a:stretch/>
        </p:blipFill>
        <p:spPr>
          <a:xfrm>
            <a:off x="-1" y="-1"/>
            <a:ext cx="3778159" cy="3586399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2B74868-57AE-4647-BD82-968E2462D8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18840" b="75966"/>
          <a:stretch/>
        </p:blipFill>
        <p:spPr>
          <a:xfrm flipV="1">
            <a:off x="10058399" y="-1"/>
            <a:ext cx="2133601" cy="63182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7D88685-9601-4ACD-95A8-BC49F56F4A4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05649" y="3999914"/>
            <a:ext cx="323850" cy="158115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C5B272-B34D-4204-90A5-DCF5BE773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30558" t="43304" r="40466" b="26564"/>
          <a:stretch/>
        </p:blipFill>
        <p:spPr>
          <a:xfrm>
            <a:off x="521514" y="4870899"/>
            <a:ext cx="1432424" cy="149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5085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02A40D6-7570-4148-A4BA-139F58368C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441" b="36924"/>
          <a:stretch/>
        </p:blipFill>
        <p:spPr>
          <a:xfrm flipH="1">
            <a:off x="7467305" y="3205162"/>
            <a:ext cx="4724695" cy="365283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E7578D81-4C25-4C9F-890F-DEF07B44DBD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 flipH="1">
            <a:off x="1118847" y="-226741"/>
            <a:ext cx="304800" cy="202882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6E2C492-90F9-482A-9E30-A51DB43561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30377" b="85698"/>
          <a:stretch/>
        </p:blipFill>
        <p:spPr>
          <a:xfrm flipH="1">
            <a:off x="0" y="6035202"/>
            <a:ext cx="4005511" cy="82279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2B41243-43E5-47C2-8BBA-D433973369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66479" r="29731"/>
          <a:stretch/>
        </p:blipFill>
        <p:spPr>
          <a:xfrm flipH="1">
            <a:off x="0" y="0"/>
            <a:ext cx="3473719" cy="166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194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B546BE65-3B67-47B9-9C45-ADE588CC2B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2296" t="53401" r="45679"/>
          <a:stretch/>
        </p:blipFill>
        <p:spPr>
          <a:xfrm flipH="1">
            <a:off x="9221820" y="0"/>
            <a:ext cx="2970179" cy="2414588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1407C4C5-3963-45E2-9DF8-2D9CFE5A4C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8050" t="19317" b="28522"/>
          <a:stretch/>
        </p:blipFill>
        <p:spPr>
          <a:xfrm flipV="1">
            <a:off x="-1" y="4443412"/>
            <a:ext cx="2485387" cy="241458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7D88685-9601-4ACD-95A8-BC49F56F4A4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428220" y="416719"/>
            <a:ext cx="323850" cy="1581150"/>
          </a:xfrm>
          <a:prstGeom prst="rect">
            <a:avLst/>
          </a:prstGeom>
        </p:spPr>
      </p:pic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812B232A-0C22-461A-9E62-22B90619B1B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53082" y="571693"/>
            <a:ext cx="3860800" cy="5714614"/>
          </a:xfrm>
          <a:prstGeom prst="roundRect">
            <a:avLst>
              <a:gd name="adj" fmla="val 628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024892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E7578D81-4C25-4C9F-890F-DEF07B44DBD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 flipH="1">
            <a:off x="8619036" y="5456913"/>
            <a:ext cx="304800" cy="202882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7D88685-9601-4ACD-95A8-BC49F56F4A4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408764" y="1279525"/>
            <a:ext cx="323850" cy="158115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6E2C492-90F9-482A-9E30-A51DB43561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5645" b="81260"/>
          <a:stretch/>
        </p:blipFill>
        <p:spPr>
          <a:xfrm flipH="1">
            <a:off x="7914262" y="5779851"/>
            <a:ext cx="4277738" cy="1078149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2B74868-57AE-4647-BD82-968E2462D8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16639" b="78754"/>
          <a:stretch/>
        </p:blipFill>
        <p:spPr>
          <a:xfrm flipH="1">
            <a:off x="0" y="6299470"/>
            <a:ext cx="2191479" cy="55853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C5B272-B34D-4204-90A5-DCF5BE773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30558" t="43304" r="40466" b="26564"/>
          <a:stretch/>
        </p:blipFill>
        <p:spPr>
          <a:xfrm flipH="1">
            <a:off x="10392546" y="329074"/>
            <a:ext cx="1432424" cy="149815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6DA6B5ED-55CF-4BE1-8DA1-B229E70BEB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5645" b="81260"/>
          <a:stretch/>
        </p:blipFill>
        <p:spPr>
          <a:xfrm flipV="1">
            <a:off x="0" y="0"/>
            <a:ext cx="4277738" cy="1078149"/>
          </a:xfrm>
          <a:prstGeom prst="rect">
            <a:avLst/>
          </a:prstGeom>
        </p:spPr>
      </p:pic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83231F70-040D-4D36-B01A-5D6049FAB55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74526" y="1748913"/>
            <a:ext cx="2946400" cy="294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7DD51FA5-3F14-42A4-AA27-FD6D2D96FC4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22800" y="1748913"/>
            <a:ext cx="2946400" cy="294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4">
            <a:extLst>
              <a:ext uri="{FF2B5EF4-FFF2-40B4-BE49-F238E27FC236}">
                <a16:creationId xmlns:a16="http://schemas.microsoft.com/office/drawing/2014/main" id="{7532FF35-CA01-4BC0-BEC1-D1DD0D531CA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66810" y="1748913"/>
            <a:ext cx="2946400" cy="294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80208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02A40D6-7570-4148-A4BA-139F58368C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1587" b="52291"/>
          <a:stretch/>
        </p:blipFill>
        <p:spPr>
          <a:xfrm flipV="1">
            <a:off x="0" y="-1"/>
            <a:ext cx="3241791" cy="2762959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E7578D81-4C25-4C9F-890F-DEF07B44DBD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 flipV="1">
            <a:off x="10793109" y="-625704"/>
            <a:ext cx="304800" cy="202882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2B41243-43E5-47C2-8BBA-D433973369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5265" t="15817" r="58986" b="33409"/>
          <a:stretch/>
        </p:blipFill>
        <p:spPr>
          <a:xfrm flipV="1">
            <a:off x="709917" y="541109"/>
            <a:ext cx="1272887" cy="252453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2B74868-57AE-4647-BD82-968E2462D8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9612" t="70411"/>
          <a:stretch/>
        </p:blipFill>
        <p:spPr>
          <a:xfrm flipV="1">
            <a:off x="0" y="6080125"/>
            <a:ext cx="2376222" cy="77787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6662018C-9AA9-4A7C-9FB5-FFA7C3E4B7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42828" r="35126"/>
          <a:stretch/>
        </p:blipFill>
        <p:spPr>
          <a:xfrm flipV="1">
            <a:off x="7847993" y="3547037"/>
            <a:ext cx="4344007" cy="3310962"/>
          </a:xfrm>
          <a:prstGeom prst="rect">
            <a:avLst/>
          </a:prstGeom>
        </p:spPr>
      </p:pic>
      <p:sp>
        <p:nvSpPr>
          <p:cNvPr id="10" name="그림 개체 틀 12">
            <a:extLst>
              <a:ext uri="{FF2B5EF4-FFF2-40B4-BE49-F238E27FC236}">
                <a16:creationId xmlns:a16="http://schemas.microsoft.com/office/drawing/2014/main" id="{080DC2DE-D352-484F-B1C9-A4A2FCD31E7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93808" y="2104873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12">
            <a:extLst>
              <a:ext uri="{FF2B5EF4-FFF2-40B4-BE49-F238E27FC236}">
                <a16:creationId xmlns:a16="http://schemas.microsoft.com/office/drawing/2014/main" id="{1EC9978B-1D89-4653-BC02-E91056E864E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651106" y="2104873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12">
            <a:extLst>
              <a:ext uri="{FF2B5EF4-FFF2-40B4-BE49-F238E27FC236}">
                <a16:creationId xmlns:a16="http://schemas.microsoft.com/office/drawing/2014/main" id="{EAB97C49-5765-4729-BB35-6ABA3C23C9A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98674" y="2104873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12">
            <a:extLst>
              <a:ext uri="{FF2B5EF4-FFF2-40B4-BE49-F238E27FC236}">
                <a16:creationId xmlns:a16="http://schemas.microsoft.com/office/drawing/2014/main" id="{5454D2A4-B3E1-4231-A92F-9E2F5A421372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946241" y="2104873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78821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B546BE65-3B67-47B9-9C45-ADE588CC2B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43990" b="62281"/>
          <a:stretch/>
        </p:blipFill>
        <p:spPr>
          <a:xfrm flipH="1" flipV="1">
            <a:off x="-1" y="-1"/>
            <a:ext cx="3958549" cy="1954449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1407C4C5-3963-45E2-9DF8-2D9CFE5A4C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1736" t="19283"/>
          <a:stretch/>
        </p:blipFill>
        <p:spPr>
          <a:xfrm flipH="1" flipV="1">
            <a:off x="8740099" y="3121475"/>
            <a:ext cx="3451901" cy="373652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7D88685-9601-4ACD-95A8-BC49F56F4A4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5400000" flipH="1" flipV="1">
            <a:off x="10861944" y="-236538"/>
            <a:ext cx="323850" cy="158115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2B74868-57AE-4647-BD82-968E2462D8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83553" r="24711"/>
          <a:stretch/>
        </p:blipFill>
        <p:spPr>
          <a:xfrm flipH="1" flipV="1">
            <a:off x="-1" y="6425613"/>
            <a:ext cx="1979275" cy="43238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C5B272-B34D-4204-90A5-DCF5BE773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30558" t="43304" r="40466" b="26564"/>
          <a:stretch/>
        </p:blipFill>
        <p:spPr>
          <a:xfrm flipH="1" flipV="1">
            <a:off x="215898" y="228149"/>
            <a:ext cx="1432424" cy="1498150"/>
          </a:xfrm>
          <a:prstGeom prst="rect">
            <a:avLst/>
          </a:prstGeom>
        </p:spPr>
      </p:pic>
      <p:sp>
        <p:nvSpPr>
          <p:cNvPr id="11" name="그림 개체 틀 11">
            <a:extLst>
              <a:ext uri="{FF2B5EF4-FFF2-40B4-BE49-F238E27FC236}">
                <a16:creationId xmlns:a16="http://schemas.microsoft.com/office/drawing/2014/main" id="{69F4F255-9607-4BBD-8502-8A8DA78924A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56559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B546BE65-3B67-47B9-9C45-ADE588CC2B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34861" b="63423"/>
          <a:stretch/>
        </p:blipFill>
        <p:spPr>
          <a:xfrm>
            <a:off x="7588251" y="4962728"/>
            <a:ext cx="4603749" cy="1895272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1407C4C5-3963-45E2-9DF8-2D9CFE5A4C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5766" t="60100"/>
          <a:stretch/>
        </p:blipFill>
        <p:spPr>
          <a:xfrm>
            <a:off x="0" y="0"/>
            <a:ext cx="3805558" cy="1847056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6E2C492-90F9-482A-9E30-A51DB43561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86980" r="17928"/>
          <a:stretch/>
        </p:blipFill>
        <p:spPr>
          <a:xfrm>
            <a:off x="7470277" y="-1"/>
            <a:ext cx="4721723" cy="749075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C5B272-B34D-4204-90A5-DCF5BE773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30558" t="43304" r="40466" b="26564"/>
          <a:stretch/>
        </p:blipFill>
        <p:spPr>
          <a:xfrm>
            <a:off x="396360" y="5161289"/>
            <a:ext cx="1432424" cy="149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9882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E7578D81-4C25-4C9F-890F-DEF07B44DBD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404238" y="496888"/>
            <a:ext cx="304800" cy="202882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7D88685-9601-4ACD-95A8-BC49F56F4A4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 flipV="1">
            <a:off x="10772505" y="5581650"/>
            <a:ext cx="323850" cy="158115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2B41243-43E5-47C2-8BBA-D433973369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41728" t="68247"/>
          <a:stretch/>
        </p:blipFill>
        <p:spPr>
          <a:xfrm flipV="1">
            <a:off x="0" y="5279214"/>
            <a:ext cx="2880633" cy="157878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2B74868-57AE-4647-BD82-968E2462D8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5847" b="50000"/>
          <a:stretch/>
        </p:blipFill>
        <p:spPr>
          <a:xfrm flipV="1">
            <a:off x="9716822" y="0"/>
            <a:ext cx="2475178" cy="131445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C5B272-B34D-4204-90A5-DCF5BE773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30558" t="43304" r="59477" b="26564"/>
          <a:stretch/>
        </p:blipFill>
        <p:spPr>
          <a:xfrm rot="16200000" flipV="1">
            <a:off x="919701" y="154462"/>
            <a:ext cx="492624" cy="1498150"/>
          </a:xfrm>
          <a:prstGeom prst="rect">
            <a:avLst/>
          </a:prstGeom>
        </p:spPr>
      </p:pic>
      <p:sp>
        <p:nvSpPr>
          <p:cNvPr id="11" name="그림 개체 틀 5">
            <a:extLst>
              <a:ext uri="{FF2B5EF4-FFF2-40B4-BE49-F238E27FC236}">
                <a16:creationId xmlns:a16="http://schemas.microsoft.com/office/drawing/2014/main" id="{A8E1A68E-2C3D-4153-95B7-56D803DEE7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413313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02A40D6-7570-4148-A4BA-139F58368C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8871" b="56845"/>
          <a:stretch/>
        </p:blipFill>
        <p:spPr>
          <a:xfrm flipH="1" flipV="1">
            <a:off x="8098722" y="-1"/>
            <a:ext cx="4093278" cy="249917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B546BE65-3B67-47B9-9C45-ADE588CC2B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67492" t="26321"/>
          <a:stretch/>
        </p:blipFill>
        <p:spPr>
          <a:xfrm flipH="1" flipV="1">
            <a:off x="9894476" y="3040255"/>
            <a:ext cx="2297524" cy="381774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1407C4C5-3963-45E2-9DF8-2D9CFE5A4C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77128" b="33442"/>
          <a:stretch/>
        </p:blipFill>
        <p:spPr>
          <a:xfrm flipH="1" flipV="1">
            <a:off x="0" y="-1"/>
            <a:ext cx="1355049" cy="3081079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2B74868-57AE-4647-BD82-968E2462D8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71618"/>
          <a:stretch/>
        </p:blipFill>
        <p:spPr>
          <a:xfrm flipH="1" flipV="1">
            <a:off x="7974278" y="-1"/>
            <a:ext cx="2628900" cy="746125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C5B272-B34D-4204-90A5-DCF5BE773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30558" t="43304" r="40466" b="26564"/>
          <a:stretch/>
        </p:blipFill>
        <p:spPr>
          <a:xfrm flipH="1" flipV="1">
            <a:off x="330199" y="5202518"/>
            <a:ext cx="1432424" cy="149815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B43A6B03-B24D-4100-952E-53F3129DB0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8871" b="56845"/>
          <a:stretch/>
        </p:blipFill>
        <p:spPr>
          <a:xfrm rot="10800000" flipH="1" flipV="1">
            <a:off x="0" y="4358823"/>
            <a:ext cx="4093278" cy="2499176"/>
          </a:xfrm>
          <a:prstGeom prst="rect">
            <a:avLst/>
          </a:prstGeom>
        </p:spPr>
      </p:pic>
      <p:sp>
        <p:nvSpPr>
          <p:cNvPr id="11" name="그림 개체 틀 8">
            <a:extLst>
              <a:ext uri="{FF2B5EF4-FFF2-40B4-BE49-F238E27FC236}">
                <a16:creationId xmlns:a16="http://schemas.microsoft.com/office/drawing/2014/main" id="{60D76CC1-1B5A-4C81-81C8-F678181FB0C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19679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02A40D6-7570-4148-A4BA-139F58368CB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6897953" y="-4511675"/>
            <a:ext cx="6696075" cy="5791200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B546BE65-3B67-47B9-9C45-ADE588CC2BE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691151" y="5779851"/>
            <a:ext cx="7067550" cy="518160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1407C4C5-3963-45E2-9DF8-2D9CFE5A4C8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834151" y="323850"/>
            <a:ext cx="5924550" cy="462915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E7578D81-4C25-4C9F-890F-DEF07B44DBD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-1780162" y="2414587"/>
            <a:ext cx="304800" cy="202882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7D88685-9601-4ACD-95A8-BC49F56F4A4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-1089295" y="2414587"/>
            <a:ext cx="323850" cy="158115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6E2C492-90F9-482A-9E30-A51DB435618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184455" y="-6723839"/>
            <a:ext cx="5753100" cy="575310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2B41243-43E5-47C2-8BBA-D4339733690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133725" y="-5581650"/>
            <a:ext cx="4943475" cy="497205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2B74868-57AE-4647-BD82-968E2462D87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-201878" y="-2930525"/>
            <a:ext cx="2628900" cy="262890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C5B272-B34D-4204-90A5-DCF5BE773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30558" t="43304" r="40466" b="26564"/>
          <a:stretch/>
        </p:blipFill>
        <p:spPr>
          <a:xfrm>
            <a:off x="13223377" y="0"/>
            <a:ext cx="1432424" cy="149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CDCA2B34-36B3-42BB-AF20-1847F7CD86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B3FE3389-3AB7-4835-B137-E7FB8DCC47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02A40D6-7570-4148-A4BA-139F58368C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3580" t="77906"/>
          <a:stretch/>
        </p:blipFill>
        <p:spPr>
          <a:xfrm flipH="1">
            <a:off x="9083675" y="-1"/>
            <a:ext cx="3108325" cy="1279525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E7578D81-4C25-4C9F-890F-DEF07B44DBD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1607556" y="4564062"/>
            <a:ext cx="304800" cy="202882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2B41243-43E5-47C2-8BBA-D433973369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84934" r="18561"/>
          <a:stretch/>
        </p:blipFill>
        <p:spPr>
          <a:xfrm flipH="1">
            <a:off x="0" y="-1"/>
            <a:ext cx="4025901" cy="74907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64C60516-B605-4340-88D3-8E59E2188E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3580" t="77906"/>
          <a:stretch/>
        </p:blipFill>
        <p:spPr>
          <a:xfrm flipV="1">
            <a:off x="0" y="5578475"/>
            <a:ext cx="3108325" cy="127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9947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B546BE65-3B67-47B9-9C45-ADE588CC2B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5795" r="23827" b="42402"/>
          <a:stretch/>
        </p:blipFill>
        <p:spPr>
          <a:xfrm flipV="1">
            <a:off x="7924799" y="-1"/>
            <a:ext cx="4267201" cy="2984511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1407C4C5-3963-45E2-9DF8-2D9CFE5A4C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6229" t="22526"/>
          <a:stretch/>
        </p:blipFill>
        <p:spPr>
          <a:xfrm flipV="1">
            <a:off x="-1" y="3271601"/>
            <a:ext cx="3778159" cy="3586399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2B74868-57AE-4647-BD82-968E2462D8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26691"/>
          <a:stretch/>
        </p:blipFill>
        <p:spPr>
          <a:xfrm>
            <a:off x="9346611" y="4930775"/>
            <a:ext cx="2628900" cy="192722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7D88685-9601-4ACD-95A8-BC49F56F4A4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505649" y="1276935"/>
            <a:ext cx="323850" cy="158115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C5B272-B34D-4204-90A5-DCF5BE773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30558" t="43304" r="40466" b="26564"/>
          <a:stretch/>
        </p:blipFill>
        <p:spPr>
          <a:xfrm flipV="1">
            <a:off x="521514" y="488950"/>
            <a:ext cx="1432424" cy="149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2976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02A40D6-7570-4148-A4BA-139F58368C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6775" r="-1" b="44731"/>
          <a:stretch/>
        </p:blipFill>
        <p:spPr>
          <a:xfrm>
            <a:off x="0" y="3657307"/>
            <a:ext cx="4233628" cy="3200693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E7578D81-4C25-4C9F-890F-DEF07B44DBD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10768353" y="-226741"/>
            <a:ext cx="304800" cy="202882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6E2C492-90F9-482A-9E30-A51DB43561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30377" b="85698"/>
          <a:stretch/>
        </p:blipFill>
        <p:spPr>
          <a:xfrm>
            <a:off x="8186489" y="6035202"/>
            <a:ext cx="4005511" cy="82279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2B41243-43E5-47C2-8BBA-D433973369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66479" r="29731"/>
          <a:stretch/>
        </p:blipFill>
        <p:spPr>
          <a:xfrm>
            <a:off x="8718281" y="0"/>
            <a:ext cx="3473719" cy="166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7819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B546BE65-3B67-47B9-9C45-ADE588CC2B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2296" t="53401" r="45679"/>
          <a:stretch/>
        </p:blipFill>
        <p:spPr>
          <a:xfrm flipH="1" flipV="1">
            <a:off x="9221820" y="4443412"/>
            <a:ext cx="2970179" cy="2414588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1407C4C5-3963-45E2-9DF8-2D9CFE5A4C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8050" t="19317" b="28522"/>
          <a:stretch/>
        </p:blipFill>
        <p:spPr>
          <a:xfrm>
            <a:off x="-1" y="0"/>
            <a:ext cx="2485387" cy="241458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7D88685-9601-4ACD-95A8-BC49F56F4A4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28220" y="4860131"/>
            <a:ext cx="323850" cy="158115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2B41243-43E5-47C2-8BBA-D433973369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21385" t="44246" r="26515" b="38488"/>
          <a:stretch/>
        </p:blipFill>
        <p:spPr>
          <a:xfrm>
            <a:off x="9153090" y="189029"/>
            <a:ext cx="2575560" cy="85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765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E7578D81-4C25-4C9F-890F-DEF07B44DBD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3268164" y="5456913"/>
            <a:ext cx="304800" cy="202882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7D88685-9601-4ACD-95A8-BC49F56F4A4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459386" y="1279525"/>
            <a:ext cx="323850" cy="158115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6E2C492-90F9-482A-9E30-A51DB43561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5645" b="81260"/>
          <a:stretch/>
        </p:blipFill>
        <p:spPr>
          <a:xfrm>
            <a:off x="0" y="5779851"/>
            <a:ext cx="4277738" cy="1078149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2B74868-57AE-4647-BD82-968E2462D8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16639" b="78754"/>
          <a:stretch/>
        </p:blipFill>
        <p:spPr>
          <a:xfrm>
            <a:off x="10000521" y="6299470"/>
            <a:ext cx="2191479" cy="55853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C5B272-B34D-4204-90A5-DCF5BE773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30558" t="43304" r="40466" b="26564"/>
          <a:stretch/>
        </p:blipFill>
        <p:spPr>
          <a:xfrm>
            <a:off x="367030" y="329074"/>
            <a:ext cx="1432424" cy="149815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6DA6B5ED-55CF-4BE1-8DA1-B229E70BEB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5645" b="81260"/>
          <a:stretch/>
        </p:blipFill>
        <p:spPr>
          <a:xfrm flipH="1" flipV="1">
            <a:off x="7914262" y="0"/>
            <a:ext cx="4277738" cy="1078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6475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02A40D6-7570-4148-A4BA-139F58368C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1587" b="52291"/>
          <a:stretch/>
        </p:blipFill>
        <p:spPr>
          <a:xfrm>
            <a:off x="0" y="4095041"/>
            <a:ext cx="3241791" cy="2762959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E7578D81-4C25-4C9F-890F-DEF07B44DBD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10793109" y="5454878"/>
            <a:ext cx="304800" cy="202882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2B41243-43E5-47C2-8BBA-D433973369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5265" t="15817" r="58986" b="33409"/>
          <a:stretch/>
        </p:blipFill>
        <p:spPr>
          <a:xfrm>
            <a:off x="709917" y="3792354"/>
            <a:ext cx="1272887" cy="252453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2B74868-57AE-4647-BD82-968E2462D8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9612" t="70411"/>
          <a:stretch/>
        </p:blipFill>
        <p:spPr>
          <a:xfrm>
            <a:off x="0" y="-1"/>
            <a:ext cx="2376222" cy="77787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6662018C-9AA9-4A7C-9FB5-FFA7C3E4B7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42828" r="35126"/>
          <a:stretch/>
        </p:blipFill>
        <p:spPr>
          <a:xfrm>
            <a:off x="7847993" y="0"/>
            <a:ext cx="4344007" cy="331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5894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B546BE65-3B67-47B9-9C45-ADE588CC2B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43990" b="62281"/>
          <a:stretch/>
        </p:blipFill>
        <p:spPr>
          <a:xfrm>
            <a:off x="8233451" y="4903551"/>
            <a:ext cx="3958549" cy="1954449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1407C4C5-3963-45E2-9DF8-2D9CFE5A4C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1736" t="19283"/>
          <a:stretch/>
        </p:blipFill>
        <p:spPr>
          <a:xfrm>
            <a:off x="-1" y="-1"/>
            <a:ext cx="3451901" cy="373652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7D88685-9601-4ACD-95A8-BC49F56F4A4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5400000">
            <a:off x="1006205" y="5513387"/>
            <a:ext cx="323850" cy="158115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2B74868-57AE-4647-BD82-968E2462D8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83553" r="24711"/>
          <a:stretch/>
        </p:blipFill>
        <p:spPr>
          <a:xfrm>
            <a:off x="10212725" y="0"/>
            <a:ext cx="1979275" cy="43238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C5B272-B34D-4204-90A5-DCF5BE773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30558" t="43304" r="40466" b="26564"/>
          <a:stretch/>
        </p:blipFill>
        <p:spPr>
          <a:xfrm>
            <a:off x="10543677" y="5131700"/>
            <a:ext cx="1432424" cy="149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2620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72" r:id="rId22"/>
    <p:sldLayoutId id="2147483664" r:id="rId2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3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Bebas+Neue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3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9935EDE6-081F-4EFE-A376-37C08F56F6D2}"/>
              </a:ext>
            </a:extLst>
          </p:cNvPr>
          <p:cNvSpPr/>
          <p:nvPr/>
        </p:nvSpPr>
        <p:spPr>
          <a:xfrm>
            <a:off x="2730366" y="1595956"/>
            <a:ext cx="6731268" cy="1922646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B4A1557-D69E-49AC-A8C1-77A91BBAA00D}"/>
              </a:ext>
            </a:extLst>
          </p:cNvPr>
          <p:cNvSpPr/>
          <p:nvPr/>
        </p:nvSpPr>
        <p:spPr>
          <a:xfrm>
            <a:off x="2820000" y="1686079"/>
            <a:ext cx="6552000" cy="17424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5400">
                <a:solidFill>
                  <a:schemeClr val="bg2">
                    <a:lumMod val="10000"/>
                  </a:schemeClr>
                </a:solidFill>
                <a:latin typeface="+mj-lt"/>
              </a:rPr>
              <a:t>Modern Gold</a:t>
            </a:r>
            <a:endParaRPr lang="ko-KR" altLang="en-US" sz="54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CC5371A-BDA5-4A27-B635-FF4E1D0EB16F}"/>
              </a:ext>
            </a:extLst>
          </p:cNvPr>
          <p:cNvSpPr/>
          <p:nvPr/>
        </p:nvSpPr>
        <p:spPr>
          <a:xfrm>
            <a:off x="2730366" y="3608725"/>
            <a:ext cx="6731268" cy="9396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45AAF0C-45CD-4240-A260-F39EACD2354E}"/>
              </a:ext>
            </a:extLst>
          </p:cNvPr>
          <p:cNvSpPr/>
          <p:nvPr/>
        </p:nvSpPr>
        <p:spPr>
          <a:xfrm>
            <a:off x="2820000" y="3698214"/>
            <a:ext cx="6552000" cy="760623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Insert the sub title of your presentation</a:t>
            </a:r>
          </a:p>
          <a:p>
            <a:pPr algn="ctr"/>
            <a:r>
              <a:rPr lang="en-US" altLang="ko-KR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Your</a:t>
            </a:r>
            <a:r>
              <a:rPr lang="en-US" altLang="ko-KR" dirty="0">
                <a:solidFill>
                  <a:schemeClr val="bg2">
                    <a:lumMod val="10000"/>
                  </a:schemeClr>
                </a:solidFill>
              </a:rPr>
              <a:t> name   /   00. 00. 20XX</a:t>
            </a:r>
            <a:endParaRPr lang="ko-KR" alt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361CAE-5C77-477B-AEFF-F29B2A450DB6}"/>
              </a:ext>
            </a:extLst>
          </p:cNvPr>
          <p:cNvSpPr txBox="1"/>
          <p:nvPr/>
        </p:nvSpPr>
        <p:spPr>
          <a:xfrm>
            <a:off x="2820000" y="4738824"/>
            <a:ext cx="655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785A4E6-7563-4596-94D1-DAEE0AFD85D9}"/>
              </a:ext>
            </a:extLst>
          </p:cNvPr>
          <p:cNvSpPr txBox="1"/>
          <p:nvPr/>
        </p:nvSpPr>
        <p:spPr>
          <a:xfrm>
            <a:off x="2832100" y="1990541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E9CA0C74-ED03-4B34-AFDF-E4B0817F5A28}"/>
              </a:ext>
            </a:extLst>
          </p:cNvPr>
          <p:cNvSpPr/>
          <p:nvPr/>
        </p:nvSpPr>
        <p:spPr>
          <a:xfrm>
            <a:off x="2007322" y="5519714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4C2F30-AA0C-42C8-9A24-1032B1D0281B}"/>
              </a:ext>
            </a:extLst>
          </p:cNvPr>
          <p:cNvSpPr txBox="1"/>
          <p:nvPr/>
        </p:nvSpPr>
        <p:spPr>
          <a:xfrm>
            <a:off x="2832100" y="3154333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D72C6D-33F6-423A-BE69-A1899A43FF25}"/>
              </a:ext>
            </a:extLst>
          </p:cNvPr>
          <p:cNvSpPr txBox="1"/>
          <p:nvPr/>
        </p:nvSpPr>
        <p:spPr>
          <a:xfrm>
            <a:off x="2832100" y="4318125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0A0F1E-1A0F-4D7F-BCD1-4F73173C4005}"/>
              </a:ext>
            </a:extLst>
          </p:cNvPr>
          <p:cNvSpPr txBox="1"/>
          <p:nvPr/>
        </p:nvSpPr>
        <p:spPr>
          <a:xfrm>
            <a:off x="2832100" y="5481917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859267F9-780D-4B27-9264-26937995B5B3}"/>
              </a:ext>
            </a:extLst>
          </p:cNvPr>
          <p:cNvSpPr/>
          <p:nvPr/>
        </p:nvSpPr>
        <p:spPr>
          <a:xfrm>
            <a:off x="2007322" y="4355922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7734288-2888-41E0-BA08-4B917CAAA9CB}"/>
              </a:ext>
            </a:extLst>
          </p:cNvPr>
          <p:cNvSpPr/>
          <p:nvPr/>
        </p:nvSpPr>
        <p:spPr>
          <a:xfrm>
            <a:off x="3199798" y="618703"/>
            <a:ext cx="5792400" cy="7884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CE8FAD2-DDC6-4FF5-BCFC-B9ACECEA8D04}"/>
              </a:ext>
            </a:extLst>
          </p:cNvPr>
          <p:cNvSpPr/>
          <p:nvPr/>
        </p:nvSpPr>
        <p:spPr>
          <a:xfrm>
            <a:off x="3289298" y="708097"/>
            <a:ext cx="5613400" cy="609612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How do we do it ?</a:t>
            </a:r>
            <a:endParaRPr lang="ko-KR" altLang="en-US" sz="32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4" name="그래픽 2">
            <a:extLst>
              <a:ext uri="{FF2B5EF4-FFF2-40B4-BE49-F238E27FC236}">
                <a16:creationId xmlns:a16="http://schemas.microsoft.com/office/drawing/2014/main" id="{2272140A-B59F-4D94-A0FF-F26DD47EFC22}"/>
              </a:ext>
            </a:extLst>
          </p:cNvPr>
          <p:cNvSpPr/>
          <p:nvPr/>
        </p:nvSpPr>
        <p:spPr>
          <a:xfrm>
            <a:off x="2004931" y="2023797"/>
            <a:ext cx="385185" cy="385185"/>
          </a:xfrm>
          <a:custGeom>
            <a:avLst/>
            <a:gdLst>
              <a:gd name="connsiteX0" fmla="*/ 193266 w 385185"/>
              <a:gd name="connsiteY0" fmla="*/ 4844 h 385185"/>
              <a:gd name="connsiteX1" fmla="*/ 4844 w 385185"/>
              <a:gd name="connsiteY1" fmla="*/ 193266 h 385185"/>
              <a:gd name="connsiteX2" fmla="*/ 193266 w 385185"/>
              <a:gd name="connsiteY2" fmla="*/ 381688 h 385185"/>
              <a:gd name="connsiteX3" fmla="*/ 381688 w 385185"/>
              <a:gd name="connsiteY3" fmla="*/ 193266 h 385185"/>
              <a:gd name="connsiteX4" fmla="*/ 193266 w 385185"/>
              <a:gd name="connsiteY4" fmla="*/ 4844 h 385185"/>
              <a:gd name="connsiteX5" fmla="*/ 311545 w 385185"/>
              <a:gd name="connsiteY5" fmla="*/ 151656 h 385185"/>
              <a:gd name="connsiteX6" fmla="*/ 189929 w 385185"/>
              <a:gd name="connsiteY6" fmla="*/ 273271 h 385185"/>
              <a:gd name="connsiteX7" fmla="*/ 170719 w 385185"/>
              <a:gd name="connsiteY7" fmla="*/ 281245 h 385185"/>
              <a:gd name="connsiteX8" fmla="*/ 151509 w 385185"/>
              <a:gd name="connsiteY8" fmla="*/ 273271 h 385185"/>
              <a:gd name="connsiteX9" fmla="*/ 90689 w 385185"/>
              <a:gd name="connsiteY9" fmla="*/ 212476 h 385185"/>
              <a:gd name="connsiteX10" fmla="*/ 82715 w 385185"/>
              <a:gd name="connsiteY10" fmla="*/ 193266 h 385185"/>
              <a:gd name="connsiteX11" fmla="*/ 90689 w 385185"/>
              <a:gd name="connsiteY11" fmla="*/ 174056 h 385185"/>
              <a:gd name="connsiteX12" fmla="*/ 109899 w 385185"/>
              <a:gd name="connsiteY12" fmla="*/ 166082 h 385185"/>
              <a:gd name="connsiteX13" fmla="*/ 129109 w 385185"/>
              <a:gd name="connsiteY13" fmla="*/ 174056 h 385185"/>
              <a:gd name="connsiteX14" fmla="*/ 170694 w 385185"/>
              <a:gd name="connsiteY14" fmla="*/ 215641 h 385185"/>
              <a:gd name="connsiteX15" fmla="*/ 273100 w 385185"/>
              <a:gd name="connsiteY15" fmla="*/ 113236 h 385185"/>
              <a:gd name="connsiteX16" fmla="*/ 292310 w 385185"/>
              <a:gd name="connsiteY16" fmla="*/ 105262 h 385185"/>
              <a:gd name="connsiteX17" fmla="*/ 311520 w 385185"/>
              <a:gd name="connsiteY17" fmla="*/ 113236 h 385185"/>
              <a:gd name="connsiteX18" fmla="*/ 311545 w 385185"/>
              <a:gd name="connsiteY18" fmla="*/ 151656 h 385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5185" h="385185">
                <a:moveTo>
                  <a:pt x="193266" y="4844"/>
                </a:moveTo>
                <a:cubicBezTo>
                  <a:pt x="89364" y="4844"/>
                  <a:pt x="4844" y="89364"/>
                  <a:pt x="4844" y="193266"/>
                </a:cubicBezTo>
                <a:cubicBezTo>
                  <a:pt x="4844" y="297168"/>
                  <a:pt x="89364" y="381688"/>
                  <a:pt x="193266" y="381688"/>
                </a:cubicBezTo>
                <a:cubicBezTo>
                  <a:pt x="297168" y="381688"/>
                  <a:pt x="381688" y="297168"/>
                  <a:pt x="381688" y="193266"/>
                </a:cubicBezTo>
                <a:cubicBezTo>
                  <a:pt x="381688" y="89364"/>
                  <a:pt x="297168" y="4844"/>
                  <a:pt x="193266" y="4844"/>
                </a:cubicBezTo>
                <a:close/>
                <a:moveTo>
                  <a:pt x="311545" y="151656"/>
                </a:moveTo>
                <a:lnTo>
                  <a:pt x="189929" y="273271"/>
                </a:lnTo>
                <a:cubicBezTo>
                  <a:pt x="184801" y="278399"/>
                  <a:pt x="177981" y="281245"/>
                  <a:pt x="170719" y="281245"/>
                </a:cubicBezTo>
                <a:cubicBezTo>
                  <a:pt x="163457" y="281245"/>
                  <a:pt x="156636" y="278424"/>
                  <a:pt x="151509" y="273271"/>
                </a:cubicBezTo>
                <a:lnTo>
                  <a:pt x="90689" y="212476"/>
                </a:lnTo>
                <a:cubicBezTo>
                  <a:pt x="85561" y="207348"/>
                  <a:pt x="82715" y="200528"/>
                  <a:pt x="82715" y="193266"/>
                </a:cubicBezTo>
                <a:cubicBezTo>
                  <a:pt x="82715" y="186004"/>
                  <a:pt x="85537" y="179183"/>
                  <a:pt x="90689" y="174056"/>
                </a:cubicBezTo>
                <a:cubicBezTo>
                  <a:pt x="95816" y="168928"/>
                  <a:pt x="102637" y="166082"/>
                  <a:pt x="109899" y="166082"/>
                </a:cubicBezTo>
                <a:cubicBezTo>
                  <a:pt x="117161" y="166082"/>
                  <a:pt x="123981" y="168903"/>
                  <a:pt x="129109" y="174056"/>
                </a:cubicBezTo>
                <a:lnTo>
                  <a:pt x="170694" y="215641"/>
                </a:lnTo>
                <a:lnTo>
                  <a:pt x="273100" y="113236"/>
                </a:lnTo>
                <a:cubicBezTo>
                  <a:pt x="278227" y="108108"/>
                  <a:pt x="285048" y="105262"/>
                  <a:pt x="292310" y="105262"/>
                </a:cubicBezTo>
                <a:cubicBezTo>
                  <a:pt x="299572" y="105262"/>
                  <a:pt x="306392" y="108083"/>
                  <a:pt x="311520" y="113236"/>
                </a:cubicBezTo>
                <a:cubicBezTo>
                  <a:pt x="322143" y="123834"/>
                  <a:pt x="322143" y="141082"/>
                  <a:pt x="311545" y="151656"/>
                </a:cubicBezTo>
                <a:close/>
              </a:path>
            </a:pathLst>
          </a:cu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5" name="그래픽 8">
            <a:extLst>
              <a:ext uri="{FF2B5EF4-FFF2-40B4-BE49-F238E27FC236}">
                <a16:creationId xmlns:a16="http://schemas.microsoft.com/office/drawing/2014/main" id="{2FFF287E-C61D-4689-A3F7-D694921828AC}"/>
              </a:ext>
            </a:extLst>
          </p:cNvPr>
          <p:cNvSpPr/>
          <p:nvPr/>
        </p:nvSpPr>
        <p:spPr>
          <a:xfrm>
            <a:off x="2004931" y="3187286"/>
            <a:ext cx="385185" cy="385185"/>
          </a:xfrm>
          <a:custGeom>
            <a:avLst/>
            <a:gdLst>
              <a:gd name="connsiteX0" fmla="*/ 193266 w 385185"/>
              <a:gd name="connsiteY0" fmla="*/ 4844 h 385185"/>
              <a:gd name="connsiteX1" fmla="*/ 4844 w 385185"/>
              <a:gd name="connsiteY1" fmla="*/ 193266 h 385185"/>
              <a:gd name="connsiteX2" fmla="*/ 193266 w 385185"/>
              <a:gd name="connsiteY2" fmla="*/ 381688 h 385185"/>
              <a:gd name="connsiteX3" fmla="*/ 381688 w 385185"/>
              <a:gd name="connsiteY3" fmla="*/ 193266 h 385185"/>
              <a:gd name="connsiteX4" fmla="*/ 193266 w 385185"/>
              <a:gd name="connsiteY4" fmla="*/ 4844 h 385185"/>
              <a:gd name="connsiteX5" fmla="*/ 311545 w 385185"/>
              <a:gd name="connsiteY5" fmla="*/ 151656 h 385185"/>
              <a:gd name="connsiteX6" fmla="*/ 189929 w 385185"/>
              <a:gd name="connsiteY6" fmla="*/ 273271 h 385185"/>
              <a:gd name="connsiteX7" fmla="*/ 170719 w 385185"/>
              <a:gd name="connsiteY7" fmla="*/ 281245 h 385185"/>
              <a:gd name="connsiteX8" fmla="*/ 151509 w 385185"/>
              <a:gd name="connsiteY8" fmla="*/ 273271 h 385185"/>
              <a:gd name="connsiteX9" fmla="*/ 90689 w 385185"/>
              <a:gd name="connsiteY9" fmla="*/ 212476 h 385185"/>
              <a:gd name="connsiteX10" fmla="*/ 82715 w 385185"/>
              <a:gd name="connsiteY10" fmla="*/ 193266 h 385185"/>
              <a:gd name="connsiteX11" fmla="*/ 90689 w 385185"/>
              <a:gd name="connsiteY11" fmla="*/ 174056 h 385185"/>
              <a:gd name="connsiteX12" fmla="*/ 109899 w 385185"/>
              <a:gd name="connsiteY12" fmla="*/ 166082 h 385185"/>
              <a:gd name="connsiteX13" fmla="*/ 129109 w 385185"/>
              <a:gd name="connsiteY13" fmla="*/ 174056 h 385185"/>
              <a:gd name="connsiteX14" fmla="*/ 170694 w 385185"/>
              <a:gd name="connsiteY14" fmla="*/ 215641 h 385185"/>
              <a:gd name="connsiteX15" fmla="*/ 273100 w 385185"/>
              <a:gd name="connsiteY15" fmla="*/ 113236 h 385185"/>
              <a:gd name="connsiteX16" fmla="*/ 292310 w 385185"/>
              <a:gd name="connsiteY16" fmla="*/ 105262 h 385185"/>
              <a:gd name="connsiteX17" fmla="*/ 311520 w 385185"/>
              <a:gd name="connsiteY17" fmla="*/ 113236 h 385185"/>
              <a:gd name="connsiteX18" fmla="*/ 311545 w 385185"/>
              <a:gd name="connsiteY18" fmla="*/ 151656 h 385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5185" h="385185">
                <a:moveTo>
                  <a:pt x="193266" y="4844"/>
                </a:moveTo>
                <a:cubicBezTo>
                  <a:pt x="89364" y="4844"/>
                  <a:pt x="4844" y="89364"/>
                  <a:pt x="4844" y="193266"/>
                </a:cubicBezTo>
                <a:cubicBezTo>
                  <a:pt x="4844" y="297168"/>
                  <a:pt x="89364" y="381688"/>
                  <a:pt x="193266" y="381688"/>
                </a:cubicBezTo>
                <a:cubicBezTo>
                  <a:pt x="297168" y="381688"/>
                  <a:pt x="381688" y="297168"/>
                  <a:pt x="381688" y="193266"/>
                </a:cubicBezTo>
                <a:cubicBezTo>
                  <a:pt x="381688" y="89364"/>
                  <a:pt x="297168" y="4844"/>
                  <a:pt x="193266" y="4844"/>
                </a:cubicBezTo>
                <a:close/>
                <a:moveTo>
                  <a:pt x="311545" y="151656"/>
                </a:moveTo>
                <a:lnTo>
                  <a:pt x="189929" y="273271"/>
                </a:lnTo>
                <a:cubicBezTo>
                  <a:pt x="184801" y="278399"/>
                  <a:pt x="177981" y="281245"/>
                  <a:pt x="170719" y="281245"/>
                </a:cubicBezTo>
                <a:cubicBezTo>
                  <a:pt x="163457" y="281245"/>
                  <a:pt x="156636" y="278424"/>
                  <a:pt x="151509" y="273271"/>
                </a:cubicBezTo>
                <a:lnTo>
                  <a:pt x="90689" y="212476"/>
                </a:lnTo>
                <a:cubicBezTo>
                  <a:pt x="85561" y="207348"/>
                  <a:pt x="82715" y="200528"/>
                  <a:pt x="82715" y="193266"/>
                </a:cubicBezTo>
                <a:cubicBezTo>
                  <a:pt x="82715" y="186004"/>
                  <a:pt x="85537" y="179183"/>
                  <a:pt x="90689" y="174056"/>
                </a:cubicBezTo>
                <a:cubicBezTo>
                  <a:pt x="95816" y="168928"/>
                  <a:pt x="102637" y="166082"/>
                  <a:pt x="109899" y="166082"/>
                </a:cubicBezTo>
                <a:cubicBezTo>
                  <a:pt x="117161" y="166082"/>
                  <a:pt x="123981" y="168903"/>
                  <a:pt x="129109" y="174056"/>
                </a:cubicBezTo>
                <a:lnTo>
                  <a:pt x="170694" y="215641"/>
                </a:lnTo>
                <a:lnTo>
                  <a:pt x="273100" y="113236"/>
                </a:lnTo>
                <a:cubicBezTo>
                  <a:pt x="278227" y="108108"/>
                  <a:pt x="285048" y="105262"/>
                  <a:pt x="292310" y="105262"/>
                </a:cubicBezTo>
                <a:cubicBezTo>
                  <a:pt x="299572" y="105262"/>
                  <a:pt x="306392" y="108083"/>
                  <a:pt x="311520" y="113236"/>
                </a:cubicBezTo>
                <a:cubicBezTo>
                  <a:pt x="322143" y="123834"/>
                  <a:pt x="322143" y="141082"/>
                  <a:pt x="311545" y="151656"/>
                </a:cubicBezTo>
                <a:close/>
              </a:path>
            </a:pathLst>
          </a:cu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7494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FDAF1F27-2170-4948-98DD-A235CC97079B}"/>
              </a:ext>
            </a:extLst>
          </p:cNvPr>
          <p:cNvSpPr txBox="1"/>
          <p:nvPr/>
        </p:nvSpPr>
        <p:spPr>
          <a:xfrm>
            <a:off x="1861874" y="3025826"/>
            <a:ext cx="385446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535250"/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42BD9DF-5AB4-42F2-AF67-5D6F401D090C}"/>
              </a:ext>
            </a:extLst>
          </p:cNvPr>
          <p:cNvSpPr txBox="1"/>
          <p:nvPr/>
        </p:nvSpPr>
        <p:spPr>
          <a:xfrm>
            <a:off x="6475658" y="3025826"/>
            <a:ext cx="385446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535250"/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 </a:t>
            </a:r>
            <a:r>
              <a:rPr lang="en-US" altLang="ko-KR" dirty="0" err="1">
                <a:solidFill>
                  <a:schemeClr val="bg1"/>
                </a:solidFill>
              </a:rPr>
              <a:t>aliqua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C9D03D9-CF07-489B-A441-F2F5FA275C34}"/>
              </a:ext>
            </a:extLst>
          </p:cNvPr>
          <p:cNvSpPr txBox="1"/>
          <p:nvPr/>
        </p:nvSpPr>
        <p:spPr>
          <a:xfrm>
            <a:off x="1861874" y="5093040"/>
            <a:ext cx="385446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535250"/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Ut </a:t>
            </a:r>
            <a:r>
              <a:rPr lang="en-US" altLang="ko-KR" dirty="0" err="1">
                <a:solidFill>
                  <a:schemeClr val="bg1"/>
                </a:solidFill>
              </a:rPr>
              <a:t>enim</a:t>
            </a:r>
            <a:r>
              <a:rPr lang="en-US" altLang="ko-KR" dirty="0">
                <a:solidFill>
                  <a:schemeClr val="bg1"/>
                </a:solidFill>
              </a:rPr>
              <a:t> ad minim </a:t>
            </a:r>
            <a:r>
              <a:rPr lang="en-US" altLang="ko-KR" dirty="0" err="1">
                <a:solidFill>
                  <a:schemeClr val="bg1"/>
                </a:solidFill>
              </a:rPr>
              <a:t>veniam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quis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nostrud</a:t>
            </a:r>
            <a:r>
              <a:rPr lang="en-US" altLang="ko-KR" dirty="0">
                <a:solidFill>
                  <a:schemeClr val="bg1"/>
                </a:solidFill>
              </a:rPr>
              <a:t> exercitation </a:t>
            </a:r>
            <a:r>
              <a:rPr lang="en-US" altLang="ko-KR" dirty="0" err="1">
                <a:solidFill>
                  <a:schemeClr val="bg1"/>
                </a:solidFill>
              </a:rPr>
              <a:t>ullamco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54CB6CA-9280-434C-BC29-5F4CB5B121C6}"/>
              </a:ext>
            </a:extLst>
          </p:cNvPr>
          <p:cNvSpPr txBox="1"/>
          <p:nvPr/>
        </p:nvSpPr>
        <p:spPr>
          <a:xfrm>
            <a:off x="6475658" y="5093040"/>
            <a:ext cx="385446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535250"/>
                </a:solidFill>
              </a:defRPr>
            </a:lvl1pPr>
          </a:lstStyle>
          <a:p>
            <a:pPr algn="ctr"/>
            <a:r>
              <a:rPr lang="en-US" altLang="ko-KR">
                <a:solidFill>
                  <a:schemeClr val="bg1"/>
                </a:solidFill>
              </a:rPr>
              <a:t>Laboris nisi ut aliquip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ex ea commodo consequat.</a:t>
            </a:r>
            <a:endParaRPr lang="en-US" altLang="ko-KR" dirty="0">
              <a:solidFill>
                <a:schemeClr val="bg1"/>
              </a:solidFill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9663FB41-D06B-4CBF-9B12-D99FD438BCA2}"/>
              </a:ext>
            </a:extLst>
          </p:cNvPr>
          <p:cNvGrpSpPr/>
          <p:nvPr/>
        </p:nvGrpSpPr>
        <p:grpSpPr>
          <a:xfrm>
            <a:off x="3541256" y="2256210"/>
            <a:ext cx="495704" cy="495704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F55331E3-3722-47A0-9ED3-B6D2B6CA5E2F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6510616-AB4E-427E-8E1A-0B8B7B1F8512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CA64B8F0-848C-4320-9427-CBFF2ACE2728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08C5D206-22E9-4FE1-8EDF-B29342E85265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E411799F-70EF-4889-9CBE-171FC04CD73B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C503E02-EEE0-4653-92AB-E9D507E4A9C7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CA81818A-387A-4908-90DE-2A89986EB529}"/>
              </a:ext>
            </a:extLst>
          </p:cNvPr>
          <p:cNvSpPr/>
          <p:nvPr/>
        </p:nvSpPr>
        <p:spPr>
          <a:xfrm>
            <a:off x="3541256" y="4338813"/>
            <a:ext cx="495704" cy="495704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9AA45B92-200F-4F43-9239-21FF8547C020}"/>
              </a:ext>
            </a:extLst>
          </p:cNvPr>
          <p:cNvGrpSpPr/>
          <p:nvPr/>
        </p:nvGrpSpPr>
        <p:grpSpPr>
          <a:xfrm>
            <a:off x="8155040" y="2276345"/>
            <a:ext cx="495704" cy="495704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461386D9-E1D7-45B6-BCA3-8D5B011E5D56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9ABB2E2-9264-4A6F-828C-6E17F4DB434D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391B0BD0-76E5-4B1E-824D-8103A6B166AE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DDFB10A3-45C4-40E8-9D1F-45281F52F381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78A0766A-4D59-40FE-90F0-8C2AEC1B16A4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B5669F18-DDF1-4F47-A767-01483BF2E2D8}"/>
              </a:ext>
            </a:extLst>
          </p:cNvPr>
          <p:cNvGrpSpPr/>
          <p:nvPr/>
        </p:nvGrpSpPr>
        <p:grpSpPr>
          <a:xfrm>
            <a:off x="8167130" y="4332496"/>
            <a:ext cx="471524" cy="495704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4D9B3CBE-85FD-41E8-8D81-8E4030AA9952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6B730B20-F25D-447D-A185-E6A6CAAC39A0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3C45C28-9B8D-47A1-A09D-0656A838A226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8F728185-3D8C-41B6-880B-67698D5CA191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7AEEACED-2A2B-44AD-BE75-F73139884CEC}"/>
              </a:ext>
            </a:extLst>
          </p:cNvPr>
          <p:cNvSpPr/>
          <p:nvPr/>
        </p:nvSpPr>
        <p:spPr>
          <a:xfrm>
            <a:off x="3199798" y="618703"/>
            <a:ext cx="5792400" cy="7884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6589BA8B-B1A9-4556-AB8B-93DEA569328C}"/>
              </a:ext>
            </a:extLst>
          </p:cNvPr>
          <p:cNvSpPr/>
          <p:nvPr/>
        </p:nvSpPr>
        <p:spPr>
          <a:xfrm>
            <a:off x="3289298" y="708097"/>
            <a:ext cx="5613400" cy="609612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What do we offer ?</a:t>
            </a:r>
            <a:endParaRPr lang="ko-KR" altLang="en-US" sz="32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62931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7B6E3F9-BDC4-4750-9B97-041388477590}"/>
              </a:ext>
            </a:extLst>
          </p:cNvPr>
          <p:cNvSpPr txBox="1"/>
          <p:nvPr/>
        </p:nvSpPr>
        <p:spPr>
          <a:xfrm>
            <a:off x="1505214" y="2367576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AA653D1-C35F-428A-8F09-AD73044E8D59}"/>
              </a:ext>
            </a:extLst>
          </p:cNvPr>
          <p:cNvSpPr/>
          <p:nvPr/>
        </p:nvSpPr>
        <p:spPr>
          <a:xfrm>
            <a:off x="1505214" y="3156129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Name of Company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D2A715-ADC2-4912-AA92-A097703ADA72}"/>
              </a:ext>
            </a:extLst>
          </p:cNvPr>
          <p:cNvSpPr txBox="1"/>
          <p:nvPr/>
        </p:nvSpPr>
        <p:spPr>
          <a:xfrm>
            <a:off x="1505214" y="4352670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297729D-C633-4BB2-8C42-03B68B41D409}"/>
              </a:ext>
            </a:extLst>
          </p:cNvPr>
          <p:cNvSpPr/>
          <p:nvPr/>
        </p:nvSpPr>
        <p:spPr>
          <a:xfrm>
            <a:off x="1505214" y="514122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Name of Company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C941A3D-FD58-47FD-8BD7-A265CA81B2C9}"/>
              </a:ext>
            </a:extLst>
          </p:cNvPr>
          <p:cNvSpPr txBox="1"/>
          <p:nvPr/>
        </p:nvSpPr>
        <p:spPr>
          <a:xfrm>
            <a:off x="6654801" y="2367576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CFB8C95-C239-4BD4-9D03-4AF4A8211DCE}"/>
              </a:ext>
            </a:extLst>
          </p:cNvPr>
          <p:cNvSpPr/>
          <p:nvPr/>
        </p:nvSpPr>
        <p:spPr>
          <a:xfrm>
            <a:off x="6654801" y="3156129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Name of Company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21F9026-FA38-43DA-A547-3053CE05F843}"/>
              </a:ext>
            </a:extLst>
          </p:cNvPr>
          <p:cNvSpPr txBox="1"/>
          <p:nvPr/>
        </p:nvSpPr>
        <p:spPr>
          <a:xfrm>
            <a:off x="6654801" y="4352670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BB3A73B-314F-4BF7-8725-C1EBC1699CC5}"/>
              </a:ext>
            </a:extLst>
          </p:cNvPr>
          <p:cNvSpPr/>
          <p:nvPr/>
        </p:nvSpPr>
        <p:spPr>
          <a:xfrm>
            <a:off x="6654801" y="514122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Name of Company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AFE11470-68E7-442B-928B-943F89566C6A}"/>
              </a:ext>
            </a:extLst>
          </p:cNvPr>
          <p:cNvSpPr/>
          <p:nvPr/>
        </p:nvSpPr>
        <p:spPr>
          <a:xfrm>
            <a:off x="1505214" y="3463906"/>
            <a:ext cx="4031986" cy="40011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Lora Black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0435EDE-59C1-4CB3-A77A-C911CD276293}"/>
              </a:ext>
            </a:extLst>
          </p:cNvPr>
          <p:cNvSpPr/>
          <p:nvPr/>
        </p:nvSpPr>
        <p:spPr>
          <a:xfrm>
            <a:off x="1505214" y="5449000"/>
            <a:ext cx="4031986" cy="40011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Amy Harris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F2D2192-3779-42E3-92B1-567D38A4DE51}"/>
              </a:ext>
            </a:extLst>
          </p:cNvPr>
          <p:cNvSpPr/>
          <p:nvPr/>
        </p:nvSpPr>
        <p:spPr>
          <a:xfrm>
            <a:off x="6654801" y="3463906"/>
            <a:ext cx="4031986" cy="40011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John Smith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BDAB2E3-2BF7-46FB-98AE-BE6C8763B9B2}"/>
              </a:ext>
            </a:extLst>
          </p:cNvPr>
          <p:cNvSpPr/>
          <p:nvPr/>
        </p:nvSpPr>
        <p:spPr>
          <a:xfrm>
            <a:off x="6654801" y="5449000"/>
            <a:ext cx="4031986" cy="40011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Justin Lee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7526104D-05C9-445C-8712-52A45095CB5F}"/>
              </a:ext>
            </a:extLst>
          </p:cNvPr>
          <p:cNvSpPr/>
          <p:nvPr/>
        </p:nvSpPr>
        <p:spPr>
          <a:xfrm>
            <a:off x="3199798" y="618703"/>
            <a:ext cx="5792400" cy="7884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BD3C64A-EC76-473B-A5E8-B8759ACDF03B}"/>
              </a:ext>
            </a:extLst>
          </p:cNvPr>
          <p:cNvSpPr/>
          <p:nvPr/>
        </p:nvSpPr>
        <p:spPr>
          <a:xfrm>
            <a:off x="3289298" y="708097"/>
            <a:ext cx="5613400" cy="609612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Our clients</a:t>
            </a:r>
            <a:endParaRPr lang="ko-KR" altLang="en-US" sz="32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398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F99EB0B-60E8-4742-9557-BB4CFF6C5467}"/>
              </a:ext>
            </a:extLst>
          </p:cNvPr>
          <p:cNvSpPr/>
          <p:nvPr/>
        </p:nvSpPr>
        <p:spPr>
          <a:xfrm>
            <a:off x="4531468" y="1647309"/>
            <a:ext cx="3124800" cy="3576624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FB03865-7D73-4BDC-88E1-876F15DA0AD3}"/>
              </a:ext>
            </a:extLst>
          </p:cNvPr>
          <p:cNvSpPr/>
          <p:nvPr/>
        </p:nvSpPr>
        <p:spPr>
          <a:xfrm>
            <a:off x="4622800" y="4759568"/>
            <a:ext cx="2946400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consectetur</a:t>
            </a:r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adipisicing</a:t>
            </a:r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elit</a:t>
            </a:r>
            <a:endParaRPr lang="ko-KR" altLang="en-US" sz="20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7E3020E-7776-4AAD-B6D0-DF8B743C6A1A}"/>
              </a:ext>
            </a:extLst>
          </p:cNvPr>
          <p:cNvSpPr/>
          <p:nvPr/>
        </p:nvSpPr>
        <p:spPr>
          <a:xfrm>
            <a:off x="783194" y="1647309"/>
            <a:ext cx="3124800" cy="3576624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7DA61D5-BF87-4B9F-B833-075BA3B9175A}"/>
              </a:ext>
            </a:extLst>
          </p:cNvPr>
          <p:cNvSpPr/>
          <p:nvPr/>
        </p:nvSpPr>
        <p:spPr>
          <a:xfrm>
            <a:off x="874526" y="4759568"/>
            <a:ext cx="2946400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amet</a:t>
            </a:r>
            <a:endParaRPr lang="ko-KR" altLang="en-US" sz="20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268702E-FEC4-406B-A44F-F59B8899E178}"/>
              </a:ext>
            </a:extLst>
          </p:cNvPr>
          <p:cNvSpPr/>
          <p:nvPr/>
        </p:nvSpPr>
        <p:spPr>
          <a:xfrm>
            <a:off x="8284006" y="1647309"/>
            <a:ext cx="3124800" cy="3576624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9DCA894C-B992-4DF3-90F1-3DD9D81BE72E}"/>
              </a:ext>
            </a:extLst>
          </p:cNvPr>
          <p:cNvSpPr/>
          <p:nvPr/>
        </p:nvSpPr>
        <p:spPr>
          <a:xfrm>
            <a:off x="8375338" y="4759568"/>
            <a:ext cx="2946400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tempor</a:t>
            </a:r>
            <a:endParaRPr lang="ko-KR" altLang="en-US" sz="20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268D90A-9F10-4688-9F8E-58B0198BA41C}"/>
              </a:ext>
            </a:extLst>
          </p:cNvPr>
          <p:cNvSpPr/>
          <p:nvPr/>
        </p:nvSpPr>
        <p:spPr>
          <a:xfrm>
            <a:off x="3199798" y="618703"/>
            <a:ext cx="5792400" cy="7884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99F9FF7-CDF1-4F7A-8647-E1A575AD52B8}"/>
              </a:ext>
            </a:extLst>
          </p:cNvPr>
          <p:cNvSpPr/>
          <p:nvPr/>
        </p:nvSpPr>
        <p:spPr>
          <a:xfrm>
            <a:off x="3289298" y="708097"/>
            <a:ext cx="5613400" cy="609612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What do they say about us ?</a:t>
            </a:r>
            <a:endParaRPr lang="ko-KR" altLang="en-US" sz="32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01FDC130-87DF-48BB-B351-2CA073F95E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0762FD0B-4D0A-44EF-BB5A-9BD7D21FE2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B7DCA17A-1355-4882-9AF0-E675B9BF9A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146E15E-31A4-405B-A9BE-C876EEE67827}"/>
              </a:ext>
            </a:extLst>
          </p:cNvPr>
          <p:cNvSpPr/>
          <p:nvPr/>
        </p:nvSpPr>
        <p:spPr>
          <a:xfrm>
            <a:off x="874526" y="5382482"/>
            <a:ext cx="294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3242CC3-DC7A-449B-8F53-CC20899719D1}"/>
              </a:ext>
            </a:extLst>
          </p:cNvPr>
          <p:cNvSpPr/>
          <p:nvPr/>
        </p:nvSpPr>
        <p:spPr>
          <a:xfrm>
            <a:off x="4622800" y="5382482"/>
            <a:ext cx="294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D4289CD-FFE0-48C5-A758-237613C48355}"/>
              </a:ext>
            </a:extLst>
          </p:cNvPr>
          <p:cNvSpPr/>
          <p:nvPr/>
        </p:nvSpPr>
        <p:spPr>
          <a:xfrm>
            <a:off x="8366810" y="5382482"/>
            <a:ext cx="294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613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A5200500-1472-4196-BE14-9744DDA23675}"/>
              </a:ext>
            </a:extLst>
          </p:cNvPr>
          <p:cNvCxnSpPr/>
          <p:nvPr/>
        </p:nvCxnSpPr>
        <p:spPr>
          <a:xfrm>
            <a:off x="1231902" y="3822379"/>
            <a:ext cx="97281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AC90E698-6DC3-49E6-B56C-925BB65F0F8C}"/>
              </a:ext>
            </a:extLst>
          </p:cNvPr>
          <p:cNvCxnSpPr/>
          <p:nvPr/>
        </p:nvCxnSpPr>
        <p:spPr>
          <a:xfrm>
            <a:off x="1231902" y="4859546"/>
            <a:ext cx="97281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881351FE-35F0-4E53-ABE1-6B96634D2A70}"/>
              </a:ext>
            </a:extLst>
          </p:cNvPr>
          <p:cNvCxnSpPr/>
          <p:nvPr/>
        </p:nvCxnSpPr>
        <p:spPr>
          <a:xfrm>
            <a:off x="1231902" y="5896712"/>
            <a:ext cx="97281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A7B78CF-CE84-42C1-9C2E-7EEA95FC97D6}"/>
              </a:ext>
            </a:extLst>
          </p:cNvPr>
          <p:cNvSpPr txBox="1"/>
          <p:nvPr/>
        </p:nvSpPr>
        <p:spPr>
          <a:xfrm>
            <a:off x="1395123" y="2934463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47AC06-0CEB-4B50-AAB5-3BEB20CF9476}"/>
              </a:ext>
            </a:extLst>
          </p:cNvPr>
          <p:cNvSpPr txBox="1"/>
          <p:nvPr/>
        </p:nvSpPr>
        <p:spPr>
          <a:xfrm>
            <a:off x="1395123" y="3971628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816758-239A-4D9F-9418-BE20C0E1E1BA}"/>
              </a:ext>
            </a:extLst>
          </p:cNvPr>
          <p:cNvSpPr txBox="1"/>
          <p:nvPr/>
        </p:nvSpPr>
        <p:spPr>
          <a:xfrm>
            <a:off x="1395123" y="5008793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9EC646-E76D-43A9-9932-7D1243E9859D}"/>
              </a:ext>
            </a:extLst>
          </p:cNvPr>
          <p:cNvSpPr txBox="1"/>
          <p:nvPr/>
        </p:nvSpPr>
        <p:spPr>
          <a:xfrm>
            <a:off x="4780612" y="2934463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6BCD86-D656-4BC2-AA8B-7BCB6A69226B}"/>
              </a:ext>
            </a:extLst>
          </p:cNvPr>
          <p:cNvSpPr txBox="1"/>
          <p:nvPr/>
        </p:nvSpPr>
        <p:spPr>
          <a:xfrm>
            <a:off x="4780612" y="3971628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C4A532-E883-4D17-86E6-C4010FF3DEE7}"/>
              </a:ext>
            </a:extLst>
          </p:cNvPr>
          <p:cNvSpPr txBox="1"/>
          <p:nvPr/>
        </p:nvSpPr>
        <p:spPr>
          <a:xfrm>
            <a:off x="4780612" y="5008793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304D73-AEAF-45AE-BEE1-F4F36FE68650}"/>
              </a:ext>
            </a:extLst>
          </p:cNvPr>
          <p:cNvSpPr txBox="1"/>
          <p:nvPr/>
        </p:nvSpPr>
        <p:spPr>
          <a:xfrm>
            <a:off x="8166102" y="2934463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F780C71-B7A2-438E-ADAD-49FCE9FCEAD9}"/>
              </a:ext>
            </a:extLst>
          </p:cNvPr>
          <p:cNvSpPr/>
          <p:nvPr/>
        </p:nvSpPr>
        <p:spPr>
          <a:xfrm>
            <a:off x="1231902" y="2006117"/>
            <a:ext cx="9728196" cy="6876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15C6A2AF-0BC1-4E10-A94A-F7C18E76E5D6}"/>
              </a:ext>
            </a:extLst>
          </p:cNvPr>
          <p:cNvCxnSpPr>
            <a:cxnSpLocks/>
          </p:cNvCxnSpPr>
          <p:nvPr/>
        </p:nvCxnSpPr>
        <p:spPr>
          <a:xfrm>
            <a:off x="1231902" y="2095917"/>
            <a:ext cx="9728196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3BCB944C-C75D-4141-A56A-14CE75062E63}"/>
              </a:ext>
            </a:extLst>
          </p:cNvPr>
          <p:cNvCxnSpPr/>
          <p:nvPr/>
        </p:nvCxnSpPr>
        <p:spPr>
          <a:xfrm>
            <a:off x="1231902" y="2603917"/>
            <a:ext cx="9728196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CB78E5-B1EF-40BE-A552-497787916D8F}"/>
              </a:ext>
            </a:extLst>
          </p:cNvPr>
          <p:cNvSpPr/>
          <p:nvPr/>
        </p:nvSpPr>
        <p:spPr>
          <a:xfrm>
            <a:off x="1395123" y="2149862"/>
            <a:ext cx="2630778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OPPORTUNITY</a:t>
            </a:r>
            <a:endParaRPr lang="ko-KR" altLang="en-US" sz="20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EE9935F-A7F2-4CA8-AE8A-C11AAE9C0146}"/>
              </a:ext>
            </a:extLst>
          </p:cNvPr>
          <p:cNvSpPr/>
          <p:nvPr/>
        </p:nvSpPr>
        <p:spPr>
          <a:xfrm>
            <a:off x="4780612" y="2149862"/>
            <a:ext cx="2630778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PROFFER</a:t>
            </a:r>
            <a:endParaRPr lang="ko-KR" altLang="en-US" sz="20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DA97F5F-5656-4795-9B33-67456404024D}"/>
              </a:ext>
            </a:extLst>
          </p:cNvPr>
          <p:cNvSpPr/>
          <p:nvPr/>
        </p:nvSpPr>
        <p:spPr>
          <a:xfrm>
            <a:off x="8166102" y="2149862"/>
            <a:ext cx="2630778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IMPLANTATION</a:t>
            </a:r>
            <a:endParaRPr lang="ko-KR" altLang="en-US" sz="20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F702C0C-983D-4833-BF43-63E187F7E7F2}"/>
              </a:ext>
            </a:extLst>
          </p:cNvPr>
          <p:cNvSpPr txBox="1"/>
          <p:nvPr/>
        </p:nvSpPr>
        <p:spPr>
          <a:xfrm>
            <a:off x="8166102" y="3971628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68B316-ECE8-406E-B58E-6FE318A983D3}"/>
              </a:ext>
            </a:extLst>
          </p:cNvPr>
          <p:cNvSpPr txBox="1"/>
          <p:nvPr/>
        </p:nvSpPr>
        <p:spPr>
          <a:xfrm>
            <a:off x="8166102" y="5008793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3A43797-22B3-4BF3-BD19-DB18CBA7241C}"/>
              </a:ext>
            </a:extLst>
          </p:cNvPr>
          <p:cNvSpPr/>
          <p:nvPr/>
        </p:nvSpPr>
        <p:spPr>
          <a:xfrm>
            <a:off x="3199798" y="868152"/>
            <a:ext cx="5792400" cy="7884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91AC4014-A17B-43A8-A746-8EAC6C0EC1D2}"/>
              </a:ext>
            </a:extLst>
          </p:cNvPr>
          <p:cNvSpPr/>
          <p:nvPr/>
        </p:nvSpPr>
        <p:spPr>
          <a:xfrm>
            <a:off x="3289298" y="957546"/>
            <a:ext cx="5613400" cy="609612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Our case studies</a:t>
            </a:r>
            <a:endParaRPr lang="ko-KR" altLang="en-US" sz="32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95593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5DA1F9E3-FF47-4A24-82E1-FF439000BB8F}"/>
              </a:ext>
            </a:extLst>
          </p:cNvPr>
          <p:cNvSpPr/>
          <p:nvPr/>
        </p:nvSpPr>
        <p:spPr>
          <a:xfrm>
            <a:off x="8267298" y="2130662"/>
            <a:ext cx="2818800" cy="34632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07BB9848-8480-4965-9650-31250D2A0D9C}"/>
              </a:ext>
            </a:extLst>
          </p:cNvPr>
          <p:cNvSpPr/>
          <p:nvPr/>
        </p:nvSpPr>
        <p:spPr>
          <a:xfrm>
            <a:off x="4686670" y="2130662"/>
            <a:ext cx="2818800" cy="34632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6120C3F-5B88-4AD9-ADEA-B507C1F0238C}"/>
              </a:ext>
            </a:extLst>
          </p:cNvPr>
          <p:cNvSpPr/>
          <p:nvPr/>
        </p:nvSpPr>
        <p:spPr>
          <a:xfrm>
            <a:off x="1106042" y="2130662"/>
            <a:ext cx="2818800" cy="34632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C3F7846-D3C8-4950-877A-1239866167B7}"/>
              </a:ext>
            </a:extLst>
          </p:cNvPr>
          <p:cNvSpPr/>
          <p:nvPr/>
        </p:nvSpPr>
        <p:spPr>
          <a:xfrm>
            <a:off x="1195204" y="2221134"/>
            <a:ext cx="2640196" cy="3282256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2679DA1-D38A-4AEE-A1F6-E05AF08F0009}"/>
              </a:ext>
            </a:extLst>
          </p:cNvPr>
          <p:cNvSpPr/>
          <p:nvPr/>
        </p:nvSpPr>
        <p:spPr>
          <a:xfrm>
            <a:off x="4775902" y="2221134"/>
            <a:ext cx="2640196" cy="3282256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7FF3F91-0CDF-410E-B944-450F9CD92662}"/>
              </a:ext>
            </a:extLst>
          </p:cNvPr>
          <p:cNvSpPr/>
          <p:nvPr/>
        </p:nvSpPr>
        <p:spPr>
          <a:xfrm>
            <a:off x="8356600" y="2221134"/>
            <a:ext cx="2640196" cy="3282256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76672AD-D174-4816-9779-CF96886B8E2A}"/>
              </a:ext>
            </a:extLst>
          </p:cNvPr>
          <p:cNvSpPr/>
          <p:nvPr/>
        </p:nvSpPr>
        <p:spPr>
          <a:xfrm>
            <a:off x="3199798" y="618703"/>
            <a:ext cx="5792400" cy="7884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24CA5CD-425C-4C48-BC85-6869EA68419F}"/>
              </a:ext>
            </a:extLst>
          </p:cNvPr>
          <p:cNvSpPr/>
          <p:nvPr/>
        </p:nvSpPr>
        <p:spPr>
          <a:xfrm>
            <a:off x="1417022" y="2771045"/>
            <a:ext cx="21965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51%</a:t>
            </a:r>
            <a:endParaRPr lang="ko-KR" altLang="en-US" sz="54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A85C581-81BC-476F-B088-A43B7D0B40AB}"/>
              </a:ext>
            </a:extLst>
          </p:cNvPr>
          <p:cNvSpPr/>
          <p:nvPr/>
        </p:nvSpPr>
        <p:spPr>
          <a:xfrm>
            <a:off x="1195204" y="3941662"/>
            <a:ext cx="2640196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2">
                    <a:lumMod val="10000"/>
                  </a:schemeClr>
                </a:solidFill>
              </a:rPr>
              <a:t>Lorem ipsum dolor </a:t>
            </a:r>
            <a:r>
              <a:rPr lang="en-US" altLang="ko-KR" sz="2400">
                <a:solidFill>
                  <a:schemeClr val="bg2">
                    <a:lumMod val="10000"/>
                  </a:schemeClr>
                </a:solidFill>
              </a:rPr>
              <a:t>sit amet</a:t>
            </a:r>
            <a:endParaRPr lang="en-US" altLang="ko-KR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AD76A8B-CDFF-4B88-8599-AAE1740CCFC0}"/>
              </a:ext>
            </a:extLst>
          </p:cNvPr>
          <p:cNvSpPr/>
          <p:nvPr/>
        </p:nvSpPr>
        <p:spPr>
          <a:xfrm>
            <a:off x="4997720" y="2771045"/>
            <a:ext cx="21965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35%</a:t>
            </a:r>
            <a:endParaRPr lang="ko-KR" altLang="en-US" sz="54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A820031-6555-44D7-8D39-BEC645E7EDE7}"/>
              </a:ext>
            </a:extLst>
          </p:cNvPr>
          <p:cNvSpPr/>
          <p:nvPr/>
        </p:nvSpPr>
        <p:spPr>
          <a:xfrm>
            <a:off x="4775902" y="3941662"/>
            <a:ext cx="2640196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2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2400" dirty="0" err="1">
                <a:solidFill>
                  <a:schemeClr val="bg2">
                    <a:lumMod val="10000"/>
                  </a:schemeClr>
                </a:solidFill>
              </a:rPr>
              <a:t>adipisicing</a:t>
            </a:r>
            <a:r>
              <a:rPr lang="en-US" altLang="ko-KR" sz="2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24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endParaRPr lang="en-US" altLang="ko-KR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41A9771-80A0-48B7-A76B-A53327FBAFC0}"/>
              </a:ext>
            </a:extLst>
          </p:cNvPr>
          <p:cNvSpPr/>
          <p:nvPr/>
        </p:nvSpPr>
        <p:spPr>
          <a:xfrm>
            <a:off x="8578418" y="2771045"/>
            <a:ext cx="21965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22%</a:t>
            </a:r>
            <a:endParaRPr lang="ko-KR" altLang="en-US" sz="54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8E063BE-D70D-4067-B28F-BB730ED522D5}"/>
              </a:ext>
            </a:extLst>
          </p:cNvPr>
          <p:cNvSpPr/>
          <p:nvPr/>
        </p:nvSpPr>
        <p:spPr>
          <a:xfrm>
            <a:off x="8356600" y="3756996"/>
            <a:ext cx="2640196" cy="120032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2">
                    <a:lumMod val="10000"/>
                  </a:schemeClr>
                </a:solidFill>
              </a:rPr>
              <a:t>Sed do </a:t>
            </a:r>
            <a:r>
              <a:rPr lang="en-US" altLang="ko-KR" sz="24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2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24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endParaRPr lang="en-US" altLang="ko-KR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715CCA8-F493-413C-AA09-65725AB3192B}"/>
              </a:ext>
            </a:extLst>
          </p:cNvPr>
          <p:cNvSpPr/>
          <p:nvPr/>
        </p:nvSpPr>
        <p:spPr>
          <a:xfrm>
            <a:off x="3289298" y="708097"/>
            <a:ext cx="5613400" cy="609612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Success stories</a:t>
            </a:r>
            <a:endParaRPr lang="ko-KR" altLang="en-US" sz="32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82436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A1C96D-23A8-48B8-BD23-C7F9AD1696FE}"/>
              </a:ext>
            </a:extLst>
          </p:cNvPr>
          <p:cNvSpPr txBox="1"/>
          <p:nvPr/>
        </p:nvSpPr>
        <p:spPr>
          <a:xfrm>
            <a:off x="494120" y="3817805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B95FD7-6F73-42C1-9934-5AB16560D03A}"/>
              </a:ext>
            </a:extLst>
          </p:cNvPr>
          <p:cNvSpPr txBox="1"/>
          <p:nvPr/>
        </p:nvSpPr>
        <p:spPr>
          <a:xfrm>
            <a:off x="494121" y="4713522"/>
            <a:ext cx="3404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1EC7A2-D233-4C12-A7C1-416F46F4F3D7}"/>
              </a:ext>
            </a:extLst>
          </p:cNvPr>
          <p:cNvSpPr txBox="1"/>
          <p:nvPr/>
        </p:nvSpPr>
        <p:spPr>
          <a:xfrm>
            <a:off x="494120" y="4186412"/>
            <a:ext cx="3404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Dolor sit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5D6BD6-E8FB-4154-9F6F-FF87228D8DE1}"/>
              </a:ext>
            </a:extLst>
          </p:cNvPr>
          <p:cNvSpPr txBox="1"/>
          <p:nvPr/>
        </p:nvSpPr>
        <p:spPr>
          <a:xfrm>
            <a:off x="4393833" y="3817805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</a:rPr>
              <a:t>Consectetur</a:t>
            </a:r>
            <a:endParaRPr lang="en-US" altLang="ko-KR" sz="20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0CFD27-32EC-4A86-9BC2-04721193DBFF}"/>
              </a:ext>
            </a:extLst>
          </p:cNvPr>
          <p:cNvSpPr txBox="1"/>
          <p:nvPr/>
        </p:nvSpPr>
        <p:spPr>
          <a:xfrm>
            <a:off x="4393834" y="4713522"/>
            <a:ext cx="3404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379634-1F97-4268-A30D-47CD8A834727}"/>
              </a:ext>
            </a:extLst>
          </p:cNvPr>
          <p:cNvSpPr txBox="1"/>
          <p:nvPr/>
        </p:nvSpPr>
        <p:spPr>
          <a:xfrm>
            <a:off x="4393833" y="4186412"/>
            <a:ext cx="3404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050DA5-595D-4C3C-9CA8-5CABC7468281}"/>
              </a:ext>
            </a:extLst>
          </p:cNvPr>
          <p:cNvSpPr txBox="1"/>
          <p:nvPr/>
        </p:nvSpPr>
        <p:spPr>
          <a:xfrm>
            <a:off x="8293545" y="3817805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</a:rPr>
              <a:t>Sed do </a:t>
            </a:r>
            <a:r>
              <a:rPr lang="en-US" altLang="ko-KR" b="0" dirty="0" err="1">
                <a:solidFill>
                  <a:schemeClr val="bg1"/>
                </a:solidFill>
              </a:rPr>
              <a:t>eiusmod</a:t>
            </a:r>
            <a:endParaRPr lang="en-US" altLang="ko-KR" b="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251852-9D28-45D8-A36C-185E01A598B7}"/>
              </a:ext>
            </a:extLst>
          </p:cNvPr>
          <p:cNvSpPr txBox="1"/>
          <p:nvPr/>
        </p:nvSpPr>
        <p:spPr>
          <a:xfrm>
            <a:off x="8293546" y="4713522"/>
            <a:ext cx="3404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AD2D98-0B5D-4ADD-9B1E-BABE7D27815E}"/>
              </a:ext>
            </a:extLst>
          </p:cNvPr>
          <p:cNvSpPr txBox="1"/>
          <p:nvPr/>
        </p:nvSpPr>
        <p:spPr>
          <a:xfrm>
            <a:off x="8293545" y="4186412"/>
            <a:ext cx="3404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Tempor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incididunt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2A6B986-5B87-49F1-9505-6C37355F76D3}"/>
              </a:ext>
            </a:extLst>
          </p:cNvPr>
          <p:cNvSpPr/>
          <p:nvPr/>
        </p:nvSpPr>
        <p:spPr>
          <a:xfrm>
            <a:off x="3199798" y="618703"/>
            <a:ext cx="5792400" cy="7884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FA8256A-1188-4917-904D-1FA671EAFA1D}"/>
              </a:ext>
            </a:extLst>
          </p:cNvPr>
          <p:cNvSpPr/>
          <p:nvPr/>
        </p:nvSpPr>
        <p:spPr>
          <a:xfrm>
            <a:off x="3289298" y="708097"/>
            <a:ext cx="5613400" cy="609612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Awards</a:t>
            </a:r>
            <a:endParaRPr lang="ko-KR" altLang="en-US" sz="32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78CA27CC-465B-4CF7-8C1D-D4EC4409898F}"/>
              </a:ext>
            </a:extLst>
          </p:cNvPr>
          <p:cNvSpPr/>
          <p:nvPr/>
        </p:nvSpPr>
        <p:spPr>
          <a:xfrm>
            <a:off x="1873243" y="2448760"/>
            <a:ext cx="646086" cy="802708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80229B93-B045-4F4A-A405-61299D975910}"/>
              </a:ext>
            </a:extLst>
          </p:cNvPr>
          <p:cNvGrpSpPr/>
          <p:nvPr/>
        </p:nvGrpSpPr>
        <p:grpSpPr>
          <a:xfrm>
            <a:off x="9594355" y="2448757"/>
            <a:ext cx="802712" cy="802712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1B0C08B6-659C-49BE-8260-92C2C49F1E52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950130B7-DF67-4B01-A591-00A213D1DFEB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51D6B273-776F-422C-9D00-1EDB7161AE0B}"/>
              </a:ext>
            </a:extLst>
          </p:cNvPr>
          <p:cNvGrpSpPr/>
          <p:nvPr/>
        </p:nvGrpSpPr>
        <p:grpSpPr>
          <a:xfrm>
            <a:off x="5802324" y="2398772"/>
            <a:ext cx="587352" cy="802712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7AC3E511-B2BB-41FE-A3E0-8FCC0B859D77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A343FC98-4ECD-4270-AD57-9458F1F047EA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39565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30C6E9C-F61B-4124-AD4E-62C27539F018}"/>
              </a:ext>
            </a:extLst>
          </p:cNvPr>
          <p:cNvSpPr txBox="1"/>
          <p:nvPr/>
        </p:nvSpPr>
        <p:spPr>
          <a:xfrm>
            <a:off x="1435100" y="4875131"/>
            <a:ext cx="226450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07B6EB6-7F5B-459A-A27C-332D1F6D64BD}"/>
              </a:ext>
            </a:extLst>
          </p:cNvPr>
          <p:cNvSpPr/>
          <p:nvPr/>
        </p:nvSpPr>
        <p:spPr>
          <a:xfrm>
            <a:off x="1435099" y="4325689"/>
            <a:ext cx="2264504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8F23DA-4EC0-429A-AD46-DC35C85FF8D4}"/>
              </a:ext>
            </a:extLst>
          </p:cNvPr>
          <p:cNvSpPr txBox="1"/>
          <p:nvPr/>
        </p:nvSpPr>
        <p:spPr>
          <a:xfrm>
            <a:off x="3787532" y="4875131"/>
            <a:ext cx="226450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4783B48-F899-497C-8EDA-29A1467F47C3}"/>
              </a:ext>
            </a:extLst>
          </p:cNvPr>
          <p:cNvSpPr/>
          <p:nvPr/>
        </p:nvSpPr>
        <p:spPr>
          <a:xfrm>
            <a:off x="3787531" y="4325689"/>
            <a:ext cx="2264504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CB38E0-F7BB-46CA-9922-497A94DB97EF}"/>
              </a:ext>
            </a:extLst>
          </p:cNvPr>
          <p:cNvSpPr txBox="1"/>
          <p:nvPr/>
        </p:nvSpPr>
        <p:spPr>
          <a:xfrm>
            <a:off x="6139964" y="4875131"/>
            <a:ext cx="226450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6792093-C1E1-41B0-9B51-1DEAA541926C}"/>
              </a:ext>
            </a:extLst>
          </p:cNvPr>
          <p:cNvSpPr/>
          <p:nvPr/>
        </p:nvSpPr>
        <p:spPr>
          <a:xfrm>
            <a:off x="6139963" y="4325689"/>
            <a:ext cx="2264504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333284-B0ED-481D-BF1C-603CBEB3AF15}"/>
              </a:ext>
            </a:extLst>
          </p:cNvPr>
          <p:cNvSpPr txBox="1"/>
          <p:nvPr/>
        </p:nvSpPr>
        <p:spPr>
          <a:xfrm>
            <a:off x="8492397" y="4875131"/>
            <a:ext cx="226450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9405610-5F16-4D6A-90D1-723EBB989CC6}"/>
              </a:ext>
            </a:extLst>
          </p:cNvPr>
          <p:cNvSpPr/>
          <p:nvPr/>
        </p:nvSpPr>
        <p:spPr>
          <a:xfrm>
            <a:off x="8492396" y="4325689"/>
            <a:ext cx="2264504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8DCEC5DC-1C35-480E-B4BE-D10C22315CC5}"/>
              </a:ext>
            </a:extLst>
          </p:cNvPr>
          <p:cNvSpPr/>
          <p:nvPr/>
        </p:nvSpPr>
        <p:spPr>
          <a:xfrm>
            <a:off x="3199798" y="618703"/>
            <a:ext cx="5792400" cy="7884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20A6374-E938-472D-8869-BAE92729A178}"/>
              </a:ext>
            </a:extLst>
          </p:cNvPr>
          <p:cNvSpPr/>
          <p:nvPr/>
        </p:nvSpPr>
        <p:spPr>
          <a:xfrm>
            <a:off x="3289298" y="708097"/>
            <a:ext cx="5613400" cy="609612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Meet the team</a:t>
            </a:r>
            <a:endParaRPr lang="ko-KR" altLang="en-US" sz="32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84C33C76-2AEC-404E-B30E-70278B46D8F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4AD196B5-75D1-435A-A5C1-6667D541012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623A1CA0-3989-47B6-96DE-1945EF037E5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76583731-4BF8-4A0B-9B4D-91281B165C9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</p:spTree>
    <p:extLst>
      <p:ext uri="{BB962C8B-B14F-4D97-AF65-F5344CB8AC3E}">
        <p14:creationId xmlns:p14="http://schemas.microsoft.com/office/powerpoint/2010/main" val="707997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E8D4B9C0-188C-440B-92B2-7A3E56919455}"/>
              </a:ext>
            </a:extLst>
          </p:cNvPr>
          <p:cNvSpPr/>
          <p:nvPr/>
        </p:nvSpPr>
        <p:spPr>
          <a:xfrm>
            <a:off x="2730366" y="1595955"/>
            <a:ext cx="6731268" cy="3145377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EA46666-045F-414F-9E92-22EE82FFCDB5}"/>
              </a:ext>
            </a:extLst>
          </p:cNvPr>
          <p:cNvSpPr/>
          <p:nvPr/>
        </p:nvSpPr>
        <p:spPr>
          <a:xfrm>
            <a:off x="2820000" y="1685443"/>
            <a:ext cx="6552000" cy="29664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8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257104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2">
                  <a:lumMod val="1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3964990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</a:rPr>
              <a:t>01:00pm ~ 01:30pm</a:t>
            </a:r>
            <a:endParaRPr lang="ko-KR" altLang="en-US" sz="2000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1967968"/>
            <a:ext cx="1027384" cy="1170074"/>
            <a:chOff x="6830083" y="5571172"/>
            <a:chExt cx="342900" cy="390525"/>
          </a:xfrm>
          <a:solidFill>
            <a:schemeClr val="bg2">
              <a:lumMod val="10000"/>
            </a:schemeClr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201499"/>
            <a:ext cx="11082618" cy="5461000"/>
            <a:chOff x="1311832" y="1528784"/>
            <a:chExt cx="9568336" cy="471483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1111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3987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9525">
            <a:solidFill>
              <a:srgbClr val="111111"/>
            </a:solidFill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400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9525">
            <a:solidFill>
              <a:srgbClr val="111111"/>
            </a:solidFill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20838" y="24040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9525">
            <a:solidFill>
              <a:srgbClr val="111111"/>
            </a:solidFill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4" name="직사각형 183">
            <a:extLst>
              <a:ext uri="{FF2B5EF4-FFF2-40B4-BE49-F238E27FC236}">
                <a16:creationId xmlns:a16="http://schemas.microsoft.com/office/drawing/2014/main" id="{6B0D4892-40FD-4CFB-90EB-630FEA0A2296}"/>
              </a:ext>
            </a:extLst>
          </p:cNvPr>
          <p:cNvSpPr/>
          <p:nvPr/>
        </p:nvSpPr>
        <p:spPr>
          <a:xfrm>
            <a:off x="3199798" y="169084"/>
            <a:ext cx="5792400" cy="7884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85" name="직사각형 184">
            <a:extLst>
              <a:ext uri="{FF2B5EF4-FFF2-40B4-BE49-F238E27FC236}">
                <a16:creationId xmlns:a16="http://schemas.microsoft.com/office/drawing/2014/main" id="{3F6BA3BB-E1A9-4A1A-A766-55AE7772105C}"/>
              </a:ext>
            </a:extLst>
          </p:cNvPr>
          <p:cNvSpPr/>
          <p:nvPr/>
        </p:nvSpPr>
        <p:spPr>
          <a:xfrm>
            <a:off x="3289298" y="258478"/>
            <a:ext cx="5613400" cy="609612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WORLD MAP SLIDE</a:t>
            </a:r>
            <a:endParaRPr lang="ko-KR" altLang="en-US" sz="32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98AD8131-428F-41AD-8CDF-83E15B5D86DB}"/>
              </a:ext>
            </a:extLst>
          </p:cNvPr>
          <p:cNvSpPr/>
          <p:nvPr/>
        </p:nvSpPr>
        <p:spPr>
          <a:xfrm>
            <a:off x="3199800" y="929582"/>
            <a:ext cx="5792400" cy="7884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6797DA0-30A4-4726-B23E-38F5D379BDD1}"/>
              </a:ext>
            </a:extLst>
          </p:cNvPr>
          <p:cNvSpPr/>
          <p:nvPr/>
        </p:nvSpPr>
        <p:spPr>
          <a:xfrm>
            <a:off x="3289300" y="1018976"/>
            <a:ext cx="5613400" cy="609612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CONTENTS</a:t>
            </a:r>
            <a:endParaRPr lang="ko-KR" altLang="en-US" sz="32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E9AD7F9-E9F1-42DA-A184-E62674DB70FC}"/>
              </a:ext>
            </a:extLst>
          </p:cNvPr>
          <p:cNvSpPr txBox="1"/>
          <p:nvPr/>
        </p:nvSpPr>
        <p:spPr>
          <a:xfrm>
            <a:off x="1759638" y="2997293"/>
            <a:ext cx="4125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ACA0D688-2E21-41B6-A312-7FCF4DA622D0}"/>
              </a:ext>
            </a:extLst>
          </p:cNvPr>
          <p:cNvSpPr/>
          <p:nvPr/>
        </p:nvSpPr>
        <p:spPr>
          <a:xfrm>
            <a:off x="1063369" y="2562482"/>
            <a:ext cx="10356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01.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10E67213-3C5D-4EC5-B5F6-3F154D003C03}"/>
              </a:ext>
            </a:extLst>
          </p:cNvPr>
          <p:cNvSpPr/>
          <p:nvPr/>
        </p:nvSpPr>
        <p:spPr>
          <a:xfrm>
            <a:off x="1739645" y="2562482"/>
            <a:ext cx="41391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2976256-DA79-4AC5-9119-DC054FF901E5}"/>
              </a:ext>
            </a:extLst>
          </p:cNvPr>
          <p:cNvSpPr txBox="1"/>
          <p:nvPr/>
        </p:nvSpPr>
        <p:spPr>
          <a:xfrm>
            <a:off x="7003545" y="2997293"/>
            <a:ext cx="4125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0222449D-D9E0-4C32-B311-2271D01D6269}"/>
              </a:ext>
            </a:extLst>
          </p:cNvPr>
          <p:cNvSpPr/>
          <p:nvPr/>
        </p:nvSpPr>
        <p:spPr>
          <a:xfrm>
            <a:off x="6307276" y="2562482"/>
            <a:ext cx="10356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02.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3C2F90A9-6360-4D28-9226-56F95201446C}"/>
              </a:ext>
            </a:extLst>
          </p:cNvPr>
          <p:cNvSpPr/>
          <p:nvPr/>
        </p:nvSpPr>
        <p:spPr>
          <a:xfrm>
            <a:off x="6983552" y="2562482"/>
            <a:ext cx="41391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E06C348-5D88-4F4B-A508-E1025E34288C}"/>
              </a:ext>
            </a:extLst>
          </p:cNvPr>
          <p:cNvSpPr txBox="1"/>
          <p:nvPr/>
        </p:nvSpPr>
        <p:spPr>
          <a:xfrm>
            <a:off x="1759638" y="4636103"/>
            <a:ext cx="4125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3CBCFC69-D64F-4DDA-93DA-E49989ACEA50}"/>
              </a:ext>
            </a:extLst>
          </p:cNvPr>
          <p:cNvSpPr/>
          <p:nvPr/>
        </p:nvSpPr>
        <p:spPr>
          <a:xfrm>
            <a:off x="1063369" y="4201292"/>
            <a:ext cx="10356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03.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2575DBCD-C321-4328-9D16-67C90DACD0BE}"/>
              </a:ext>
            </a:extLst>
          </p:cNvPr>
          <p:cNvSpPr/>
          <p:nvPr/>
        </p:nvSpPr>
        <p:spPr>
          <a:xfrm>
            <a:off x="1739645" y="4201292"/>
            <a:ext cx="41391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F98D419-2B16-48DB-8474-6C37755B8EC2}"/>
              </a:ext>
            </a:extLst>
          </p:cNvPr>
          <p:cNvSpPr txBox="1"/>
          <p:nvPr/>
        </p:nvSpPr>
        <p:spPr>
          <a:xfrm>
            <a:off x="7003545" y="4636103"/>
            <a:ext cx="4125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ABBD9E00-E4B1-44EE-B34F-50521A0D7CE2}"/>
              </a:ext>
            </a:extLst>
          </p:cNvPr>
          <p:cNvSpPr/>
          <p:nvPr/>
        </p:nvSpPr>
        <p:spPr>
          <a:xfrm>
            <a:off x="6307276" y="4201292"/>
            <a:ext cx="10356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04.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AC24E536-FD40-4859-A48A-BA33C60D89B4}"/>
              </a:ext>
            </a:extLst>
          </p:cNvPr>
          <p:cNvSpPr/>
          <p:nvPr/>
        </p:nvSpPr>
        <p:spPr>
          <a:xfrm>
            <a:off x="6983552" y="4201292"/>
            <a:ext cx="41391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5BCCB6A-5FA5-42EF-927F-20D30DA0DEBA}"/>
              </a:ext>
            </a:extLst>
          </p:cNvPr>
          <p:cNvSpPr txBox="1"/>
          <p:nvPr/>
        </p:nvSpPr>
        <p:spPr>
          <a:xfrm>
            <a:off x="5541621" y="2542650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6ADD3B4-EF62-402F-A37C-87A970CC06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4B3203C-794E-4A30-A269-B6677172E0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558474A-BA4B-4109-8D9B-D5CD371D8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C197B5F5-95CA-442A-932E-C2AC236B7CD8}"/>
              </a:ext>
            </a:extLst>
          </p:cNvPr>
          <p:cNvSpPr/>
          <p:nvPr/>
        </p:nvSpPr>
        <p:spPr>
          <a:xfrm>
            <a:off x="5452121" y="1271144"/>
            <a:ext cx="5000400" cy="7884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83D3700-E744-45BE-B1CA-6884027799F8}"/>
              </a:ext>
            </a:extLst>
          </p:cNvPr>
          <p:cNvSpPr/>
          <p:nvPr/>
        </p:nvSpPr>
        <p:spPr>
          <a:xfrm>
            <a:off x="5541532" y="1360538"/>
            <a:ext cx="4821579" cy="609612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8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Title text block &amp; Mobile project</a:t>
            </a:r>
          </a:p>
        </p:txBody>
      </p:sp>
    </p:spTree>
    <p:extLst>
      <p:ext uri="{BB962C8B-B14F-4D97-AF65-F5344CB8AC3E}">
        <p14:creationId xmlns:p14="http://schemas.microsoft.com/office/powerpoint/2010/main" val="28222225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4E4C50CA-1136-4D44-825F-DCF03E0A3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1" cy="5943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3DD373-EC48-400F-8933-956F0BD1DFBF}"/>
              </a:ext>
            </a:extLst>
          </p:cNvPr>
          <p:cNvSpPr txBox="1"/>
          <p:nvPr/>
        </p:nvSpPr>
        <p:spPr>
          <a:xfrm>
            <a:off x="6292205" y="3634850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9BD86BC-078A-4E10-BD6C-E37BCBC85044}"/>
              </a:ext>
            </a:extLst>
          </p:cNvPr>
          <p:cNvSpPr/>
          <p:nvPr/>
        </p:nvSpPr>
        <p:spPr>
          <a:xfrm>
            <a:off x="6202705" y="2363344"/>
            <a:ext cx="5000400" cy="7884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06FA846-29A9-4FD6-B3B4-A0B68BB15A5F}"/>
              </a:ext>
            </a:extLst>
          </p:cNvPr>
          <p:cNvSpPr/>
          <p:nvPr/>
        </p:nvSpPr>
        <p:spPr>
          <a:xfrm>
            <a:off x="6292116" y="2452738"/>
            <a:ext cx="4821579" cy="609612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8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Title text block &amp; Tablet project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46DD768-7FF8-47C8-8F01-92A255DC18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0498562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46E5044-E894-4AAC-9D81-F07CC6F4E597}"/>
              </a:ext>
            </a:extLst>
          </p:cNvPr>
          <p:cNvSpPr txBox="1"/>
          <p:nvPr/>
        </p:nvSpPr>
        <p:spPr>
          <a:xfrm>
            <a:off x="7788215" y="2609196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4424208-1DDB-4B7C-8138-827063DE6B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B7753E10-2F24-4082-922D-13C983071A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5316C7C-B544-4D31-8F2E-2EFFE256D3DD}"/>
              </a:ext>
            </a:extLst>
          </p:cNvPr>
          <p:cNvSpPr/>
          <p:nvPr/>
        </p:nvSpPr>
        <p:spPr>
          <a:xfrm>
            <a:off x="7684372" y="1519102"/>
            <a:ext cx="3906000" cy="7884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2444FBC-2D9B-4E11-A622-F74E3DD03763}"/>
              </a:ext>
            </a:extLst>
          </p:cNvPr>
          <p:cNvSpPr/>
          <p:nvPr/>
        </p:nvSpPr>
        <p:spPr>
          <a:xfrm>
            <a:off x="7773784" y="1608496"/>
            <a:ext cx="3726974" cy="609612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4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Title text block &amp; Desktop project</a:t>
            </a:r>
          </a:p>
        </p:txBody>
      </p:sp>
    </p:spTree>
    <p:extLst>
      <p:ext uri="{BB962C8B-B14F-4D97-AF65-F5344CB8AC3E}">
        <p14:creationId xmlns:p14="http://schemas.microsoft.com/office/powerpoint/2010/main" val="11647481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0" name="TextBox 509">
            <a:extLst>
              <a:ext uri="{FF2B5EF4-FFF2-40B4-BE49-F238E27FC236}">
                <a16:creationId xmlns:a16="http://schemas.microsoft.com/office/drawing/2014/main" id="{68698017-1A44-4975-A3E1-6CC69A85474A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833A3047-DEE2-40F0-906B-07C00C6203AD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C4553AB3-8058-4F7B-9430-515EC756F088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E5466F58-E752-4C24-A64C-52479896C042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BBEEE08D-6D2B-4E10-9162-9D13E4116FFC}"/>
              </a:ext>
            </a:extLst>
          </p:cNvPr>
          <p:cNvSpPr/>
          <p:nvPr/>
        </p:nvSpPr>
        <p:spPr>
          <a:xfrm>
            <a:off x="2730366" y="1595955"/>
            <a:ext cx="6731268" cy="3145377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D40E35D-7AF5-4A64-AB7C-EE25376D8D54}"/>
              </a:ext>
            </a:extLst>
          </p:cNvPr>
          <p:cNvSpPr/>
          <p:nvPr/>
        </p:nvSpPr>
        <p:spPr>
          <a:xfrm>
            <a:off x="2820000" y="1685443"/>
            <a:ext cx="6552000" cy="29664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2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THANKS !</a:t>
            </a:r>
            <a:endParaRPr lang="ko-KR" altLang="en-US" sz="72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A38BEB2-3498-4AA4-BBCA-E0441AF792B0}"/>
              </a:ext>
            </a:extLst>
          </p:cNvPr>
          <p:cNvSpPr txBox="1"/>
          <p:nvPr/>
        </p:nvSpPr>
        <p:spPr>
          <a:xfrm>
            <a:off x="1361567" y="1351508"/>
            <a:ext cx="9468866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4070070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C39C7B92-9D6A-4A17-B907-53A6C07A2F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5BC07E8A-F4E4-4D4B-9F34-324904711167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055C839A-C11A-4DFA-BDBF-3D49B3047A11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926C04D3-8235-446F-B9BF-625CE4E86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3405190F-6D44-4F30-8D5B-9630CB540427}"/>
              </a:ext>
            </a:extLst>
          </p:cNvPr>
          <p:cNvSpPr/>
          <p:nvPr/>
        </p:nvSpPr>
        <p:spPr>
          <a:xfrm>
            <a:off x="3889953" y="3381059"/>
            <a:ext cx="316292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Bebas</a:t>
            </a:r>
            <a:r>
              <a:rPr lang="en-US" altLang="ko-KR" sz="1100" dirty="0"/>
              <a:t> Neue Font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30F8B01E-9807-49D2-A427-A7EA1A29A510}"/>
              </a:ext>
            </a:extLst>
          </p:cNvPr>
          <p:cNvSpPr/>
          <p:nvPr/>
        </p:nvSpPr>
        <p:spPr>
          <a:xfrm>
            <a:off x="3889954" y="3642669"/>
            <a:ext cx="57341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https://fonts.google.com/specimen/Bebas+Neue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93BD70A5-6D47-4358-ACED-196A51324E10}"/>
              </a:ext>
            </a:extLst>
          </p:cNvPr>
          <p:cNvSpPr/>
          <p:nvPr/>
        </p:nvSpPr>
        <p:spPr>
          <a:xfrm>
            <a:off x="3889953" y="4165889"/>
            <a:ext cx="316292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1E8FA27A-452A-4999-A029-B4B2178F9E0D}"/>
              </a:ext>
            </a:extLst>
          </p:cNvPr>
          <p:cNvSpPr/>
          <p:nvPr/>
        </p:nvSpPr>
        <p:spPr>
          <a:xfrm>
            <a:off x="3889954" y="4427499"/>
            <a:ext cx="57341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337375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타원 49">
            <a:extLst>
              <a:ext uri="{FF2B5EF4-FFF2-40B4-BE49-F238E27FC236}">
                <a16:creationId xmlns:a16="http://schemas.microsoft.com/office/drawing/2014/main" id="{134FA0A1-88EF-4AF7-B4B2-D6D95AC437FF}"/>
              </a:ext>
            </a:extLst>
          </p:cNvPr>
          <p:cNvSpPr/>
          <p:nvPr/>
        </p:nvSpPr>
        <p:spPr>
          <a:xfrm>
            <a:off x="1820665" y="4341116"/>
            <a:ext cx="1070400" cy="1070398"/>
          </a:xfrm>
          <a:prstGeom prst="ellipse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DD82CDF9-E5DD-4B5B-BD49-E7B0744A6B33}"/>
              </a:ext>
            </a:extLst>
          </p:cNvPr>
          <p:cNvSpPr/>
          <p:nvPr/>
        </p:nvSpPr>
        <p:spPr>
          <a:xfrm>
            <a:off x="6231573" y="4341116"/>
            <a:ext cx="1070400" cy="1070398"/>
          </a:xfrm>
          <a:prstGeom prst="ellipse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6E967593-226F-4232-B45E-1A18CDC47335}"/>
              </a:ext>
            </a:extLst>
          </p:cNvPr>
          <p:cNvSpPr/>
          <p:nvPr/>
        </p:nvSpPr>
        <p:spPr>
          <a:xfrm>
            <a:off x="1820665" y="2265411"/>
            <a:ext cx="1070400" cy="1070398"/>
          </a:xfrm>
          <a:prstGeom prst="ellipse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2511F31A-8923-4B35-A23A-02BA34A4BA21}"/>
              </a:ext>
            </a:extLst>
          </p:cNvPr>
          <p:cNvSpPr/>
          <p:nvPr/>
        </p:nvSpPr>
        <p:spPr>
          <a:xfrm>
            <a:off x="6231573" y="2265411"/>
            <a:ext cx="1070400" cy="1070398"/>
          </a:xfrm>
          <a:prstGeom prst="ellipse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7BF7666E-599E-4313-ACBE-26DCFBAE89F5}"/>
              </a:ext>
            </a:extLst>
          </p:cNvPr>
          <p:cNvSpPr/>
          <p:nvPr/>
        </p:nvSpPr>
        <p:spPr>
          <a:xfrm>
            <a:off x="1906570" y="2351315"/>
            <a:ext cx="898591" cy="898591"/>
          </a:xfrm>
          <a:prstGeom prst="ellipse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B8A9D3C9-66C5-4D03-A744-FECD6569AD1F}"/>
              </a:ext>
            </a:extLst>
          </p:cNvPr>
          <p:cNvSpPr/>
          <p:nvPr/>
        </p:nvSpPr>
        <p:spPr>
          <a:xfrm>
            <a:off x="6317478" y="2351315"/>
            <a:ext cx="898591" cy="898591"/>
          </a:xfrm>
          <a:prstGeom prst="ellipse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E74EF729-C0A0-42B3-865D-6535AADBCD03}"/>
              </a:ext>
            </a:extLst>
          </p:cNvPr>
          <p:cNvGrpSpPr/>
          <p:nvPr/>
        </p:nvGrpSpPr>
        <p:grpSpPr>
          <a:xfrm>
            <a:off x="2224992" y="2618149"/>
            <a:ext cx="327164" cy="326763"/>
            <a:chOff x="2090919" y="902017"/>
            <a:chExt cx="388715" cy="388239"/>
          </a:xfrm>
          <a:solidFill>
            <a:schemeClr val="bg2">
              <a:lumMod val="10000"/>
            </a:schemeClr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1F423BB-8EB8-4CF6-BADB-18C932846087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E605EF95-E26F-44F9-9841-8945B336F746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E6A9DDE-A975-491F-8E6A-B8309133593F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EF168F39-4985-4860-91C6-DE40F4B44D69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A43071AE-C731-434B-8173-2EF6157B2EED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353AFF4-1CC3-423A-B8D3-6627766AEEC0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3CF9C8AF-AE0C-4449-BBFE-C75206DE8F6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6A72525-9909-4DA0-93AA-51F4F620B91E}"/>
              </a:ext>
            </a:extLst>
          </p:cNvPr>
          <p:cNvSpPr txBox="1"/>
          <p:nvPr/>
        </p:nvSpPr>
        <p:spPr>
          <a:xfrm>
            <a:off x="2974433" y="2787522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F9F4949-7028-4447-B7B2-A2B89F6C2DBD}"/>
              </a:ext>
            </a:extLst>
          </p:cNvPr>
          <p:cNvSpPr/>
          <p:nvPr/>
        </p:nvSpPr>
        <p:spPr>
          <a:xfrm>
            <a:off x="2954802" y="2410697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23ECE8D-91B8-4F67-BC7F-E06ADDB65193}"/>
              </a:ext>
            </a:extLst>
          </p:cNvPr>
          <p:cNvSpPr txBox="1"/>
          <p:nvPr/>
        </p:nvSpPr>
        <p:spPr>
          <a:xfrm>
            <a:off x="7404789" y="2787522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</a:t>
            </a:r>
            <a:r>
              <a:rPr lang="en-US" altLang="ko-KR" sz="1400">
                <a:solidFill>
                  <a:schemeClr val="bg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bg1"/>
                </a:solidFill>
              </a:rPr>
              <a:t>, sed </a:t>
            </a:r>
            <a:r>
              <a:rPr lang="en-US" altLang="ko-KR" sz="1400">
                <a:solidFill>
                  <a:schemeClr val="bg1"/>
                </a:solidFill>
              </a:rPr>
              <a:t>do eiusmod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3435FB1-4516-47BB-BCD8-E348DBA9EEA7}"/>
              </a:ext>
            </a:extLst>
          </p:cNvPr>
          <p:cNvSpPr/>
          <p:nvPr/>
        </p:nvSpPr>
        <p:spPr>
          <a:xfrm>
            <a:off x="7385158" y="2394186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0B81D423-EAAC-4993-AAB3-85048F7CA443}"/>
              </a:ext>
            </a:extLst>
          </p:cNvPr>
          <p:cNvGrpSpPr/>
          <p:nvPr/>
        </p:nvGrpSpPr>
        <p:grpSpPr>
          <a:xfrm>
            <a:off x="6594733" y="2610824"/>
            <a:ext cx="328687" cy="328687"/>
            <a:chOff x="752656" y="1562597"/>
            <a:chExt cx="390525" cy="390525"/>
          </a:xfrm>
          <a:solidFill>
            <a:schemeClr val="bg2">
              <a:lumMod val="10000"/>
            </a:schemeClr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2B22875E-3FBD-41D7-B57E-1C22BBA1EC5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B7C69028-C6E2-48F1-B8BB-1A7F348F2DA4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7EC2FD6C-B342-4041-AC59-86B1DEC1AFDD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D628E990-C24A-4147-A0EF-200B637016E7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1D7C842C-56A7-42C9-AAC1-8AC01FEC94B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" name="타원 35">
            <a:extLst>
              <a:ext uri="{FF2B5EF4-FFF2-40B4-BE49-F238E27FC236}">
                <a16:creationId xmlns:a16="http://schemas.microsoft.com/office/drawing/2014/main" id="{863202AC-512A-44AD-85C3-493C816088B6}"/>
              </a:ext>
            </a:extLst>
          </p:cNvPr>
          <p:cNvSpPr/>
          <p:nvPr/>
        </p:nvSpPr>
        <p:spPr>
          <a:xfrm>
            <a:off x="1906570" y="4427020"/>
            <a:ext cx="898591" cy="898591"/>
          </a:xfrm>
          <a:prstGeom prst="ellipse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6D42BDBE-8F25-44B7-8B8C-601860733433}"/>
              </a:ext>
            </a:extLst>
          </p:cNvPr>
          <p:cNvSpPr/>
          <p:nvPr/>
        </p:nvSpPr>
        <p:spPr>
          <a:xfrm>
            <a:off x="6317478" y="4427020"/>
            <a:ext cx="898591" cy="898591"/>
          </a:xfrm>
          <a:prstGeom prst="ellipse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3D50F6CE-66B0-4CB3-900D-08CFFB541071}"/>
              </a:ext>
            </a:extLst>
          </p:cNvPr>
          <p:cNvSpPr/>
          <p:nvPr/>
        </p:nvSpPr>
        <p:spPr>
          <a:xfrm>
            <a:off x="6614776" y="4755995"/>
            <a:ext cx="288604" cy="3286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91931EBF-CC64-4E5C-8E86-5410EA3B3555}"/>
              </a:ext>
            </a:extLst>
          </p:cNvPr>
          <p:cNvGrpSpPr/>
          <p:nvPr/>
        </p:nvGrpSpPr>
        <p:grpSpPr>
          <a:xfrm>
            <a:off x="2209061" y="4729780"/>
            <a:ext cx="328448" cy="314819"/>
            <a:chOff x="6793030" y="2235612"/>
            <a:chExt cx="390240" cy="374047"/>
          </a:xfrm>
          <a:solidFill>
            <a:schemeClr val="bg2">
              <a:lumMod val="10000"/>
            </a:schemeClr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DEC5EA35-B370-47B1-9ADC-0C1768D58DCD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D3815666-4FF1-4475-8B61-5E6C2A6C4849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936B6DC8-7AF1-4070-BFF5-24F00D715922}"/>
              </a:ext>
            </a:extLst>
          </p:cNvPr>
          <p:cNvSpPr txBox="1"/>
          <p:nvPr/>
        </p:nvSpPr>
        <p:spPr>
          <a:xfrm>
            <a:off x="2974433" y="4857265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</a:t>
            </a:r>
            <a:r>
              <a:rPr lang="en-US" altLang="ko-KR" sz="1400">
                <a:solidFill>
                  <a:schemeClr val="bg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bg1"/>
                </a:solidFill>
              </a:rPr>
              <a:t>, sed </a:t>
            </a:r>
            <a:r>
              <a:rPr lang="en-US" altLang="ko-KR" sz="1400">
                <a:solidFill>
                  <a:schemeClr val="bg1"/>
                </a:solidFill>
              </a:rPr>
              <a:t>do eiusmod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BFDB4FF4-53FE-44DA-B55C-2E1DAE9A94C7}"/>
              </a:ext>
            </a:extLst>
          </p:cNvPr>
          <p:cNvSpPr/>
          <p:nvPr/>
        </p:nvSpPr>
        <p:spPr>
          <a:xfrm>
            <a:off x="2954802" y="4480440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4AFAAAC-1A68-4F43-B09A-F9C105A718C8}"/>
              </a:ext>
            </a:extLst>
          </p:cNvPr>
          <p:cNvSpPr txBox="1"/>
          <p:nvPr/>
        </p:nvSpPr>
        <p:spPr>
          <a:xfrm>
            <a:off x="7404789" y="4857265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</a:t>
            </a:r>
            <a:r>
              <a:rPr lang="en-US" altLang="ko-KR" sz="1400">
                <a:solidFill>
                  <a:schemeClr val="bg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bg1"/>
                </a:solidFill>
              </a:rPr>
              <a:t>, sed </a:t>
            </a:r>
            <a:r>
              <a:rPr lang="en-US" altLang="ko-KR" sz="1400">
                <a:solidFill>
                  <a:schemeClr val="bg1"/>
                </a:solidFill>
              </a:rPr>
              <a:t>do eiusmod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27E2EAC2-BB00-4507-ACAA-64F78787843F}"/>
              </a:ext>
            </a:extLst>
          </p:cNvPr>
          <p:cNvSpPr/>
          <p:nvPr/>
        </p:nvSpPr>
        <p:spPr>
          <a:xfrm>
            <a:off x="7385158" y="4463929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FACD31AE-BDAC-4317-BE32-E0F2A3C10D06}"/>
              </a:ext>
            </a:extLst>
          </p:cNvPr>
          <p:cNvSpPr/>
          <p:nvPr/>
        </p:nvSpPr>
        <p:spPr>
          <a:xfrm>
            <a:off x="3199800" y="929582"/>
            <a:ext cx="5792400" cy="7884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AF43C4BF-D783-4491-BC19-3E04B4C4BDA3}"/>
              </a:ext>
            </a:extLst>
          </p:cNvPr>
          <p:cNvSpPr/>
          <p:nvPr/>
        </p:nvSpPr>
        <p:spPr>
          <a:xfrm>
            <a:off x="3289300" y="1018976"/>
            <a:ext cx="5613400" cy="609612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AGENDA</a:t>
            </a:r>
            <a:endParaRPr lang="ko-KR" altLang="en-US" sz="32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7005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7B67E563-192E-4135-B863-6DBB4AC55292}"/>
              </a:ext>
            </a:extLst>
          </p:cNvPr>
          <p:cNvSpPr/>
          <p:nvPr/>
        </p:nvSpPr>
        <p:spPr>
          <a:xfrm>
            <a:off x="2730366" y="1595955"/>
            <a:ext cx="6731268" cy="3145377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0CF1EC5-EAB6-4F28-9BB9-E43A774B68D9}"/>
              </a:ext>
            </a:extLst>
          </p:cNvPr>
          <p:cNvSpPr/>
          <p:nvPr/>
        </p:nvSpPr>
        <p:spPr>
          <a:xfrm>
            <a:off x="2820000" y="1685443"/>
            <a:ext cx="6552000" cy="29664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SECTION BREAK SLIDE TITLE</a:t>
            </a:r>
            <a:endParaRPr lang="ko-KR" altLang="en-US" sz="48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0716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FBAF98DB-ECD8-46B4-AA9D-5655CB3AFE1E}"/>
              </a:ext>
            </a:extLst>
          </p:cNvPr>
          <p:cNvSpPr/>
          <p:nvPr/>
        </p:nvSpPr>
        <p:spPr>
          <a:xfrm>
            <a:off x="3199798" y="1549303"/>
            <a:ext cx="5792400" cy="7884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D5C2101-03A2-44C9-89B3-77B4271FA95E}"/>
              </a:ext>
            </a:extLst>
          </p:cNvPr>
          <p:cNvSpPr/>
          <p:nvPr/>
        </p:nvSpPr>
        <p:spPr>
          <a:xfrm>
            <a:off x="3289298" y="1638697"/>
            <a:ext cx="5613400" cy="609612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SECTION BREAK SLIDE TITLE</a:t>
            </a:r>
            <a:endParaRPr lang="ko-KR" altLang="en-US" sz="32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6CD52D-0A56-4210-8949-885F43722905}"/>
              </a:ext>
            </a:extLst>
          </p:cNvPr>
          <p:cNvSpPr txBox="1"/>
          <p:nvPr/>
        </p:nvSpPr>
        <p:spPr>
          <a:xfrm>
            <a:off x="1227666" y="4354590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BE5466C-31FD-4FA3-BBE0-3A08208AEFD7}"/>
              </a:ext>
            </a:extLst>
          </p:cNvPr>
          <p:cNvSpPr/>
          <p:nvPr/>
        </p:nvSpPr>
        <p:spPr>
          <a:xfrm>
            <a:off x="1227665" y="3866989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BF9F8264-5A23-4024-8301-99AE7BAE4080}"/>
              </a:ext>
            </a:extLst>
          </p:cNvPr>
          <p:cNvSpPr/>
          <p:nvPr/>
        </p:nvSpPr>
        <p:spPr>
          <a:xfrm>
            <a:off x="1227665" y="3331041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8FB111-9EE6-43E3-B9F1-54F57CAF8F1E}"/>
              </a:ext>
            </a:extLst>
          </p:cNvPr>
          <p:cNvSpPr txBox="1"/>
          <p:nvPr/>
        </p:nvSpPr>
        <p:spPr>
          <a:xfrm>
            <a:off x="3725334" y="4354590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1817414B-2D18-43F9-92C2-C4B394E82B69}"/>
              </a:ext>
            </a:extLst>
          </p:cNvPr>
          <p:cNvSpPr/>
          <p:nvPr/>
        </p:nvSpPr>
        <p:spPr>
          <a:xfrm>
            <a:off x="3725333" y="3866989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EE205E1-DE56-44F5-8151-45EB57AE04DA}"/>
              </a:ext>
            </a:extLst>
          </p:cNvPr>
          <p:cNvSpPr/>
          <p:nvPr/>
        </p:nvSpPr>
        <p:spPr>
          <a:xfrm>
            <a:off x="3725333" y="3331041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AB41D0B-FFBD-4C2F-BCEC-22ECA0D7B929}"/>
              </a:ext>
            </a:extLst>
          </p:cNvPr>
          <p:cNvSpPr txBox="1"/>
          <p:nvPr/>
        </p:nvSpPr>
        <p:spPr>
          <a:xfrm>
            <a:off x="6223002" y="4354590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1CAECF27-7EA2-4199-9089-0E95C18B0CF0}"/>
              </a:ext>
            </a:extLst>
          </p:cNvPr>
          <p:cNvSpPr/>
          <p:nvPr/>
        </p:nvSpPr>
        <p:spPr>
          <a:xfrm>
            <a:off x="6223001" y="3866989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625820D9-5539-47E0-AA74-831C0134CD78}"/>
              </a:ext>
            </a:extLst>
          </p:cNvPr>
          <p:cNvSpPr/>
          <p:nvPr/>
        </p:nvSpPr>
        <p:spPr>
          <a:xfrm>
            <a:off x="6223001" y="3331041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482BDEA-D8F7-4C5F-8FC5-EC0345743B93}"/>
              </a:ext>
            </a:extLst>
          </p:cNvPr>
          <p:cNvSpPr txBox="1"/>
          <p:nvPr/>
        </p:nvSpPr>
        <p:spPr>
          <a:xfrm>
            <a:off x="8720670" y="4354590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C19EF4C0-0FE0-4B1F-913C-134FE92B619E}"/>
              </a:ext>
            </a:extLst>
          </p:cNvPr>
          <p:cNvSpPr/>
          <p:nvPr/>
        </p:nvSpPr>
        <p:spPr>
          <a:xfrm>
            <a:off x="8720669" y="3866989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44B082D0-BF21-44CB-9CC7-8331AD685B4A}"/>
              </a:ext>
            </a:extLst>
          </p:cNvPr>
          <p:cNvSpPr/>
          <p:nvPr/>
        </p:nvSpPr>
        <p:spPr>
          <a:xfrm>
            <a:off x="8720669" y="3331041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758832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8A5FA012-697F-4C49-AEE2-13CE11CC452A}"/>
              </a:ext>
            </a:extLst>
          </p:cNvPr>
          <p:cNvSpPr txBox="1"/>
          <p:nvPr/>
        </p:nvSpPr>
        <p:spPr>
          <a:xfrm>
            <a:off x="1343218" y="2427784"/>
            <a:ext cx="44818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dolor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DAE5F6C-90C0-46EE-B7F8-64087DF68FCC}"/>
              </a:ext>
            </a:extLst>
          </p:cNvPr>
          <p:cNvSpPr txBox="1"/>
          <p:nvPr/>
        </p:nvSpPr>
        <p:spPr>
          <a:xfrm>
            <a:off x="1343218" y="2884929"/>
            <a:ext cx="44818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28EC5AB-345C-416A-9954-B0B976857AC4}"/>
              </a:ext>
            </a:extLst>
          </p:cNvPr>
          <p:cNvSpPr txBox="1"/>
          <p:nvPr/>
        </p:nvSpPr>
        <p:spPr>
          <a:xfrm>
            <a:off x="1502394" y="3788687"/>
            <a:ext cx="4321023" cy="1600438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033241A-7D75-45E5-B1B7-7A8EA6C8A9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6E9767A7-3120-456E-91C0-55438E0FFB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1385" t="44246" r="26515" b="38488"/>
          <a:stretch/>
        </p:blipFill>
        <p:spPr>
          <a:xfrm flipV="1">
            <a:off x="9153090" y="5810451"/>
            <a:ext cx="2575560" cy="85852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55EC3C3E-F8A2-43D6-8CA9-2697E46217B5}"/>
              </a:ext>
            </a:extLst>
          </p:cNvPr>
          <p:cNvSpPr/>
          <p:nvPr/>
        </p:nvSpPr>
        <p:spPr>
          <a:xfrm>
            <a:off x="1253718" y="1379481"/>
            <a:ext cx="4662000" cy="7884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B79A287-65B9-48A0-B62D-FF5F1A22F012}"/>
              </a:ext>
            </a:extLst>
          </p:cNvPr>
          <p:cNvSpPr/>
          <p:nvPr/>
        </p:nvSpPr>
        <p:spPr>
          <a:xfrm>
            <a:off x="1343218" y="1468875"/>
            <a:ext cx="4481849" cy="609612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32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ABOUT US</a:t>
            </a:r>
            <a:endParaRPr lang="ko-KR" altLang="en-US" sz="32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49077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9AAE2E02-5526-4513-8DE3-05E23850E942}"/>
              </a:ext>
            </a:extLst>
          </p:cNvPr>
          <p:cNvGrpSpPr/>
          <p:nvPr/>
        </p:nvGrpSpPr>
        <p:grpSpPr>
          <a:xfrm>
            <a:off x="1743825" y="2893801"/>
            <a:ext cx="1070400" cy="1070398"/>
            <a:chOff x="6231573" y="4341116"/>
            <a:chExt cx="1070400" cy="1070398"/>
          </a:xfrm>
        </p:grpSpPr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F2A3EAE4-83CB-4631-8F7C-0F172B6F5940}"/>
                </a:ext>
              </a:extLst>
            </p:cNvPr>
            <p:cNvSpPr/>
            <p:nvPr/>
          </p:nvSpPr>
          <p:spPr>
            <a:xfrm>
              <a:off x="6231573" y="4341116"/>
              <a:ext cx="1070400" cy="1070398"/>
            </a:xfrm>
            <a:prstGeom prst="rect">
              <a:avLst/>
            </a:prstGeom>
            <a:gradFill>
              <a:gsLst>
                <a:gs pos="0">
                  <a:srgbClr val="BC945D"/>
                </a:gs>
                <a:gs pos="28000">
                  <a:srgbClr val="987141"/>
                </a:gs>
                <a:gs pos="78000">
                  <a:srgbClr val="D6A86A"/>
                </a:gs>
                <a:gs pos="63000">
                  <a:srgbClr val="F6C480"/>
                </a:gs>
                <a:gs pos="58000">
                  <a:srgbClr val="F3C27E"/>
                </a:gs>
                <a:gs pos="100000">
                  <a:srgbClr val="987141"/>
                </a:gs>
              </a:gsLst>
              <a:lin ang="0" scaled="0"/>
            </a:gradFill>
            <a:ln w="6350">
              <a:solidFill>
                <a:schemeClr val="tx1"/>
              </a:solidFill>
            </a:ln>
            <a:effectLst>
              <a:outerShdw blurRad="1270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2">
                    <a:lumMod val="10000"/>
                  </a:schemeClr>
                </a:solidFill>
                <a:latin typeface="+mj-lt"/>
              </a:endParaRPr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FBF5378E-7F47-4A78-BDFC-1CFF26B36364}"/>
                </a:ext>
              </a:extLst>
            </p:cNvPr>
            <p:cNvSpPr/>
            <p:nvPr/>
          </p:nvSpPr>
          <p:spPr>
            <a:xfrm>
              <a:off x="6317478" y="4427020"/>
              <a:ext cx="898591" cy="898591"/>
            </a:xfrm>
            <a:prstGeom prst="rect">
              <a:avLst/>
            </a:prstGeom>
            <a:gradFill>
              <a:gsLst>
                <a:gs pos="0">
                  <a:srgbClr val="BC945D"/>
                </a:gs>
                <a:gs pos="28000">
                  <a:srgbClr val="987141"/>
                </a:gs>
                <a:gs pos="78000">
                  <a:srgbClr val="D6A86A"/>
                </a:gs>
                <a:gs pos="63000">
                  <a:srgbClr val="F6C480"/>
                </a:gs>
                <a:gs pos="58000">
                  <a:srgbClr val="F3C27E"/>
                </a:gs>
                <a:gs pos="100000">
                  <a:srgbClr val="987141"/>
                </a:gs>
              </a:gsLst>
              <a:lin ang="0" scaled="0"/>
            </a:gradFill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2">
                    <a:lumMod val="1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59D3AAA6-EB75-43E0-808E-789705811719}"/>
              </a:ext>
            </a:extLst>
          </p:cNvPr>
          <p:cNvGrpSpPr/>
          <p:nvPr/>
        </p:nvGrpSpPr>
        <p:grpSpPr>
          <a:xfrm>
            <a:off x="4286570" y="2893801"/>
            <a:ext cx="1070400" cy="1070398"/>
            <a:chOff x="6231573" y="4341116"/>
            <a:chExt cx="1070400" cy="1070398"/>
          </a:xfrm>
        </p:grpSpPr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A562A2FE-E702-4C59-B4DB-133BA0DAC029}"/>
                </a:ext>
              </a:extLst>
            </p:cNvPr>
            <p:cNvSpPr/>
            <p:nvPr/>
          </p:nvSpPr>
          <p:spPr>
            <a:xfrm>
              <a:off x="6231573" y="4341116"/>
              <a:ext cx="1070400" cy="1070398"/>
            </a:xfrm>
            <a:prstGeom prst="rect">
              <a:avLst/>
            </a:prstGeom>
            <a:gradFill>
              <a:gsLst>
                <a:gs pos="0">
                  <a:srgbClr val="BC945D"/>
                </a:gs>
                <a:gs pos="28000">
                  <a:srgbClr val="987141"/>
                </a:gs>
                <a:gs pos="78000">
                  <a:srgbClr val="D6A86A"/>
                </a:gs>
                <a:gs pos="63000">
                  <a:srgbClr val="F6C480"/>
                </a:gs>
                <a:gs pos="58000">
                  <a:srgbClr val="F3C27E"/>
                </a:gs>
                <a:gs pos="100000">
                  <a:srgbClr val="987141"/>
                </a:gs>
              </a:gsLst>
              <a:lin ang="0" scaled="0"/>
            </a:gradFill>
            <a:ln w="6350">
              <a:solidFill>
                <a:schemeClr val="tx1"/>
              </a:solidFill>
            </a:ln>
            <a:effectLst>
              <a:outerShdw blurRad="1270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2">
                    <a:lumMod val="10000"/>
                  </a:schemeClr>
                </a:solidFill>
                <a:latin typeface="+mj-lt"/>
              </a:endParaRPr>
            </a:p>
          </p:txBody>
        </p:sp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B5FF5511-1C6C-494B-8932-A5BF95956A11}"/>
                </a:ext>
              </a:extLst>
            </p:cNvPr>
            <p:cNvSpPr/>
            <p:nvPr/>
          </p:nvSpPr>
          <p:spPr>
            <a:xfrm>
              <a:off x="6317478" y="4427020"/>
              <a:ext cx="898591" cy="898591"/>
            </a:xfrm>
            <a:prstGeom prst="rect">
              <a:avLst/>
            </a:prstGeom>
            <a:gradFill>
              <a:gsLst>
                <a:gs pos="0">
                  <a:srgbClr val="BC945D"/>
                </a:gs>
                <a:gs pos="28000">
                  <a:srgbClr val="987141"/>
                </a:gs>
                <a:gs pos="78000">
                  <a:srgbClr val="D6A86A"/>
                </a:gs>
                <a:gs pos="63000">
                  <a:srgbClr val="F6C480"/>
                </a:gs>
                <a:gs pos="58000">
                  <a:srgbClr val="F3C27E"/>
                </a:gs>
                <a:gs pos="100000">
                  <a:srgbClr val="987141"/>
                </a:gs>
              </a:gsLst>
              <a:lin ang="0" scaled="0"/>
            </a:gradFill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2">
                    <a:lumMod val="1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2C72591D-A0EE-456B-B569-EDE71D5278F2}"/>
              </a:ext>
            </a:extLst>
          </p:cNvPr>
          <p:cNvGrpSpPr/>
          <p:nvPr/>
        </p:nvGrpSpPr>
        <p:grpSpPr>
          <a:xfrm>
            <a:off x="6829315" y="2893801"/>
            <a:ext cx="1070400" cy="1070398"/>
            <a:chOff x="6231573" y="4341116"/>
            <a:chExt cx="1070400" cy="1070398"/>
          </a:xfrm>
        </p:grpSpPr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4AE192E7-BDD9-4E1C-AC09-FBF0F9EEB269}"/>
                </a:ext>
              </a:extLst>
            </p:cNvPr>
            <p:cNvSpPr/>
            <p:nvPr/>
          </p:nvSpPr>
          <p:spPr>
            <a:xfrm>
              <a:off x="6231573" y="4341116"/>
              <a:ext cx="1070400" cy="1070398"/>
            </a:xfrm>
            <a:prstGeom prst="rect">
              <a:avLst/>
            </a:prstGeom>
            <a:gradFill>
              <a:gsLst>
                <a:gs pos="0">
                  <a:srgbClr val="BC945D"/>
                </a:gs>
                <a:gs pos="28000">
                  <a:srgbClr val="987141"/>
                </a:gs>
                <a:gs pos="78000">
                  <a:srgbClr val="D6A86A"/>
                </a:gs>
                <a:gs pos="63000">
                  <a:srgbClr val="F6C480"/>
                </a:gs>
                <a:gs pos="58000">
                  <a:srgbClr val="F3C27E"/>
                </a:gs>
                <a:gs pos="100000">
                  <a:srgbClr val="987141"/>
                </a:gs>
              </a:gsLst>
              <a:lin ang="0" scaled="0"/>
            </a:gradFill>
            <a:ln w="6350">
              <a:solidFill>
                <a:schemeClr val="tx1"/>
              </a:solidFill>
            </a:ln>
            <a:effectLst>
              <a:outerShdw blurRad="1270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2">
                    <a:lumMod val="10000"/>
                  </a:schemeClr>
                </a:solidFill>
                <a:latin typeface="+mj-lt"/>
              </a:endParaRPr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32E0FE2B-D34A-4F68-9C50-4042F565C7D9}"/>
                </a:ext>
              </a:extLst>
            </p:cNvPr>
            <p:cNvSpPr/>
            <p:nvPr/>
          </p:nvSpPr>
          <p:spPr>
            <a:xfrm>
              <a:off x="6317478" y="4427020"/>
              <a:ext cx="898591" cy="898591"/>
            </a:xfrm>
            <a:prstGeom prst="rect">
              <a:avLst/>
            </a:prstGeom>
            <a:gradFill>
              <a:gsLst>
                <a:gs pos="0">
                  <a:srgbClr val="BC945D"/>
                </a:gs>
                <a:gs pos="28000">
                  <a:srgbClr val="987141"/>
                </a:gs>
                <a:gs pos="78000">
                  <a:srgbClr val="D6A86A"/>
                </a:gs>
                <a:gs pos="63000">
                  <a:srgbClr val="F6C480"/>
                </a:gs>
                <a:gs pos="58000">
                  <a:srgbClr val="F3C27E"/>
                </a:gs>
                <a:gs pos="100000">
                  <a:srgbClr val="987141"/>
                </a:gs>
              </a:gsLst>
              <a:lin ang="0" scaled="0"/>
            </a:gradFill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2">
                    <a:lumMod val="1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97D0DBFE-B660-4ACA-90F1-3051D869630E}"/>
              </a:ext>
            </a:extLst>
          </p:cNvPr>
          <p:cNvGrpSpPr/>
          <p:nvPr/>
        </p:nvGrpSpPr>
        <p:grpSpPr>
          <a:xfrm>
            <a:off x="9372060" y="2893801"/>
            <a:ext cx="1070400" cy="1070398"/>
            <a:chOff x="6231573" y="4341116"/>
            <a:chExt cx="1070400" cy="1070398"/>
          </a:xfrm>
        </p:grpSpPr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D9D7FD69-B584-49DB-8681-8187839E0ED5}"/>
                </a:ext>
              </a:extLst>
            </p:cNvPr>
            <p:cNvSpPr/>
            <p:nvPr/>
          </p:nvSpPr>
          <p:spPr>
            <a:xfrm>
              <a:off x="6231573" y="4341116"/>
              <a:ext cx="1070400" cy="1070398"/>
            </a:xfrm>
            <a:prstGeom prst="rect">
              <a:avLst/>
            </a:prstGeom>
            <a:gradFill>
              <a:gsLst>
                <a:gs pos="0">
                  <a:srgbClr val="BC945D"/>
                </a:gs>
                <a:gs pos="28000">
                  <a:srgbClr val="987141"/>
                </a:gs>
                <a:gs pos="78000">
                  <a:srgbClr val="D6A86A"/>
                </a:gs>
                <a:gs pos="63000">
                  <a:srgbClr val="F6C480"/>
                </a:gs>
                <a:gs pos="58000">
                  <a:srgbClr val="F3C27E"/>
                </a:gs>
                <a:gs pos="100000">
                  <a:srgbClr val="987141"/>
                </a:gs>
              </a:gsLst>
              <a:lin ang="0" scaled="0"/>
            </a:gradFill>
            <a:ln w="6350">
              <a:solidFill>
                <a:schemeClr val="tx1"/>
              </a:solidFill>
            </a:ln>
            <a:effectLst>
              <a:outerShdw blurRad="1270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2">
                    <a:lumMod val="10000"/>
                  </a:schemeClr>
                </a:solidFill>
                <a:latin typeface="+mj-lt"/>
              </a:endParaRPr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AFA1CBE1-4FA3-4153-8DF2-F8DCA2D3927B}"/>
                </a:ext>
              </a:extLst>
            </p:cNvPr>
            <p:cNvSpPr/>
            <p:nvPr/>
          </p:nvSpPr>
          <p:spPr>
            <a:xfrm>
              <a:off x="6317478" y="4427020"/>
              <a:ext cx="898591" cy="898591"/>
            </a:xfrm>
            <a:prstGeom prst="rect">
              <a:avLst/>
            </a:prstGeom>
            <a:gradFill>
              <a:gsLst>
                <a:gs pos="0">
                  <a:srgbClr val="BC945D"/>
                </a:gs>
                <a:gs pos="28000">
                  <a:srgbClr val="987141"/>
                </a:gs>
                <a:gs pos="78000">
                  <a:srgbClr val="D6A86A"/>
                </a:gs>
                <a:gs pos="63000">
                  <a:srgbClr val="F6C480"/>
                </a:gs>
                <a:gs pos="58000">
                  <a:srgbClr val="F3C27E"/>
                </a:gs>
                <a:gs pos="100000">
                  <a:srgbClr val="987141"/>
                </a:gs>
              </a:gsLst>
              <a:lin ang="0" scaled="0"/>
            </a:gradFill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2">
                    <a:lumMod val="10000"/>
                  </a:schemeClr>
                </a:solidFill>
                <a:latin typeface="+mj-lt"/>
              </a:endParaRPr>
            </a:p>
          </p:txBody>
        </p:sp>
      </p:grpSp>
      <p:sp>
        <p:nvSpPr>
          <p:cNvPr id="4" name="직사각형 3">
            <a:extLst>
              <a:ext uri="{FF2B5EF4-FFF2-40B4-BE49-F238E27FC236}">
                <a16:creationId xmlns:a16="http://schemas.microsoft.com/office/drawing/2014/main" id="{3A9FAE63-89EC-4D68-9D97-290CD9CE18ED}"/>
              </a:ext>
            </a:extLst>
          </p:cNvPr>
          <p:cNvSpPr/>
          <p:nvPr/>
        </p:nvSpPr>
        <p:spPr>
          <a:xfrm>
            <a:off x="8653948" y="4039592"/>
            <a:ext cx="2509350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0ED6CB0-B832-40EC-A583-60C4899DCEA4}"/>
              </a:ext>
            </a:extLst>
          </p:cNvPr>
          <p:cNvSpPr/>
          <p:nvPr/>
        </p:nvSpPr>
        <p:spPr>
          <a:xfrm>
            <a:off x="8653948" y="4570522"/>
            <a:ext cx="2509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edsafsdat</a:t>
            </a:r>
            <a:r>
              <a:rPr lang="en-US" altLang="ko-KR" sz="1200" dirty="0">
                <a:solidFill>
                  <a:schemeClr val="bg1"/>
                </a:solidFill>
              </a:rPr>
              <a:t>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2BFDB32-B209-4B08-84E6-48D602C80112}"/>
              </a:ext>
            </a:extLst>
          </p:cNvPr>
          <p:cNvSpPr/>
          <p:nvPr/>
        </p:nvSpPr>
        <p:spPr>
          <a:xfrm>
            <a:off x="1028701" y="4039592"/>
            <a:ext cx="2509350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655EDD7-1646-4791-BF87-3A2FBF8CA006}"/>
              </a:ext>
            </a:extLst>
          </p:cNvPr>
          <p:cNvSpPr/>
          <p:nvPr/>
        </p:nvSpPr>
        <p:spPr>
          <a:xfrm>
            <a:off x="1028701" y="4570522"/>
            <a:ext cx="2509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edsafsdat</a:t>
            </a:r>
            <a:r>
              <a:rPr lang="en-US" altLang="ko-KR" sz="1200" dirty="0">
                <a:solidFill>
                  <a:schemeClr val="bg1"/>
                </a:solidFill>
              </a:rPr>
              <a:t>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38CD5B4-FAF5-4F69-8891-228591D291B3}"/>
              </a:ext>
            </a:extLst>
          </p:cNvPr>
          <p:cNvGrpSpPr/>
          <p:nvPr/>
        </p:nvGrpSpPr>
        <p:grpSpPr>
          <a:xfrm>
            <a:off x="2058144" y="3211568"/>
            <a:ext cx="446552" cy="345696"/>
            <a:chOff x="4105742" y="3611499"/>
            <a:chExt cx="390525" cy="302323"/>
          </a:xfrm>
          <a:solidFill>
            <a:schemeClr val="bg2">
              <a:lumMod val="10000"/>
            </a:schemeClr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4A349C2C-C702-4E42-8339-F1B2BB0678B3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D05C0159-6B2C-46D6-9E88-7979C403202A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6F18DC3-5B85-496E-9359-5F22E39C79DC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858B8463-DC21-476A-BEDF-104E82432421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BA2CED93-8784-403D-A9F9-3D74F6ECF75E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43C02736-DAA2-405B-AF12-D5D93CA06B22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0157CA89-2139-44B1-98BD-A5CB611D3B5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36091AD-491B-4A20-8A71-AD1C8757BF8D}"/>
              </a:ext>
            </a:extLst>
          </p:cNvPr>
          <p:cNvSpPr/>
          <p:nvPr/>
        </p:nvSpPr>
        <p:spPr>
          <a:xfrm>
            <a:off x="3570450" y="4039592"/>
            <a:ext cx="2509350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FD5926E-0117-4538-A7D9-D888D4C7F51B}"/>
              </a:ext>
            </a:extLst>
          </p:cNvPr>
          <p:cNvSpPr/>
          <p:nvPr/>
        </p:nvSpPr>
        <p:spPr>
          <a:xfrm>
            <a:off x="3570450" y="4570522"/>
            <a:ext cx="2509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edsafsdat</a:t>
            </a:r>
            <a:r>
              <a:rPr lang="en-US" altLang="ko-KR" sz="1200" dirty="0">
                <a:solidFill>
                  <a:schemeClr val="bg1"/>
                </a:solidFill>
              </a:rPr>
              <a:t>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E3773988-A964-4347-A374-8FF20814E045}"/>
              </a:ext>
            </a:extLst>
          </p:cNvPr>
          <p:cNvGrpSpPr/>
          <p:nvPr/>
        </p:nvGrpSpPr>
        <p:grpSpPr>
          <a:xfrm>
            <a:off x="4601794" y="3193814"/>
            <a:ext cx="446660" cy="381203"/>
            <a:chOff x="6126185" y="3592734"/>
            <a:chExt cx="390620" cy="333375"/>
          </a:xfrm>
          <a:solidFill>
            <a:schemeClr val="bg2">
              <a:lumMod val="10000"/>
            </a:schemeClr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C48C266-CF7E-49C3-937F-F2EF5619BB40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AE80821-8F88-4C6D-ACC8-638D825C49F1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7C98174A-811B-438C-8E57-29C4921C1CB4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1B63BC9E-88EE-4CE3-ACE4-3E35F1441DD6}"/>
              </a:ext>
            </a:extLst>
          </p:cNvPr>
          <p:cNvSpPr/>
          <p:nvPr/>
        </p:nvSpPr>
        <p:spPr>
          <a:xfrm>
            <a:off x="6112198" y="4039592"/>
            <a:ext cx="2509350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8475A35-C13C-4852-BAA2-677DB5580D82}"/>
              </a:ext>
            </a:extLst>
          </p:cNvPr>
          <p:cNvSpPr/>
          <p:nvPr/>
        </p:nvSpPr>
        <p:spPr>
          <a:xfrm>
            <a:off x="6112198" y="4570522"/>
            <a:ext cx="2509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edsafsdat</a:t>
            </a:r>
            <a:r>
              <a:rPr lang="en-US" altLang="ko-KR" sz="1200" dirty="0">
                <a:solidFill>
                  <a:schemeClr val="bg1"/>
                </a:solidFill>
              </a:rPr>
              <a:t>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8C894FF9-2BB1-441D-B09F-6DAB668C1392}"/>
              </a:ext>
            </a:extLst>
          </p:cNvPr>
          <p:cNvGrpSpPr/>
          <p:nvPr/>
        </p:nvGrpSpPr>
        <p:grpSpPr>
          <a:xfrm>
            <a:off x="7143596" y="3179764"/>
            <a:ext cx="446552" cy="446552"/>
            <a:chOff x="746465" y="2902362"/>
            <a:chExt cx="390525" cy="390525"/>
          </a:xfrm>
          <a:solidFill>
            <a:schemeClr val="bg2">
              <a:lumMod val="10000"/>
            </a:schemeClr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EDF663D-EDAA-4E9E-9E49-FEAE349DE65B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DBF67B0-5DF2-4C1A-A317-C720F453B85B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C978A98-0241-4D28-84B7-B8ACF4F7F54C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5178620F-502B-4027-ABAB-12B1D040E8A1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0C1FACC-4297-4D45-B783-8582BFE66FC2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E64E2AD0-637B-4E4C-B925-169F52FFCBA1}"/>
              </a:ext>
            </a:extLst>
          </p:cNvPr>
          <p:cNvSpPr/>
          <p:nvPr/>
        </p:nvSpPr>
        <p:spPr>
          <a:xfrm>
            <a:off x="9687304" y="3182802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45F60FE-061A-42C3-8663-A339C95B420C}"/>
              </a:ext>
            </a:extLst>
          </p:cNvPr>
          <p:cNvSpPr/>
          <p:nvPr/>
        </p:nvSpPr>
        <p:spPr>
          <a:xfrm>
            <a:off x="8813800" y="2447837"/>
            <a:ext cx="21896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7BBAB31-C4EB-41C6-A5B4-056D93771C95}"/>
              </a:ext>
            </a:extLst>
          </p:cNvPr>
          <p:cNvSpPr/>
          <p:nvPr/>
        </p:nvSpPr>
        <p:spPr>
          <a:xfrm>
            <a:off x="1188553" y="2447837"/>
            <a:ext cx="21896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19XX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185B4E3D-1148-4C6D-BAF2-D1D1B897BBA8}"/>
              </a:ext>
            </a:extLst>
          </p:cNvPr>
          <p:cNvSpPr/>
          <p:nvPr/>
        </p:nvSpPr>
        <p:spPr>
          <a:xfrm>
            <a:off x="3730302" y="2447837"/>
            <a:ext cx="21896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BC453E00-44CB-4555-98CE-CCFADD42D085}"/>
              </a:ext>
            </a:extLst>
          </p:cNvPr>
          <p:cNvSpPr/>
          <p:nvPr/>
        </p:nvSpPr>
        <p:spPr>
          <a:xfrm>
            <a:off x="6272050" y="2447837"/>
            <a:ext cx="21896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1DD64EE1-9A65-4F87-A416-6735F9FB3C7D}"/>
              </a:ext>
            </a:extLst>
          </p:cNvPr>
          <p:cNvSpPr/>
          <p:nvPr/>
        </p:nvSpPr>
        <p:spPr>
          <a:xfrm>
            <a:off x="3199798" y="1088172"/>
            <a:ext cx="5792400" cy="7884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848533AA-038A-4510-BD34-F881091A0157}"/>
              </a:ext>
            </a:extLst>
          </p:cNvPr>
          <p:cNvSpPr/>
          <p:nvPr/>
        </p:nvSpPr>
        <p:spPr>
          <a:xfrm>
            <a:off x="3289298" y="1177566"/>
            <a:ext cx="5613400" cy="609612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OUR EVOLUTION</a:t>
            </a:r>
            <a:endParaRPr lang="ko-KR" altLang="en-US" sz="32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87611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A3C4B9FC-DACD-4513-9011-060E967DB962}"/>
              </a:ext>
            </a:extLst>
          </p:cNvPr>
          <p:cNvSpPr/>
          <p:nvPr/>
        </p:nvSpPr>
        <p:spPr>
          <a:xfrm>
            <a:off x="3199798" y="1088172"/>
            <a:ext cx="5792400" cy="7884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1C7027D-10A7-4D46-B258-6DA8EA47F346}"/>
              </a:ext>
            </a:extLst>
          </p:cNvPr>
          <p:cNvSpPr/>
          <p:nvPr/>
        </p:nvSpPr>
        <p:spPr>
          <a:xfrm>
            <a:off x="3289298" y="1177566"/>
            <a:ext cx="5613400" cy="609612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What sets us apart ?</a:t>
            </a:r>
            <a:endParaRPr lang="ko-KR" altLang="en-US" sz="32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25E8963-3ECD-465E-B731-0BB7B04CCFB4}"/>
              </a:ext>
            </a:extLst>
          </p:cNvPr>
          <p:cNvSpPr/>
          <p:nvPr/>
        </p:nvSpPr>
        <p:spPr>
          <a:xfrm>
            <a:off x="1388170" y="3499878"/>
            <a:ext cx="25473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Keyword 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6F67D3E-9BEB-4844-A58D-3AA71CA43CCE}"/>
              </a:ext>
            </a:extLst>
          </p:cNvPr>
          <p:cNvSpPr/>
          <p:nvPr/>
        </p:nvSpPr>
        <p:spPr>
          <a:xfrm>
            <a:off x="4814605" y="3499878"/>
            <a:ext cx="25473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Keyword 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EA78313D-08A4-4530-91D1-9E0B58DBF37E}"/>
              </a:ext>
            </a:extLst>
          </p:cNvPr>
          <p:cNvSpPr/>
          <p:nvPr/>
        </p:nvSpPr>
        <p:spPr>
          <a:xfrm>
            <a:off x="8247633" y="3499878"/>
            <a:ext cx="25473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Keyword 03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A23F89-39DC-452B-830E-1BAEDEED3515}"/>
              </a:ext>
            </a:extLst>
          </p:cNvPr>
          <p:cNvSpPr txBox="1"/>
          <p:nvPr/>
        </p:nvSpPr>
        <p:spPr>
          <a:xfrm>
            <a:off x="1374981" y="4225608"/>
            <a:ext cx="2547368" cy="13849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A9855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A9855E"/>
                </a:solidFill>
              </a:rPr>
              <a:t>amet</a:t>
            </a:r>
            <a:r>
              <a:rPr lang="en-US" altLang="ko-KR" sz="1400" dirty="0">
                <a:solidFill>
                  <a:srgbClr val="A9855E"/>
                </a:solidFill>
              </a:rPr>
              <a:t>, </a:t>
            </a:r>
            <a:r>
              <a:rPr lang="en-US" altLang="ko-KR" sz="1400" dirty="0" err="1">
                <a:solidFill>
                  <a:srgbClr val="A9855E"/>
                </a:solidFill>
              </a:rPr>
              <a:t>consectetur</a:t>
            </a:r>
            <a:r>
              <a:rPr lang="en-US" altLang="ko-KR" sz="1400" dirty="0">
                <a:solidFill>
                  <a:srgbClr val="A9855E"/>
                </a:solidFill>
              </a:rPr>
              <a:t> </a:t>
            </a:r>
            <a:r>
              <a:rPr lang="en-US" altLang="ko-KR" sz="1400" dirty="0" err="1">
                <a:solidFill>
                  <a:srgbClr val="A9855E"/>
                </a:solidFill>
              </a:rPr>
              <a:t>adipisicing</a:t>
            </a:r>
            <a:r>
              <a:rPr lang="en-US" altLang="ko-KR" sz="1400" dirty="0">
                <a:solidFill>
                  <a:srgbClr val="A9855E"/>
                </a:solidFill>
              </a:rPr>
              <a:t> </a:t>
            </a:r>
            <a:r>
              <a:rPr lang="en-US" altLang="ko-KR" sz="1400" dirty="0" err="1">
                <a:solidFill>
                  <a:srgbClr val="A9855E"/>
                </a:solidFill>
              </a:rPr>
              <a:t>elit</a:t>
            </a:r>
            <a:r>
              <a:rPr lang="en-US" altLang="ko-KR" sz="1400" dirty="0">
                <a:solidFill>
                  <a:srgbClr val="A9855E"/>
                </a:solidFill>
              </a:rPr>
              <a:t>, sed do </a:t>
            </a:r>
            <a:r>
              <a:rPr lang="en-US" altLang="ko-KR" sz="1400" dirty="0" err="1">
                <a:solidFill>
                  <a:srgbClr val="A9855E"/>
                </a:solidFill>
              </a:rPr>
              <a:t>eiusmod</a:t>
            </a:r>
            <a:r>
              <a:rPr lang="en-US" altLang="ko-KR" sz="1400" dirty="0">
                <a:solidFill>
                  <a:srgbClr val="A9855E"/>
                </a:solidFill>
              </a:rPr>
              <a:t> </a:t>
            </a:r>
            <a:r>
              <a:rPr lang="en-US" altLang="ko-KR" sz="1400" dirty="0" err="1">
                <a:solidFill>
                  <a:srgbClr val="A9855E"/>
                </a:solidFill>
              </a:rPr>
              <a:t>tempor</a:t>
            </a:r>
            <a:r>
              <a:rPr lang="en-US" altLang="ko-KR" sz="1400" dirty="0">
                <a:solidFill>
                  <a:srgbClr val="A9855E"/>
                </a:solidFill>
              </a:rPr>
              <a:t> </a:t>
            </a:r>
            <a:r>
              <a:rPr lang="en-US" altLang="ko-KR" sz="1400" dirty="0" err="1">
                <a:solidFill>
                  <a:srgbClr val="A9855E"/>
                </a:solidFill>
              </a:rPr>
              <a:t>incididunt</a:t>
            </a:r>
            <a:r>
              <a:rPr lang="en-US" altLang="ko-KR" sz="1400" dirty="0">
                <a:solidFill>
                  <a:srgbClr val="A9855E"/>
                </a:solidFill>
              </a:rPr>
              <a:t> </a:t>
            </a:r>
            <a:r>
              <a:rPr lang="en-US" altLang="ko-KR" sz="1400" dirty="0" err="1">
                <a:solidFill>
                  <a:srgbClr val="A9855E"/>
                </a:solidFill>
              </a:rPr>
              <a:t>ut</a:t>
            </a:r>
            <a:r>
              <a:rPr lang="en-US" altLang="ko-KR" sz="1400" dirty="0">
                <a:solidFill>
                  <a:srgbClr val="A9855E"/>
                </a:solidFill>
              </a:rPr>
              <a:t> </a:t>
            </a:r>
            <a:r>
              <a:rPr lang="en-US" altLang="ko-KR" sz="1400" dirty="0" err="1">
                <a:solidFill>
                  <a:srgbClr val="A9855E"/>
                </a:solidFill>
              </a:rPr>
              <a:t>labore</a:t>
            </a:r>
            <a:r>
              <a:rPr lang="en-US" altLang="ko-KR" sz="1400" dirty="0">
                <a:solidFill>
                  <a:srgbClr val="A9855E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A9855E"/>
                </a:solidFill>
              </a:rPr>
              <a:t>aliqua</a:t>
            </a:r>
            <a:r>
              <a:rPr lang="en-US" altLang="ko-KR" sz="1400" dirty="0">
                <a:solidFill>
                  <a:srgbClr val="A9855E"/>
                </a:solidFill>
              </a:rPr>
              <a:t>.</a:t>
            </a:r>
            <a:endParaRPr lang="ko-KR" altLang="en-US" sz="1400" dirty="0">
              <a:solidFill>
                <a:srgbClr val="A9855E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6E5BDBC-7FED-4FAF-964E-C53CB86A0C77}"/>
              </a:ext>
            </a:extLst>
          </p:cNvPr>
          <p:cNvSpPr txBox="1"/>
          <p:nvPr/>
        </p:nvSpPr>
        <p:spPr>
          <a:xfrm>
            <a:off x="4814605" y="4225608"/>
            <a:ext cx="2547368" cy="13849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A9855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A9855E"/>
                </a:solidFill>
              </a:rPr>
              <a:t>amet</a:t>
            </a:r>
            <a:r>
              <a:rPr lang="en-US" altLang="ko-KR" sz="1400" dirty="0">
                <a:solidFill>
                  <a:srgbClr val="A9855E"/>
                </a:solidFill>
              </a:rPr>
              <a:t>, </a:t>
            </a:r>
            <a:r>
              <a:rPr lang="en-US" altLang="ko-KR" sz="1400" dirty="0" err="1">
                <a:solidFill>
                  <a:srgbClr val="A9855E"/>
                </a:solidFill>
              </a:rPr>
              <a:t>consectetur</a:t>
            </a:r>
            <a:r>
              <a:rPr lang="en-US" altLang="ko-KR" sz="1400" dirty="0">
                <a:solidFill>
                  <a:srgbClr val="A9855E"/>
                </a:solidFill>
              </a:rPr>
              <a:t> </a:t>
            </a:r>
            <a:r>
              <a:rPr lang="en-US" altLang="ko-KR" sz="1400" dirty="0" err="1">
                <a:solidFill>
                  <a:srgbClr val="A9855E"/>
                </a:solidFill>
              </a:rPr>
              <a:t>adipisicing</a:t>
            </a:r>
            <a:r>
              <a:rPr lang="en-US" altLang="ko-KR" sz="1400" dirty="0">
                <a:solidFill>
                  <a:srgbClr val="A9855E"/>
                </a:solidFill>
              </a:rPr>
              <a:t> </a:t>
            </a:r>
            <a:r>
              <a:rPr lang="en-US" altLang="ko-KR" sz="1400" dirty="0" err="1">
                <a:solidFill>
                  <a:srgbClr val="A9855E"/>
                </a:solidFill>
              </a:rPr>
              <a:t>elit</a:t>
            </a:r>
            <a:r>
              <a:rPr lang="en-US" altLang="ko-KR" sz="1400" dirty="0">
                <a:solidFill>
                  <a:srgbClr val="A9855E"/>
                </a:solidFill>
              </a:rPr>
              <a:t>, sed do </a:t>
            </a:r>
            <a:r>
              <a:rPr lang="en-US" altLang="ko-KR" sz="1400" dirty="0" err="1">
                <a:solidFill>
                  <a:srgbClr val="A9855E"/>
                </a:solidFill>
              </a:rPr>
              <a:t>eiusmod</a:t>
            </a:r>
            <a:r>
              <a:rPr lang="en-US" altLang="ko-KR" sz="1400" dirty="0">
                <a:solidFill>
                  <a:srgbClr val="A9855E"/>
                </a:solidFill>
              </a:rPr>
              <a:t> </a:t>
            </a:r>
            <a:r>
              <a:rPr lang="en-US" altLang="ko-KR" sz="1400" dirty="0" err="1">
                <a:solidFill>
                  <a:srgbClr val="A9855E"/>
                </a:solidFill>
              </a:rPr>
              <a:t>tempor</a:t>
            </a:r>
            <a:r>
              <a:rPr lang="en-US" altLang="ko-KR" sz="1400" dirty="0">
                <a:solidFill>
                  <a:srgbClr val="A9855E"/>
                </a:solidFill>
              </a:rPr>
              <a:t> </a:t>
            </a:r>
            <a:r>
              <a:rPr lang="en-US" altLang="ko-KR" sz="1400" dirty="0" err="1">
                <a:solidFill>
                  <a:srgbClr val="A9855E"/>
                </a:solidFill>
              </a:rPr>
              <a:t>incididunt</a:t>
            </a:r>
            <a:r>
              <a:rPr lang="en-US" altLang="ko-KR" sz="1400" dirty="0">
                <a:solidFill>
                  <a:srgbClr val="A9855E"/>
                </a:solidFill>
              </a:rPr>
              <a:t> </a:t>
            </a:r>
            <a:r>
              <a:rPr lang="en-US" altLang="ko-KR" sz="1400" dirty="0" err="1">
                <a:solidFill>
                  <a:srgbClr val="A9855E"/>
                </a:solidFill>
              </a:rPr>
              <a:t>ut</a:t>
            </a:r>
            <a:r>
              <a:rPr lang="en-US" altLang="ko-KR" sz="1400" dirty="0">
                <a:solidFill>
                  <a:srgbClr val="A9855E"/>
                </a:solidFill>
              </a:rPr>
              <a:t> </a:t>
            </a:r>
            <a:r>
              <a:rPr lang="en-US" altLang="ko-KR" sz="1400" dirty="0" err="1">
                <a:solidFill>
                  <a:srgbClr val="A9855E"/>
                </a:solidFill>
              </a:rPr>
              <a:t>labore</a:t>
            </a:r>
            <a:r>
              <a:rPr lang="en-US" altLang="ko-KR" sz="1400" dirty="0">
                <a:solidFill>
                  <a:srgbClr val="A9855E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A9855E"/>
                </a:solidFill>
              </a:rPr>
              <a:t>aliqua</a:t>
            </a:r>
            <a:r>
              <a:rPr lang="en-US" altLang="ko-KR" sz="1400" dirty="0">
                <a:solidFill>
                  <a:srgbClr val="A9855E"/>
                </a:solidFill>
              </a:rPr>
              <a:t>.</a:t>
            </a:r>
            <a:endParaRPr lang="ko-KR" altLang="en-US" sz="1400" dirty="0">
              <a:solidFill>
                <a:srgbClr val="A9855E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6006B3-4CFE-4B40-9865-0211C83AAE48}"/>
              </a:ext>
            </a:extLst>
          </p:cNvPr>
          <p:cNvSpPr txBox="1"/>
          <p:nvPr/>
        </p:nvSpPr>
        <p:spPr>
          <a:xfrm>
            <a:off x="8247633" y="4225608"/>
            <a:ext cx="2547368" cy="13849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A9855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A9855E"/>
                </a:solidFill>
              </a:rPr>
              <a:t>amet</a:t>
            </a:r>
            <a:r>
              <a:rPr lang="en-US" altLang="ko-KR" sz="1400" dirty="0">
                <a:solidFill>
                  <a:srgbClr val="A9855E"/>
                </a:solidFill>
              </a:rPr>
              <a:t>, </a:t>
            </a:r>
            <a:r>
              <a:rPr lang="en-US" altLang="ko-KR" sz="1400" dirty="0" err="1">
                <a:solidFill>
                  <a:srgbClr val="A9855E"/>
                </a:solidFill>
              </a:rPr>
              <a:t>consectetur</a:t>
            </a:r>
            <a:r>
              <a:rPr lang="en-US" altLang="ko-KR" sz="1400" dirty="0">
                <a:solidFill>
                  <a:srgbClr val="A9855E"/>
                </a:solidFill>
              </a:rPr>
              <a:t> </a:t>
            </a:r>
            <a:r>
              <a:rPr lang="en-US" altLang="ko-KR" sz="1400" dirty="0" err="1">
                <a:solidFill>
                  <a:srgbClr val="A9855E"/>
                </a:solidFill>
              </a:rPr>
              <a:t>adipisicing</a:t>
            </a:r>
            <a:r>
              <a:rPr lang="en-US" altLang="ko-KR" sz="1400" dirty="0">
                <a:solidFill>
                  <a:srgbClr val="A9855E"/>
                </a:solidFill>
              </a:rPr>
              <a:t> </a:t>
            </a:r>
            <a:r>
              <a:rPr lang="en-US" altLang="ko-KR" sz="1400" dirty="0" err="1">
                <a:solidFill>
                  <a:srgbClr val="A9855E"/>
                </a:solidFill>
              </a:rPr>
              <a:t>elit</a:t>
            </a:r>
            <a:r>
              <a:rPr lang="en-US" altLang="ko-KR" sz="1400" dirty="0">
                <a:solidFill>
                  <a:srgbClr val="A9855E"/>
                </a:solidFill>
              </a:rPr>
              <a:t>, sed do </a:t>
            </a:r>
            <a:r>
              <a:rPr lang="en-US" altLang="ko-KR" sz="1400" dirty="0" err="1">
                <a:solidFill>
                  <a:srgbClr val="A9855E"/>
                </a:solidFill>
              </a:rPr>
              <a:t>eiusmod</a:t>
            </a:r>
            <a:r>
              <a:rPr lang="en-US" altLang="ko-KR" sz="1400" dirty="0">
                <a:solidFill>
                  <a:srgbClr val="A9855E"/>
                </a:solidFill>
              </a:rPr>
              <a:t> </a:t>
            </a:r>
            <a:r>
              <a:rPr lang="en-US" altLang="ko-KR" sz="1400" dirty="0" err="1">
                <a:solidFill>
                  <a:srgbClr val="A9855E"/>
                </a:solidFill>
              </a:rPr>
              <a:t>tempor</a:t>
            </a:r>
            <a:r>
              <a:rPr lang="en-US" altLang="ko-KR" sz="1400" dirty="0">
                <a:solidFill>
                  <a:srgbClr val="A9855E"/>
                </a:solidFill>
              </a:rPr>
              <a:t> </a:t>
            </a:r>
            <a:r>
              <a:rPr lang="en-US" altLang="ko-KR" sz="1400" dirty="0" err="1">
                <a:solidFill>
                  <a:srgbClr val="A9855E"/>
                </a:solidFill>
              </a:rPr>
              <a:t>incididunt</a:t>
            </a:r>
            <a:r>
              <a:rPr lang="en-US" altLang="ko-KR" sz="1400" dirty="0">
                <a:solidFill>
                  <a:srgbClr val="A9855E"/>
                </a:solidFill>
              </a:rPr>
              <a:t> </a:t>
            </a:r>
            <a:r>
              <a:rPr lang="en-US" altLang="ko-KR" sz="1400" dirty="0" err="1">
                <a:solidFill>
                  <a:srgbClr val="A9855E"/>
                </a:solidFill>
              </a:rPr>
              <a:t>ut</a:t>
            </a:r>
            <a:r>
              <a:rPr lang="en-US" altLang="ko-KR" sz="1400" dirty="0">
                <a:solidFill>
                  <a:srgbClr val="A9855E"/>
                </a:solidFill>
              </a:rPr>
              <a:t> </a:t>
            </a:r>
            <a:r>
              <a:rPr lang="en-US" altLang="ko-KR" sz="1400" dirty="0" err="1">
                <a:solidFill>
                  <a:srgbClr val="A9855E"/>
                </a:solidFill>
              </a:rPr>
              <a:t>labore</a:t>
            </a:r>
            <a:r>
              <a:rPr lang="en-US" altLang="ko-KR" sz="1400" dirty="0">
                <a:solidFill>
                  <a:srgbClr val="A9855E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A9855E"/>
                </a:solidFill>
              </a:rPr>
              <a:t>aliqua</a:t>
            </a:r>
            <a:r>
              <a:rPr lang="en-US" altLang="ko-KR" sz="1400" dirty="0">
                <a:solidFill>
                  <a:srgbClr val="A9855E"/>
                </a:solidFill>
              </a:rPr>
              <a:t>.</a:t>
            </a:r>
            <a:endParaRPr lang="ko-KR" altLang="en-US" sz="1400" dirty="0">
              <a:solidFill>
                <a:srgbClr val="A9855E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70884254-074F-410D-BF19-F2F7F422C291}"/>
              </a:ext>
            </a:extLst>
          </p:cNvPr>
          <p:cNvGrpSpPr/>
          <p:nvPr/>
        </p:nvGrpSpPr>
        <p:grpSpPr>
          <a:xfrm>
            <a:off x="1475254" y="2626127"/>
            <a:ext cx="419690" cy="656122"/>
            <a:chOff x="2176740" y="5552108"/>
            <a:chExt cx="257175" cy="402049"/>
          </a:xfrm>
          <a:solidFill>
            <a:schemeClr val="bg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A3DB6AD9-096C-488B-BBAF-5155825BE64A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BEF89C7A-CCE5-4010-886E-CCDCDCE6E466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8AF3A152-6290-4C2E-B8C4-2EEE5696AFCC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4CE2F50-727E-4129-9493-156B33C37E1A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ADB99B60-4C56-4BC9-9335-97578E08D26B}"/>
              </a:ext>
            </a:extLst>
          </p:cNvPr>
          <p:cNvSpPr/>
          <p:nvPr/>
        </p:nvSpPr>
        <p:spPr>
          <a:xfrm>
            <a:off x="4901689" y="2667078"/>
            <a:ext cx="574222" cy="574220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44EE4452-478C-48B0-B5F6-549119481EA0}"/>
              </a:ext>
            </a:extLst>
          </p:cNvPr>
          <p:cNvSpPr/>
          <p:nvPr/>
        </p:nvSpPr>
        <p:spPr>
          <a:xfrm>
            <a:off x="8334717" y="2639190"/>
            <a:ext cx="522436" cy="629996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1540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65532C57-9333-4442-8640-372E874AA64E}"/>
              </a:ext>
            </a:extLst>
          </p:cNvPr>
          <p:cNvGrpSpPr/>
          <p:nvPr/>
        </p:nvGrpSpPr>
        <p:grpSpPr>
          <a:xfrm>
            <a:off x="4086405" y="2796765"/>
            <a:ext cx="1708806" cy="1314659"/>
            <a:chOff x="4086405" y="2796765"/>
            <a:chExt cx="1708806" cy="1314659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DADD0A87-BDEC-4989-9301-3EC68F6F40D5}"/>
                </a:ext>
              </a:extLst>
            </p:cNvPr>
            <p:cNvSpPr/>
            <p:nvPr/>
          </p:nvSpPr>
          <p:spPr>
            <a:xfrm>
              <a:off x="4086405" y="2796765"/>
              <a:ext cx="1708806" cy="1314659"/>
            </a:xfrm>
            <a:prstGeom prst="rect">
              <a:avLst/>
            </a:prstGeom>
            <a:gradFill>
              <a:gsLst>
                <a:gs pos="0">
                  <a:srgbClr val="BC945D"/>
                </a:gs>
                <a:gs pos="28000">
                  <a:srgbClr val="987141"/>
                </a:gs>
                <a:gs pos="78000">
                  <a:srgbClr val="D6A86A"/>
                </a:gs>
                <a:gs pos="63000">
                  <a:srgbClr val="F6C480"/>
                </a:gs>
                <a:gs pos="58000">
                  <a:srgbClr val="F3C27E"/>
                </a:gs>
                <a:gs pos="100000">
                  <a:srgbClr val="987141"/>
                </a:gs>
              </a:gsLst>
              <a:lin ang="0" scaled="0"/>
            </a:gradFill>
            <a:ln w="6350">
              <a:solidFill>
                <a:schemeClr val="tx1"/>
              </a:solidFill>
            </a:ln>
            <a:effectLst>
              <a:outerShdw blurRad="1270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2">
                    <a:lumMod val="10000"/>
                  </a:schemeClr>
                </a:solidFill>
                <a:latin typeface="+mj-lt"/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7AD14DA2-86D1-4003-9277-4F729073301B}"/>
                </a:ext>
              </a:extLst>
            </p:cNvPr>
            <p:cNvSpPr/>
            <p:nvPr/>
          </p:nvSpPr>
          <p:spPr>
            <a:xfrm>
              <a:off x="4175808" y="2887094"/>
              <a:ext cx="1530000" cy="1134000"/>
            </a:xfrm>
            <a:prstGeom prst="rect">
              <a:avLst/>
            </a:prstGeom>
            <a:gradFill>
              <a:gsLst>
                <a:gs pos="0">
                  <a:srgbClr val="BC945D"/>
                </a:gs>
                <a:gs pos="28000">
                  <a:srgbClr val="987141"/>
                </a:gs>
                <a:gs pos="78000">
                  <a:srgbClr val="D6A86A"/>
                </a:gs>
                <a:gs pos="63000">
                  <a:srgbClr val="F6C480"/>
                </a:gs>
                <a:gs pos="58000">
                  <a:srgbClr val="F3C27E"/>
                </a:gs>
                <a:gs pos="100000">
                  <a:srgbClr val="987141"/>
                </a:gs>
              </a:gsLst>
              <a:lin ang="0" scaled="0"/>
            </a:gradFill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2">
                    <a:lumMod val="1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4F12D4BB-9848-4B0F-B7E6-DC1E8F4A628D}"/>
              </a:ext>
            </a:extLst>
          </p:cNvPr>
          <p:cNvGrpSpPr/>
          <p:nvPr/>
        </p:nvGrpSpPr>
        <p:grpSpPr>
          <a:xfrm>
            <a:off x="6006171" y="2796765"/>
            <a:ext cx="1708806" cy="1314659"/>
            <a:chOff x="4086405" y="2796765"/>
            <a:chExt cx="1708806" cy="1314659"/>
          </a:xfrm>
        </p:grpSpPr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BD1DAE1A-2C0F-49A9-B7DC-6F244804BE21}"/>
                </a:ext>
              </a:extLst>
            </p:cNvPr>
            <p:cNvSpPr/>
            <p:nvPr/>
          </p:nvSpPr>
          <p:spPr>
            <a:xfrm>
              <a:off x="4086405" y="2796765"/>
              <a:ext cx="1708806" cy="1314659"/>
            </a:xfrm>
            <a:prstGeom prst="rect">
              <a:avLst/>
            </a:prstGeom>
            <a:gradFill>
              <a:gsLst>
                <a:gs pos="0">
                  <a:srgbClr val="BC945D"/>
                </a:gs>
                <a:gs pos="28000">
                  <a:srgbClr val="987141"/>
                </a:gs>
                <a:gs pos="78000">
                  <a:srgbClr val="D6A86A"/>
                </a:gs>
                <a:gs pos="63000">
                  <a:srgbClr val="F6C480"/>
                </a:gs>
                <a:gs pos="58000">
                  <a:srgbClr val="F3C27E"/>
                </a:gs>
                <a:gs pos="100000">
                  <a:srgbClr val="987141"/>
                </a:gs>
              </a:gsLst>
              <a:lin ang="0" scaled="0"/>
            </a:gradFill>
            <a:ln w="6350">
              <a:solidFill>
                <a:schemeClr val="tx1"/>
              </a:solidFill>
            </a:ln>
            <a:effectLst>
              <a:outerShdw blurRad="1270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2">
                    <a:lumMod val="10000"/>
                  </a:schemeClr>
                </a:solidFill>
                <a:latin typeface="+mj-lt"/>
              </a:endParaRPr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C69D5B13-987E-4015-8A70-B248B38B6C58}"/>
                </a:ext>
              </a:extLst>
            </p:cNvPr>
            <p:cNvSpPr/>
            <p:nvPr/>
          </p:nvSpPr>
          <p:spPr>
            <a:xfrm>
              <a:off x="4175808" y="2887094"/>
              <a:ext cx="1530000" cy="1134000"/>
            </a:xfrm>
            <a:prstGeom prst="rect">
              <a:avLst/>
            </a:prstGeom>
            <a:gradFill>
              <a:gsLst>
                <a:gs pos="0">
                  <a:srgbClr val="BC945D"/>
                </a:gs>
                <a:gs pos="28000">
                  <a:srgbClr val="987141"/>
                </a:gs>
                <a:gs pos="78000">
                  <a:srgbClr val="D6A86A"/>
                </a:gs>
                <a:gs pos="63000">
                  <a:srgbClr val="F6C480"/>
                </a:gs>
                <a:gs pos="58000">
                  <a:srgbClr val="F3C27E"/>
                </a:gs>
                <a:gs pos="100000">
                  <a:srgbClr val="987141"/>
                </a:gs>
              </a:gsLst>
              <a:lin ang="0" scaled="0"/>
            </a:gradFill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2">
                    <a:lumMod val="1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E6E4216C-C750-49EE-AB0C-BBC0428685CD}"/>
              </a:ext>
            </a:extLst>
          </p:cNvPr>
          <p:cNvGrpSpPr/>
          <p:nvPr/>
        </p:nvGrpSpPr>
        <p:grpSpPr>
          <a:xfrm>
            <a:off x="4086405" y="4324099"/>
            <a:ext cx="1708806" cy="1314659"/>
            <a:chOff x="4086405" y="2796765"/>
            <a:chExt cx="1708806" cy="1314659"/>
          </a:xfrm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6B21D2DF-0990-43AC-8D7B-11262D7680AF}"/>
                </a:ext>
              </a:extLst>
            </p:cNvPr>
            <p:cNvSpPr/>
            <p:nvPr/>
          </p:nvSpPr>
          <p:spPr>
            <a:xfrm>
              <a:off x="4086405" y="2796765"/>
              <a:ext cx="1708806" cy="1314659"/>
            </a:xfrm>
            <a:prstGeom prst="rect">
              <a:avLst/>
            </a:prstGeom>
            <a:gradFill>
              <a:gsLst>
                <a:gs pos="0">
                  <a:srgbClr val="BC945D"/>
                </a:gs>
                <a:gs pos="28000">
                  <a:srgbClr val="987141"/>
                </a:gs>
                <a:gs pos="78000">
                  <a:srgbClr val="D6A86A"/>
                </a:gs>
                <a:gs pos="63000">
                  <a:srgbClr val="F6C480"/>
                </a:gs>
                <a:gs pos="58000">
                  <a:srgbClr val="F3C27E"/>
                </a:gs>
                <a:gs pos="100000">
                  <a:srgbClr val="987141"/>
                </a:gs>
              </a:gsLst>
              <a:lin ang="0" scaled="0"/>
            </a:gradFill>
            <a:ln w="6350">
              <a:solidFill>
                <a:schemeClr val="tx1"/>
              </a:solidFill>
            </a:ln>
            <a:effectLst>
              <a:outerShdw blurRad="1270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2">
                    <a:lumMod val="10000"/>
                  </a:schemeClr>
                </a:solidFill>
                <a:latin typeface="+mj-lt"/>
              </a:endParaRPr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CDFCB682-584C-47E9-8DE9-F53A6A815895}"/>
                </a:ext>
              </a:extLst>
            </p:cNvPr>
            <p:cNvSpPr/>
            <p:nvPr/>
          </p:nvSpPr>
          <p:spPr>
            <a:xfrm>
              <a:off x="4175808" y="2887094"/>
              <a:ext cx="1530000" cy="1134000"/>
            </a:xfrm>
            <a:prstGeom prst="rect">
              <a:avLst/>
            </a:prstGeom>
            <a:gradFill>
              <a:gsLst>
                <a:gs pos="0">
                  <a:srgbClr val="BC945D"/>
                </a:gs>
                <a:gs pos="28000">
                  <a:srgbClr val="987141"/>
                </a:gs>
                <a:gs pos="78000">
                  <a:srgbClr val="D6A86A"/>
                </a:gs>
                <a:gs pos="63000">
                  <a:srgbClr val="F6C480"/>
                </a:gs>
                <a:gs pos="58000">
                  <a:srgbClr val="F3C27E"/>
                </a:gs>
                <a:gs pos="100000">
                  <a:srgbClr val="987141"/>
                </a:gs>
              </a:gsLst>
              <a:lin ang="0" scaled="0"/>
            </a:gradFill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2">
                    <a:lumMod val="1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C038F0D5-CB5D-4B1E-A2F7-83CF4264494C}"/>
              </a:ext>
            </a:extLst>
          </p:cNvPr>
          <p:cNvGrpSpPr/>
          <p:nvPr/>
        </p:nvGrpSpPr>
        <p:grpSpPr>
          <a:xfrm>
            <a:off x="6006171" y="4324099"/>
            <a:ext cx="1708806" cy="1314659"/>
            <a:chOff x="4086405" y="2796765"/>
            <a:chExt cx="1708806" cy="1314659"/>
          </a:xfrm>
        </p:grpSpPr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1D70ED85-3990-46AC-80AA-E0D5ED617904}"/>
                </a:ext>
              </a:extLst>
            </p:cNvPr>
            <p:cNvSpPr/>
            <p:nvPr/>
          </p:nvSpPr>
          <p:spPr>
            <a:xfrm>
              <a:off x="4086405" y="2796765"/>
              <a:ext cx="1708806" cy="1314659"/>
            </a:xfrm>
            <a:prstGeom prst="rect">
              <a:avLst/>
            </a:prstGeom>
            <a:gradFill>
              <a:gsLst>
                <a:gs pos="0">
                  <a:srgbClr val="BC945D"/>
                </a:gs>
                <a:gs pos="28000">
                  <a:srgbClr val="987141"/>
                </a:gs>
                <a:gs pos="78000">
                  <a:srgbClr val="D6A86A"/>
                </a:gs>
                <a:gs pos="63000">
                  <a:srgbClr val="F6C480"/>
                </a:gs>
                <a:gs pos="58000">
                  <a:srgbClr val="F3C27E"/>
                </a:gs>
                <a:gs pos="100000">
                  <a:srgbClr val="987141"/>
                </a:gs>
              </a:gsLst>
              <a:lin ang="0" scaled="0"/>
            </a:gradFill>
            <a:ln w="6350">
              <a:solidFill>
                <a:schemeClr val="tx1"/>
              </a:solidFill>
            </a:ln>
            <a:effectLst>
              <a:outerShdw blurRad="1270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2">
                    <a:lumMod val="10000"/>
                  </a:schemeClr>
                </a:solidFill>
                <a:latin typeface="+mj-lt"/>
              </a:endParaRPr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2395F108-FF83-4440-ACB8-A8CBDB93332E}"/>
                </a:ext>
              </a:extLst>
            </p:cNvPr>
            <p:cNvSpPr/>
            <p:nvPr/>
          </p:nvSpPr>
          <p:spPr>
            <a:xfrm>
              <a:off x="4175808" y="2887094"/>
              <a:ext cx="1530000" cy="1134000"/>
            </a:xfrm>
            <a:prstGeom prst="rect">
              <a:avLst/>
            </a:prstGeom>
            <a:gradFill>
              <a:gsLst>
                <a:gs pos="0">
                  <a:srgbClr val="BC945D"/>
                </a:gs>
                <a:gs pos="28000">
                  <a:srgbClr val="987141"/>
                </a:gs>
                <a:gs pos="78000">
                  <a:srgbClr val="D6A86A"/>
                </a:gs>
                <a:gs pos="63000">
                  <a:srgbClr val="F6C480"/>
                </a:gs>
                <a:gs pos="58000">
                  <a:srgbClr val="F3C27E"/>
                </a:gs>
                <a:gs pos="100000">
                  <a:srgbClr val="987141"/>
                </a:gs>
              </a:gsLst>
              <a:lin ang="0" scaled="0"/>
            </a:gradFill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2">
                    <a:lumMod val="10000"/>
                  </a:schemeClr>
                </a:solidFill>
                <a:latin typeface="+mj-lt"/>
              </a:endParaRPr>
            </a:p>
          </p:txBody>
        </p:sp>
      </p:grpSp>
      <p:sp>
        <p:nvSpPr>
          <p:cNvPr id="7" name="직사각형 6">
            <a:extLst>
              <a:ext uri="{FF2B5EF4-FFF2-40B4-BE49-F238E27FC236}">
                <a16:creationId xmlns:a16="http://schemas.microsoft.com/office/drawing/2014/main" id="{81F53105-3BD3-45BC-9697-B5CAA572651A}"/>
              </a:ext>
            </a:extLst>
          </p:cNvPr>
          <p:cNvSpPr/>
          <p:nvPr/>
        </p:nvSpPr>
        <p:spPr>
          <a:xfrm>
            <a:off x="3199798" y="1088172"/>
            <a:ext cx="5792400" cy="788400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3B4DBBB-48F1-41D4-BC0F-9434A8F5AE85}"/>
              </a:ext>
            </a:extLst>
          </p:cNvPr>
          <p:cNvSpPr/>
          <p:nvPr/>
        </p:nvSpPr>
        <p:spPr>
          <a:xfrm>
            <a:off x="3289298" y="1177566"/>
            <a:ext cx="5613400" cy="609612"/>
          </a:xfrm>
          <a:prstGeom prst="rect">
            <a:avLst/>
          </a:prstGeom>
          <a:gradFill>
            <a:gsLst>
              <a:gs pos="0">
                <a:srgbClr val="BC945D"/>
              </a:gs>
              <a:gs pos="28000">
                <a:srgbClr val="987141"/>
              </a:gs>
              <a:gs pos="78000">
                <a:srgbClr val="D6A86A"/>
              </a:gs>
              <a:gs pos="63000">
                <a:srgbClr val="F6C480"/>
              </a:gs>
              <a:gs pos="58000">
                <a:srgbClr val="F3C27E"/>
              </a:gs>
              <a:gs pos="100000">
                <a:srgbClr val="987141"/>
              </a:gs>
            </a:gsLst>
            <a:lin ang="0" scaled="0"/>
          </a:gra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SWOT analysis</a:t>
            </a:r>
            <a:endParaRPr lang="ko-KR" altLang="en-US" sz="32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14FC57-0828-4FA6-A492-3BC90F55157C}"/>
              </a:ext>
            </a:extLst>
          </p:cNvPr>
          <p:cNvSpPr txBox="1"/>
          <p:nvPr/>
        </p:nvSpPr>
        <p:spPr>
          <a:xfrm>
            <a:off x="8316555" y="2663981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EA7781-1B55-458A-A0D1-C2DFBA8E1B8B}"/>
              </a:ext>
            </a:extLst>
          </p:cNvPr>
          <p:cNvSpPr txBox="1"/>
          <p:nvPr/>
        </p:nvSpPr>
        <p:spPr>
          <a:xfrm>
            <a:off x="8316555" y="4815721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4CAFF2-296E-455D-AA6A-D98525FE708B}"/>
              </a:ext>
            </a:extLst>
          </p:cNvPr>
          <p:cNvSpPr txBox="1"/>
          <p:nvPr/>
        </p:nvSpPr>
        <p:spPr>
          <a:xfrm>
            <a:off x="1049206" y="2663981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B08C83-8926-4DC6-B5EF-C2F64AFED28B}"/>
              </a:ext>
            </a:extLst>
          </p:cNvPr>
          <p:cNvSpPr txBox="1"/>
          <p:nvPr/>
        </p:nvSpPr>
        <p:spPr>
          <a:xfrm>
            <a:off x="1049206" y="4815721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986BF894-89D2-4E4B-A813-334C84FA4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55090" y="3098275"/>
            <a:ext cx="371436" cy="222862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35534CD5-5216-4DE7-99BE-F64CB7007E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25507" y="3098275"/>
            <a:ext cx="270135" cy="270135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10C888D7-F361-47B5-B083-6879BDCB56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55091" y="4592273"/>
            <a:ext cx="371435" cy="360823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97E967F5-70CA-40C4-B09E-AE8C1F2F1C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25507" y="4641475"/>
            <a:ext cx="270135" cy="256629"/>
          </a:xfrm>
          <a:prstGeom prst="rect">
            <a:avLst/>
          </a:prstGeom>
        </p:spPr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D91E8599-55E0-45EA-BE40-B48C42890FEB}"/>
              </a:ext>
            </a:extLst>
          </p:cNvPr>
          <p:cNvSpPr/>
          <p:nvPr/>
        </p:nvSpPr>
        <p:spPr>
          <a:xfrm>
            <a:off x="4086405" y="5018243"/>
            <a:ext cx="1708806" cy="349702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OPPORTUNITIES</a:t>
            </a:r>
            <a:endParaRPr lang="ko-KR" altLang="en-US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0E022D7-5E15-47F9-879E-C39EA377B09C}"/>
              </a:ext>
            </a:extLst>
          </p:cNvPr>
          <p:cNvSpPr/>
          <p:nvPr/>
        </p:nvSpPr>
        <p:spPr>
          <a:xfrm>
            <a:off x="6006171" y="5018243"/>
            <a:ext cx="1708806" cy="349702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THREATS</a:t>
            </a:r>
            <a:endParaRPr lang="ko-KR" altLang="en-US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5EAC8DB-AB3B-44DC-BB38-DB6D70A3A96F}"/>
              </a:ext>
            </a:extLst>
          </p:cNvPr>
          <p:cNvSpPr/>
          <p:nvPr/>
        </p:nvSpPr>
        <p:spPr>
          <a:xfrm>
            <a:off x="4086405" y="3488549"/>
            <a:ext cx="1708806" cy="349702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STRENGTHS</a:t>
            </a:r>
            <a:endParaRPr lang="ko-KR" altLang="en-US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A1F44D8C-BB47-400D-9BDA-9DC2EFDAF074}"/>
              </a:ext>
            </a:extLst>
          </p:cNvPr>
          <p:cNvSpPr/>
          <p:nvPr/>
        </p:nvSpPr>
        <p:spPr>
          <a:xfrm>
            <a:off x="6006171" y="3488549"/>
            <a:ext cx="1708806" cy="349702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WEAKNESS</a:t>
            </a:r>
            <a:endParaRPr lang="ko-KR" altLang="en-US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0519272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bas Neue - Poppins Light">
      <a:majorFont>
        <a:latin typeface="Bebas Neue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rgbClr val="BC945D"/>
            </a:gs>
            <a:gs pos="28000">
              <a:srgbClr val="987141"/>
            </a:gs>
            <a:gs pos="78000">
              <a:srgbClr val="D6A86A"/>
            </a:gs>
            <a:gs pos="63000">
              <a:srgbClr val="F6C480"/>
            </a:gs>
            <a:gs pos="58000">
              <a:srgbClr val="F3C27E"/>
            </a:gs>
            <a:gs pos="100000">
              <a:srgbClr val="987141"/>
            </a:gs>
          </a:gsLst>
          <a:lin ang="0" scaled="0"/>
        </a:gradFill>
        <a:ln w="6350">
          <a:solidFill>
            <a:schemeClr val="tx1"/>
          </a:solidFill>
        </a:ln>
        <a:effectLst>
          <a:outerShdw blurRad="127000" dist="127000" dir="2700000" algn="tl" rotWithShape="0">
            <a:prstClr val="black">
              <a:alpha val="4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2">
                <a:lumMod val="10000"/>
              </a:schemeClr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3407</TotalTime>
  <Words>1598</Words>
  <Application>Microsoft Office PowerPoint</Application>
  <PresentationFormat>와이드스크린</PresentationFormat>
  <Paragraphs>202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Wingdings</vt:lpstr>
      <vt:lpstr>Poppins Light</vt:lpstr>
      <vt:lpstr>Arial Unicode MS</vt:lpstr>
      <vt:lpstr>Bebas Neue</vt:lpstr>
      <vt:lpstr>맑은 고딕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319</cp:revision>
  <dcterms:created xsi:type="dcterms:W3CDTF">2019-04-06T05:20:47Z</dcterms:created>
  <dcterms:modified xsi:type="dcterms:W3CDTF">2021-12-10T08:58:58Z</dcterms:modified>
</cp:coreProperties>
</file>