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embeddedFontLst>
    <p:embeddedFont>
      <p:font typeface="Raleway"/>
      <p:regular r:id="rId57"/>
      <p:bold r:id="rId58"/>
      <p:italic r:id="rId59"/>
      <p:boldItalic r:id="rId60"/>
    </p:embeddedFont>
    <p:embeddedFont>
      <p:font typeface="Roboto Thin"/>
      <p:regular r:id="rId61"/>
      <p:bold r:id="rId62"/>
      <p:italic r:id="rId63"/>
      <p:boldItalic r:id="rId64"/>
    </p:embeddedFont>
    <p:embeddedFont>
      <p:font typeface="Roboto"/>
      <p:regular r:id="rId65"/>
      <p:bold r:id="rId66"/>
      <p:italic r:id="rId67"/>
      <p:boldItalic r:id="rId68"/>
    </p:embeddedFont>
    <p:embeddedFont>
      <p:font typeface="Roboto Medium"/>
      <p:regular r:id="rId69"/>
      <p:bold r:id="rId70"/>
      <p:italic r:id="rId71"/>
      <p:boldItalic r:id="rId72"/>
    </p:embeddedFont>
    <p:embeddedFont>
      <p:font typeface="Didact Gothic"/>
      <p:regular r:id="rId73"/>
    </p:embeddedFont>
    <p:embeddedFont>
      <p:font typeface="Lora"/>
      <p:regular r:id="rId74"/>
      <p:bold r:id="rId75"/>
      <p:italic r:id="rId76"/>
      <p:boldItalic r:id="rId77"/>
    </p:embeddedFont>
    <p:embeddedFont>
      <p:font typeface="Kalam"/>
      <p:regular r:id="rId78"/>
      <p:bold r:id="rId7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DidactGothic-regular.fntdata"/><Relationship Id="rId72" Type="http://schemas.openxmlformats.org/officeDocument/2006/relationships/font" Target="fonts/RobotoMedium-boldItalic.fntdata"/><Relationship Id="rId31" Type="http://schemas.openxmlformats.org/officeDocument/2006/relationships/slide" Target="slides/slide17.xml"/><Relationship Id="rId75" Type="http://schemas.openxmlformats.org/officeDocument/2006/relationships/font" Target="fonts/Lora-bold.fntdata"/><Relationship Id="rId30" Type="http://schemas.openxmlformats.org/officeDocument/2006/relationships/slide" Target="slides/slide16.xml"/><Relationship Id="rId74" Type="http://schemas.openxmlformats.org/officeDocument/2006/relationships/font" Target="fonts/Lora-regular.fntdata"/><Relationship Id="rId33" Type="http://schemas.openxmlformats.org/officeDocument/2006/relationships/slide" Target="slides/slide19.xml"/><Relationship Id="rId77" Type="http://schemas.openxmlformats.org/officeDocument/2006/relationships/font" Target="fonts/Lora-boldItalic.fntdata"/><Relationship Id="rId32" Type="http://schemas.openxmlformats.org/officeDocument/2006/relationships/slide" Target="slides/slide18.xml"/><Relationship Id="rId76" Type="http://schemas.openxmlformats.org/officeDocument/2006/relationships/font" Target="fonts/Lora-italic.fntdata"/><Relationship Id="rId35" Type="http://schemas.openxmlformats.org/officeDocument/2006/relationships/slide" Target="slides/slide21.xml"/><Relationship Id="rId79" Type="http://schemas.openxmlformats.org/officeDocument/2006/relationships/font" Target="fonts/Kalam-bold.fntdata"/><Relationship Id="rId34" Type="http://schemas.openxmlformats.org/officeDocument/2006/relationships/slide" Target="slides/slide20.xml"/><Relationship Id="rId78" Type="http://schemas.openxmlformats.org/officeDocument/2006/relationships/font" Target="fonts/Kalam-regular.fntdata"/><Relationship Id="rId71" Type="http://schemas.openxmlformats.org/officeDocument/2006/relationships/font" Target="fonts/RobotoMedium-italic.fntdata"/><Relationship Id="rId70" Type="http://schemas.openxmlformats.org/officeDocument/2006/relationships/font" Target="fonts/RobotoMedium-bold.fntdata"/><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62" Type="http://schemas.openxmlformats.org/officeDocument/2006/relationships/font" Target="fonts/RobotoThin-bold.fntdata"/><Relationship Id="rId61" Type="http://schemas.openxmlformats.org/officeDocument/2006/relationships/font" Target="fonts/RobotoThin-regular.fntdata"/><Relationship Id="rId20" Type="http://schemas.openxmlformats.org/officeDocument/2006/relationships/slide" Target="slides/slide6.xml"/><Relationship Id="rId64" Type="http://schemas.openxmlformats.org/officeDocument/2006/relationships/font" Target="fonts/RobotoThin-boldItalic.fntdata"/><Relationship Id="rId63" Type="http://schemas.openxmlformats.org/officeDocument/2006/relationships/font" Target="fonts/RobotoThin-italic.fntdata"/><Relationship Id="rId22" Type="http://schemas.openxmlformats.org/officeDocument/2006/relationships/slide" Target="slides/slide8.xml"/><Relationship Id="rId66" Type="http://schemas.openxmlformats.org/officeDocument/2006/relationships/font" Target="fonts/Roboto-bold.fntdata"/><Relationship Id="rId21" Type="http://schemas.openxmlformats.org/officeDocument/2006/relationships/slide" Target="slides/slide7.xml"/><Relationship Id="rId65" Type="http://schemas.openxmlformats.org/officeDocument/2006/relationships/font" Target="fonts/Roboto-regular.fntdata"/><Relationship Id="rId24" Type="http://schemas.openxmlformats.org/officeDocument/2006/relationships/slide" Target="slides/slide10.xml"/><Relationship Id="rId68" Type="http://schemas.openxmlformats.org/officeDocument/2006/relationships/font" Target="fonts/Roboto-boldItalic.fntdata"/><Relationship Id="rId23" Type="http://schemas.openxmlformats.org/officeDocument/2006/relationships/slide" Target="slides/slide9.xml"/><Relationship Id="rId67" Type="http://schemas.openxmlformats.org/officeDocument/2006/relationships/font" Target="fonts/Roboto-italic.fntdata"/><Relationship Id="rId60" Type="http://schemas.openxmlformats.org/officeDocument/2006/relationships/font" Target="fonts/Raleway-boldItalic.fntdata"/><Relationship Id="rId26" Type="http://schemas.openxmlformats.org/officeDocument/2006/relationships/slide" Target="slides/slide12.xml"/><Relationship Id="rId25" Type="http://schemas.openxmlformats.org/officeDocument/2006/relationships/slide" Target="slides/slide11.xml"/><Relationship Id="rId69" Type="http://schemas.openxmlformats.org/officeDocument/2006/relationships/font" Target="fonts/RobotoMedium-regular.fntdata"/><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57" Type="http://schemas.openxmlformats.org/officeDocument/2006/relationships/font" Target="fonts/Raleway-regular.fntdata"/><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59" Type="http://schemas.openxmlformats.org/officeDocument/2006/relationships/font" Target="fonts/Raleway-italic.fntdata"/><Relationship Id="rId14" Type="http://schemas.openxmlformats.org/officeDocument/2006/relationships/notesMaster" Target="notesMasters/notesMaster1.xml"/><Relationship Id="rId58" Type="http://schemas.openxmlformats.org/officeDocument/2006/relationships/font" Target="fonts/Raleway-bold.fntdata"/><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4" name="Shape 1114"/>
        <p:cNvGrpSpPr/>
        <p:nvPr/>
      </p:nvGrpSpPr>
      <p:grpSpPr>
        <a:xfrm>
          <a:off x="0" y="0"/>
          <a:ext cx="0" cy="0"/>
          <a:chOff x="0" y="0"/>
          <a:chExt cx="0" cy="0"/>
        </a:xfrm>
      </p:grpSpPr>
      <p:sp>
        <p:nvSpPr>
          <p:cNvPr id="1115" name="Google Shape;111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6" name="Google Shape;111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8" name="Shape 1128"/>
        <p:cNvGrpSpPr/>
        <p:nvPr/>
      </p:nvGrpSpPr>
      <p:grpSpPr>
        <a:xfrm>
          <a:off x="0" y="0"/>
          <a:ext cx="0" cy="0"/>
          <a:chOff x="0" y="0"/>
          <a:chExt cx="0" cy="0"/>
        </a:xfrm>
      </p:grpSpPr>
      <p:sp>
        <p:nvSpPr>
          <p:cNvPr id="1129" name="Google Shape;112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0" name="Google Shape;1130;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1" name="Shape 1161"/>
        <p:cNvGrpSpPr/>
        <p:nvPr/>
      </p:nvGrpSpPr>
      <p:grpSpPr>
        <a:xfrm>
          <a:off x="0" y="0"/>
          <a:ext cx="0" cy="0"/>
          <a:chOff x="0" y="0"/>
          <a:chExt cx="0" cy="0"/>
        </a:xfrm>
      </p:grpSpPr>
      <p:sp>
        <p:nvSpPr>
          <p:cNvPr id="1162" name="Google Shape;1162;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3" name="Google Shape;116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5" name="Shape 1175"/>
        <p:cNvGrpSpPr/>
        <p:nvPr/>
      </p:nvGrpSpPr>
      <p:grpSpPr>
        <a:xfrm>
          <a:off x="0" y="0"/>
          <a:ext cx="0" cy="0"/>
          <a:chOff x="0" y="0"/>
          <a:chExt cx="0" cy="0"/>
        </a:xfrm>
      </p:grpSpPr>
      <p:sp>
        <p:nvSpPr>
          <p:cNvPr id="1176" name="Google Shape;1176;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7" name="Google Shape;11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0" name="Shape 1190"/>
        <p:cNvGrpSpPr/>
        <p:nvPr/>
      </p:nvGrpSpPr>
      <p:grpSpPr>
        <a:xfrm>
          <a:off x="0" y="0"/>
          <a:ext cx="0" cy="0"/>
          <a:chOff x="0" y="0"/>
          <a:chExt cx="0" cy="0"/>
        </a:xfrm>
      </p:grpSpPr>
      <p:sp>
        <p:nvSpPr>
          <p:cNvPr id="1191" name="Google Shape;1191;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2" name="Google Shape;119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6" name="Shape 1256"/>
        <p:cNvGrpSpPr/>
        <p:nvPr/>
      </p:nvGrpSpPr>
      <p:grpSpPr>
        <a:xfrm>
          <a:off x="0" y="0"/>
          <a:ext cx="0" cy="0"/>
          <a:chOff x="0" y="0"/>
          <a:chExt cx="0" cy="0"/>
        </a:xfrm>
      </p:grpSpPr>
      <p:sp>
        <p:nvSpPr>
          <p:cNvPr id="1257" name="Google Shape;125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8" name="Google Shape;125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74" name="Shape 1274"/>
        <p:cNvGrpSpPr/>
        <p:nvPr/>
      </p:nvGrpSpPr>
      <p:grpSpPr>
        <a:xfrm>
          <a:off x="0" y="0"/>
          <a:ext cx="0" cy="0"/>
          <a:chOff x="0" y="0"/>
          <a:chExt cx="0" cy="0"/>
        </a:xfrm>
      </p:grpSpPr>
      <p:sp>
        <p:nvSpPr>
          <p:cNvPr id="1275" name="Google Shape;127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6" name="Google Shape;12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3" name="Shape 1283"/>
        <p:cNvGrpSpPr/>
        <p:nvPr/>
      </p:nvGrpSpPr>
      <p:grpSpPr>
        <a:xfrm>
          <a:off x="0" y="0"/>
          <a:ext cx="0" cy="0"/>
          <a:chOff x="0" y="0"/>
          <a:chExt cx="0" cy="0"/>
        </a:xfrm>
      </p:grpSpPr>
      <p:sp>
        <p:nvSpPr>
          <p:cNvPr id="1284" name="Google Shape;1284;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5" name="Google Shape;128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8" name="Shape 1308"/>
        <p:cNvGrpSpPr/>
        <p:nvPr/>
      </p:nvGrpSpPr>
      <p:grpSpPr>
        <a:xfrm>
          <a:off x="0" y="0"/>
          <a:ext cx="0" cy="0"/>
          <a:chOff x="0" y="0"/>
          <a:chExt cx="0" cy="0"/>
        </a:xfrm>
      </p:grpSpPr>
      <p:sp>
        <p:nvSpPr>
          <p:cNvPr id="1309" name="Google Shape;1309;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0" name="Google Shape;1310;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3" name="Shape 1323"/>
        <p:cNvGrpSpPr/>
        <p:nvPr/>
      </p:nvGrpSpPr>
      <p:grpSpPr>
        <a:xfrm>
          <a:off x="0" y="0"/>
          <a:ext cx="0" cy="0"/>
          <a:chOff x="0" y="0"/>
          <a:chExt cx="0" cy="0"/>
        </a:xfrm>
      </p:grpSpPr>
      <p:sp>
        <p:nvSpPr>
          <p:cNvPr id="1324" name="Google Shape;1324;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5" name="Google Shape;132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5" name="Shape 985"/>
        <p:cNvGrpSpPr/>
        <p:nvPr/>
      </p:nvGrpSpPr>
      <p:grpSpPr>
        <a:xfrm>
          <a:off x="0" y="0"/>
          <a:ext cx="0" cy="0"/>
          <a:chOff x="0" y="0"/>
          <a:chExt cx="0" cy="0"/>
        </a:xfrm>
      </p:grpSpPr>
      <p:sp>
        <p:nvSpPr>
          <p:cNvPr id="986" name="Google Shape;986;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7" name="Google Shape;98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6" name="Shape 1336"/>
        <p:cNvGrpSpPr/>
        <p:nvPr/>
      </p:nvGrpSpPr>
      <p:grpSpPr>
        <a:xfrm>
          <a:off x="0" y="0"/>
          <a:ext cx="0" cy="0"/>
          <a:chOff x="0" y="0"/>
          <a:chExt cx="0" cy="0"/>
        </a:xfrm>
      </p:grpSpPr>
      <p:sp>
        <p:nvSpPr>
          <p:cNvPr id="1337" name="Google Shape;133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8" name="Google Shape;133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7" name="Shape 1347"/>
        <p:cNvGrpSpPr/>
        <p:nvPr/>
      </p:nvGrpSpPr>
      <p:grpSpPr>
        <a:xfrm>
          <a:off x="0" y="0"/>
          <a:ext cx="0" cy="0"/>
          <a:chOff x="0" y="0"/>
          <a:chExt cx="0" cy="0"/>
        </a:xfrm>
      </p:grpSpPr>
      <p:sp>
        <p:nvSpPr>
          <p:cNvPr id="1348" name="Google Shape;134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9" name="Google Shape;134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98" name="Shape 1498"/>
        <p:cNvGrpSpPr/>
        <p:nvPr/>
      </p:nvGrpSpPr>
      <p:grpSpPr>
        <a:xfrm>
          <a:off x="0" y="0"/>
          <a:ext cx="0" cy="0"/>
          <a:chOff x="0" y="0"/>
          <a:chExt cx="0" cy="0"/>
        </a:xfrm>
      </p:grpSpPr>
      <p:sp>
        <p:nvSpPr>
          <p:cNvPr id="1499" name="Google Shape;1499;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0" name="Google Shape;150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5" name="Shape 1515"/>
        <p:cNvGrpSpPr/>
        <p:nvPr/>
      </p:nvGrpSpPr>
      <p:grpSpPr>
        <a:xfrm>
          <a:off x="0" y="0"/>
          <a:ext cx="0" cy="0"/>
          <a:chOff x="0" y="0"/>
          <a:chExt cx="0" cy="0"/>
        </a:xfrm>
      </p:grpSpPr>
      <p:sp>
        <p:nvSpPr>
          <p:cNvPr id="1516" name="Google Shape;151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7" name="Google Shape;1517;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4" name="Shape 1554"/>
        <p:cNvGrpSpPr/>
        <p:nvPr/>
      </p:nvGrpSpPr>
      <p:grpSpPr>
        <a:xfrm>
          <a:off x="0" y="0"/>
          <a:ext cx="0" cy="0"/>
          <a:chOff x="0" y="0"/>
          <a:chExt cx="0" cy="0"/>
        </a:xfrm>
      </p:grpSpPr>
      <p:sp>
        <p:nvSpPr>
          <p:cNvPr id="1555" name="Google Shape;155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6" name="Google Shape;155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8" name="Shape 1568"/>
        <p:cNvGrpSpPr/>
        <p:nvPr/>
      </p:nvGrpSpPr>
      <p:grpSpPr>
        <a:xfrm>
          <a:off x="0" y="0"/>
          <a:ext cx="0" cy="0"/>
          <a:chOff x="0" y="0"/>
          <a:chExt cx="0" cy="0"/>
        </a:xfrm>
      </p:grpSpPr>
      <p:sp>
        <p:nvSpPr>
          <p:cNvPr id="1569" name="Google Shape;1569;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0" name="Google Shape;1570;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2" name="Shape 1592"/>
        <p:cNvGrpSpPr/>
        <p:nvPr/>
      </p:nvGrpSpPr>
      <p:grpSpPr>
        <a:xfrm>
          <a:off x="0" y="0"/>
          <a:ext cx="0" cy="0"/>
          <a:chOff x="0" y="0"/>
          <a:chExt cx="0" cy="0"/>
        </a:xfrm>
      </p:grpSpPr>
      <p:sp>
        <p:nvSpPr>
          <p:cNvPr id="1593" name="Google Shape;159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4" name="Google Shape;159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7" name="Shape 1607"/>
        <p:cNvGrpSpPr/>
        <p:nvPr/>
      </p:nvGrpSpPr>
      <p:grpSpPr>
        <a:xfrm>
          <a:off x="0" y="0"/>
          <a:ext cx="0" cy="0"/>
          <a:chOff x="0" y="0"/>
          <a:chExt cx="0" cy="0"/>
        </a:xfrm>
      </p:grpSpPr>
      <p:sp>
        <p:nvSpPr>
          <p:cNvPr id="1608" name="Google Shape;160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9" name="Google Shape;160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1" name="Shape 1621"/>
        <p:cNvGrpSpPr/>
        <p:nvPr/>
      </p:nvGrpSpPr>
      <p:grpSpPr>
        <a:xfrm>
          <a:off x="0" y="0"/>
          <a:ext cx="0" cy="0"/>
          <a:chOff x="0" y="0"/>
          <a:chExt cx="0" cy="0"/>
        </a:xfrm>
      </p:grpSpPr>
      <p:sp>
        <p:nvSpPr>
          <p:cNvPr id="1622" name="Google Shape;162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3" name="Google Shape;162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7" name="Shape 1627"/>
        <p:cNvGrpSpPr/>
        <p:nvPr/>
      </p:nvGrpSpPr>
      <p:grpSpPr>
        <a:xfrm>
          <a:off x="0" y="0"/>
          <a:ext cx="0" cy="0"/>
          <a:chOff x="0" y="0"/>
          <a:chExt cx="0" cy="0"/>
        </a:xfrm>
      </p:grpSpPr>
      <p:sp>
        <p:nvSpPr>
          <p:cNvPr id="1628" name="Google Shape;1628;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9" name="Google Shape;162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6" name="Shape 996"/>
        <p:cNvGrpSpPr/>
        <p:nvPr/>
      </p:nvGrpSpPr>
      <p:grpSpPr>
        <a:xfrm>
          <a:off x="0" y="0"/>
          <a:ext cx="0" cy="0"/>
          <a:chOff x="0" y="0"/>
          <a:chExt cx="0" cy="0"/>
        </a:xfrm>
      </p:grpSpPr>
      <p:sp>
        <p:nvSpPr>
          <p:cNvPr id="997" name="Google Shape;99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8" name="Google Shape;99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52" name="Shape 1652"/>
        <p:cNvGrpSpPr/>
        <p:nvPr/>
      </p:nvGrpSpPr>
      <p:grpSpPr>
        <a:xfrm>
          <a:off x="0" y="0"/>
          <a:ext cx="0" cy="0"/>
          <a:chOff x="0" y="0"/>
          <a:chExt cx="0" cy="0"/>
        </a:xfrm>
      </p:grpSpPr>
      <p:sp>
        <p:nvSpPr>
          <p:cNvPr id="1653" name="Google Shape;1653;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3" name="Shape 1663"/>
        <p:cNvGrpSpPr/>
        <p:nvPr/>
      </p:nvGrpSpPr>
      <p:grpSpPr>
        <a:xfrm>
          <a:off x="0" y="0"/>
          <a:ext cx="0" cy="0"/>
          <a:chOff x="0" y="0"/>
          <a:chExt cx="0" cy="0"/>
        </a:xfrm>
      </p:grpSpPr>
      <p:sp>
        <p:nvSpPr>
          <p:cNvPr id="1664" name="Google Shape;1664;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5" name="Google Shape;166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75" name="Shape 1675"/>
        <p:cNvGrpSpPr/>
        <p:nvPr/>
      </p:nvGrpSpPr>
      <p:grpSpPr>
        <a:xfrm>
          <a:off x="0" y="0"/>
          <a:ext cx="0" cy="0"/>
          <a:chOff x="0" y="0"/>
          <a:chExt cx="0" cy="0"/>
        </a:xfrm>
      </p:grpSpPr>
      <p:sp>
        <p:nvSpPr>
          <p:cNvPr id="1676" name="Google Shape;1676;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7" name="Google Shape;1677;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94" name="Shape 1694"/>
        <p:cNvGrpSpPr/>
        <p:nvPr/>
      </p:nvGrpSpPr>
      <p:grpSpPr>
        <a:xfrm>
          <a:off x="0" y="0"/>
          <a:ext cx="0" cy="0"/>
          <a:chOff x="0" y="0"/>
          <a:chExt cx="0" cy="0"/>
        </a:xfrm>
      </p:grpSpPr>
      <p:sp>
        <p:nvSpPr>
          <p:cNvPr id="1695" name="Google Shape;1695;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6" name="Google Shape;1696;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3" name="Shape 1733"/>
        <p:cNvGrpSpPr/>
        <p:nvPr/>
      </p:nvGrpSpPr>
      <p:grpSpPr>
        <a:xfrm>
          <a:off x="0" y="0"/>
          <a:ext cx="0" cy="0"/>
          <a:chOff x="0" y="0"/>
          <a:chExt cx="0" cy="0"/>
        </a:xfrm>
      </p:grpSpPr>
      <p:sp>
        <p:nvSpPr>
          <p:cNvPr id="1734" name="Google Shape;1734;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5" name="Google Shape;173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65" name="Shape 1765"/>
        <p:cNvGrpSpPr/>
        <p:nvPr/>
      </p:nvGrpSpPr>
      <p:grpSpPr>
        <a:xfrm>
          <a:off x="0" y="0"/>
          <a:ext cx="0" cy="0"/>
          <a:chOff x="0" y="0"/>
          <a:chExt cx="0" cy="0"/>
        </a:xfrm>
      </p:grpSpPr>
      <p:sp>
        <p:nvSpPr>
          <p:cNvPr id="1766" name="Google Shape;176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7" name="Google Shape;176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4" name="Shape 1784"/>
        <p:cNvGrpSpPr/>
        <p:nvPr/>
      </p:nvGrpSpPr>
      <p:grpSpPr>
        <a:xfrm>
          <a:off x="0" y="0"/>
          <a:ext cx="0" cy="0"/>
          <a:chOff x="0" y="0"/>
          <a:chExt cx="0" cy="0"/>
        </a:xfrm>
      </p:grpSpPr>
      <p:sp>
        <p:nvSpPr>
          <p:cNvPr id="1785" name="Google Shape;178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6" name="Google Shape;178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1" name="Shape 1801"/>
        <p:cNvGrpSpPr/>
        <p:nvPr/>
      </p:nvGrpSpPr>
      <p:grpSpPr>
        <a:xfrm>
          <a:off x="0" y="0"/>
          <a:ext cx="0" cy="0"/>
          <a:chOff x="0" y="0"/>
          <a:chExt cx="0" cy="0"/>
        </a:xfrm>
      </p:grpSpPr>
      <p:sp>
        <p:nvSpPr>
          <p:cNvPr id="1802" name="Google Shape;1802;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3" name="Google Shape;180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6" name="Shape 1816"/>
        <p:cNvGrpSpPr/>
        <p:nvPr/>
      </p:nvGrpSpPr>
      <p:grpSpPr>
        <a:xfrm>
          <a:off x="0" y="0"/>
          <a:ext cx="0" cy="0"/>
          <a:chOff x="0" y="0"/>
          <a:chExt cx="0" cy="0"/>
        </a:xfrm>
      </p:grpSpPr>
      <p:sp>
        <p:nvSpPr>
          <p:cNvPr id="1817" name="Google Shape;1817;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8" name="Google Shape;1818;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0" name="Shape 1840"/>
        <p:cNvGrpSpPr/>
        <p:nvPr/>
      </p:nvGrpSpPr>
      <p:grpSpPr>
        <a:xfrm>
          <a:off x="0" y="0"/>
          <a:ext cx="0" cy="0"/>
          <a:chOff x="0" y="0"/>
          <a:chExt cx="0" cy="0"/>
        </a:xfrm>
      </p:grpSpPr>
      <p:sp>
        <p:nvSpPr>
          <p:cNvPr id="1841" name="Google Shape;1841;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2" name="Google Shape;1842;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8" name="Shape 1008"/>
        <p:cNvGrpSpPr/>
        <p:nvPr/>
      </p:nvGrpSpPr>
      <p:grpSpPr>
        <a:xfrm>
          <a:off x="0" y="0"/>
          <a:ext cx="0" cy="0"/>
          <a:chOff x="0" y="0"/>
          <a:chExt cx="0" cy="0"/>
        </a:xfrm>
      </p:grpSpPr>
      <p:sp>
        <p:nvSpPr>
          <p:cNvPr id="1009" name="Google Shape;100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0" name="Google Shape;10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9" name="Shape 1859"/>
        <p:cNvGrpSpPr/>
        <p:nvPr/>
      </p:nvGrpSpPr>
      <p:grpSpPr>
        <a:xfrm>
          <a:off x="0" y="0"/>
          <a:ext cx="0" cy="0"/>
          <a:chOff x="0" y="0"/>
          <a:chExt cx="0" cy="0"/>
        </a:xfrm>
      </p:grpSpPr>
      <p:sp>
        <p:nvSpPr>
          <p:cNvPr id="1860" name="Google Shape;1860;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1" name="Google Shape;186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74" name="Shape 1874"/>
        <p:cNvGrpSpPr/>
        <p:nvPr/>
      </p:nvGrpSpPr>
      <p:grpSpPr>
        <a:xfrm>
          <a:off x="0" y="0"/>
          <a:ext cx="0" cy="0"/>
          <a:chOff x="0" y="0"/>
          <a:chExt cx="0" cy="0"/>
        </a:xfrm>
      </p:grpSpPr>
      <p:sp>
        <p:nvSpPr>
          <p:cNvPr id="1875" name="Google Shape;1875;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6" name="Google Shape;187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95" name="Shape 1895"/>
        <p:cNvGrpSpPr/>
        <p:nvPr/>
      </p:nvGrpSpPr>
      <p:grpSpPr>
        <a:xfrm>
          <a:off x="0" y="0"/>
          <a:ext cx="0" cy="0"/>
          <a:chOff x="0" y="0"/>
          <a:chExt cx="0" cy="0"/>
        </a:xfrm>
      </p:grpSpPr>
      <p:sp>
        <p:nvSpPr>
          <p:cNvPr id="1896" name="Google Shape;189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7" name="Google Shape;189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9" name="Shape 1019"/>
        <p:cNvGrpSpPr/>
        <p:nvPr/>
      </p:nvGrpSpPr>
      <p:grpSpPr>
        <a:xfrm>
          <a:off x="0" y="0"/>
          <a:ext cx="0" cy="0"/>
          <a:chOff x="0" y="0"/>
          <a:chExt cx="0" cy="0"/>
        </a:xfrm>
      </p:grpSpPr>
      <p:sp>
        <p:nvSpPr>
          <p:cNvPr id="1020" name="Google Shape;1020;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1" name="Google Shape;102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5" name="Shape 1035"/>
        <p:cNvGrpSpPr/>
        <p:nvPr/>
      </p:nvGrpSpPr>
      <p:grpSpPr>
        <a:xfrm>
          <a:off x="0" y="0"/>
          <a:ext cx="0" cy="0"/>
          <a:chOff x="0" y="0"/>
          <a:chExt cx="0" cy="0"/>
        </a:xfrm>
      </p:grpSpPr>
      <p:sp>
        <p:nvSpPr>
          <p:cNvPr id="1036" name="Google Shape;1036;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7" name="Google Shape;103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7" name="Shape 1057"/>
        <p:cNvGrpSpPr/>
        <p:nvPr/>
      </p:nvGrpSpPr>
      <p:grpSpPr>
        <a:xfrm>
          <a:off x="0" y="0"/>
          <a:ext cx="0" cy="0"/>
          <a:chOff x="0" y="0"/>
          <a:chExt cx="0" cy="0"/>
        </a:xfrm>
      </p:grpSpPr>
      <p:sp>
        <p:nvSpPr>
          <p:cNvPr id="1058" name="Google Shape;105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9" name="Google Shape;105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2" name="Shape 1072"/>
        <p:cNvGrpSpPr/>
        <p:nvPr/>
      </p:nvGrpSpPr>
      <p:grpSpPr>
        <a:xfrm>
          <a:off x="0" y="0"/>
          <a:ext cx="0" cy="0"/>
          <a:chOff x="0" y="0"/>
          <a:chExt cx="0" cy="0"/>
        </a:xfrm>
      </p:grpSpPr>
      <p:sp>
        <p:nvSpPr>
          <p:cNvPr id="1073" name="Google Shape;107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4" name="Google Shape;107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8" name="Shape 1098"/>
        <p:cNvGrpSpPr/>
        <p:nvPr/>
      </p:nvGrpSpPr>
      <p:grpSpPr>
        <a:xfrm>
          <a:off x="0" y="0"/>
          <a:ext cx="0" cy="0"/>
          <a:chOff x="0" y="0"/>
          <a:chExt cx="0" cy="0"/>
        </a:xfrm>
      </p:grpSpPr>
      <p:sp>
        <p:nvSpPr>
          <p:cNvPr id="1099" name="Google Shape;109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0" name="Google Shape;110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7.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4.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2.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3.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5.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1.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8.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6.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10.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sz="1333">
                <a:solidFill>
                  <a:schemeClr val="dk2"/>
                </a:solidFill>
                <a:latin typeface="Arial"/>
                <a:ea typeface="Arial"/>
                <a:cs typeface="Arial"/>
                <a:sym typeface="Arial"/>
              </a:defRPr>
            </a:lvl1pPr>
            <a:lvl2pPr indent="0" lvl="1" marL="0" marR="0" rtl="0" algn="r">
              <a:buClr>
                <a:schemeClr val="dk2"/>
              </a:buClr>
              <a:buSzPts val="1333"/>
              <a:buFont typeface="Arial"/>
              <a:buNone/>
              <a:defRPr sz="1333">
                <a:solidFill>
                  <a:schemeClr val="dk2"/>
                </a:solidFill>
                <a:latin typeface="Arial"/>
                <a:ea typeface="Arial"/>
                <a:cs typeface="Arial"/>
                <a:sym typeface="Arial"/>
              </a:defRPr>
            </a:lvl2pPr>
            <a:lvl3pPr indent="0" lvl="2" marL="0" marR="0" rtl="0" algn="r">
              <a:buClr>
                <a:schemeClr val="dk2"/>
              </a:buClr>
              <a:buSzPts val="1333"/>
              <a:buFont typeface="Arial"/>
              <a:buNone/>
              <a:defRPr sz="1333">
                <a:solidFill>
                  <a:schemeClr val="dk2"/>
                </a:solidFill>
                <a:latin typeface="Arial"/>
                <a:ea typeface="Arial"/>
                <a:cs typeface="Arial"/>
                <a:sym typeface="Arial"/>
              </a:defRPr>
            </a:lvl3pPr>
            <a:lvl4pPr indent="0" lvl="3" marL="0" marR="0" rtl="0" algn="r">
              <a:buClr>
                <a:schemeClr val="dk2"/>
              </a:buClr>
              <a:buSzPts val="1333"/>
              <a:buFont typeface="Arial"/>
              <a:buNone/>
              <a:defRPr sz="1333">
                <a:solidFill>
                  <a:schemeClr val="dk2"/>
                </a:solidFill>
                <a:latin typeface="Arial"/>
                <a:ea typeface="Arial"/>
                <a:cs typeface="Arial"/>
                <a:sym typeface="Arial"/>
              </a:defRPr>
            </a:lvl4pPr>
            <a:lvl5pPr indent="0" lvl="4" marL="0" marR="0" rtl="0" algn="r">
              <a:buClr>
                <a:schemeClr val="dk2"/>
              </a:buClr>
              <a:buSzPts val="1333"/>
              <a:buFont typeface="Arial"/>
              <a:buNone/>
              <a:defRPr sz="1333">
                <a:solidFill>
                  <a:schemeClr val="dk2"/>
                </a:solidFill>
                <a:latin typeface="Arial"/>
                <a:ea typeface="Arial"/>
                <a:cs typeface="Arial"/>
                <a:sym typeface="Arial"/>
              </a:defRPr>
            </a:lvl5pPr>
            <a:lvl6pPr indent="0" lvl="5" marL="0" marR="0" rtl="0" algn="r">
              <a:buClr>
                <a:schemeClr val="dk2"/>
              </a:buClr>
              <a:buSzPts val="1333"/>
              <a:buFont typeface="Arial"/>
              <a:buNone/>
              <a:defRPr sz="1333">
                <a:solidFill>
                  <a:schemeClr val="dk2"/>
                </a:solidFill>
                <a:latin typeface="Arial"/>
                <a:ea typeface="Arial"/>
                <a:cs typeface="Arial"/>
                <a:sym typeface="Arial"/>
              </a:defRPr>
            </a:lvl6pPr>
            <a:lvl7pPr indent="0" lvl="6" marL="0" marR="0" rtl="0" algn="r">
              <a:buClr>
                <a:schemeClr val="dk2"/>
              </a:buClr>
              <a:buSzPts val="1333"/>
              <a:buFont typeface="Arial"/>
              <a:buNone/>
              <a:defRPr sz="1333">
                <a:solidFill>
                  <a:schemeClr val="dk2"/>
                </a:solidFill>
                <a:latin typeface="Arial"/>
                <a:ea typeface="Arial"/>
                <a:cs typeface="Arial"/>
                <a:sym typeface="Arial"/>
              </a:defRPr>
            </a:lvl7pPr>
            <a:lvl8pPr indent="0" lvl="7" marL="0" marR="0" rtl="0" algn="r">
              <a:buClr>
                <a:schemeClr val="dk2"/>
              </a:buClr>
              <a:buSzPts val="1333"/>
              <a:buFont typeface="Arial"/>
              <a:buNone/>
              <a:defRPr sz="1333">
                <a:solidFill>
                  <a:schemeClr val="dk2"/>
                </a:solidFill>
                <a:latin typeface="Arial"/>
                <a:ea typeface="Arial"/>
                <a:cs typeface="Arial"/>
                <a:sym typeface="Arial"/>
              </a:defRPr>
            </a:lvl8pPr>
            <a:lvl9pPr indent="0" lvl="8" marL="0" marR="0" rt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6.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6.jpg"/><Relationship Id="rId5" Type="http://schemas.openxmlformats.org/officeDocument/2006/relationships/image" Target="../media/image4.jpg"/><Relationship Id="rId6" Type="http://schemas.openxmlformats.org/officeDocument/2006/relationships/image" Target="../media/image3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9.png"/><Relationship Id="rId5"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8.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3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39.png"/><Relationship Id="rId4"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49.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image" Target="../media/image40.png"/><Relationship Id="rId5" Type="http://schemas.openxmlformats.org/officeDocument/2006/relationships/image" Target="../media/image37.png"/><Relationship Id="rId6" Type="http://schemas.openxmlformats.org/officeDocument/2006/relationships/image" Target="../media/image48.png"/><Relationship Id="rId7" Type="http://schemas.openxmlformats.org/officeDocument/2006/relationships/image" Target="../media/image47.png"/><Relationship Id="rId8"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20.png"/><Relationship Id="rId5" Type="http://schemas.openxmlformats.org/officeDocument/2006/relationships/image" Target="../media/image11.png"/><Relationship Id="rId6" Type="http://schemas.openxmlformats.org/officeDocument/2006/relationships/image" Target="../media/image16.png"/><Relationship Id="rId7" Type="http://schemas.openxmlformats.org/officeDocument/2006/relationships/image" Target="../media/image52.png"/><Relationship Id="rId8"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3.png"/><Relationship Id="rId6"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1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52.png"/><Relationship Id="rId4" Type="http://schemas.openxmlformats.org/officeDocument/2006/relationships/image" Target="../media/image42.png"/><Relationship Id="rId5"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5.png"/><Relationship Id="rId6"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44.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52.png"/><Relationship Id="rId7"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55.png"/><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15.png"/><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59.png"/><Relationship Id="rId7" Type="http://schemas.openxmlformats.org/officeDocument/2006/relationships/image" Target="../media/image3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11.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11.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image" Target="../media/image62.png"/><Relationship Id="rId6" Type="http://schemas.openxmlformats.org/officeDocument/2006/relationships/image" Target="../media/image63.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5.png"/><Relationship Id="rId5" Type="http://schemas.openxmlformats.org/officeDocument/2006/relationships/image" Target="../media/image15.png"/><Relationship Id="rId6"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54.png"/><Relationship Id="rId5" Type="http://schemas.openxmlformats.org/officeDocument/2006/relationships/image" Target="../media/image56.png"/><Relationship Id="rId6" Type="http://schemas.openxmlformats.org/officeDocument/2006/relationships/hyperlink" Target="https://www.myfreeslides.com/" TargetMode="External"/><Relationship Id="rId7" Type="http://schemas.openxmlformats.org/officeDocument/2006/relationships/image" Target="../media/image60.png"/><Relationship Id="rId8" Type="http://schemas.openxmlformats.org/officeDocument/2006/relationships/hyperlink" Target="https://www.myfreeslides.com/free-download/templates/" TargetMode="External"/><Relationship Id="rId11" Type="http://schemas.openxmlformats.org/officeDocument/2006/relationships/image" Target="../media/image58.png"/><Relationship Id="rId10" Type="http://schemas.openxmlformats.org/officeDocument/2006/relationships/hyperlink" Target="https://www.myfreeslides.com/free-download/design-elements/" TargetMode="External"/><Relationship Id="rId13" Type="http://schemas.openxmlformats.org/officeDocument/2006/relationships/image" Target="../media/image61.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8.jpg"/><Relationship Id="rId9" Type="http://schemas.openxmlformats.org/officeDocument/2006/relationships/image" Target="../media/image13.png"/><Relationship Id="rId5" Type="http://schemas.openxmlformats.org/officeDocument/2006/relationships/image" Target="../media/image3.jpg"/><Relationship Id="rId6" Type="http://schemas.openxmlformats.org/officeDocument/2006/relationships/image" Target="../media/image7.jpg"/><Relationship Id="rId7" Type="http://schemas.openxmlformats.org/officeDocument/2006/relationships/image" Target="../media/image11.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9.png"/><Relationship Id="rId5" Type="http://schemas.openxmlformats.org/officeDocument/2006/relationships/image" Target="../media/image19.jpg"/><Relationship Id="rId6"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5.png"/><Relationship Id="rId5" Type="http://schemas.openxmlformats.org/officeDocument/2006/relationships/image" Target="../media/image17.png"/><Relationship Id="rId6" Type="http://schemas.openxmlformats.org/officeDocument/2006/relationships/image" Target="../media/image2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0.png"/><Relationship Id="rId4"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5.png"/><Relationship Id="rId7" Type="http://schemas.openxmlformats.org/officeDocument/2006/relationships/image" Target="../media/image15.png"/><Relationship Id="rId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6" name="Shape 956"/>
        <p:cNvGrpSpPr/>
        <p:nvPr/>
      </p:nvGrpSpPr>
      <p:grpSpPr>
        <a:xfrm>
          <a:off x="0" y="0"/>
          <a:ext cx="0" cy="0"/>
          <a:chOff x="0" y="0"/>
          <a:chExt cx="0" cy="0"/>
        </a:xfrm>
      </p:grpSpPr>
      <p:sp>
        <p:nvSpPr>
          <p:cNvPr id="957" name="Google Shape;957;p197"/>
          <p:cNvSpPr/>
          <p:nvPr/>
        </p:nvSpPr>
        <p:spPr>
          <a:xfrm>
            <a:off x="0" y="0"/>
            <a:ext cx="12192000" cy="6858000"/>
          </a:xfrm>
          <a:prstGeom prst="rect">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58" name="Google Shape;958;p197"/>
          <p:cNvSpPr/>
          <p:nvPr/>
        </p:nvSpPr>
        <p:spPr>
          <a:xfrm>
            <a:off x="0" y="3429000"/>
            <a:ext cx="12192000" cy="3429000"/>
          </a:xfrm>
          <a:prstGeom prst="rect">
            <a:avLst/>
          </a:prstGeom>
          <a:solidFill>
            <a:srgbClr val="5C84C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icture containing grass, outdoor, game, sport&#10;&#10;Description automatically generated" id="959" name="Google Shape;959;p197"/>
          <p:cNvPicPr preferRelativeResize="0"/>
          <p:nvPr>
            <p:ph idx="2" type="pic"/>
          </p:nvPr>
        </p:nvPicPr>
        <p:blipFill rotWithShape="1">
          <a:blip r:embed="rId3">
            <a:alphaModFix/>
          </a:blip>
          <a:srcRect b="0" l="16753" r="16752" t="0"/>
          <a:stretch/>
        </p:blipFill>
        <p:spPr>
          <a:xfrm>
            <a:off x="0" y="0"/>
            <a:ext cx="6840000" cy="6840000"/>
          </a:xfrm>
          <a:prstGeom prst="flowChartConnector">
            <a:avLst/>
          </a:prstGeom>
          <a:noFill/>
          <a:ln>
            <a:noFill/>
          </a:ln>
        </p:spPr>
      </p:pic>
      <p:pic>
        <p:nvPicPr>
          <p:cNvPr id="960" name="Google Shape;960;p197"/>
          <p:cNvPicPr preferRelativeResize="0"/>
          <p:nvPr/>
        </p:nvPicPr>
        <p:blipFill rotWithShape="1">
          <a:blip r:embed="rId4">
            <a:alphaModFix/>
          </a:blip>
          <a:srcRect b="0" l="0" r="0" t="0"/>
          <a:stretch/>
        </p:blipFill>
        <p:spPr>
          <a:xfrm>
            <a:off x="179401" y="4625511"/>
            <a:ext cx="2099342" cy="3909121"/>
          </a:xfrm>
          <a:prstGeom prst="rect">
            <a:avLst/>
          </a:prstGeom>
          <a:noFill/>
          <a:ln>
            <a:noFill/>
          </a:ln>
        </p:spPr>
      </p:pic>
      <p:pic>
        <p:nvPicPr>
          <p:cNvPr id="961" name="Google Shape;961;p197"/>
          <p:cNvPicPr preferRelativeResize="0"/>
          <p:nvPr/>
        </p:nvPicPr>
        <p:blipFill rotWithShape="1">
          <a:blip r:embed="rId5">
            <a:alphaModFix/>
          </a:blip>
          <a:srcRect b="0" l="0" r="0" t="0"/>
          <a:stretch/>
        </p:blipFill>
        <p:spPr>
          <a:xfrm>
            <a:off x="10101900" y="5504114"/>
            <a:ext cx="1783213" cy="1035415"/>
          </a:xfrm>
          <a:prstGeom prst="rect">
            <a:avLst/>
          </a:prstGeom>
          <a:noFill/>
          <a:ln>
            <a:noFill/>
          </a:ln>
        </p:spPr>
      </p:pic>
      <p:pic>
        <p:nvPicPr>
          <p:cNvPr id="962" name="Google Shape;962;p197"/>
          <p:cNvPicPr preferRelativeResize="0"/>
          <p:nvPr/>
        </p:nvPicPr>
        <p:blipFill rotWithShape="1">
          <a:blip r:embed="rId6">
            <a:alphaModFix/>
          </a:blip>
          <a:srcRect b="0" l="0" r="0" t="0"/>
          <a:stretch/>
        </p:blipFill>
        <p:spPr>
          <a:xfrm>
            <a:off x="9440149" y="554159"/>
            <a:ext cx="2160379" cy="696896"/>
          </a:xfrm>
          <a:prstGeom prst="rect">
            <a:avLst/>
          </a:prstGeom>
          <a:noFill/>
          <a:ln>
            <a:noFill/>
          </a:ln>
        </p:spPr>
      </p:pic>
      <p:pic>
        <p:nvPicPr>
          <p:cNvPr descr="Earth globe: Americas" id="963" name="Google Shape;963;p197"/>
          <p:cNvPicPr preferRelativeResize="0"/>
          <p:nvPr/>
        </p:nvPicPr>
        <p:blipFill rotWithShape="1">
          <a:blip r:embed="rId7">
            <a:alphaModFix/>
          </a:blip>
          <a:srcRect b="0" l="0" r="0" t="0"/>
          <a:stretch/>
        </p:blipFill>
        <p:spPr>
          <a:xfrm>
            <a:off x="11417728" y="179637"/>
            <a:ext cx="618470" cy="618470"/>
          </a:xfrm>
          <a:prstGeom prst="rect">
            <a:avLst/>
          </a:prstGeom>
          <a:noFill/>
          <a:ln>
            <a:noFill/>
          </a:ln>
        </p:spPr>
      </p:pic>
      <p:grpSp>
        <p:nvGrpSpPr>
          <p:cNvPr id="964" name="Google Shape;964;p197"/>
          <p:cNvGrpSpPr/>
          <p:nvPr/>
        </p:nvGrpSpPr>
        <p:grpSpPr>
          <a:xfrm>
            <a:off x="208610" y="257450"/>
            <a:ext cx="1523802" cy="344646"/>
            <a:chOff x="8711066" y="1054659"/>
            <a:chExt cx="2064703" cy="466984"/>
          </a:xfrm>
        </p:grpSpPr>
        <p:sp>
          <p:nvSpPr>
            <p:cNvPr id="965" name="Google Shape;965;p197"/>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6" name="Google Shape;966;p197"/>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7" name="Google Shape;967;p197"/>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8" name="Google Shape;968;p197"/>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69" name="Google Shape;969;p197"/>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0" name="Google Shape;970;p197"/>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1" name="Google Shape;971;p197"/>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2" name="Google Shape;972;p197"/>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3" name="Google Shape;973;p197"/>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4" name="Google Shape;974;p197"/>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5" name="Google Shape;975;p197"/>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76" name="Google Shape;976;p197"/>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pic>
        <p:nvPicPr>
          <p:cNvPr id="977" name="Google Shape;977;p197"/>
          <p:cNvPicPr preferRelativeResize="0"/>
          <p:nvPr/>
        </p:nvPicPr>
        <p:blipFill rotWithShape="1">
          <a:blip r:embed="rId8">
            <a:alphaModFix/>
          </a:blip>
          <a:srcRect b="0" l="0" r="0" t="0"/>
          <a:stretch/>
        </p:blipFill>
        <p:spPr>
          <a:xfrm>
            <a:off x="9440149" y="5882741"/>
            <a:ext cx="904018" cy="139080"/>
          </a:xfrm>
          <a:prstGeom prst="rect">
            <a:avLst/>
          </a:prstGeom>
          <a:noFill/>
          <a:ln>
            <a:noFill/>
          </a:ln>
        </p:spPr>
      </p:pic>
      <p:sp>
        <p:nvSpPr>
          <p:cNvPr id="978" name="Google Shape;978;p197"/>
          <p:cNvSpPr/>
          <p:nvPr/>
        </p:nvSpPr>
        <p:spPr>
          <a:xfrm>
            <a:off x="-18977" y="0"/>
            <a:ext cx="6858000" cy="6858000"/>
          </a:xfrm>
          <a:prstGeom prst="ellipse">
            <a:avLst/>
          </a:prstGeom>
          <a:noFill/>
          <a:ln cap="flat" cmpd="sng" w="31750">
            <a:solidFill>
              <a:schemeClr val="lt1"/>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200">
              <a:solidFill>
                <a:schemeClr val="lt1"/>
              </a:solidFill>
              <a:latin typeface="Calibri"/>
              <a:ea typeface="Calibri"/>
              <a:cs typeface="Calibri"/>
              <a:sym typeface="Calibri"/>
            </a:endParaRPr>
          </a:p>
        </p:txBody>
      </p:sp>
      <p:grpSp>
        <p:nvGrpSpPr>
          <p:cNvPr id="979" name="Google Shape;979;p197"/>
          <p:cNvGrpSpPr/>
          <p:nvPr/>
        </p:nvGrpSpPr>
        <p:grpSpPr>
          <a:xfrm>
            <a:off x="383320" y="1887156"/>
            <a:ext cx="296666" cy="3148069"/>
            <a:chOff x="383320" y="1887156"/>
            <a:chExt cx="296666" cy="3148069"/>
          </a:xfrm>
        </p:grpSpPr>
        <p:sp>
          <p:nvSpPr>
            <p:cNvPr id="980" name="Google Shape;980;p197"/>
            <p:cNvSpPr/>
            <p:nvPr/>
          </p:nvSpPr>
          <p:spPr>
            <a:xfrm>
              <a:off x="383320"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1" name="Google Shape;981;p197"/>
            <p:cNvSpPr/>
            <p:nvPr/>
          </p:nvSpPr>
          <p:spPr>
            <a:xfrm>
              <a:off x="383320"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82" name="Google Shape;982;p197"/>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sp>
        <p:nvSpPr>
          <p:cNvPr id="983" name="Google Shape;983;p197"/>
          <p:cNvSpPr txBox="1"/>
          <p:nvPr/>
        </p:nvSpPr>
        <p:spPr>
          <a:xfrm>
            <a:off x="6417319" y="2955506"/>
            <a:ext cx="6195409" cy="125060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6000"/>
              <a:buFont typeface="Arial"/>
              <a:buNone/>
            </a:pPr>
            <a:r>
              <a:rPr b="1" lang="en-GB" sz="6000" u="none">
                <a:solidFill>
                  <a:schemeClr val="lt1"/>
                </a:solidFill>
                <a:latin typeface="Raleway"/>
                <a:ea typeface="Raleway"/>
                <a:cs typeface="Raleway"/>
                <a:sym typeface="Raleway"/>
              </a:rPr>
              <a:t>Title Here</a:t>
            </a:r>
            <a:endParaRPr b="1" sz="6000" u="none">
              <a:solidFill>
                <a:schemeClr val="lt1"/>
              </a:solidFill>
              <a:latin typeface="Raleway"/>
              <a:ea typeface="Raleway"/>
              <a:cs typeface="Raleway"/>
              <a:sym typeface="Raleway"/>
            </a:endParaRPr>
          </a:p>
        </p:txBody>
      </p:sp>
      <p:pic>
        <p:nvPicPr>
          <p:cNvPr id="984" name="Google Shape;984;p197"/>
          <p:cNvPicPr preferRelativeResize="0"/>
          <p:nvPr/>
        </p:nvPicPr>
        <p:blipFill rotWithShape="1">
          <a:blip r:embed="rId4">
            <a:alphaModFix/>
          </a:blip>
          <a:srcRect b="0" l="0" r="0" t="0"/>
          <a:stretch/>
        </p:blipFill>
        <p:spPr>
          <a:xfrm rot="10800000">
            <a:off x="5570942" y="-856210"/>
            <a:ext cx="1326972" cy="24709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7"/>
                                        </p:tgtEl>
                                        <p:attrNameLst>
                                          <p:attrName>style.visibility</p:attrName>
                                        </p:attrNameLst>
                                      </p:cBhvr>
                                      <p:to>
                                        <p:strVal val="visible"/>
                                      </p:to>
                                    </p:set>
                                    <p:animEffect filter="fade" transition="in">
                                      <p:cBhvr>
                                        <p:cTn dur="500"/>
                                        <p:tgtEl>
                                          <p:spTgt spid="9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70C0"/>
        </a:solidFill>
      </p:bgPr>
    </p:bg>
    <p:spTree>
      <p:nvGrpSpPr>
        <p:cNvPr id="1117" name="Shape 1117"/>
        <p:cNvGrpSpPr/>
        <p:nvPr/>
      </p:nvGrpSpPr>
      <p:grpSpPr>
        <a:xfrm>
          <a:off x="0" y="0"/>
          <a:ext cx="0" cy="0"/>
          <a:chOff x="0" y="0"/>
          <a:chExt cx="0" cy="0"/>
        </a:xfrm>
      </p:grpSpPr>
      <p:sp>
        <p:nvSpPr>
          <p:cNvPr id="1118" name="Google Shape;1118;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9" name="Google Shape;1119;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0" name="Google Shape;1120;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21" name="Google Shape;1121;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22" name="Google Shape;1122;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23" name="Google Shape;1123;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24" name="Google Shape;1124;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25" name="Google Shape;1125;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6" name="Google Shape;1126;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7" name="Google Shape;1127;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4"/>
                                        </p:tgtEl>
                                        <p:attrNameLst>
                                          <p:attrName>style.visibility</p:attrName>
                                        </p:attrNameLst>
                                      </p:cBhvr>
                                      <p:to>
                                        <p:strVal val="visible"/>
                                      </p:to>
                                    </p:set>
                                    <p:animEffect filter="fade" transition="in">
                                      <p:cBhvr>
                                        <p:cTn dur="500"/>
                                        <p:tgtEl>
                                          <p:spTgt spid="1124"/>
                                        </p:tgtEl>
                                      </p:cBhvr>
                                    </p:animEffect>
                                  </p:childTnLst>
                                </p:cTn>
                              </p:par>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500"/>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31" name="Shape 1131"/>
        <p:cNvGrpSpPr/>
        <p:nvPr/>
      </p:nvGrpSpPr>
      <p:grpSpPr>
        <a:xfrm>
          <a:off x="0" y="0"/>
          <a:ext cx="0" cy="0"/>
          <a:chOff x="0" y="0"/>
          <a:chExt cx="0" cy="0"/>
        </a:xfrm>
      </p:grpSpPr>
      <p:sp>
        <p:nvSpPr>
          <p:cNvPr id="1132" name="Google Shape;1132;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33" name="Google Shape;1133;p207"/>
          <p:cNvGrpSpPr/>
          <p:nvPr/>
        </p:nvGrpSpPr>
        <p:grpSpPr>
          <a:xfrm>
            <a:off x="1039151" y="954901"/>
            <a:ext cx="3315772" cy="4948207"/>
            <a:chOff x="1118224" y="283725"/>
            <a:chExt cx="2090826" cy="4076400"/>
          </a:xfrm>
        </p:grpSpPr>
        <p:sp>
          <p:nvSpPr>
            <p:cNvPr id="1134" name="Google Shape;1134;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5" name="Google Shape;1135;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7" name="Google Shape;1137;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8" name="Google Shape;1138;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9" name="Google Shape;1139;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41" name="Google Shape;1141;p207"/>
          <p:cNvGrpSpPr/>
          <p:nvPr/>
        </p:nvGrpSpPr>
        <p:grpSpPr>
          <a:xfrm>
            <a:off x="4438109" y="954901"/>
            <a:ext cx="3315772" cy="4948207"/>
            <a:chOff x="1118224" y="283725"/>
            <a:chExt cx="2090826" cy="4076400"/>
          </a:xfrm>
        </p:grpSpPr>
        <p:sp>
          <p:nvSpPr>
            <p:cNvPr id="1142" name="Google Shape;1142;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3" name="Google Shape;1143;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5" name="Google Shape;1145;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6" name="Google Shape;1146;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7" name="Google Shape;1147;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8" name="Google Shape;1148;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9" name="Google Shape;1149;p207"/>
          <p:cNvGrpSpPr/>
          <p:nvPr/>
        </p:nvGrpSpPr>
        <p:grpSpPr>
          <a:xfrm>
            <a:off x="7837067" y="954901"/>
            <a:ext cx="3315772" cy="4948207"/>
            <a:chOff x="1118224" y="283725"/>
            <a:chExt cx="2090826" cy="4076400"/>
          </a:xfrm>
        </p:grpSpPr>
        <p:sp>
          <p:nvSpPr>
            <p:cNvPr id="1150" name="Google Shape;1150;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1" name="Google Shape;1151;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2" name="Google Shape;1152;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53" name="Google Shape;1153;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4" name="Google Shape;1154;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5" name="Google Shape;1155;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6" name="Google Shape;1156;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7" name="Google Shape;1157;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8" name="Google Shape;1158;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9" name="Google Shape;1159;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0" name="Google Shape;1160;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33"/>
                                        </p:tgtEl>
                                        <p:attrNameLst>
                                          <p:attrName>style.visibility</p:attrName>
                                        </p:attrNameLst>
                                      </p:cBhvr>
                                      <p:to>
                                        <p:strVal val="visible"/>
                                      </p:to>
                                    </p:set>
                                    <p:animEffect filter="fade" transition="in">
                                      <p:cBhvr>
                                        <p:cTn dur="1000"/>
                                        <p:tgtEl>
                                          <p:spTgt spid="1133"/>
                                        </p:tgtEl>
                                      </p:cBhvr>
                                    </p:animEffect>
                                  </p:childTnLst>
                                </p:cTn>
                              </p:par>
                              <p:par>
                                <p:cTn fill="hold" nodeType="withEffect" presetClass="entr" presetID="10" presetSubtype="0">
                                  <p:stCondLst>
                                    <p:cond delay="500"/>
                                  </p:stCondLst>
                                  <p:childTnLst>
                                    <p:set>
                                      <p:cBhvr>
                                        <p:cTn dur="1" fill="hold">
                                          <p:stCondLst>
                                            <p:cond delay="0"/>
                                          </p:stCondLst>
                                        </p:cTn>
                                        <p:tgtEl>
                                          <p:spTgt spid="1141"/>
                                        </p:tgtEl>
                                        <p:attrNameLst>
                                          <p:attrName>style.visibility</p:attrName>
                                        </p:attrNameLst>
                                      </p:cBhvr>
                                      <p:to>
                                        <p:strVal val="visible"/>
                                      </p:to>
                                    </p:set>
                                    <p:animEffect filter="fade" transition="in">
                                      <p:cBhvr>
                                        <p:cTn dur="1000"/>
                                        <p:tgtEl>
                                          <p:spTgt spid="1141"/>
                                        </p:tgtEl>
                                      </p:cBhvr>
                                    </p:animEffect>
                                  </p:childTnLst>
                                </p:cTn>
                              </p:par>
                              <p:par>
                                <p:cTn fill="hold" nodeType="withEffect" presetClass="entr" presetID="10" presetSubtype="0">
                                  <p:stCondLst>
                                    <p:cond delay="750"/>
                                  </p:stCondLst>
                                  <p:childTnLst>
                                    <p:set>
                                      <p:cBhvr>
                                        <p:cTn dur="1" fill="hold">
                                          <p:stCondLst>
                                            <p:cond delay="0"/>
                                          </p:stCondLst>
                                        </p:cTn>
                                        <p:tgtEl>
                                          <p:spTgt spid="1149"/>
                                        </p:tgtEl>
                                        <p:attrNameLst>
                                          <p:attrName>style.visibility</p:attrName>
                                        </p:attrNameLst>
                                      </p:cBhvr>
                                      <p:to>
                                        <p:strVal val="visible"/>
                                      </p:to>
                                    </p:set>
                                    <p:animEffect filter="fade" transition="in">
                                      <p:cBhvr>
                                        <p:cTn dur="1000"/>
                                        <p:tgtEl>
                                          <p:spTgt spid="1149"/>
                                        </p:tgtEl>
                                      </p:cBhvr>
                                    </p:animEffect>
                                  </p:childTnLst>
                                </p:cTn>
                              </p:par>
                              <p:par>
                                <p:cTn fill="hold" nodeType="withEffect" presetClass="entr" presetID="10" presetSubtype="0">
                                  <p:stCondLst>
                                    <p:cond delay="250"/>
                                  </p:stCondLst>
                                  <p:childTnLst>
                                    <p:set>
                                      <p:cBhvr>
                                        <p:cTn dur="1" fill="hold">
                                          <p:stCondLst>
                                            <p:cond delay="0"/>
                                          </p:stCondLst>
                                        </p:cTn>
                                        <p:tgtEl>
                                          <p:spTgt spid="1157"/>
                                        </p:tgtEl>
                                        <p:attrNameLst>
                                          <p:attrName>style.visibility</p:attrName>
                                        </p:attrNameLst>
                                      </p:cBhvr>
                                      <p:to>
                                        <p:strVal val="visible"/>
                                      </p:to>
                                    </p:set>
                                    <p:animEffect filter="fade" transition="in">
                                      <p:cBhvr>
                                        <p:cTn dur="500"/>
                                        <p:tgtEl>
                                          <p:spTgt spid="1157"/>
                                        </p:tgtEl>
                                      </p:cBhvr>
                                    </p:animEffect>
                                  </p:childTnLst>
                                </p:cTn>
                              </p:par>
                              <p:par>
                                <p:cTn fill="hold" nodeType="withEffect" presetClass="entr" presetID="10" presetSubtype="0">
                                  <p:stCondLst>
                                    <p:cond delay="250"/>
                                  </p:stCondLst>
                                  <p:childTnLst>
                                    <p:set>
                                      <p:cBhvr>
                                        <p:cTn dur="1" fill="hold">
                                          <p:stCondLst>
                                            <p:cond delay="0"/>
                                          </p:stCondLst>
                                        </p:cTn>
                                        <p:tgtEl>
                                          <p:spTgt spid="1132"/>
                                        </p:tgtEl>
                                        <p:attrNameLst>
                                          <p:attrName>style.visibility</p:attrName>
                                        </p:attrNameLst>
                                      </p:cBhvr>
                                      <p:to>
                                        <p:strVal val="visible"/>
                                      </p:to>
                                    </p:set>
                                    <p:animEffect filter="fade" transition="in">
                                      <p:cBhvr>
                                        <p:cTn dur="500"/>
                                        <p:tgtEl>
                                          <p:spTgt spid="11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64" name="Shape 1164"/>
        <p:cNvGrpSpPr/>
        <p:nvPr/>
      </p:nvGrpSpPr>
      <p:grpSpPr>
        <a:xfrm>
          <a:off x="0" y="0"/>
          <a:ext cx="0" cy="0"/>
          <a:chOff x="0" y="0"/>
          <a:chExt cx="0" cy="0"/>
        </a:xfrm>
      </p:grpSpPr>
      <p:sp>
        <p:nvSpPr>
          <p:cNvPr id="1165" name="Google Shape;1165;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6" name="Google Shape;1166;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7" name="Google Shape;1167;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8" name="Google Shape;1168;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9" name="Google Shape;1169;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70" name="Google Shape;1170;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71" name="Google Shape;1171;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72" name="Google Shape;1172;p208"/>
          <p:cNvPicPr preferRelativeResize="0"/>
          <p:nvPr>
            <p:ph idx="2" type="pic"/>
          </p:nvPr>
        </p:nvPicPr>
        <p:blipFill rotWithShape="1">
          <a:blip r:embed="rId4">
            <a:alphaModFix/>
          </a:blip>
          <a:srcRect b="0" l="4936" r="17345" t="0"/>
          <a:stretch/>
        </p:blipFill>
        <p:spPr>
          <a:xfrm>
            <a:off x="2138763" y="1125000"/>
            <a:ext cx="2449513" cy="2447925"/>
          </a:xfrm>
          <a:prstGeom prst="flowChartConnector">
            <a:avLst/>
          </a:prstGeom>
          <a:noFill/>
          <a:ln>
            <a:noFill/>
          </a:ln>
        </p:spPr>
      </p:pic>
      <p:pic>
        <p:nvPicPr>
          <p:cNvPr descr="A picture containing object&#10;&#10;Description automatically generated" id="1173" name="Google Shape;1173;p208"/>
          <p:cNvPicPr preferRelativeResize="0"/>
          <p:nvPr>
            <p:ph idx="3" type="pic"/>
          </p:nvPr>
        </p:nvPicPr>
        <p:blipFill rotWithShape="1">
          <a:blip r:embed="rId5">
            <a:alphaModFix/>
          </a:blip>
          <a:srcRect b="31"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74" name="Google Shape;1174;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9"/>
                                        </p:tgtEl>
                                        <p:attrNameLst>
                                          <p:attrName>style.visibility</p:attrName>
                                        </p:attrNameLst>
                                      </p:cBhvr>
                                      <p:to>
                                        <p:strVal val="visible"/>
                                      </p:to>
                                    </p:set>
                                    <p:animEffect filter="fade" transition="in">
                                      <p:cBhvr>
                                        <p:cTn dur="500"/>
                                        <p:tgtEl>
                                          <p:spTgt spid="1169"/>
                                        </p:tgtEl>
                                      </p:cBhvr>
                                    </p:animEffect>
                                  </p:childTnLst>
                                </p:cTn>
                              </p:par>
                              <p:par>
                                <p:cTn fill="hold" nodeType="withEffect" presetClass="entr" presetID="10" presetSubtype="0">
                                  <p:stCondLst>
                                    <p:cond delay="250"/>
                                  </p:stCondLst>
                                  <p:childTnLst>
                                    <p:set>
                                      <p:cBhvr>
                                        <p:cTn dur="1" fill="hold">
                                          <p:stCondLst>
                                            <p:cond delay="0"/>
                                          </p:stCondLst>
                                        </p:cTn>
                                        <p:tgtEl>
                                          <p:spTgt spid="1170"/>
                                        </p:tgtEl>
                                        <p:attrNameLst>
                                          <p:attrName>style.visibility</p:attrName>
                                        </p:attrNameLst>
                                      </p:cBhvr>
                                      <p:to>
                                        <p:strVal val="visible"/>
                                      </p:to>
                                    </p:set>
                                    <p:animEffect filter="fade" transition="in">
                                      <p:cBhvr>
                                        <p:cTn dur="500"/>
                                        <p:tgtEl>
                                          <p:spTgt spid="1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78" name="Shape 1178"/>
        <p:cNvGrpSpPr/>
        <p:nvPr/>
      </p:nvGrpSpPr>
      <p:grpSpPr>
        <a:xfrm>
          <a:off x="0" y="0"/>
          <a:ext cx="0" cy="0"/>
          <a:chOff x="0" y="0"/>
          <a:chExt cx="0" cy="0"/>
        </a:xfrm>
      </p:grpSpPr>
      <p:sp>
        <p:nvSpPr>
          <p:cNvPr id="1179" name="Google Shape;1179;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80" name="Google Shape;1180;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81" name="Google Shape;1181;p209"/>
          <p:cNvGrpSpPr/>
          <p:nvPr/>
        </p:nvGrpSpPr>
        <p:grpSpPr>
          <a:xfrm>
            <a:off x="8250689" y="775547"/>
            <a:ext cx="486912" cy="344645"/>
            <a:chOff x="743484" y="5375305"/>
            <a:chExt cx="1170774" cy="652447"/>
          </a:xfrm>
        </p:grpSpPr>
        <p:sp>
          <p:nvSpPr>
            <p:cNvPr id="1182" name="Google Shape;1182;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3" name="Google Shape;1183;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4" name="Google Shape;1184;p209"/>
            <p:cNvSpPr/>
            <p:nvPr/>
          </p:nvSpPr>
          <p:spPr>
            <a:xfrm>
              <a:off x="743484" y="5734229"/>
              <a:ext cx="1170774" cy="94003"/>
            </a:xfrm>
            <a:prstGeom prst="rect">
              <a:avLst/>
            </a:prstGeom>
            <a:solidFill>
              <a:schemeClr val="lt1">
                <a:alpha val="8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5" name="Google Shape;1185;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6" name="Google Shape;1186;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7" name="Google Shape;1187;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8" name="Google Shape;1188;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9" name="Google Shape;1189;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93" name="Shape 1193"/>
        <p:cNvGrpSpPr/>
        <p:nvPr/>
      </p:nvGrpSpPr>
      <p:grpSpPr>
        <a:xfrm>
          <a:off x="0" y="0"/>
          <a:ext cx="0" cy="0"/>
          <a:chOff x="0" y="0"/>
          <a:chExt cx="0" cy="0"/>
        </a:xfrm>
      </p:grpSpPr>
      <p:sp>
        <p:nvSpPr>
          <p:cNvPr id="1194" name="Google Shape;1194;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5" name="Google Shape;1195;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6" name="Google Shape;1196;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7" name="Google Shape;1197;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8" name="Google Shape;1198;p210"/>
          <p:cNvGrpSpPr/>
          <p:nvPr/>
        </p:nvGrpSpPr>
        <p:grpSpPr>
          <a:xfrm>
            <a:off x="5009790" y="2945971"/>
            <a:ext cx="2172420" cy="2594400"/>
            <a:chOff x="4961590" y="2752474"/>
            <a:chExt cx="2172420" cy="2594400"/>
          </a:xfrm>
        </p:grpSpPr>
        <p:sp>
          <p:nvSpPr>
            <p:cNvPr id="1199" name="Google Shape;1199;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01" name="Google Shape;1201;p210"/>
          <p:cNvGrpSpPr/>
          <p:nvPr/>
        </p:nvGrpSpPr>
        <p:grpSpPr>
          <a:xfrm>
            <a:off x="5287352" y="1523886"/>
            <a:ext cx="4876225" cy="2692336"/>
            <a:chOff x="5239152" y="1330389"/>
            <a:chExt cx="4876225" cy="2692336"/>
          </a:xfrm>
        </p:grpSpPr>
        <p:sp>
          <p:nvSpPr>
            <p:cNvPr id="1202" name="Google Shape;1202;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03" name="Google Shape;1203;p210"/>
            <p:cNvGrpSpPr/>
            <p:nvPr/>
          </p:nvGrpSpPr>
          <p:grpSpPr>
            <a:xfrm>
              <a:off x="5239152" y="1330389"/>
              <a:ext cx="4876225" cy="2692336"/>
              <a:chOff x="5239152" y="1330389"/>
              <a:chExt cx="4876225" cy="2692336"/>
            </a:xfrm>
          </p:grpSpPr>
          <p:sp>
            <p:nvSpPr>
              <p:cNvPr id="1204" name="Google Shape;1204;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12" name="Google Shape;1212;p210"/>
          <p:cNvGrpSpPr/>
          <p:nvPr/>
        </p:nvGrpSpPr>
        <p:grpSpPr>
          <a:xfrm>
            <a:off x="8081828" y="2357976"/>
            <a:ext cx="2773422" cy="3589673"/>
            <a:chOff x="8033628" y="2164479"/>
            <a:chExt cx="2773422" cy="3589673"/>
          </a:xfrm>
        </p:grpSpPr>
        <p:sp>
          <p:nvSpPr>
            <p:cNvPr id="1213" name="Google Shape;1213;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30" name="Google Shape;1230;p210"/>
          <p:cNvGrpSpPr/>
          <p:nvPr/>
        </p:nvGrpSpPr>
        <p:grpSpPr>
          <a:xfrm>
            <a:off x="1197664" y="1448720"/>
            <a:ext cx="4251939" cy="2433598"/>
            <a:chOff x="1149464" y="1255223"/>
            <a:chExt cx="4251939" cy="2433598"/>
          </a:xfrm>
        </p:grpSpPr>
        <p:sp>
          <p:nvSpPr>
            <p:cNvPr id="1231" name="Google Shape;1231;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2" name="Google Shape;1232;p210"/>
            <p:cNvGrpSpPr/>
            <p:nvPr/>
          </p:nvGrpSpPr>
          <p:grpSpPr>
            <a:xfrm>
              <a:off x="1149464" y="1255223"/>
              <a:ext cx="4251939" cy="2433598"/>
              <a:chOff x="1149464" y="1255223"/>
              <a:chExt cx="4251939" cy="2433598"/>
            </a:xfrm>
          </p:grpSpPr>
          <p:sp>
            <p:nvSpPr>
              <p:cNvPr id="1233" name="Google Shape;1233;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7" name="Google Shape;1237;p210"/>
              <p:cNvGrpSpPr/>
              <p:nvPr/>
            </p:nvGrpSpPr>
            <p:grpSpPr>
              <a:xfrm>
                <a:off x="1149464" y="1255223"/>
                <a:ext cx="4251939" cy="2433598"/>
                <a:chOff x="1149464" y="1255223"/>
                <a:chExt cx="4251939" cy="2433598"/>
              </a:xfrm>
            </p:grpSpPr>
            <p:sp>
              <p:nvSpPr>
                <p:cNvPr id="1238" name="Google Shape;1238;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4" name="Google Shape;1244;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5" name="Google Shape;1245;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6" name="Google Shape;1246;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7" name="Google Shape;1247;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8" name="Google Shape;1248;p210"/>
          <p:cNvGrpSpPr/>
          <p:nvPr/>
        </p:nvGrpSpPr>
        <p:grpSpPr>
          <a:xfrm>
            <a:off x="2844205" y="3837505"/>
            <a:ext cx="1594150" cy="2406855"/>
            <a:chOff x="2796005" y="3644008"/>
            <a:chExt cx="1594150" cy="2406855"/>
          </a:xfrm>
        </p:grpSpPr>
        <p:sp>
          <p:nvSpPr>
            <p:cNvPr id="1249" name="Google Shape;1249;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50" name="Google Shape;1250;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51" name="Google Shape;1251;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2" name="Google Shape;1252;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3" name="Google Shape;1253;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59" name="Shape 1259"/>
        <p:cNvGrpSpPr/>
        <p:nvPr/>
      </p:nvGrpSpPr>
      <p:grpSpPr>
        <a:xfrm>
          <a:off x="0" y="0"/>
          <a:ext cx="0" cy="0"/>
          <a:chOff x="0" y="0"/>
          <a:chExt cx="0" cy="0"/>
        </a:xfrm>
      </p:grpSpPr>
      <p:sp>
        <p:nvSpPr>
          <p:cNvPr id="1260" name="Google Shape;1260;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1" name="Google Shape;1261;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2" name="Google Shape;1262;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3" name="Google Shape;1263;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4" name="Google Shape;1264;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65" name="Google Shape;1265;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6" name="Google Shape;1266;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7" name="Google Shape;1267;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8" name="Google Shape;1268;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9" name="Google Shape;1269;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0" name="Google Shape;1270;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1" name="Google Shape;1271;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2" name="Google Shape;1272;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73" name="Google Shape;1273;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60"/>
                                        </p:tgtEl>
                                        <p:attrNameLst>
                                          <p:attrName>style.visibility</p:attrName>
                                        </p:attrNameLst>
                                      </p:cBhvr>
                                      <p:to>
                                        <p:strVal val="visible"/>
                                      </p:to>
                                    </p:set>
                                    <p:animEffect filter="fade" transition="in">
                                      <p:cBhvr>
                                        <p:cTn dur="500"/>
                                        <p:tgtEl>
                                          <p:spTgt spid="1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dk1"/>
        </a:solidFill>
      </p:bgPr>
    </p:bg>
    <p:spTree>
      <p:nvGrpSpPr>
        <p:cNvPr id="1277" name="Shape 1277"/>
        <p:cNvGrpSpPr/>
        <p:nvPr/>
      </p:nvGrpSpPr>
      <p:grpSpPr>
        <a:xfrm>
          <a:off x="0" y="0"/>
          <a:ext cx="0" cy="0"/>
          <a:chOff x="0" y="0"/>
          <a:chExt cx="0" cy="0"/>
        </a:xfrm>
      </p:grpSpPr>
      <p:sp>
        <p:nvSpPr>
          <p:cNvPr id="1278" name="Google Shape;1278;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1" name="Google Shape;1281;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1"/>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82" name="Google Shape;1282;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286" name="Shape 1286"/>
        <p:cNvGrpSpPr/>
        <p:nvPr/>
      </p:nvGrpSpPr>
      <p:grpSpPr>
        <a:xfrm>
          <a:off x="0" y="0"/>
          <a:ext cx="0" cy="0"/>
          <a:chOff x="0" y="0"/>
          <a:chExt cx="0" cy="0"/>
        </a:xfrm>
      </p:grpSpPr>
      <p:grpSp>
        <p:nvGrpSpPr>
          <p:cNvPr id="1287" name="Google Shape;1287;p213"/>
          <p:cNvGrpSpPr/>
          <p:nvPr/>
        </p:nvGrpSpPr>
        <p:grpSpPr>
          <a:xfrm>
            <a:off x="0" y="0"/>
            <a:ext cx="3990107" cy="6858000"/>
            <a:chOff x="0" y="0"/>
            <a:chExt cx="3990107" cy="6858000"/>
          </a:xfrm>
        </p:grpSpPr>
        <p:sp>
          <p:nvSpPr>
            <p:cNvPr id="1288" name="Google Shape;1288;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1" name="Google Shape;1291;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92" name="Google Shape;1292;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4" name="Google Shape;1294;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95" name="Google Shape;1295;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6" name="Google Shape;1296;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7" name="Google Shape;1297;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8" name="Google Shape;1298;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0" name="Google Shape;1300;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301" name="Google Shape;1301;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302" name="Google Shape;1302;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3" name="Google Shape;1303;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4" name="Google Shape;1304;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05" name="Google Shape;1305;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6" name="Google Shape;1306;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7" name="Google Shape;1307;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94"/>
                                        </p:tgtEl>
                                        <p:attrNameLst>
                                          <p:attrName>style.visibility</p:attrName>
                                        </p:attrNameLst>
                                      </p:cBhvr>
                                      <p:to>
                                        <p:strVal val="visible"/>
                                      </p:to>
                                    </p:set>
                                    <p:anim calcmode="lin" valueType="num">
                                      <p:cBhvr additive="base">
                                        <p:cTn dur="500"/>
                                        <p:tgtEl>
                                          <p:spTgt spid="129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95"/>
                                        </p:tgtEl>
                                        <p:attrNameLst>
                                          <p:attrName>style.visibility</p:attrName>
                                        </p:attrNameLst>
                                      </p:cBhvr>
                                      <p:to>
                                        <p:strVal val="visible"/>
                                      </p:to>
                                    </p:set>
                                    <p:anim calcmode="lin" valueType="num">
                                      <p:cBhvr additive="base">
                                        <p:cTn dur="500"/>
                                        <p:tgtEl>
                                          <p:spTgt spid="129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8"/>
                                        </p:tgtEl>
                                        <p:attrNameLst>
                                          <p:attrName>style.visibility</p:attrName>
                                        </p:attrNameLst>
                                      </p:cBhvr>
                                      <p:to>
                                        <p:strVal val="visible"/>
                                      </p:to>
                                    </p:set>
                                    <p:animEffect filter="fade" transition="in">
                                      <p:cBhvr>
                                        <p:cTn dur="1000"/>
                                        <p:tgtEl>
                                          <p:spTgt spid="1298"/>
                                        </p:tgtEl>
                                      </p:cBhvr>
                                    </p:animEffect>
                                  </p:childTnLst>
                                </p:cTn>
                              </p:par>
                              <p:par>
                                <p:cTn fill="hold" nodeType="withEffect" presetClass="entr" presetID="10" presetSubtype="0">
                                  <p:stCondLst>
                                    <p:cond delay="500"/>
                                  </p:stCondLst>
                                  <p:childTnLst>
                                    <p:set>
                                      <p:cBhvr>
                                        <p:cTn dur="1" fill="hold">
                                          <p:stCondLst>
                                            <p:cond delay="0"/>
                                          </p:stCondLst>
                                        </p:cTn>
                                        <p:tgtEl>
                                          <p:spTgt spid="1299"/>
                                        </p:tgtEl>
                                        <p:attrNameLst>
                                          <p:attrName>style.visibility</p:attrName>
                                        </p:attrNameLst>
                                      </p:cBhvr>
                                      <p:to>
                                        <p:strVal val="visible"/>
                                      </p:to>
                                    </p:set>
                                    <p:animEffect filter="fade" transition="in">
                                      <p:cBhvr>
                                        <p:cTn dur="1000"/>
                                        <p:tgtEl>
                                          <p:spTgt spid="1299"/>
                                        </p:tgtEl>
                                      </p:cBhvr>
                                    </p:animEffect>
                                  </p:childTnLst>
                                </p:cTn>
                              </p:par>
                              <p:par>
                                <p:cTn fill="hold" nodeType="withEffect" presetClass="entr" presetID="10" presetSubtype="0">
                                  <p:stCondLst>
                                    <p:cond delay="750"/>
                                  </p:stCondLst>
                                  <p:childTnLst>
                                    <p:set>
                                      <p:cBhvr>
                                        <p:cTn dur="1" fill="hold">
                                          <p:stCondLst>
                                            <p:cond delay="0"/>
                                          </p:stCondLst>
                                        </p:cTn>
                                        <p:tgtEl>
                                          <p:spTgt spid="1300"/>
                                        </p:tgtEl>
                                        <p:attrNameLst>
                                          <p:attrName>style.visibility</p:attrName>
                                        </p:attrNameLst>
                                      </p:cBhvr>
                                      <p:to>
                                        <p:strVal val="visible"/>
                                      </p:to>
                                    </p:set>
                                    <p:animEffect filter="fade" transition="in">
                                      <p:cBhvr>
                                        <p:cTn dur="1000"/>
                                        <p:tgtEl>
                                          <p:spTgt spid="1300"/>
                                        </p:tgtEl>
                                      </p:cBhvr>
                                    </p:animEffect>
                                  </p:childTnLst>
                                </p:cTn>
                              </p:par>
                              <p:par>
                                <p:cTn fill="hold" nodeType="withEffect" presetClass="entr" presetID="10" presetSubtype="0">
                                  <p:stCondLst>
                                    <p:cond delay="250"/>
                                  </p:stCondLst>
                                  <p:childTnLst>
                                    <p:set>
                                      <p:cBhvr>
                                        <p:cTn dur="1" fill="hold">
                                          <p:stCondLst>
                                            <p:cond delay="0"/>
                                          </p:stCondLst>
                                        </p:cTn>
                                        <p:tgtEl>
                                          <p:spTgt spid="1292"/>
                                        </p:tgtEl>
                                        <p:attrNameLst>
                                          <p:attrName>style.visibility</p:attrName>
                                        </p:attrNameLst>
                                      </p:cBhvr>
                                      <p:to>
                                        <p:strVal val="visible"/>
                                      </p:to>
                                    </p:set>
                                    <p:animEffect filter="fade" transition="in">
                                      <p:cBhvr>
                                        <p:cTn dur="500"/>
                                        <p:tgtEl>
                                          <p:spTgt spid="12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11" name="Shape 1311"/>
        <p:cNvGrpSpPr/>
        <p:nvPr/>
      </p:nvGrpSpPr>
      <p:grpSpPr>
        <a:xfrm>
          <a:off x="0" y="0"/>
          <a:ext cx="0" cy="0"/>
          <a:chOff x="0" y="0"/>
          <a:chExt cx="0" cy="0"/>
        </a:xfrm>
      </p:grpSpPr>
      <p:sp>
        <p:nvSpPr>
          <p:cNvPr id="1312" name="Google Shape;1312;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5" name="Google Shape;1315;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6" name="Google Shape;1316;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7" name="Google Shape;1317;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8" name="Google Shape;1318;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9" name="Google Shape;1319;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1" name="Google Shape;1321;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22" name="Google Shape;1322;p214"/>
          <p:cNvPicPr preferRelativeResize="0"/>
          <p:nvPr>
            <p:ph idx="2" type="pic"/>
          </p:nvPr>
        </p:nvPicPr>
        <p:blipFill rotWithShape="1">
          <a:blip r:embed="rId6">
            <a:alphaModFix/>
          </a:blip>
          <a:srcRect b="0" l="10327" r="10326"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26" name="Shape 1326"/>
        <p:cNvGrpSpPr/>
        <p:nvPr/>
      </p:nvGrpSpPr>
      <p:grpSpPr>
        <a:xfrm>
          <a:off x="0" y="0"/>
          <a:ext cx="0" cy="0"/>
          <a:chOff x="0" y="0"/>
          <a:chExt cx="0" cy="0"/>
        </a:xfrm>
      </p:grpSpPr>
      <p:pic>
        <p:nvPicPr>
          <p:cNvPr id="1327" name="Google Shape;1327;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8" name="Google Shape;1328;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9" name="Google Shape;1329;p215"/>
          <p:cNvGrpSpPr/>
          <p:nvPr/>
        </p:nvGrpSpPr>
        <p:grpSpPr>
          <a:xfrm rot="5400000">
            <a:off x="3585881" y="2603584"/>
            <a:ext cx="188425" cy="3726570"/>
            <a:chOff x="6132021" y="1798326"/>
            <a:chExt cx="188425" cy="3726570"/>
          </a:xfrm>
        </p:grpSpPr>
        <p:sp>
          <p:nvSpPr>
            <p:cNvPr id="1330" name="Google Shape;1330;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1" name="Google Shape;1331;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2" name="Google Shape;1332;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3" name="Google Shape;1333;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4" name="Google Shape;1334;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35" name="Google Shape;1335;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988" name="Shape 988"/>
        <p:cNvGrpSpPr/>
        <p:nvPr/>
      </p:nvGrpSpPr>
      <p:grpSpPr>
        <a:xfrm>
          <a:off x="0" y="0"/>
          <a:ext cx="0" cy="0"/>
          <a:chOff x="0" y="0"/>
          <a:chExt cx="0" cy="0"/>
        </a:xfrm>
      </p:grpSpPr>
      <p:sp>
        <p:nvSpPr>
          <p:cNvPr id="989" name="Google Shape;989;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0" name="Google Shape;990;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91" name="Google Shape;991;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92" name="Google Shape;992;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4" name="Google Shape;994;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5" name="Google Shape;995;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2"/>
                                        </p:tgtEl>
                                        <p:attrNameLst>
                                          <p:attrName>style.visibility</p:attrName>
                                        </p:attrNameLst>
                                      </p:cBhvr>
                                      <p:to>
                                        <p:strVal val="visible"/>
                                      </p:to>
                                    </p:set>
                                    <p:animEffect filter="fade" transition="in">
                                      <p:cBhvr>
                                        <p:cTn dur="1000"/>
                                        <p:tgtEl>
                                          <p:spTgt spid="992"/>
                                        </p:tgtEl>
                                      </p:cBhvr>
                                    </p:animEffect>
                                  </p:childTnLst>
                                </p:cTn>
                              </p:par>
                              <p:par>
                                <p:cTn fill="hold" nodeType="withEffect" presetClass="entr" presetID="10" presetSubtype="0">
                                  <p:stCondLst>
                                    <p:cond delay="500"/>
                                  </p:stCondLst>
                                  <p:childTnLst>
                                    <p:set>
                                      <p:cBhvr>
                                        <p:cTn dur="1" fill="hold">
                                          <p:stCondLst>
                                            <p:cond delay="0"/>
                                          </p:stCondLst>
                                        </p:cTn>
                                        <p:tgtEl>
                                          <p:spTgt spid="993"/>
                                        </p:tgtEl>
                                        <p:attrNameLst>
                                          <p:attrName>style.visibility</p:attrName>
                                        </p:attrNameLst>
                                      </p:cBhvr>
                                      <p:to>
                                        <p:strVal val="visible"/>
                                      </p:to>
                                    </p:set>
                                    <p:animEffect filter="fade" transition="in">
                                      <p:cBhvr>
                                        <p:cTn dur="1000"/>
                                        <p:tgtEl>
                                          <p:spTgt spid="993"/>
                                        </p:tgtEl>
                                      </p:cBhvr>
                                    </p:animEffect>
                                  </p:childTnLst>
                                </p:cTn>
                              </p:par>
                              <p:par>
                                <p:cTn fill="hold" nodeType="withEffect" presetClass="entr" presetID="10" presetSubtype="0">
                                  <p:stCondLst>
                                    <p:cond delay="750"/>
                                  </p:stCondLst>
                                  <p:childTnLst>
                                    <p:set>
                                      <p:cBhvr>
                                        <p:cTn dur="1" fill="hold">
                                          <p:stCondLst>
                                            <p:cond delay="0"/>
                                          </p:stCondLst>
                                        </p:cTn>
                                        <p:tgtEl>
                                          <p:spTgt spid="994"/>
                                        </p:tgtEl>
                                        <p:attrNameLst>
                                          <p:attrName>style.visibility</p:attrName>
                                        </p:attrNameLst>
                                      </p:cBhvr>
                                      <p:to>
                                        <p:strVal val="visible"/>
                                      </p:to>
                                    </p:set>
                                    <p:animEffect filter="fade" transition="in">
                                      <p:cBhvr>
                                        <p:cTn dur="1000"/>
                                        <p:tgtEl>
                                          <p:spTgt spid="994"/>
                                        </p:tgtEl>
                                      </p:cBhvr>
                                    </p:animEffect>
                                  </p:childTnLst>
                                </p:cTn>
                              </p:par>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par>
                                <p:cTn fill="hold" nodeType="withEffect" presetClass="entr" presetID="10" presetSubtype="0">
                                  <p:stCondLst>
                                    <p:cond delay="250"/>
                                  </p:stCondLst>
                                  <p:childTnLst>
                                    <p:set>
                                      <p:cBhvr>
                                        <p:cTn dur="1" fill="hold">
                                          <p:stCondLst>
                                            <p:cond delay="0"/>
                                          </p:stCondLst>
                                        </p:cTn>
                                        <p:tgtEl>
                                          <p:spTgt spid="989"/>
                                        </p:tgtEl>
                                        <p:attrNameLst>
                                          <p:attrName>style.visibility</p:attrName>
                                        </p:attrNameLst>
                                      </p:cBhvr>
                                      <p:to>
                                        <p:strVal val="visible"/>
                                      </p:to>
                                    </p:set>
                                    <p:animEffect filter="fade" transition="in">
                                      <p:cBhvr>
                                        <p:cTn dur="500"/>
                                        <p:tgtEl>
                                          <p:spTgt spid="9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339" name="Shape 1339"/>
        <p:cNvGrpSpPr/>
        <p:nvPr/>
      </p:nvGrpSpPr>
      <p:grpSpPr>
        <a:xfrm>
          <a:off x="0" y="0"/>
          <a:ext cx="0" cy="0"/>
          <a:chOff x="0" y="0"/>
          <a:chExt cx="0" cy="0"/>
        </a:xfrm>
      </p:grpSpPr>
      <p:pic>
        <p:nvPicPr>
          <p:cNvPr descr="Africa" id="1340" name="Google Shape;1340;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41" name="Google Shape;1341;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42" name="Google Shape;1342;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43" name="Google Shape;1343;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44" name="Google Shape;1344;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45" name="Google Shape;1345;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6" name="Google Shape;1346;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350" name="Shape 1350"/>
        <p:cNvGrpSpPr/>
        <p:nvPr/>
      </p:nvGrpSpPr>
      <p:grpSpPr>
        <a:xfrm>
          <a:off x="0" y="0"/>
          <a:ext cx="0" cy="0"/>
          <a:chOff x="0" y="0"/>
          <a:chExt cx="0" cy="0"/>
        </a:xfrm>
      </p:grpSpPr>
      <p:pic>
        <p:nvPicPr>
          <p:cNvPr descr="Bookmark" id="1351" name="Google Shape;1351;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52" name="Google Shape;1352;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53" name="Google Shape;1353;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4" name="Google Shape;1354;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5" name="Google Shape;1355;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6" name="Google Shape;1356;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7" name="Google Shape;1357;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8" name="Google Shape;1358;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9" name="Google Shape;1359;p217"/>
          <p:cNvGrpSpPr/>
          <p:nvPr/>
        </p:nvGrpSpPr>
        <p:grpSpPr>
          <a:xfrm>
            <a:off x="346339" y="4040782"/>
            <a:ext cx="3201315" cy="2703901"/>
            <a:chOff x="99164" y="3056183"/>
            <a:chExt cx="4688406" cy="3959931"/>
          </a:xfrm>
        </p:grpSpPr>
        <p:sp>
          <p:nvSpPr>
            <p:cNvPr id="1360" name="Google Shape;1360;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9" name="Google Shape;1489;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0" name="Google Shape;1490;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1" name="Google Shape;1491;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92" name="Google Shape;1492;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93" name="Google Shape;1493;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94" name="Google Shape;1494;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95" name="Google Shape;1495;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6" name="Google Shape;1496;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7" name="Google Shape;1497;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8"/>
                                        </p:tgtEl>
                                        <p:attrNameLst>
                                          <p:attrName>style.visibility</p:attrName>
                                        </p:attrNameLst>
                                      </p:cBhvr>
                                      <p:to>
                                        <p:strVal val="visible"/>
                                      </p:to>
                                    </p:set>
                                    <p:animEffect filter="fade" transition="in">
                                      <p:cBhvr>
                                        <p:cTn dur="500"/>
                                        <p:tgtEl>
                                          <p:spTgt spid="1358"/>
                                        </p:tgtEl>
                                      </p:cBhvr>
                                    </p:animEffect>
                                  </p:childTnLst>
                                </p:cTn>
                              </p:par>
                              <p:par>
                                <p:cTn fill="hold" nodeType="withEffect" presetClass="entr" presetID="10" presetSubtype="0">
                                  <p:stCondLst>
                                    <p:cond delay="1000"/>
                                  </p:stCondLst>
                                  <p:childTnLst>
                                    <p:set>
                                      <p:cBhvr>
                                        <p:cTn dur="1" fill="hold">
                                          <p:stCondLst>
                                            <p:cond delay="0"/>
                                          </p:stCondLst>
                                        </p:cTn>
                                        <p:tgtEl>
                                          <p:spTgt spid="1357"/>
                                        </p:tgtEl>
                                        <p:attrNameLst>
                                          <p:attrName>style.visibility</p:attrName>
                                        </p:attrNameLst>
                                      </p:cBhvr>
                                      <p:to>
                                        <p:strVal val="visible"/>
                                      </p:to>
                                    </p:set>
                                    <p:animEffect filter="fade" transition="in">
                                      <p:cBhvr>
                                        <p:cTn dur="500"/>
                                        <p:tgtEl>
                                          <p:spTgt spid="13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0B0F0"/>
        </a:solidFill>
      </p:bgPr>
    </p:bg>
    <p:spTree>
      <p:nvGrpSpPr>
        <p:cNvPr id="1501" name="Shape 1501"/>
        <p:cNvGrpSpPr/>
        <p:nvPr/>
      </p:nvGrpSpPr>
      <p:grpSpPr>
        <a:xfrm>
          <a:off x="0" y="0"/>
          <a:ext cx="0" cy="0"/>
          <a:chOff x="0" y="0"/>
          <a:chExt cx="0" cy="0"/>
        </a:xfrm>
      </p:grpSpPr>
      <p:sp>
        <p:nvSpPr>
          <p:cNvPr id="1502" name="Google Shape;1502;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503" name="Google Shape;1503;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04" name="Google Shape;1504;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5" name="Google Shape;1505;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6" name="Google Shape;1506;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7" name="Google Shape;1507;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8" name="Google Shape;1508;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9" name="Google Shape;1509;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10" name="Google Shape;1510;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11" name="Google Shape;1511;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12" name="Google Shape;1512;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13" name="Google Shape;1513;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14" name="Google Shape;1514;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18" name="Shape 1518"/>
        <p:cNvGrpSpPr/>
        <p:nvPr/>
      </p:nvGrpSpPr>
      <p:grpSpPr>
        <a:xfrm>
          <a:off x="0" y="0"/>
          <a:ext cx="0" cy="0"/>
          <a:chOff x="0" y="0"/>
          <a:chExt cx="0" cy="0"/>
        </a:xfrm>
      </p:grpSpPr>
      <p:sp>
        <p:nvSpPr>
          <p:cNvPr id="1519" name="Google Shape;1519;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20" name="Google Shape;1520;p219"/>
          <p:cNvGrpSpPr/>
          <p:nvPr/>
        </p:nvGrpSpPr>
        <p:grpSpPr>
          <a:xfrm>
            <a:off x="1565216" y="2499874"/>
            <a:ext cx="10497650" cy="1171524"/>
            <a:chOff x="1593000" y="2322566"/>
            <a:chExt cx="5766050" cy="643484"/>
          </a:xfrm>
        </p:grpSpPr>
        <p:sp>
          <p:nvSpPr>
            <p:cNvPr id="1521" name="Google Shape;1521;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6" name="Google Shape;152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9"/>
          <p:cNvGrpSpPr/>
          <p:nvPr/>
        </p:nvGrpSpPr>
        <p:grpSpPr>
          <a:xfrm>
            <a:off x="1565216" y="1326989"/>
            <a:ext cx="10497650" cy="1171522"/>
            <a:chOff x="1593000" y="2322567"/>
            <a:chExt cx="5766050" cy="643483"/>
          </a:xfrm>
        </p:grpSpPr>
        <p:sp>
          <p:nvSpPr>
            <p:cNvPr id="1528" name="Google Shape;1528;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33" name="Google Shape;153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4" name="Google Shape;1534;p219"/>
          <p:cNvGrpSpPr/>
          <p:nvPr/>
        </p:nvGrpSpPr>
        <p:grpSpPr>
          <a:xfrm>
            <a:off x="1565216" y="3654669"/>
            <a:ext cx="10497650" cy="1171522"/>
            <a:chOff x="1593000" y="2322567"/>
            <a:chExt cx="5766050" cy="643483"/>
          </a:xfrm>
        </p:grpSpPr>
        <p:sp>
          <p:nvSpPr>
            <p:cNvPr id="1535" name="Google Shape;1535;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8" name="Google Shape;1538;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40" name="Google Shape;1540;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41" name="Google Shape;1541;p219"/>
          <p:cNvGrpSpPr/>
          <p:nvPr/>
        </p:nvGrpSpPr>
        <p:grpSpPr>
          <a:xfrm>
            <a:off x="1565216" y="4796724"/>
            <a:ext cx="10497650" cy="1171522"/>
            <a:chOff x="1593000" y="2322567"/>
            <a:chExt cx="5766050" cy="643483"/>
          </a:xfrm>
        </p:grpSpPr>
        <p:sp>
          <p:nvSpPr>
            <p:cNvPr id="1542" name="Google Shape;1542;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3" name="Google Shape;1543;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4" name="Google Shape;1544;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5" name="Google Shape;1545;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2"/>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6" name="Google Shape;1546;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7" name="Google Shape;1547;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8" name="Google Shape;1548;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9" name="Google Shape;1549;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50" name="Google Shape;1550;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51" name="Google Shape;1551;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2" name="Google Shape;1552;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53" name="Google Shape;1553;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50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75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4"/>
                                        </p:tgtEl>
                                        <p:attrNameLst>
                                          <p:attrName>style.visibility</p:attrName>
                                        </p:attrNameLst>
                                      </p:cBhvr>
                                      <p:to>
                                        <p:strVal val="visible"/>
                                      </p:to>
                                    </p:set>
                                    <p:anim calcmode="lin" valueType="num">
                                      <p:cBhvr additive="base">
                                        <p:cTn dur="1000"/>
                                        <p:tgtEl>
                                          <p:spTgt spid="153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41"/>
                                        </p:tgtEl>
                                        <p:attrNameLst>
                                          <p:attrName>style.visibility</p:attrName>
                                        </p:attrNameLst>
                                      </p:cBhvr>
                                      <p:to>
                                        <p:strVal val="visible"/>
                                      </p:to>
                                    </p:set>
                                    <p:anim calcmode="lin" valueType="num">
                                      <p:cBhvr additive="base">
                                        <p:cTn dur="1250"/>
                                        <p:tgtEl>
                                          <p:spTgt spid="1541"/>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50"/>
                                        </p:tgtEl>
                                        <p:attrNameLst>
                                          <p:attrName>style.visibility</p:attrName>
                                        </p:attrNameLst>
                                      </p:cBhvr>
                                      <p:to>
                                        <p:strVal val="visible"/>
                                      </p:to>
                                    </p:set>
                                    <p:animEffect filter="fade" transition="in">
                                      <p:cBhvr>
                                        <p:cTn dur="500"/>
                                        <p:tgtEl>
                                          <p:spTgt spid="1550"/>
                                        </p:tgtEl>
                                      </p:cBhvr>
                                    </p:animEffect>
                                  </p:childTnLst>
                                </p:cTn>
                              </p:par>
                              <p:par>
                                <p:cTn fill="hold" nodeType="withEffect" presetClass="entr" presetID="10" presetSubtype="0">
                                  <p:stCondLst>
                                    <p:cond delay="250"/>
                                  </p:stCondLst>
                                  <p:childTnLst>
                                    <p:set>
                                      <p:cBhvr>
                                        <p:cTn dur="1" fill="hold">
                                          <p:stCondLst>
                                            <p:cond delay="0"/>
                                          </p:stCondLst>
                                        </p:cTn>
                                        <p:tgtEl>
                                          <p:spTgt spid="1519"/>
                                        </p:tgtEl>
                                        <p:attrNameLst>
                                          <p:attrName>style.visibility</p:attrName>
                                        </p:attrNameLst>
                                      </p:cBhvr>
                                      <p:to>
                                        <p:strVal val="visible"/>
                                      </p:to>
                                    </p:set>
                                    <p:animEffect filter="fade" transition="in">
                                      <p:cBhvr>
                                        <p:cTn dur="500"/>
                                        <p:tgtEl>
                                          <p:spTgt spid="15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7" name="Shape 1557"/>
        <p:cNvGrpSpPr/>
        <p:nvPr/>
      </p:nvGrpSpPr>
      <p:grpSpPr>
        <a:xfrm>
          <a:off x="0" y="0"/>
          <a:ext cx="0" cy="0"/>
          <a:chOff x="0" y="0"/>
          <a:chExt cx="0" cy="0"/>
        </a:xfrm>
      </p:grpSpPr>
      <p:sp>
        <p:nvSpPr>
          <p:cNvPr id="1558" name="Google Shape;1558;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9" name="Google Shape;1559;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60" name="Google Shape;1560;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61" name="Google Shape;1561;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62" name="Google Shape;1562;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3" name="Google Shape;1563;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4" name="Google Shape;1564;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5" name="Google Shape;1565;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6" name="Google Shape;1566;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7" name="Google Shape;1567;p220"/>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571" name="Shape 1571"/>
        <p:cNvGrpSpPr/>
        <p:nvPr/>
      </p:nvGrpSpPr>
      <p:grpSpPr>
        <a:xfrm>
          <a:off x="0" y="0"/>
          <a:ext cx="0" cy="0"/>
          <a:chOff x="0" y="0"/>
          <a:chExt cx="0" cy="0"/>
        </a:xfrm>
      </p:grpSpPr>
      <p:sp>
        <p:nvSpPr>
          <p:cNvPr id="1572" name="Google Shape;1572;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3" name="Google Shape;1573;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4" name="Google Shape;1574;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5" name="Google Shape;1575;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6" name="Google Shape;1576;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7" name="Google Shape;1577;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8" name="Google Shape;1578;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9" name="Google Shape;1579;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80" name="Google Shape;1580;p221"/>
          <p:cNvCxnSpPr>
            <a:stCxn id="1573" idx="2"/>
            <a:endCxn id="1574"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1" name="Google Shape;1581;p221"/>
          <p:cNvCxnSpPr>
            <a:stCxn id="1575" idx="0"/>
            <a:endCxn id="1573"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2" name="Google Shape;1582;p221"/>
          <p:cNvCxnSpPr>
            <a:stCxn id="1575" idx="2"/>
            <a:endCxn id="1577"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3" name="Google Shape;1583;p221"/>
          <p:cNvCxnSpPr>
            <a:stCxn id="1576" idx="0"/>
            <a:endCxn id="1575"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4" name="Google Shape;1584;p221"/>
          <p:cNvCxnSpPr>
            <a:stCxn id="1574" idx="2"/>
            <a:endCxn id="1579"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5" name="Google Shape;1585;p221"/>
          <p:cNvCxnSpPr>
            <a:stCxn id="1578" idx="0"/>
            <a:endCxn id="1574"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6" name="Google Shape;1586;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7" name="Google Shape;1587;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8" name="Google Shape;1588;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9" name="Google Shape;1589;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90" name="Google Shape;1590;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91" name="Google Shape;1591;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8"/>
                                        </p:tgtEl>
                                        <p:attrNameLst>
                                          <p:attrName>style.visibility</p:attrName>
                                        </p:attrNameLst>
                                      </p:cBhvr>
                                      <p:to>
                                        <p:strVal val="visible"/>
                                      </p:to>
                                    </p:set>
                                    <p:animEffect filter="fade" transition="in">
                                      <p:cBhvr>
                                        <p:cTn dur="500"/>
                                        <p:tgtEl>
                                          <p:spTgt spid="1588"/>
                                        </p:tgtEl>
                                      </p:cBhvr>
                                    </p:animEffect>
                                  </p:childTnLst>
                                </p:cTn>
                              </p:par>
                              <p:par>
                                <p:cTn fill="hold" nodeType="withEffect" presetClass="entr" presetID="10" presetSubtype="0">
                                  <p:stCondLst>
                                    <p:cond delay="250"/>
                                  </p:stCondLst>
                                  <p:childTnLst>
                                    <p:set>
                                      <p:cBhvr>
                                        <p:cTn dur="1" fill="hold">
                                          <p:stCondLst>
                                            <p:cond delay="0"/>
                                          </p:stCondLst>
                                        </p:cTn>
                                        <p:tgtEl>
                                          <p:spTgt spid="1572"/>
                                        </p:tgtEl>
                                        <p:attrNameLst>
                                          <p:attrName>style.visibility</p:attrName>
                                        </p:attrNameLst>
                                      </p:cBhvr>
                                      <p:to>
                                        <p:strVal val="visible"/>
                                      </p:to>
                                    </p:set>
                                    <p:animEffect filter="fade" transition="in">
                                      <p:cBhvr>
                                        <p:cTn dur="500"/>
                                        <p:tgtEl>
                                          <p:spTgt spid="1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5" name="Shape 1595"/>
        <p:cNvGrpSpPr/>
        <p:nvPr/>
      </p:nvGrpSpPr>
      <p:grpSpPr>
        <a:xfrm>
          <a:off x="0" y="0"/>
          <a:ext cx="0" cy="0"/>
          <a:chOff x="0" y="0"/>
          <a:chExt cx="0" cy="0"/>
        </a:xfrm>
      </p:grpSpPr>
      <p:sp>
        <p:nvSpPr>
          <p:cNvPr id="1596" name="Google Shape;1596;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7" name="Google Shape;1597;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8" name="Google Shape;1598;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9" name="Google Shape;1599;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0" name="Google Shape;1600;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602" name="Google Shape;1602;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603" name="Google Shape;1603;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04" name="Google Shape;1604;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05" name="Google Shape;1605;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6" name="Google Shape;1606;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4"/>
                                        </p:tgtEl>
                                        <p:attrNameLst>
                                          <p:attrName>style.visibility</p:attrName>
                                        </p:attrNameLst>
                                      </p:cBhvr>
                                      <p:to>
                                        <p:strVal val="visible"/>
                                      </p:to>
                                    </p:set>
                                    <p:animEffect filter="fade" transition="in">
                                      <p:cBhvr>
                                        <p:cTn dur="500"/>
                                        <p:tgtEl>
                                          <p:spTgt spid="1604"/>
                                        </p:tgtEl>
                                      </p:cBhvr>
                                    </p:animEffect>
                                  </p:childTnLst>
                                </p:cTn>
                              </p:par>
                              <p:par>
                                <p:cTn fill="hold" nodeType="withEffect" presetClass="entr" presetID="10" presetSubtype="0">
                                  <p:stCondLst>
                                    <p:cond delay="1000"/>
                                  </p:stCondLst>
                                  <p:childTnLst>
                                    <p:set>
                                      <p:cBhvr>
                                        <p:cTn dur="1" fill="hold">
                                          <p:stCondLst>
                                            <p:cond delay="0"/>
                                          </p:stCondLst>
                                        </p:cTn>
                                        <p:tgtEl>
                                          <p:spTgt spid="1603"/>
                                        </p:tgtEl>
                                        <p:attrNameLst>
                                          <p:attrName>style.visibility</p:attrName>
                                        </p:attrNameLst>
                                      </p:cBhvr>
                                      <p:to>
                                        <p:strVal val="visible"/>
                                      </p:to>
                                    </p:set>
                                    <p:animEffect filter="fade" transition="in">
                                      <p:cBhvr>
                                        <p:cTn dur="500"/>
                                        <p:tgtEl>
                                          <p:spTgt spid="1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10" name="Shape 1610"/>
        <p:cNvGrpSpPr/>
        <p:nvPr/>
      </p:nvGrpSpPr>
      <p:grpSpPr>
        <a:xfrm>
          <a:off x="0" y="0"/>
          <a:ext cx="0" cy="0"/>
          <a:chOff x="0" y="0"/>
          <a:chExt cx="0" cy="0"/>
        </a:xfrm>
      </p:grpSpPr>
      <p:sp>
        <p:nvSpPr>
          <p:cNvPr id="1611" name="Google Shape;1611;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2" name="Google Shape;1612;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3" name="Google Shape;1613;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4" name="Google Shape;1614;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5" name="Google Shape;1615;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6" name="Google Shape;1616;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7" name="Google Shape;1617;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8" name="Google Shape;1618;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9" name="Google Shape;1619;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20" name="Google Shape;1620;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1"/>
                                        </p:tgtEl>
                                        <p:attrNameLst>
                                          <p:attrName>style.visibility</p:attrName>
                                        </p:attrNameLst>
                                      </p:cBhvr>
                                      <p:to>
                                        <p:strVal val="visible"/>
                                      </p:to>
                                    </p:set>
                                    <p:animEffect filter="fade" transition="in">
                                      <p:cBhvr>
                                        <p:cTn dur="500"/>
                                        <p:tgtEl>
                                          <p:spTgt spid="16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24" name="Shape 1624"/>
        <p:cNvGrpSpPr/>
        <p:nvPr/>
      </p:nvGrpSpPr>
      <p:grpSpPr>
        <a:xfrm>
          <a:off x="0" y="0"/>
          <a:ext cx="0" cy="0"/>
          <a:chOff x="0" y="0"/>
          <a:chExt cx="0" cy="0"/>
        </a:xfrm>
      </p:grpSpPr>
      <p:sp>
        <p:nvSpPr>
          <p:cNvPr id="1625" name="Google Shape;1625;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6" name="Google Shape;1626;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25"/>
                                        </p:tgtEl>
                                        <p:attrNameLst>
                                          <p:attrName>style.visibility</p:attrName>
                                        </p:attrNameLst>
                                      </p:cBhvr>
                                      <p:to>
                                        <p:strVal val="visible"/>
                                      </p:to>
                                    </p:set>
                                    <p:animEffect filter="fade" transition="in">
                                      <p:cBhvr>
                                        <p:cTn dur="500"/>
                                        <p:tgtEl>
                                          <p:spTgt spid="16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30" name="Shape 1630"/>
        <p:cNvGrpSpPr/>
        <p:nvPr/>
      </p:nvGrpSpPr>
      <p:grpSpPr>
        <a:xfrm>
          <a:off x="0" y="0"/>
          <a:ext cx="0" cy="0"/>
          <a:chOff x="0" y="0"/>
          <a:chExt cx="0" cy="0"/>
        </a:xfrm>
      </p:grpSpPr>
      <p:sp>
        <p:nvSpPr>
          <p:cNvPr id="1631" name="Google Shape;1631;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32" name="Google Shape;1632;p225"/>
          <p:cNvGrpSpPr/>
          <p:nvPr/>
        </p:nvGrpSpPr>
        <p:grpSpPr>
          <a:xfrm>
            <a:off x="1724982" y="1677400"/>
            <a:ext cx="3635049" cy="3396000"/>
            <a:chOff x="1293737" y="1258050"/>
            <a:chExt cx="2726286" cy="2547000"/>
          </a:xfrm>
        </p:grpSpPr>
        <p:sp>
          <p:nvSpPr>
            <p:cNvPr id="1633" name="Google Shape;1633;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4" name="Google Shape;1634;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35" name="Google Shape;1635;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6" name="Google Shape;1636;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7" name="Google Shape;1637;p225"/>
          <p:cNvGrpSpPr/>
          <p:nvPr/>
        </p:nvGrpSpPr>
        <p:grpSpPr>
          <a:xfrm>
            <a:off x="4271944" y="1677400"/>
            <a:ext cx="3635050" cy="3396000"/>
            <a:chOff x="3203958" y="1258050"/>
            <a:chExt cx="2726287" cy="2547000"/>
          </a:xfrm>
        </p:grpSpPr>
        <p:sp>
          <p:nvSpPr>
            <p:cNvPr id="1638" name="Google Shape;1638;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9" name="Google Shape;1639;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40" name="Google Shape;1640;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1" name="Google Shape;1641;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42" name="Google Shape;1642;p225"/>
          <p:cNvGrpSpPr/>
          <p:nvPr/>
        </p:nvGrpSpPr>
        <p:grpSpPr>
          <a:xfrm>
            <a:off x="6831969" y="1677400"/>
            <a:ext cx="3635049" cy="3396000"/>
            <a:chOff x="5123977" y="1258050"/>
            <a:chExt cx="2726287" cy="2547000"/>
          </a:xfrm>
        </p:grpSpPr>
        <p:sp>
          <p:nvSpPr>
            <p:cNvPr id="1643" name="Google Shape;1643;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4" name="Google Shape;1644;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09"/>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45" name="Google Shape;1645;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6" name="Google Shape;1646;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7" name="Google Shape;1647;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8" name="Google Shape;1648;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9" name="Google Shape;1649;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50" name="Google Shape;1650;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1" name="Google Shape;1651;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32"/>
                                        </p:tgtEl>
                                        <p:attrNameLst>
                                          <p:attrName>style.visibility</p:attrName>
                                        </p:attrNameLst>
                                      </p:cBhvr>
                                      <p:to>
                                        <p:strVal val="visible"/>
                                      </p:to>
                                    </p:set>
                                    <p:anim calcmode="lin" valueType="num">
                                      <p:cBhvr additive="base">
                                        <p:cTn dur="500"/>
                                        <p:tgtEl>
                                          <p:spTgt spid="163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7"/>
                                        </p:tgtEl>
                                        <p:attrNameLst>
                                          <p:attrName>style.visibility</p:attrName>
                                        </p:attrNameLst>
                                      </p:cBhvr>
                                      <p:to>
                                        <p:strVal val="visible"/>
                                      </p:to>
                                    </p:set>
                                    <p:anim calcmode="lin" valueType="num">
                                      <p:cBhvr additive="base">
                                        <p:cTn dur="500"/>
                                        <p:tgtEl>
                                          <p:spTgt spid="163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42"/>
                                        </p:tgtEl>
                                        <p:attrNameLst>
                                          <p:attrName>style.visibility</p:attrName>
                                        </p:attrNameLst>
                                      </p:cBhvr>
                                      <p:to>
                                        <p:strVal val="visible"/>
                                      </p:to>
                                    </p:set>
                                    <p:anim calcmode="lin" valueType="num">
                                      <p:cBhvr additive="base">
                                        <p:cTn dur="500"/>
                                        <p:tgtEl>
                                          <p:spTgt spid="1642"/>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9"/>
                                        </p:tgtEl>
                                        <p:attrNameLst>
                                          <p:attrName>style.visibility</p:attrName>
                                        </p:attrNameLst>
                                      </p:cBhvr>
                                      <p:to>
                                        <p:strVal val="visible"/>
                                      </p:to>
                                    </p:set>
                                    <p:animEffect filter="fade" transition="in">
                                      <p:cBhvr>
                                        <p:cTn dur="500"/>
                                        <p:tgtEl>
                                          <p:spTgt spid="1649"/>
                                        </p:tgtEl>
                                      </p:cBhvr>
                                    </p:animEffect>
                                  </p:childTnLst>
                                </p:cTn>
                              </p:par>
                              <p:par>
                                <p:cTn fill="hold" nodeType="withEffect" presetClass="entr" presetID="10" presetSubtype="0">
                                  <p:stCondLst>
                                    <p:cond delay="250"/>
                                  </p:stCondLst>
                                  <p:childTnLst>
                                    <p:set>
                                      <p:cBhvr>
                                        <p:cTn dur="1" fill="hold">
                                          <p:stCondLst>
                                            <p:cond delay="0"/>
                                          </p:stCondLst>
                                        </p:cTn>
                                        <p:tgtEl>
                                          <p:spTgt spid="1631"/>
                                        </p:tgtEl>
                                        <p:attrNameLst>
                                          <p:attrName>style.visibility</p:attrName>
                                        </p:attrNameLst>
                                      </p:cBhvr>
                                      <p:to>
                                        <p:strVal val="visible"/>
                                      </p:to>
                                    </p:set>
                                    <p:animEffect filter="fade" transition="in">
                                      <p:cBhvr>
                                        <p:cTn dur="500"/>
                                        <p:tgtEl>
                                          <p:spTgt spid="16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999" name="Shape 999"/>
        <p:cNvGrpSpPr/>
        <p:nvPr/>
      </p:nvGrpSpPr>
      <p:grpSpPr>
        <a:xfrm>
          <a:off x="0" y="0"/>
          <a:ext cx="0" cy="0"/>
          <a:chOff x="0" y="0"/>
          <a:chExt cx="0" cy="0"/>
        </a:xfrm>
      </p:grpSpPr>
      <p:sp>
        <p:nvSpPr>
          <p:cNvPr id="1000" name="Google Shape;1000;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1" name="Google Shape;1001;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1002" name="Google Shape;1002;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03" name="Google Shape;1003;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04" name="Google Shape;1004;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05" name="Google Shape;1005;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6" name="Google Shape;1006;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7" name="Google Shape;1007;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2"/>
                                        </p:tgtEl>
                                        <p:attrNameLst>
                                          <p:attrName>style.visibility</p:attrName>
                                        </p:attrNameLst>
                                      </p:cBhvr>
                                      <p:to>
                                        <p:strVal val="visible"/>
                                      </p:to>
                                    </p:set>
                                    <p:animEffect filter="fade" transition="in">
                                      <p:cBhvr>
                                        <p:cTn dur="500"/>
                                        <p:tgtEl>
                                          <p:spTgt spid="1002"/>
                                        </p:tgtEl>
                                      </p:cBhvr>
                                    </p:animEffect>
                                  </p:childTnLst>
                                </p:cTn>
                              </p:par>
                              <p:par>
                                <p:cTn fill="hold" nodeType="withEffect" presetClass="entr" presetID="10" presetSubtype="0">
                                  <p:stCondLst>
                                    <p:cond delay="250"/>
                                  </p:stCondLst>
                                  <p:childTnLst>
                                    <p:set>
                                      <p:cBhvr>
                                        <p:cTn dur="1" fill="hold">
                                          <p:stCondLst>
                                            <p:cond delay="0"/>
                                          </p:stCondLst>
                                        </p:cTn>
                                        <p:tgtEl>
                                          <p:spTgt spid="1000"/>
                                        </p:tgtEl>
                                        <p:attrNameLst>
                                          <p:attrName>style.visibility</p:attrName>
                                        </p:attrNameLst>
                                      </p:cBhvr>
                                      <p:to>
                                        <p:strVal val="visible"/>
                                      </p:to>
                                    </p:set>
                                    <p:animEffect filter="fade" transition="in">
                                      <p:cBhvr>
                                        <p:cTn dur="500"/>
                                        <p:tgtEl>
                                          <p:spTgt spid="10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55" name="Shape 1655"/>
        <p:cNvGrpSpPr/>
        <p:nvPr/>
      </p:nvGrpSpPr>
      <p:grpSpPr>
        <a:xfrm>
          <a:off x="0" y="0"/>
          <a:ext cx="0" cy="0"/>
          <a:chOff x="0" y="0"/>
          <a:chExt cx="0" cy="0"/>
        </a:xfrm>
      </p:grpSpPr>
      <p:sp>
        <p:nvSpPr>
          <p:cNvPr id="1656" name="Google Shape;1656;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7" name="Google Shape;1657;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8" name="Google Shape;1658;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9" name="Google Shape;1659;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60" name="Google Shape;1660;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61" name="Google Shape;1661;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62" name="Google Shape;1662;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1"/>
                                        </p:tgtEl>
                                        <p:attrNameLst>
                                          <p:attrName>style.visibility</p:attrName>
                                        </p:attrNameLst>
                                      </p:cBhvr>
                                      <p:to>
                                        <p:strVal val="visible"/>
                                      </p:to>
                                    </p:set>
                                    <p:animEffect filter="fade" transition="in">
                                      <p:cBhvr>
                                        <p:cTn dur="500"/>
                                        <p:tgtEl>
                                          <p:spTgt spid="1661"/>
                                        </p:tgtEl>
                                      </p:cBhvr>
                                    </p:animEffect>
                                  </p:childTnLst>
                                </p:cTn>
                              </p:par>
                              <p:par>
                                <p:cTn fill="hold" nodeType="withEffect" presetClass="entr" presetID="10" presetSubtype="0">
                                  <p:stCondLst>
                                    <p:cond delay="250"/>
                                  </p:stCondLst>
                                  <p:childTnLst>
                                    <p:set>
                                      <p:cBhvr>
                                        <p:cTn dur="1" fill="hold">
                                          <p:stCondLst>
                                            <p:cond delay="0"/>
                                          </p:stCondLst>
                                        </p:cTn>
                                        <p:tgtEl>
                                          <p:spTgt spid="1662"/>
                                        </p:tgtEl>
                                        <p:attrNameLst>
                                          <p:attrName>style.visibility</p:attrName>
                                        </p:attrNameLst>
                                      </p:cBhvr>
                                      <p:to>
                                        <p:strVal val="visible"/>
                                      </p:to>
                                    </p:set>
                                    <p:animEffect filter="fade" transition="in">
                                      <p:cBhvr>
                                        <p:cTn dur="500"/>
                                        <p:tgtEl>
                                          <p:spTgt spid="1662"/>
                                        </p:tgtEl>
                                      </p:cBhvr>
                                    </p:animEffect>
                                  </p:childTnLst>
                                </p:cTn>
                              </p:par>
                              <p:par>
                                <p:cTn fill="hold" nodeType="withEffect" presetClass="entr" presetID="10" presetSubtype="0">
                                  <p:stCondLst>
                                    <p:cond delay="25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66" name="Shape 1666"/>
        <p:cNvGrpSpPr/>
        <p:nvPr/>
      </p:nvGrpSpPr>
      <p:grpSpPr>
        <a:xfrm>
          <a:off x="0" y="0"/>
          <a:ext cx="0" cy="0"/>
          <a:chOff x="0" y="0"/>
          <a:chExt cx="0" cy="0"/>
        </a:xfrm>
      </p:grpSpPr>
      <p:sp>
        <p:nvSpPr>
          <p:cNvPr id="1667" name="Google Shape;1667;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8" name="Google Shape;1668;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9" name="Google Shape;1669;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70" name="Google Shape;1670;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71" name="Google Shape;1671;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72" name="Google Shape;1672;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73" name="Google Shape;1673;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74" name="Google Shape;1674;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2"/>
                                        </p:tgtEl>
                                        <p:attrNameLst>
                                          <p:attrName>style.visibility</p:attrName>
                                        </p:attrNameLst>
                                      </p:cBhvr>
                                      <p:to>
                                        <p:strVal val="visible"/>
                                      </p:to>
                                    </p:set>
                                    <p:animEffect filter="fade" transition="in">
                                      <p:cBhvr>
                                        <p:cTn dur="500"/>
                                        <p:tgtEl>
                                          <p:spTgt spid="1672"/>
                                        </p:tgtEl>
                                      </p:cBhvr>
                                    </p:animEffect>
                                  </p:childTnLst>
                                </p:cTn>
                              </p:par>
                              <p:par>
                                <p:cTn fill="hold" nodeType="withEffect" presetClass="entr" presetID="10" presetSubtype="0">
                                  <p:stCondLst>
                                    <p:cond delay="250"/>
                                  </p:stCondLst>
                                  <p:childTnLst>
                                    <p:set>
                                      <p:cBhvr>
                                        <p:cTn dur="1" fill="hold">
                                          <p:stCondLst>
                                            <p:cond delay="0"/>
                                          </p:stCondLst>
                                        </p:cTn>
                                        <p:tgtEl>
                                          <p:spTgt spid="1673"/>
                                        </p:tgtEl>
                                        <p:attrNameLst>
                                          <p:attrName>style.visibility</p:attrName>
                                        </p:attrNameLst>
                                      </p:cBhvr>
                                      <p:to>
                                        <p:strVal val="visible"/>
                                      </p:to>
                                    </p:set>
                                    <p:animEffect filter="fade" transition="in">
                                      <p:cBhvr>
                                        <p:cTn dur="500"/>
                                        <p:tgtEl>
                                          <p:spTgt spid="1673"/>
                                        </p:tgtEl>
                                      </p:cBhvr>
                                    </p:animEffect>
                                  </p:childTnLst>
                                </p:cTn>
                              </p:par>
                              <p:par>
                                <p:cTn fill="hold" nodeType="withEffect" presetClass="entr" presetID="10" presetSubtype="0">
                                  <p:stCondLst>
                                    <p:cond delay="250"/>
                                  </p:stCondLst>
                                  <p:childTnLst>
                                    <p:set>
                                      <p:cBhvr>
                                        <p:cTn dur="1" fill="hold">
                                          <p:stCondLst>
                                            <p:cond delay="0"/>
                                          </p:stCondLst>
                                        </p:cTn>
                                        <p:tgtEl>
                                          <p:spTgt spid="1667"/>
                                        </p:tgtEl>
                                        <p:attrNameLst>
                                          <p:attrName>style.visibility</p:attrName>
                                        </p:attrNameLst>
                                      </p:cBhvr>
                                      <p:to>
                                        <p:strVal val="visible"/>
                                      </p:to>
                                    </p:set>
                                    <p:animEffect filter="fade" transition="in">
                                      <p:cBhvr>
                                        <p:cTn dur="500"/>
                                        <p:tgtEl>
                                          <p:spTgt spid="16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78" name="Shape 1678"/>
        <p:cNvGrpSpPr/>
        <p:nvPr/>
      </p:nvGrpSpPr>
      <p:grpSpPr>
        <a:xfrm>
          <a:off x="0" y="0"/>
          <a:ext cx="0" cy="0"/>
          <a:chOff x="0" y="0"/>
          <a:chExt cx="0" cy="0"/>
        </a:xfrm>
      </p:grpSpPr>
      <p:sp>
        <p:nvSpPr>
          <p:cNvPr id="1679" name="Google Shape;1679;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80" name="Google Shape;1680;p228"/>
          <p:cNvGrpSpPr/>
          <p:nvPr/>
        </p:nvGrpSpPr>
        <p:grpSpPr>
          <a:xfrm>
            <a:off x="7509756" y="1586367"/>
            <a:ext cx="4407600" cy="4644067"/>
            <a:chOff x="5632317" y="1189775"/>
            <a:chExt cx="3305700" cy="3483050"/>
          </a:xfrm>
        </p:grpSpPr>
        <p:sp>
          <p:nvSpPr>
            <p:cNvPr id="1681" name="Google Shape;1681;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82" name="Google Shape;1682;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3" name="Google Shape;1683;p228"/>
          <p:cNvGrpSpPr/>
          <p:nvPr/>
        </p:nvGrpSpPr>
        <p:grpSpPr>
          <a:xfrm>
            <a:off x="171448" y="1586652"/>
            <a:ext cx="4557751" cy="4643781"/>
            <a:chOff x="128586" y="1189989"/>
            <a:chExt cx="3418313" cy="3482836"/>
          </a:xfrm>
        </p:grpSpPr>
        <p:sp>
          <p:nvSpPr>
            <p:cNvPr id="1684" name="Google Shape;1684;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85" name="Google Shape;1685;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6" name="Google Shape;1686;p228"/>
          <p:cNvGrpSpPr/>
          <p:nvPr/>
        </p:nvGrpSpPr>
        <p:grpSpPr>
          <a:xfrm>
            <a:off x="3925605" y="1586367"/>
            <a:ext cx="4407600" cy="4644067"/>
            <a:chOff x="2944204" y="1189775"/>
            <a:chExt cx="3305700" cy="3483050"/>
          </a:xfrm>
        </p:grpSpPr>
        <p:sp>
          <p:nvSpPr>
            <p:cNvPr id="1687" name="Google Shape;1687;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8" name="Google Shape;1688;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9" name="Google Shape;1689;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90" name="Google Shape;1690;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91" name="Google Shape;1691;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92" name="Google Shape;1692;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3" name="Google Shape;1693;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1"/>
                                        </p:tgtEl>
                                        <p:attrNameLst>
                                          <p:attrName>style.visibility</p:attrName>
                                        </p:attrNameLst>
                                      </p:cBhvr>
                                      <p:to>
                                        <p:strVal val="visible"/>
                                      </p:to>
                                    </p:set>
                                    <p:animEffect filter="fade" transition="in">
                                      <p:cBhvr>
                                        <p:cTn dur="500"/>
                                        <p:tgtEl>
                                          <p:spTgt spid="1691"/>
                                        </p:tgtEl>
                                      </p:cBhvr>
                                    </p:animEffect>
                                  </p:childTnLst>
                                </p:cTn>
                              </p:par>
                              <p:par>
                                <p:cTn fill="hold" nodeType="withEffect" presetClass="entr" presetID="10" presetSubtype="0">
                                  <p:stCondLst>
                                    <p:cond delay="250"/>
                                  </p:stCondLst>
                                  <p:childTnLst>
                                    <p:set>
                                      <p:cBhvr>
                                        <p:cTn dur="1" fill="hold">
                                          <p:stCondLst>
                                            <p:cond delay="0"/>
                                          </p:stCondLst>
                                        </p:cTn>
                                        <p:tgtEl>
                                          <p:spTgt spid="1679"/>
                                        </p:tgtEl>
                                        <p:attrNameLst>
                                          <p:attrName>style.visibility</p:attrName>
                                        </p:attrNameLst>
                                      </p:cBhvr>
                                      <p:to>
                                        <p:strVal val="visible"/>
                                      </p:to>
                                    </p:set>
                                    <p:animEffect filter="fade" transition="in">
                                      <p:cBhvr>
                                        <p:cTn dur="500"/>
                                        <p:tgtEl>
                                          <p:spTgt spid="16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697" name="Shape 1697"/>
        <p:cNvGrpSpPr/>
        <p:nvPr/>
      </p:nvGrpSpPr>
      <p:grpSpPr>
        <a:xfrm>
          <a:off x="0" y="0"/>
          <a:ext cx="0" cy="0"/>
          <a:chOff x="0" y="0"/>
          <a:chExt cx="0" cy="0"/>
        </a:xfrm>
      </p:grpSpPr>
      <p:sp>
        <p:nvSpPr>
          <p:cNvPr id="1698" name="Google Shape;1698;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9" name="Google Shape;1699;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0" name="Google Shape;1700;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9"/>
          <p:cNvGrpSpPr/>
          <p:nvPr/>
        </p:nvGrpSpPr>
        <p:grpSpPr>
          <a:xfrm>
            <a:off x="7448233" y="3577660"/>
            <a:ext cx="2283600" cy="1640953"/>
            <a:chOff x="5796625" y="2541798"/>
            <a:chExt cx="1712700" cy="1230715"/>
          </a:xfrm>
        </p:grpSpPr>
        <p:sp>
          <p:nvSpPr>
            <p:cNvPr id="1702" name="Google Shape;1702;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4" name="Google Shape;1704;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6" name="Google Shape;1706;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7" name="Google Shape;1707;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9"/>
          <p:cNvGrpSpPr/>
          <p:nvPr/>
        </p:nvGrpSpPr>
        <p:grpSpPr>
          <a:xfrm>
            <a:off x="5777467" y="1842763"/>
            <a:ext cx="2283600" cy="1662338"/>
            <a:chOff x="4409300" y="1219942"/>
            <a:chExt cx="1712700" cy="1246753"/>
          </a:xfrm>
        </p:grpSpPr>
        <p:sp>
          <p:nvSpPr>
            <p:cNvPr id="1709" name="Google Shape;1709;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11" name="Google Shape;1711;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3" name="Google Shape;1713;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14" name="Google Shape;1714;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5" name="Google Shape;1715;p229"/>
          <p:cNvGrpSpPr/>
          <p:nvPr/>
        </p:nvGrpSpPr>
        <p:grpSpPr>
          <a:xfrm>
            <a:off x="4102251" y="3577660"/>
            <a:ext cx="2283600" cy="1640953"/>
            <a:chOff x="3021975" y="2541798"/>
            <a:chExt cx="1712700" cy="1230715"/>
          </a:xfrm>
        </p:grpSpPr>
        <p:sp>
          <p:nvSpPr>
            <p:cNvPr id="1716" name="Google Shape;1716;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7" name="Google Shape;1717;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8" name="Google Shape;1718;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9" name="Google Shape;1719;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0" name="Google Shape;1720;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21" name="Google Shape;1721;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22" name="Google Shape;1722;p229"/>
          <p:cNvGrpSpPr/>
          <p:nvPr/>
        </p:nvGrpSpPr>
        <p:grpSpPr>
          <a:xfrm>
            <a:off x="2386500" y="1842764"/>
            <a:ext cx="2283600" cy="1662338"/>
            <a:chOff x="1637475" y="1219942"/>
            <a:chExt cx="1712700" cy="1246753"/>
          </a:xfrm>
        </p:grpSpPr>
        <p:sp>
          <p:nvSpPr>
            <p:cNvPr id="1723" name="Google Shape;1723;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4" name="Google Shape;1724;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25" name="Google Shape;1725;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6" name="Google Shape;1726;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7" name="Google Shape;1727;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8" name="Google Shape;1728;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9" name="Google Shape;1729;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30" name="Google Shape;1730;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1" name="Google Shape;1731;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32" name="Google Shape;1732;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8"/>
                                        </p:tgtEl>
                                        <p:attrNameLst>
                                          <p:attrName>style.visibility</p:attrName>
                                        </p:attrNameLst>
                                      </p:cBhvr>
                                      <p:to>
                                        <p:strVal val="visible"/>
                                      </p:to>
                                    </p:set>
                                    <p:animEffect filter="fade" transition="in">
                                      <p:cBhvr>
                                        <p:cTn dur="500"/>
                                        <p:tgtEl>
                                          <p:spTgt spid="16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36" name="Shape 1736"/>
        <p:cNvGrpSpPr/>
        <p:nvPr/>
      </p:nvGrpSpPr>
      <p:grpSpPr>
        <a:xfrm>
          <a:off x="0" y="0"/>
          <a:ext cx="0" cy="0"/>
          <a:chOff x="0" y="0"/>
          <a:chExt cx="0" cy="0"/>
        </a:xfrm>
      </p:grpSpPr>
      <p:sp>
        <p:nvSpPr>
          <p:cNvPr id="1737" name="Google Shape;1737;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8" name="Google Shape;1738;p230"/>
          <p:cNvGrpSpPr/>
          <p:nvPr/>
        </p:nvGrpSpPr>
        <p:grpSpPr>
          <a:xfrm>
            <a:off x="8050701" y="3214947"/>
            <a:ext cx="3292881" cy="1846000"/>
            <a:chOff x="6038025" y="2598925"/>
            <a:chExt cx="2469661" cy="1384500"/>
          </a:xfrm>
        </p:grpSpPr>
        <p:cxnSp>
          <p:nvCxnSpPr>
            <p:cNvPr id="1739" name="Google Shape;1739;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40" name="Google Shape;1740;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1" name="Google Shape;1741;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2" name="Google Shape;1742;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43" name="Google Shape;1743;p230"/>
          <p:cNvGrpSpPr/>
          <p:nvPr/>
        </p:nvGrpSpPr>
        <p:grpSpPr>
          <a:xfrm>
            <a:off x="848429" y="2184971"/>
            <a:ext cx="3992972" cy="1846000"/>
            <a:chOff x="636321" y="1844098"/>
            <a:chExt cx="2994729" cy="1384500"/>
          </a:xfrm>
        </p:grpSpPr>
        <p:sp>
          <p:nvSpPr>
            <p:cNvPr id="1744" name="Google Shape;1744;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45" name="Google Shape;1745;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6" name="Google Shape;1746;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7" name="Google Shape;1747;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8" name="Google Shape;1748;p230"/>
          <p:cNvGrpSpPr/>
          <p:nvPr/>
        </p:nvGrpSpPr>
        <p:grpSpPr>
          <a:xfrm>
            <a:off x="6544133" y="983393"/>
            <a:ext cx="4799448" cy="1846000"/>
            <a:chOff x="4908100" y="889950"/>
            <a:chExt cx="3599586" cy="1384500"/>
          </a:xfrm>
        </p:grpSpPr>
        <p:cxnSp>
          <p:nvCxnSpPr>
            <p:cNvPr id="1749" name="Google Shape;1749;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50" name="Google Shape;1750;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51" name="Google Shape;1751;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52" name="Google Shape;1752;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53" name="Google Shape;1753;p230"/>
          <p:cNvGrpSpPr/>
          <p:nvPr/>
        </p:nvGrpSpPr>
        <p:grpSpPr>
          <a:xfrm>
            <a:off x="3752793" y="1261001"/>
            <a:ext cx="4686415" cy="4336003"/>
            <a:chOff x="2991269" y="1153325"/>
            <a:chExt cx="3514811" cy="3252002"/>
          </a:xfrm>
        </p:grpSpPr>
        <p:sp>
          <p:nvSpPr>
            <p:cNvPr id="1754" name="Google Shape;1754;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55" name="Google Shape;1755;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6" name="Google Shape;1756;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7" name="Google Shape;1757;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8" name="Google Shape;1758;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9" name="Google Shape;1759;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60" name="Google Shape;1760;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61" name="Google Shape;1761;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62" name="Google Shape;1762;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63" name="Google Shape;1763;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4" name="Google Shape;1764;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37"/>
                                        </p:tgtEl>
                                        <p:attrNameLst>
                                          <p:attrName>style.visibility</p:attrName>
                                        </p:attrNameLst>
                                      </p:cBhvr>
                                      <p:to>
                                        <p:strVal val="visible"/>
                                      </p:to>
                                    </p:set>
                                    <p:animEffect filter="fade" transition="in">
                                      <p:cBhvr>
                                        <p:cTn dur="500"/>
                                        <p:tgtEl>
                                          <p:spTgt spid="17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68" name="Shape 1768"/>
        <p:cNvGrpSpPr/>
        <p:nvPr/>
      </p:nvGrpSpPr>
      <p:grpSpPr>
        <a:xfrm>
          <a:off x="0" y="0"/>
          <a:ext cx="0" cy="0"/>
          <a:chOff x="0" y="0"/>
          <a:chExt cx="0" cy="0"/>
        </a:xfrm>
      </p:grpSpPr>
      <p:sp>
        <p:nvSpPr>
          <p:cNvPr id="1769" name="Google Shape;1769;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0" name="Google Shape;1770;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3"/>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72" name="Google Shape;1772;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73" name="Google Shape;1773;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74" name="Google Shape;1774;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5" name="Google Shape;1775;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6" name="Google Shape;1776;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7" name="Google Shape;1777;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9" name="Google Shape;1779;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80" name="Google Shape;1780;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81" name="Google Shape;1781;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3" name="Google Shape;1783;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2"/>
                                        </p:tgtEl>
                                        <p:attrNameLst>
                                          <p:attrName>style.visibility</p:attrName>
                                        </p:attrNameLst>
                                      </p:cBhvr>
                                      <p:to>
                                        <p:strVal val="visible"/>
                                      </p:to>
                                    </p:set>
                                    <p:anim calcmode="lin" valueType="num">
                                      <p:cBhvr additive="base">
                                        <p:cTn dur="500"/>
                                        <p:tgtEl>
                                          <p:spTgt spid="177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5"/>
                                        </p:tgtEl>
                                        <p:attrNameLst>
                                          <p:attrName>style.visibility</p:attrName>
                                        </p:attrNameLst>
                                      </p:cBhvr>
                                      <p:to>
                                        <p:strVal val="visible"/>
                                      </p:to>
                                    </p:set>
                                    <p:animEffect filter="fade" transition="in">
                                      <p:cBhvr>
                                        <p:cTn dur="500"/>
                                        <p:tgtEl>
                                          <p:spTgt spid="1775"/>
                                        </p:tgtEl>
                                      </p:cBhvr>
                                    </p:animEffect>
                                  </p:childTnLst>
                                </p:cTn>
                              </p:par>
                              <p:par>
                                <p:cTn fill="hold" nodeType="withEffect" presetClass="entr" presetID="10" presetSubtype="0">
                                  <p:stCondLst>
                                    <p:cond delay="250"/>
                                  </p:stCondLst>
                                  <p:childTnLst>
                                    <p:set>
                                      <p:cBhvr>
                                        <p:cTn dur="1" fill="hold">
                                          <p:stCondLst>
                                            <p:cond delay="0"/>
                                          </p:stCondLst>
                                        </p:cTn>
                                        <p:tgtEl>
                                          <p:spTgt spid="1776"/>
                                        </p:tgtEl>
                                        <p:attrNameLst>
                                          <p:attrName>style.visibility</p:attrName>
                                        </p:attrNameLst>
                                      </p:cBhvr>
                                      <p:to>
                                        <p:strVal val="visible"/>
                                      </p:to>
                                    </p:set>
                                    <p:animEffect filter="fade" transition="in">
                                      <p:cBhvr>
                                        <p:cTn dur="500"/>
                                        <p:tgtEl>
                                          <p:spTgt spid="1776"/>
                                        </p:tgtEl>
                                      </p:cBhvr>
                                    </p:animEffect>
                                  </p:childTnLst>
                                </p:cTn>
                              </p:par>
                              <p:par>
                                <p:cTn fill="hold" nodeType="withEffect" presetClass="entr" presetID="10" presetSubtype="0">
                                  <p:stCondLst>
                                    <p:cond delay="25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par>
                                <p:cTn fill="hold" nodeType="withEffect" presetClass="entr" presetID="10" presetSubtype="0">
                                  <p:stCondLst>
                                    <p:cond delay="25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1000"/>
                                        <p:tgtEl>
                                          <p:spTgt spid="1781"/>
                                        </p:tgtEl>
                                      </p:cBhvr>
                                    </p:animEffect>
                                  </p:childTnLst>
                                </p:cTn>
                              </p:par>
                              <p:par>
                                <p:cTn fill="hold" nodeType="withEffect" presetClass="entr" presetID="10" presetSubtype="0">
                                  <p:stCondLst>
                                    <p:cond delay="500"/>
                                  </p:stCondLst>
                                  <p:childTnLst>
                                    <p:set>
                                      <p:cBhvr>
                                        <p:cTn dur="1" fill="hold">
                                          <p:stCondLst>
                                            <p:cond delay="0"/>
                                          </p:stCondLst>
                                        </p:cTn>
                                        <p:tgtEl>
                                          <p:spTgt spid="1782"/>
                                        </p:tgtEl>
                                        <p:attrNameLst>
                                          <p:attrName>style.visibility</p:attrName>
                                        </p:attrNameLst>
                                      </p:cBhvr>
                                      <p:to>
                                        <p:strVal val="visible"/>
                                      </p:to>
                                    </p:set>
                                    <p:animEffect filter="fade" transition="in">
                                      <p:cBhvr>
                                        <p:cTn dur="1000"/>
                                        <p:tgtEl>
                                          <p:spTgt spid="1782"/>
                                        </p:tgtEl>
                                      </p:cBhvr>
                                    </p:animEffect>
                                  </p:childTnLst>
                                </p:cTn>
                              </p:par>
                              <p:par>
                                <p:cTn fill="hold" nodeType="withEffect" presetClass="entr" presetID="10" presetSubtype="0">
                                  <p:stCondLst>
                                    <p:cond delay="750"/>
                                  </p:stCondLst>
                                  <p:childTnLst>
                                    <p:set>
                                      <p:cBhvr>
                                        <p:cTn dur="1" fill="hold">
                                          <p:stCondLst>
                                            <p:cond delay="0"/>
                                          </p:stCondLst>
                                        </p:cTn>
                                        <p:tgtEl>
                                          <p:spTgt spid="1783"/>
                                        </p:tgtEl>
                                        <p:attrNameLst>
                                          <p:attrName>style.visibility</p:attrName>
                                        </p:attrNameLst>
                                      </p:cBhvr>
                                      <p:to>
                                        <p:strVal val="visible"/>
                                      </p:to>
                                    </p:set>
                                    <p:animEffect filter="fade" transition="in">
                                      <p:cBhvr>
                                        <p:cTn dur="1000"/>
                                        <p:tgtEl>
                                          <p:spTgt spid="17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787" name="Shape 1787"/>
        <p:cNvGrpSpPr/>
        <p:nvPr/>
      </p:nvGrpSpPr>
      <p:grpSpPr>
        <a:xfrm>
          <a:off x="0" y="0"/>
          <a:ext cx="0" cy="0"/>
          <a:chOff x="0" y="0"/>
          <a:chExt cx="0" cy="0"/>
        </a:xfrm>
      </p:grpSpPr>
      <p:sp>
        <p:nvSpPr>
          <p:cNvPr id="1788" name="Google Shape;1788;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0" name="Google Shape;1790;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91" name="Google Shape;1791;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2" name="Google Shape;1792;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3" name="Google Shape;1793;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94" name="Google Shape;1794;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5" name="Google Shape;1795;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6" name="Google Shape;1796;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7" name="Google Shape;1797;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8" name="Google Shape;1798;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9" name="Google Shape;1799;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0"/>
                                        </p:tgtEl>
                                        <p:attrNameLst>
                                          <p:attrName>style.visibility</p:attrName>
                                        </p:attrNameLst>
                                      </p:cBhvr>
                                      <p:to>
                                        <p:strVal val="visible"/>
                                      </p:to>
                                    </p:set>
                                    <p:anim calcmode="lin" valueType="num">
                                      <p:cBhvr additive="base">
                                        <p:cTn dur="500"/>
                                        <p:tgtEl>
                                          <p:spTgt spid="179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3"/>
                                        </p:tgtEl>
                                        <p:attrNameLst>
                                          <p:attrName>style.visibility</p:attrName>
                                        </p:attrNameLst>
                                      </p:cBhvr>
                                      <p:to>
                                        <p:strVal val="visible"/>
                                      </p:to>
                                    </p:set>
                                    <p:animEffect filter="fade" transition="in">
                                      <p:cBhvr>
                                        <p:cTn dur="500"/>
                                        <p:tgtEl>
                                          <p:spTgt spid="1793"/>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500"/>
                                        <p:tgtEl>
                                          <p:spTgt spid="1794"/>
                                        </p:tgtEl>
                                      </p:cBhvr>
                                    </p:animEffect>
                                  </p:childTnLst>
                                </p:cTn>
                              </p:par>
                              <p:par>
                                <p:cTn fill="hold" nodeType="withEffect" presetClass="entr" presetID="10" presetSubtype="0">
                                  <p:stCondLst>
                                    <p:cond delay="250"/>
                                  </p:stCondLst>
                                  <p:childTnLst>
                                    <p:set>
                                      <p:cBhvr>
                                        <p:cTn dur="1" fill="hold">
                                          <p:stCondLst>
                                            <p:cond delay="0"/>
                                          </p:stCondLst>
                                        </p:cTn>
                                        <p:tgtEl>
                                          <p:spTgt spid="1797"/>
                                        </p:tgtEl>
                                        <p:attrNameLst>
                                          <p:attrName>style.visibility</p:attrName>
                                        </p:attrNameLst>
                                      </p:cBhvr>
                                      <p:to>
                                        <p:strVal val="visible"/>
                                      </p:to>
                                    </p:set>
                                    <p:animEffect filter="fade" transition="in">
                                      <p:cBhvr>
                                        <p:cTn dur="500"/>
                                        <p:tgtEl>
                                          <p:spTgt spid="1797"/>
                                        </p:tgtEl>
                                      </p:cBhvr>
                                    </p:animEffect>
                                  </p:childTnLst>
                                </p:cTn>
                              </p:par>
                              <p:par>
                                <p:cTn fill="hold" nodeType="withEffect" presetClass="entr" presetID="10" presetSubtype="0">
                                  <p:stCondLst>
                                    <p:cond delay="250"/>
                                  </p:stCondLst>
                                  <p:childTnLst>
                                    <p:set>
                                      <p:cBhvr>
                                        <p:cTn dur="1" fill="hold">
                                          <p:stCondLst>
                                            <p:cond delay="0"/>
                                          </p:stCondLst>
                                        </p:cTn>
                                        <p:tgtEl>
                                          <p:spTgt spid="1788"/>
                                        </p:tgtEl>
                                        <p:attrNameLst>
                                          <p:attrName>style.visibility</p:attrName>
                                        </p:attrNameLst>
                                      </p:cBhvr>
                                      <p:to>
                                        <p:strVal val="visible"/>
                                      </p:to>
                                    </p:set>
                                    <p:animEffect filter="fade" transition="in">
                                      <p:cBhvr>
                                        <p:cTn dur="500"/>
                                        <p:tgtEl>
                                          <p:spTgt spid="1788"/>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1000"/>
                                        <p:tgtEl>
                                          <p:spTgt spid="1798"/>
                                        </p:tgtEl>
                                      </p:cBhvr>
                                    </p:animEffect>
                                  </p:childTnLst>
                                </p:cTn>
                              </p:par>
                              <p:par>
                                <p:cTn fill="hold" nodeType="withEffect" presetClass="entr" presetID="10" presetSubtype="0">
                                  <p:stCondLst>
                                    <p:cond delay="500"/>
                                  </p:stCondLst>
                                  <p:childTnLst>
                                    <p:set>
                                      <p:cBhvr>
                                        <p:cTn dur="1" fill="hold">
                                          <p:stCondLst>
                                            <p:cond delay="0"/>
                                          </p:stCondLst>
                                        </p:cTn>
                                        <p:tgtEl>
                                          <p:spTgt spid="1799"/>
                                        </p:tgtEl>
                                        <p:attrNameLst>
                                          <p:attrName>style.visibility</p:attrName>
                                        </p:attrNameLst>
                                      </p:cBhvr>
                                      <p:to>
                                        <p:strVal val="visible"/>
                                      </p:to>
                                    </p:set>
                                    <p:animEffect filter="fade" transition="in">
                                      <p:cBhvr>
                                        <p:cTn dur="1000"/>
                                        <p:tgtEl>
                                          <p:spTgt spid="1799"/>
                                        </p:tgtEl>
                                      </p:cBhvr>
                                    </p:animEffect>
                                  </p:childTnLst>
                                </p:cTn>
                              </p:par>
                              <p:par>
                                <p:cTn fill="hold" nodeType="withEffect" presetClass="entr" presetID="10" presetSubtype="0">
                                  <p:stCondLst>
                                    <p:cond delay="750"/>
                                  </p:stCondLst>
                                  <p:childTnLst>
                                    <p:set>
                                      <p:cBhvr>
                                        <p:cTn dur="1" fill="hold">
                                          <p:stCondLst>
                                            <p:cond delay="0"/>
                                          </p:stCondLst>
                                        </p:cTn>
                                        <p:tgtEl>
                                          <p:spTgt spid="1800"/>
                                        </p:tgtEl>
                                        <p:attrNameLst>
                                          <p:attrName>style.visibility</p:attrName>
                                        </p:attrNameLst>
                                      </p:cBhvr>
                                      <p:to>
                                        <p:strVal val="visible"/>
                                      </p:to>
                                    </p:set>
                                    <p:animEffect filter="fade" transition="in">
                                      <p:cBhvr>
                                        <p:cTn dur="1000"/>
                                        <p:tgtEl>
                                          <p:spTgt spid="18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04" name="Shape 1804"/>
        <p:cNvGrpSpPr/>
        <p:nvPr/>
      </p:nvGrpSpPr>
      <p:grpSpPr>
        <a:xfrm>
          <a:off x="0" y="0"/>
          <a:ext cx="0" cy="0"/>
          <a:chOff x="0" y="0"/>
          <a:chExt cx="0" cy="0"/>
        </a:xfrm>
      </p:grpSpPr>
      <p:sp>
        <p:nvSpPr>
          <p:cNvPr id="1805" name="Google Shape;1805;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6" name="Google Shape;1806;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7" name="Google Shape;1807;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8" name="Google Shape;1808;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9" name="Google Shape;1809;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10" name="Google Shape;1810;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11" name="Google Shape;1811;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12" name="Google Shape;1812;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13" name="Google Shape;1813;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5" name="Google Shape;1815;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9"/>
                                        </p:tgtEl>
                                        <p:attrNameLst>
                                          <p:attrName>style.visibility</p:attrName>
                                        </p:attrNameLst>
                                      </p:cBhvr>
                                      <p:to>
                                        <p:strVal val="visible"/>
                                      </p:to>
                                    </p:set>
                                    <p:anim calcmode="lin" valueType="num">
                                      <p:cBhvr additive="base">
                                        <p:cTn dur="500"/>
                                        <p:tgtEl>
                                          <p:spTgt spid="1809"/>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10"/>
                                        </p:tgtEl>
                                        <p:attrNameLst>
                                          <p:attrName>style.visibility</p:attrName>
                                        </p:attrNameLst>
                                      </p:cBhvr>
                                      <p:to>
                                        <p:strVal val="visible"/>
                                      </p:to>
                                    </p:set>
                                    <p:animEffect filter="fade" transition="in">
                                      <p:cBhvr>
                                        <p:cTn dur="500"/>
                                        <p:tgtEl>
                                          <p:spTgt spid="1810"/>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500"/>
                                        <p:tgtEl>
                                          <p:spTgt spid="1805"/>
                                        </p:tgtEl>
                                      </p:cBhvr>
                                    </p:animEffect>
                                  </p:childTnLst>
                                </p:cTn>
                              </p:par>
                              <p:par>
                                <p:cTn fill="hold" nodeType="withEffect" presetClass="entr" presetID="10" presetSubtype="0">
                                  <p:stCondLst>
                                    <p:cond delay="250"/>
                                  </p:stCondLst>
                                  <p:childTnLst>
                                    <p:set>
                                      <p:cBhvr>
                                        <p:cTn dur="1" fill="hold">
                                          <p:stCondLst>
                                            <p:cond delay="0"/>
                                          </p:stCondLst>
                                        </p:cTn>
                                        <p:tgtEl>
                                          <p:spTgt spid="1812"/>
                                        </p:tgtEl>
                                        <p:attrNameLst>
                                          <p:attrName>style.visibility</p:attrName>
                                        </p:attrNameLst>
                                      </p:cBhvr>
                                      <p:to>
                                        <p:strVal val="visible"/>
                                      </p:to>
                                    </p:set>
                                    <p:animEffect filter="fade" transition="in">
                                      <p:cBhvr>
                                        <p:cTn dur="500"/>
                                        <p:tgtEl>
                                          <p:spTgt spid="1812"/>
                                        </p:tgtEl>
                                      </p:cBhvr>
                                    </p:animEffect>
                                  </p:childTnLst>
                                </p:cTn>
                              </p:par>
                              <p:par>
                                <p:cTn fill="hold" nodeType="withEffect" presetClass="entr" presetID="10" presetSubtype="0">
                                  <p:stCondLst>
                                    <p:cond delay="250"/>
                                  </p:stCondLst>
                                  <p:childTnLst>
                                    <p:set>
                                      <p:cBhvr>
                                        <p:cTn dur="1" fill="hold">
                                          <p:stCondLst>
                                            <p:cond delay="0"/>
                                          </p:stCondLst>
                                        </p:cTn>
                                        <p:tgtEl>
                                          <p:spTgt spid="1813"/>
                                        </p:tgtEl>
                                        <p:attrNameLst>
                                          <p:attrName>style.visibility</p:attrName>
                                        </p:attrNameLst>
                                      </p:cBhvr>
                                      <p:to>
                                        <p:strVal val="visible"/>
                                      </p:to>
                                    </p:set>
                                    <p:animEffect filter="fade" transition="in">
                                      <p:cBhvr>
                                        <p:cTn dur="1000"/>
                                        <p:tgtEl>
                                          <p:spTgt spid="1813"/>
                                        </p:tgtEl>
                                      </p:cBhvr>
                                    </p:animEffect>
                                  </p:childTnLst>
                                </p:cTn>
                              </p:par>
                              <p:par>
                                <p:cTn fill="hold" nodeType="withEffect" presetClass="entr" presetID="10" presetSubtype="0">
                                  <p:stCondLst>
                                    <p:cond delay="500"/>
                                  </p:stCondLst>
                                  <p:childTnLst>
                                    <p:set>
                                      <p:cBhvr>
                                        <p:cTn dur="1" fill="hold">
                                          <p:stCondLst>
                                            <p:cond delay="0"/>
                                          </p:stCondLst>
                                        </p:cTn>
                                        <p:tgtEl>
                                          <p:spTgt spid="1814"/>
                                        </p:tgtEl>
                                        <p:attrNameLst>
                                          <p:attrName>style.visibility</p:attrName>
                                        </p:attrNameLst>
                                      </p:cBhvr>
                                      <p:to>
                                        <p:strVal val="visible"/>
                                      </p:to>
                                    </p:set>
                                    <p:animEffect filter="fade" transition="in">
                                      <p:cBhvr>
                                        <p:cTn dur="1000"/>
                                        <p:tgtEl>
                                          <p:spTgt spid="1814"/>
                                        </p:tgtEl>
                                      </p:cBhvr>
                                    </p:animEffect>
                                  </p:childTnLst>
                                </p:cTn>
                              </p:par>
                              <p:par>
                                <p:cTn fill="hold" nodeType="withEffect" presetClass="entr" presetID="10" presetSubtype="0">
                                  <p:stCondLst>
                                    <p:cond delay="750"/>
                                  </p:stCondLst>
                                  <p:childTnLst>
                                    <p:set>
                                      <p:cBhvr>
                                        <p:cTn dur="1" fill="hold">
                                          <p:stCondLst>
                                            <p:cond delay="0"/>
                                          </p:stCondLst>
                                        </p:cTn>
                                        <p:tgtEl>
                                          <p:spTgt spid="1815"/>
                                        </p:tgtEl>
                                        <p:attrNameLst>
                                          <p:attrName>style.visibility</p:attrName>
                                        </p:attrNameLst>
                                      </p:cBhvr>
                                      <p:to>
                                        <p:strVal val="visible"/>
                                      </p:to>
                                    </p:set>
                                    <p:animEffect filter="fade" transition="in">
                                      <p:cBhvr>
                                        <p:cTn dur="1000"/>
                                        <p:tgtEl>
                                          <p:spTgt spid="18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19" name="Shape 1819"/>
        <p:cNvGrpSpPr/>
        <p:nvPr/>
      </p:nvGrpSpPr>
      <p:grpSpPr>
        <a:xfrm>
          <a:off x="0" y="0"/>
          <a:ext cx="0" cy="0"/>
          <a:chOff x="0" y="0"/>
          <a:chExt cx="0" cy="0"/>
        </a:xfrm>
      </p:grpSpPr>
      <p:sp>
        <p:nvSpPr>
          <p:cNvPr id="1820" name="Google Shape;1820;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1" name="Google Shape;1821;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22" name="Google Shape;1822;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23" name="Google Shape;1823;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4" name="Google Shape;1824;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5" name="Google Shape;1825;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6" name="Google Shape;1826;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7" name="Google Shape;1827;p234"/>
          <p:cNvGrpSpPr/>
          <p:nvPr/>
        </p:nvGrpSpPr>
        <p:grpSpPr>
          <a:xfrm>
            <a:off x="5223897" y="780264"/>
            <a:ext cx="1695068" cy="1960656"/>
            <a:chOff x="9876910" y="158289"/>
            <a:chExt cx="1972973" cy="2282104"/>
          </a:xfrm>
        </p:grpSpPr>
        <p:sp>
          <p:nvSpPr>
            <p:cNvPr id="1828" name="Google Shape;1828;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4" name="Google Shape;1834;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6" name="Google Shape;1836;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7" name="Google Shape;1837;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8" name="Google Shape;1838;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9" name="Google Shape;1839;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20"/>
                                        </p:tgtEl>
                                        <p:attrNameLst>
                                          <p:attrName>style.visibility</p:attrName>
                                        </p:attrNameLst>
                                      </p:cBhvr>
                                      <p:to>
                                        <p:strVal val="visible"/>
                                      </p:to>
                                    </p:set>
                                    <p:animEffect filter="fade" transition="in">
                                      <p:cBhvr>
                                        <p:cTn dur="500"/>
                                        <p:tgtEl>
                                          <p:spTgt spid="1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43" name="Shape 1843"/>
        <p:cNvGrpSpPr/>
        <p:nvPr/>
      </p:nvGrpSpPr>
      <p:grpSpPr>
        <a:xfrm>
          <a:off x="0" y="0"/>
          <a:ext cx="0" cy="0"/>
          <a:chOff x="0" y="0"/>
          <a:chExt cx="0" cy="0"/>
        </a:xfrm>
      </p:grpSpPr>
      <p:pic>
        <p:nvPicPr>
          <p:cNvPr id="1844" name="Google Shape;1844;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45" name="Google Shape;1845;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6" name="Google Shape;1846;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7" name="Google Shape;1847;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8" name="Google Shape;1848;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9" name="Google Shape;1849;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0" name="Google Shape;1850;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1" name="Google Shape;1851;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52" name="Google Shape;1852;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53" name="Google Shape;1853;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4" name="Google Shape;1854;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55" name="Google Shape;1855;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6" name="Google Shape;1856;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7" name="Google Shape;1857;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8" name="Google Shape;1858;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44"/>
                                        </p:tgtEl>
                                        <p:attrNameLst>
                                          <p:attrName>style.visibility</p:attrName>
                                        </p:attrNameLst>
                                      </p:cBhvr>
                                      <p:to>
                                        <p:strVal val="visible"/>
                                      </p:to>
                                    </p:set>
                                    <p:animEffect filter="fade" transition="in">
                                      <p:cBhvr>
                                        <p:cTn dur="500"/>
                                        <p:tgtEl>
                                          <p:spTgt spid="1844"/>
                                        </p:tgtEl>
                                      </p:cBhvr>
                                    </p:animEffect>
                                  </p:childTnLst>
                                </p:cTn>
                              </p:par>
                              <p:par>
                                <p:cTn fill="hold" nodeType="withEffect" presetClass="entr" presetID="10" presetSubtype="0">
                                  <p:stCondLst>
                                    <p:cond delay="1000"/>
                                  </p:stCondLst>
                                  <p:childTnLst>
                                    <p:set>
                                      <p:cBhvr>
                                        <p:cTn dur="1" fill="hold">
                                          <p:stCondLst>
                                            <p:cond delay="0"/>
                                          </p:stCondLst>
                                        </p:cTn>
                                        <p:tgtEl>
                                          <p:spTgt spid="1845"/>
                                        </p:tgtEl>
                                        <p:attrNameLst>
                                          <p:attrName>style.visibility</p:attrName>
                                        </p:attrNameLst>
                                      </p:cBhvr>
                                      <p:to>
                                        <p:strVal val="visible"/>
                                      </p:to>
                                    </p:set>
                                    <p:animEffect filter="fade" transition="in">
                                      <p:cBhvr>
                                        <p:cTn dur="500"/>
                                        <p:tgtEl>
                                          <p:spTgt spid="18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11" name="Shape 1011"/>
        <p:cNvGrpSpPr/>
        <p:nvPr/>
      </p:nvGrpSpPr>
      <p:grpSpPr>
        <a:xfrm>
          <a:off x="0" y="0"/>
          <a:ext cx="0" cy="0"/>
          <a:chOff x="0" y="0"/>
          <a:chExt cx="0" cy="0"/>
        </a:xfrm>
      </p:grpSpPr>
      <p:sp>
        <p:nvSpPr>
          <p:cNvPr id="1012" name="Google Shape;1012;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13" name="Google Shape;1013;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14" name="Google Shape;1014;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15" name="Google Shape;1015;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6" name="Google Shape;1016;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7" name="Google Shape;1017;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8" name="Google Shape;1018;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14"/>
                                        </p:tgtEl>
                                        <p:attrNameLst>
                                          <p:attrName>style.visibility</p:attrName>
                                        </p:attrNameLst>
                                      </p:cBhvr>
                                      <p:to>
                                        <p:strVal val="visible"/>
                                      </p:to>
                                    </p:set>
                                    <p:animEffect filter="fade" transition="in">
                                      <p:cBhvr>
                                        <p:cTn dur="500"/>
                                        <p:tgtEl>
                                          <p:spTgt spid="1014"/>
                                        </p:tgtEl>
                                      </p:cBhvr>
                                    </p:animEffect>
                                  </p:childTnLst>
                                </p:cTn>
                              </p:par>
                              <p:par>
                                <p:cTn fill="hold" nodeType="withEffect" presetClass="entr" presetID="10" presetSubtype="0">
                                  <p:stCondLst>
                                    <p:cond delay="250"/>
                                  </p:stCondLst>
                                  <p:childTnLst>
                                    <p:set>
                                      <p:cBhvr>
                                        <p:cTn dur="1" fill="hold">
                                          <p:stCondLst>
                                            <p:cond delay="0"/>
                                          </p:stCondLst>
                                        </p:cTn>
                                        <p:tgtEl>
                                          <p:spTgt spid="1012"/>
                                        </p:tgtEl>
                                        <p:attrNameLst>
                                          <p:attrName>style.visibility</p:attrName>
                                        </p:attrNameLst>
                                      </p:cBhvr>
                                      <p:to>
                                        <p:strVal val="visible"/>
                                      </p:to>
                                    </p:set>
                                    <p:animEffect filter="fade" transition="in">
                                      <p:cBhvr>
                                        <p:cTn dur="500"/>
                                        <p:tgtEl>
                                          <p:spTgt spid="10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1862" name="Shape 1862"/>
        <p:cNvGrpSpPr/>
        <p:nvPr/>
      </p:nvGrpSpPr>
      <p:grpSpPr>
        <a:xfrm>
          <a:off x="0" y="0"/>
          <a:ext cx="0" cy="0"/>
          <a:chOff x="0" y="0"/>
          <a:chExt cx="0" cy="0"/>
        </a:xfrm>
      </p:grpSpPr>
      <p:sp>
        <p:nvSpPr>
          <p:cNvPr id="1863" name="Google Shape;1863;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64" name="Google Shape;1864;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65" name="Google Shape;1865;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66" name="Google Shape;1866;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7" name="Google Shape;1867;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8" name="Google Shape;1868;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9" name="Google Shape;1869;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70" name="Google Shape;1870;p236"/>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71" name="Google Shape;1871;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72" name="Google Shape;1872;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3" name="Google Shape;1873;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77" name="Shape 1877"/>
        <p:cNvGrpSpPr/>
        <p:nvPr/>
      </p:nvGrpSpPr>
      <p:grpSpPr>
        <a:xfrm>
          <a:off x="0" y="0"/>
          <a:ext cx="0" cy="0"/>
          <a:chOff x="0" y="0"/>
          <a:chExt cx="0" cy="0"/>
        </a:xfrm>
      </p:grpSpPr>
      <p:sp>
        <p:nvSpPr>
          <p:cNvPr id="1878" name="Google Shape;1878;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9" name="Google Shape;1879;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80" name="Google Shape;1880;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81" name="Google Shape;1881;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82" name="Google Shape;1882;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83" name="Google Shape;1883;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84" name="Google Shape;1884;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85" name="Google Shape;1885;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6" name="Google Shape;1886;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7" name="Google Shape;1887;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8" name="Google Shape;1888;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9" name="Google Shape;1889;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90" name="Google Shape;1890;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91" name="Google Shape;1891;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92" name="Google Shape;1892;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93" name="Google Shape;1893;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94" name="Google Shape;1894;p237"/>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9"/>
                                        </p:tgtEl>
                                        <p:attrNameLst>
                                          <p:attrName>style.visibility</p:attrName>
                                        </p:attrNameLst>
                                      </p:cBhvr>
                                      <p:to>
                                        <p:strVal val="visible"/>
                                      </p:to>
                                    </p:set>
                                    <p:animEffect filter="fade" transition="in">
                                      <p:cBhvr>
                                        <p:cTn dur="500"/>
                                        <p:tgtEl>
                                          <p:spTgt spid="1879"/>
                                        </p:tgtEl>
                                      </p:cBhvr>
                                    </p:animEffect>
                                  </p:childTnLst>
                                </p:cTn>
                              </p:par>
                              <p:par>
                                <p:cTn fill="hold" nodeType="withEffect" presetClass="entr" presetID="10" presetSubtype="0">
                                  <p:stCondLst>
                                    <p:cond delay="1000"/>
                                  </p:stCondLst>
                                  <p:childTnLst>
                                    <p:set>
                                      <p:cBhvr>
                                        <p:cTn dur="1" fill="hold">
                                          <p:stCondLst>
                                            <p:cond delay="0"/>
                                          </p:stCondLst>
                                        </p:cTn>
                                        <p:tgtEl>
                                          <p:spTgt spid="1882"/>
                                        </p:tgtEl>
                                        <p:attrNameLst>
                                          <p:attrName>style.visibility</p:attrName>
                                        </p:attrNameLst>
                                      </p:cBhvr>
                                      <p:to>
                                        <p:strVal val="visible"/>
                                      </p:to>
                                    </p:set>
                                    <p:animEffect filter="fade" transition="in">
                                      <p:cBhvr>
                                        <p:cTn dur="500"/>
                                        <p:tgtEl>
                                          <p:spTgt spid="1882"/>
                                        </p:tgtEl>
                                      </p:cBhvr>
                                    </p:animEffect>
                                  </p:childTnLst>
                                </p:cTn>
                              </p:par>
                              <p:par>
                                <p:cTn fill="hold" nodeType="withEffect" presetClass="entr" presetID="10" presetSubtype="0">
                                  <p:stCondLst>
                                    <p:cond delay="500"/>
                                  </p:stCondLst>
                                  <p:childTnLst>
                                    <p:set>
                                      <p:cBhvr>
                                        <p:cTn dur="1" fill="hold">
                                          <p:stCondLst>
                                            <p:cond delay="0"/>
                                          </p:stCondLst>
                                        </p:cTn>
                                        <p:tgtEl>
                                          <p:spTgt spid="1887"/>
                                        </p:tgtEl>
                                        <p:attrNameLst>
                                          <p:attrName>style.visibility</p:attrName>
                                        </p:attrNameLst>
                                      </p:cBhvr>
                                      <p:to>
                                        <p:strVal val="visible"/>
                                      </p:to>
                                    </p:set>
                                    <p:animEffect filter="fade" transition="in">
                                      <p:cBhvr>
                                        <p:cTn dur="1000"/>
                                        <p:tgtEl>
                                          <p:spTgt spid="1887"/>
                                        </p:tgtEl>
                                      </p:cBhvr>
                                    </p:animEffect>
                                  </p:childTnLst>
                                </p:cTn>
                              </p:par>
                              <p:par>
                                <p:cTn fill="hold" nodeType="withEffect" presetClass="entr" presetID="10" presetSubtype="0">
                                  <p:stCondLst>
                                    <p:cond delay="750"/>
                                  </p:stCondLst>
                                  <p:childTnLst>
                                    <p:set>
                                      <p:cBhvr>
                                        <p:cTn dur="1" fill="hold">
                                          <p:stCondLst>
                                            <p:cond delay="0"/>
                                          </p:stCondLst>
                                        </p:cTn>
                                        <p:tgtEl>
                                          <p:spTgt spid="1888"/>
                                        </p:tgtEl>
                                        <p:attrNameLst>
                                          <p:attrName>style.visibility</p:attrName>
                                        </p:attrNameLst>
                                      </p:cBhvr>
                                      <p:to>
                                        <p:strVal val="visible"/>
                                      </p:to>
                                    </p:set>
                                    <p:animEffect filter="fade" transition="in">
                                      <p:cBhvr>
                                        <p:cTn dur="1000"/>
                                        <p:tgtEl>
                                          <p:spTgt spid="1888"/>
                                        </p:tgtEl>
                                      </p:cBhvr>
                                    </p:animEffect>
                                  </p:childTnLst>
                                </p:cTn>
                              </p:par>
                              <p:par>
                                <p:cTn fill="hold" nodeType="withEffect" presetClass="entr" presetID="10" presetSubtype="0">
                                  <p:stCondLst>
                                    <p:cond delay="1000"/>
                                  </p:stCondLst>
                                  <p:childTnLst>
                                    <p:set>
                                      <p:cBhvr>
                                        <p:cTn dur="1" fill="hold">
                                          <p:stCondLst>
                                            <p:cond delay="0"/>
                                          </p:stCondLst>
                                        </p:cTn>
                                        <p:tgtEl>
                                          <p:spTgt spid="1889"/>
                                        </p:tgtEl>
                                        <p:attrNameLst>
                                          <p:attrName>style.visibility</p:attrName>
                                        </p:attrNameLst>
                                      </p:cBhvr>
                                      <p:to>
                                        <p:strVal val="visible"/>
                                      </p:to>
                                    </p:set>
                                    <p:animEffect filter="fade" transition="in">
                                      <p:cBhvr>
                                        <p:cTn dur="1000"/>
                                        <p:tgtEl>
                                          <p:spTgt spid="18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898" name="Shape 1898"/>
        <p:cNvGrpSpPr/>
        <p:nvPr/>
      </p:nvGrpSpPr>
      <p:grpSpPr>
        <a:xfrm>
          <a:off x="0" y="0"/>
          <a:ext cx="0" cy="0"/>
          <a:chOff x="0" y="0"/>
          <a:chExt cx="0" cy="0"/>
        </a:xfrm>
      </p:grpSpPr>
      <p:pic>
        <p:nvPicPr>
          <p:cNvPr id="1899" name="Google Shape;1899;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9"/>
                                        </p:tgtEl>
                                        <p:attrNameLst>
                                          <p:attrName>style.visibility</p:attrName>
                                        </p:attrNameLst>
                                      </p:cBhvr>
                                      <p:to>
                                        <p:strVal val="visible"/>
                                      </p:to>
                                    </p:set>
                                    <p:animEffect filter="fade" transition="in">
                                      <p:cBhvr>
                                        <p:cTn dur="500"/>
                                        <p:tgtEl>
                                          <p:spTgt spid="18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22" name="Shape 1022"/>
        <p:cNvGrpSpPr/>
        <p:nvPr/>
      </p:nvGrpSpPr>
      <p:grpSpPr>
        <a:xfrm>
          <a:off x="0" y="0"/>
          <a:ext cx="0" cy="0"/>
          <a:chOff x="0" y="0"/>
          <a:chExt cx="0" cy="0"/>
        </a:xfrm>
      </p:grpSpPr>
      <p:sp>
        <p:nvSpPr>
          <p:cNvPr id="1023" name="Google Shape;1023;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4" name="Google Shape;1024;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25" name="Google Shape;1025;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6" name="Google Shape;1026;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7" name="Google Shape;1027;p201"/>
          <p:cNvPicPr preferRelativeResize="0"/>
          <p:nvPr>
            <p:ph idx="2" type="pic"/>
          </p:nvPr>
        </p:nvPicPr>
        <p:blipFill rotWithShape="1">
          <a:blip r:embed="rId3">
            <a:alphaModFix/>
          </a:blip>
          <a:srcRect b="0" l="1743" r="1742" t="0"/>
          <a:stretch/>
        </p:blipFill>
        <p:spPr>
          <a:xfrm>
            <a:off x="275840" y="1842453"/>
            <a:ext cx="2704724" cy="3173099"/>
          </a:xfrm>
          <a:prstGeom prst="rect">
            <a:avLst/>
          </a:prstGeom>
          <a:noFill/>
          <a:ln>
            <a:noFill/>
          </a:ln>
        </p:spPr>
      </p:pic>
      <p:pic>
        <p:nvPicPr>
          <p:cNvPr descr="A close up of a flag&#10;&#10;Description automatically generated" id="1028" name="Google Shape;1028;p201"/>
          <p:cNvPicPr preferRelativeResize="0"/>
          <p:nvPr>
            <p:ph idx="3" type="pic"/>
          </p:nvPr>
        </p:nvPicPr>
        <p:blipFill rotWithShape="1">
          <a:blip r:embed="rId4">
            <a:alphaModFix/>
          </a:blip>
          <a:srcRect b="0" l="15032" r="15033" t="0"/>
          <a:stretch/>
        </p:blipFill>
        <p:spPr>
          <a:xfrm>
            <a:off x="3254372" y="1842449"/>
            <a:ext cx="2704724" cy="3173099"/>
          </a:xfrm>
          <a:prstGeom prst="rect">
            <a:avLst/>
          </a:prstGeom>
          <a:noFill/>
          <a:ln>
            <a:noFill/>
          </a:ln>
        </p:spPr>
      </p:pic>
      <p:pic>
        <p:nvPicPr>
          <p:cNvPr descr="A close up of a flower&#10;&#10;Description automatically generated" id="1029" name="Google Shape;1029;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30" name="Google Shape;1030;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31" name="Google Shape;1031;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32" name="Google Shape;1032;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33" name="Google Shape;1033;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34" name="Google Shape;1034;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7"/>
                                        </p:tgtEl>
                                        <p:attrNameLst>
                                          <p:attrName>style.visibility</p:attrName>
                                        </p:attrNameLst>
                                      </p:cBhvr>
                                      <p:to>
                                        <p:strVal val="visible"/>
                                      </p:to>
                                    </p:set>
                                    <p:anim calcmode="lin" valueType="num">
                                      <p:cBhvr additive="base">
                                        <p:cTn dur="500"/>
                                        <p:tgtEl>
                                          <p:spTgt spid="10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8"/>
                                        </p:tgtEl>
                                        <p:attrNameLst>
                                          <p:attrName>style.visibility</p:attrName>
                                        </p:attrNameLst>
                                      </p:cBhvr>
                                      <p:to>
                                        <p:strVal val="visible"/>
                                      </p:to>
                                    </p:set>
                                    <p:anim calcmode="lin" valueType="num">
                                      <p:cBhvr additive="base">
                                        <p:cTn dur="500"/>
                                        <p:tgtEl>
                                          <p:spTgt spid="1028"/>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9"/>
                                        </p:tgtEl>
                                        <p:attrNameLst>
                                          <p:attrName>style.visibility</p:attrName>
                                        </p:attrNameLst>
                                      </p:cBhvr>
                                      <p:to>
                                        <p:strVal val="visible"/>
                                      </p:to>
                                    </p:set>
                                    <p:anim calcmode="lin" valueType="num">
                                      <p:cBhvr additive="base">
                                        <p:cTn dur="500"/>
                                        <p:tgtEl>
                                          <p:spTgt spid="10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30"/>
                                        </p:tgtEl>
                                        <p:attrNameLst>
                                          <p:attrName>style.visibility</p:attrName>
                                        </p:attrNameLst>
                                      </p:cBhvr>
                                      <p:to>
                                        <p:strVal val="visible"/>
                                      </p:to>
                                    </p:set>
                                    <p:anim calcmode="lin" valueType="num">
                                      <p:cBhvr additive="base">
                                        <p:cTn dur="500"/>
                                        <p:tgtEl>
                                          <p:spTgt spid="103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31"/>
                                        </p:tgtEl>
                                        <p:attrNameLst>
                                          <p:attrName>style.visibility</p:attrName>
                                        </p:attrNameLst>
                                      </p:cBhvr>
                                      <p:to>
                                        <p:strVal val="visible"/>
                                      </p:to>
                                    </p:set>
                                    <p:animEffect filter="fade" transition="in">
                                      <p:cBhvr>
                                        <p:cTn dur="250"/>
                                        <p:tgtEl>
                                          <p:spTgt spid="1031"/>
                                        </p:tgtEl>
                                      </p:cBhvr>
                                    </p:animEffect>
                                  </p:childTnLst>
                                </p:cTn>
                              </p:par>
                              <p:par>
                                <p:cTn fill="hold" nodeType="withEffect" presetClass="entr" presetID="10" presetSubtype="0">
                                  <p:stCondLst>
                                    <p:cond delay="250"/>
                                  </p:stCondLst>
                                  <p:childTnLst>
                                    <p:set>
                                      <p:cBhvr>
                                        <p:cTn dur="1" fill="hold">
                                          <p:stCondLst>
                                            <p:cond delay="0"/>
                                          </p:stCondLst>
                                        </p:cTn>
                                        <p:tgtEl>
                                          <p:spTgt spid="1023"/>
                                        </p:tgtEl>
                                        <p:attrNameLst>
                                          <p:attrName>style.visibility</p:attrName>
                                        </p:attrNameLst>
                                      </p:cBhvr>
                                      <p:to>
                                        <p:strVal val="visible"/>
                                      </p:to>
                                    </p:set>
                                    <p:animEffect filter="fade" transition="in">
                                      <p:cBhvr>
                                        <p:cTn dur="500"/>
                                        <p:tgtEl>
                                          <p:spTgt spid="10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38" name="Shape 1038"/>
        <p:cNvGrpSpPr/>
        <p:nvPr/>
      </p:nvGrpSpPr>
      <p:grpSpPr>
        <a:xfrm>
          <a:off x="0" y="0"/>
          <a:ext cx="0" cy="0"/>
          <a:chOff x="0" y="0"/>
          <a:chExt cx="0" cy="0"/>
        </a:xfrm>
      </p:grpSpPr>
      <p:sp>
        <p:nvSpPr>
          <p:cNvPr id="1039" name="Google Shape;1039;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42" name="Google Shape;1042;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43" name="Google Shape;1043;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4" name="Google Shape;1044;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5" name="Google Shape;1045;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6" name="Google Shape;1046;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7" name="Google Shape;1047;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9" name="Google Shape;1049;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51" name="Google Shape;1051;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52" name="Google Shape;1052;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53" name="Google Shape;1053;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4" name="Google Shape;1054;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5" name="Google Shape;1055;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6" name="Google Shape;1056;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9"/>
                                        </p:tgtEl>
                                        <p:attrNameLst>
                                          <p:attrName>style.visibility</p:attrName>
                                        </p:attrNameLst>
                                      </p:cBhvr>
                                      <p:to>
                                        <p:strVal val="visible"/>
                                      </p:to>
                                    </p:set>
                                    <p:animEffect filter="fade" transition="in">
                                      <p:cBhvr>
                                        <p:cTn dur="500"/>
                                        <p:tgtEl>
                                          <p:spTgt spid="10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60" name="Shape 1060"/>
        <p:cNvGrpSpPr/>
        <p:nvPr/>
      </p:nvGrpSpPr>
      <p:grpSpPr>
        <a:xfrm>
          <a:off x="0" y="0"/>
          <a:ext cx="0" cy="0"/>
          <a:chOff x="0" y="0"/>
          <a:chExt cx="0" cy="0"/>
        </a:xfrm>
      </p:grpSpPr>
      <p:sp>
        <p:nvSpPr>
          <p:cNvPr id="1061" name="Google Shape;1061;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2" name="Google Shape;1062;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3" name="Google Shape;1063;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4" name="Google Shape;1064;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65" name="Google Shape;1065;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6" name="Google Shape;1066;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7" name="Google Shape;1067;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8" name="Google Shape;1068;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9" name="Google Shape;1069;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70" name="Google Shape;1070;p203"/>
          <p:cNvPicPr preferRelativeResize="0"/>
          <p:nvPr>
            <p:ph idx="3" type="pic"/>
          </p:nvPr>
        </p:nvPicPr>
        <p:blipFill rotWithShape="1">
          <a:blip r:embed="rId5">
            <a:alphaModFix/>
          </a:blip>
          <a:srcRect b="23549" l="0" r="0" t="23549"/>
          <a:stretch/>
        </p:blipFill>
        <p:spPr>
          <a:xfrm>
            <a:off x="6096000" y="0"/>
            <a:ext cx="6096000" cy="3429000"/>
          </a:xfrm>
          <a:prstGeom prst="rect">
            <a:avLst/>
          </a:prstGeom>
          <a:noFill/>
          <a:ln>
            <a:noFill/>
          </a:ln>
        </p:spPr>
      </p:pic>
      <p:pic>
        <p:nvPicPr>
          <p:cNvPr descr="A close up of a flower&#10;&#10;Description automatically generated" id="1071" name="Google Shape;1071;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6"/>
                                        </p:tgtEl>
                                        <p:attrNameLst>
                                          <p:attrName>style.visibility</p:attrName>
                                        </p:attrNameLst>
                                      </p:cBhvr>
                                      <p:to>
                                        <p:strVal val="visible"/>
                                      </p:to>
                                    </p:set>
                                    <p:animEffect filter="fade" transition="in">
                                      <p:cBhvr>
                                        <p:cTn dur="500"/>
                                        <p:tgtEl>
                                          <p:spTgt spid="10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075" name="Shape 1075"/>
        <p:cNvGrpSpPr/>
        <p:nvPr/>
      </p:nvGrpSpPr>
      <p:grpSpPr>
        <a:xfrm>
          <a:off x="0" y="0"/>
          <a:ext cx="0" cy="0"/>
          <a:chOff x="0" y="0"/>
          <a:chExt cx="0" cy="0"/>
        </a:xfrm>
      </p:grpSpPr>
      <p:sp>
        <p:nvSpPr>
          <p:cNvPr id="1076" name="Google Shape;1076;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8" name="Google Shape;1078;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3" name="Google Shape;1083;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4" name="Google Shape;1084;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5" name="Google Shape;1085;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6" name="Google Shape;1086;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7" name="Google Shape;1087;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8" name="Google Shape;1088;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9" name="Google Shape;1089;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90" name="Google Shape;1090;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91" name="Google Shape;1091;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92" name="Google Shape;1092;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93" name="Google Shape;1093;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94" name="Google Shape;1094;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5" name="Google Shape;1095;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6" name="Google Shape;1096;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7" name="Google Shape;1097;p204"/>
          <p:cNvPicPr preferRelativeResize="0"/>
          <p:nvPr>
            <p:ph idx="2" type="pic"/>
          </p:nvPr>
        </p:nvPicPr>
        <p:blipFill rotWithShape="1">
          <a:blip r:embed="rId6">
            <a:alphaModFix/>
          </a:blip>
          <a:srcRect b="0" l="14017" r="14016"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3"/>
                                        </p:tgtEl>
                                        <p:attrNameLst>
                                          <p:attrName>style.visibility</p:attrName>
                                        </p:attrNameLst>
                                      </p:cBhvr>
                                      <p:to>
                                        <p:strVal val="visible"/>
                                      </p:to>
                                    </p:set>
                                    <p:animEffect filter="fade" transition="in">
                                      <p:cBhvr>
                                        <p:cTn dur="500"/>
                                        <p:tgtEl>
                                          <p:spTgt spid="1093"/>
                                        </p:tgtEl>
                                      </p:cBhvr>
                                    </p:animEffect>
                                  </p:childTnLst>
                                </p:cTn>
                              </p:par>
                              <p:par>
                                <p:cTn fill="hold" nodeType="withEffect" presetClass="entr" presetID="10" presetSubtype="0">
                                  <p:stCondLst>
                                    <p:cond delay="250"/>
                                  </p:stCondLst>
                                  <p:childTnLst>
                                    <p:set>
                                      <p:cBhvr>
                                        <p:cTn dur="1" fill="hold">
                                          <p:stCondLst>
                                            <p:cond delay="0"/>
                                          </p:stCondLst>
                                        </p:cTn>
                                        <p:tgtEl>
                                          <p:spTgt spid="1076"/>
                                        </p:tgtEl>
                                        <p:attrNameLst>
                                          <p:attrName>style.visibility</p:attrName>
                                        </p:attrNameLst>
                                      </p:cBhvr>
                                      <p:to>
                                        <p:strVal val="visible"/>
                                      </p:to>
                                    </p:set>
                                    <p:animEffect filter="fade" transition="in">
                                      <p:cBhvr>
                                        <p:cTn dur="500"/>
                                        <p:tgtEl>
                                          <p:spTgt spid="10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0C0C0C"/>
        </a:solidFill>
      </p:bgPr>
    </p:bg>
    <p:spTree>
      <p:nvGrpSpPr>
        <p:cNvPr id="1101" name="Shape 1101"/>
        <p:cNvGrpSpPr/>
        <p:nvPr/>
      </p:nvGrpSpPr>
      <p:grpSpPr>
        <a:xfrm>
          <a:off x="0" y="0"/>
          <a:ext cx="0" cy="0"/>
          <a:chOff x="0" y="0"/>
          <a:chExt cx="0" cy="0"/>
        </a:xfrm>
      </p:grpSpPr>
      <p:sp>
        <p:nvSpPr>
          <p:cNvPr id="1102" name="Google Shape;1102;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3" name="Google Shape;1103;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04" name="Google Shape;1104;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05" name="Google Shape;1105;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6" name="Google Shape;1106;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7" name="Google Shape;1107;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8" name="Google Shape;1108;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9" name="Google Shape;1109;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10" name="Google Shape;1110;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11" name="Google Shape;1111;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12" name="Google Shape;1112;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13" name="Google Shape;1113;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0"/>
                                        </p:tgtEl>
                                        <p:attrNameLst>
                                          <p:attrName>style.visibility</p:attrName>
                                        </p:attrNameLst>
                                      </p:cBhvr>
                                      <p:to>
                                        <p:strVal val="visible"/>
                                      </p:to>
                                    </p:set>
                                    <p:animEffect filter="fade" transition="in">
                                      <p:cBhvr>
                                        <p:cTn dur="500"/>
                                        <p:tgtEl>
                                          <p:spTgt spid="1110"/>
                                        </p:tgtEl>
                                      </p:cBhvr>
                                    </p:animEffect>
                                  </p:childTnLst>
                                </p:cTn>
                              </p:par>
                              <p:par>
                                <p:cTn fill="hold" nodeType="withEffect" presetClass="entr" presetID="10" presetSubtype="0">
                                  <p:stCondLst>
                                    <p:cond delay="250"/>
                                  </p:stCondLst>
                                  <p:childTnLst>
                                    <p:set>
                                      <p:cBhvr>
                                        <p:cTn dur="1" fill="hold">
                                          <p:stCondLst>
                                            <p:cond delay="0"/>
                                          </p:stCondLst>
                                        </p:cTn>
                                        <p:tgtEl>
                                          <p:spTgt spid="1102"/>
                                        </p:tgtEl>
                                        <p:attrNameLst>
                                          <p:attrName>style.visibility</p:attrName>
                                        </p:attrNameLst>
                                      </p:cBhvr>
                                      <p:to>
                                        <p:strVal val="visible"/>
                                      </p:to>
                                    </p:set>
                                    <p:animEffect filter="fade" transition="in">
                                      <p:cBhvr>
                                        <p:cTn dur="500"/>
                                        <p:tgtEl>
                                          <p:spTgt spid="1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