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77" r:id="rId2"/>
    <p:sldId id="312" r:id="rId3"/>
    <p:sldId id="350" r:id="rId4"/>
    <p:sldId id="313" r:id="rId5"/>
    <p:sldId id="311" r:id="rId6"/>
    <p:sldId id="336" r:id="rId7"/>
    <p:sldId id="338" r:id="rId8"/>
    <p:sldId id="351" r:id="rId9"/>
    <p:sldId id="352" r:id="rId10"/>
    <p:sldId id="353" r:id="rId11"/>
    <p:sldId id="354" r:id="rId12"/>
    <p:sldId id="339" r:id="rId13"/>
    <p:sldId id="355" r:id="rId14"/>
    <p:sldId id="356" r:id="rId15"/>
    <p:sldId id="349" r:id="rId16"/>
    <p:sldId id="357" r:id="rId17"/>
    <p:sldId id="358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348" r:id="rId28"/>
  </p:sldIdLst>
  <p:sldSz cx="12192000" cy="6858000"/>
  <p:notesSz cx="6858000" cy="9144000"/>
  <p:embeddedFontLst>
    <p:embeddedFont>
      <p:font typeface="Caveat" pitchFamily="2" charset="0"/>
      <p:regular r:id="rId30"/>
      <p:bold r:id="rId31"/>
    </p:embeddedFont>
    <p:embeddedFont>
      <p:font typeface="Montserrat Black" panose="00000A00000000000000" pitchFamily="2" charset="0"/>
      <p:bold r:id="rId32"/>
      <p:boldItalic r:id="rId33"/>
    </p:embeddedFont>
    <p:embeddedFont>
      <p:font typeface="Montserrat Light" panose="00000400000000000000" pitchFamily="2" charset="0"/>
      <p:regular r:id="rId34"/>
      <p:italic r:id="rId35"/>
    </p:embeddedFont>
    <p:embeddedFont>
      <p:font typeface="Overpass Light" panose="00000400000000000000" pitchFamily="2" charset="0"/>
      <p:regular r:id="rId36"/>
      <p:italic r:id="rId37"/>
    </p:embeddedFont>
    <p:embeddedFont>
      <p:font typeface="맑은 고딕" panose="020B0503020000020004" pitchFamily="50" charset="-127"/>
      <p:regular r:id="rId38"/>
      <p:bold r:id="rId3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1B3E"/>
    <a:srgbClr val="274393"/>
    <a:srgbClr val="8FBBE1"/>
    <a:srgbClr val="FDFAF3"/>
    <a:srgbClr val="F47185"/>
    <a:srgbClr val="522A12"/>
    <a:srgbClr val="DE9468"/>
    <a:srgbClr val="F4E2BA"/>
    <a:srgbClr val="1E292E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0" autoAdjust="0"/>
    <p:restoredTop sz="94660"/>
  </p:normalViewPr>
  <p:slideViewPr>
    <p:cSldViewPr snapToGrid="0">
      <p:cViewPr>
        <p:scale>
          <a:sx n="75" d="100"/>
          <a:sy n="75" d="100"/>
        </p:scale>
        <p:origin x="1248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2021-01-10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37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41.png"/><Relationship Id="rId14" Type="http://schemas.openxmlformats.org/officeDocument/2006/relationships/image" Target="../media/image46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2.svg"/><Relationship Id="rId4" Type="http://schemas.openxmlformats.org/officeDocument/2006/relationships/image" Target="../media/image2.svg"/><Relationship Id="rId9" Type="http://schemas.openxmlformats.org/officeDocument/2006/relationships/image" Target="../media/image3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svg"/><Relationship Id="rId4" Type="http://schemas.openxmlformats.org/officeDocument/2006/relationships/image" Target="../media/image2.svg"/><Relationship Id="rId9" Type="http://schemas.openxmlformats.org/officeDocument/2006/relationships/image" Target="../media/image15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4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4.svg"/><Relationship Id="rId4" Type="http://schemas.openxmlformats.org/officeDocument/2006/relationships/image" Target="../media/image2.svg"/><Relationship Id="rId9" Type="http://schemas.openxmlformats.org/officeDocument/2006/relationships/image" Target="../media/image23.png"/><Relationship Id="rId14" Type="http://schemas.openxmlformats.org/officeDocument/2006/relationships/image" Target="../media/image46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18" Type="http://schemas.openxmlformats.org/officeDocument/2006/relationships/image" Target="../media/image24.svg"/><Relationship Id="rId26" Type="http://schemas.openxmlformats.org/officeDocument/2006/relationships/image" Target="../media/image44.sv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17" Type="http://schemas.openxmlformats.org/officeDocument/2006/relationships/image" Target="../media/image23.png"/><Relationship Id="rId25" Type="http://schemas.openxmlformats.org/officeDocument/2006/relationships/image" Target="../media/image4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7.png"/><Relationship Id="rId24" Type="http://schemas.openxmlformats.org/officeDocument/2006/relationships/image" Target="../media/image48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23" Type="http://schemas.openxmlformats.org/officeDocument/2006/relationships/image" Target="../media/image47.png"/><Relationship Id="rId10" Type="http://schemas.openxmlformats.org/officeDocument/2006/relationships/image" Target="../media/image16.svg"/><Relationship Id="rId19" Type="http://schemas.openxmlformats.org/officeDocument/2006/relationships/image" Target="../media/image27.pn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20.svg"/><Relationship Id="rId22" Type="http://schemas.openxmlformats.org/officeDocument/2006/relationships/image" Target="../media/image4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svg"/><Relationship Id="rId4" Type="http://schemas.openxmlformats.org/officeDocument/2006/relationships/image" Target="../media/image2.svg"/><Relationship Id="rId9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2.svg"/><Relationship Id="rId4" Type="http://schemas.openxmlformats.org/officeDocument/2006/relationships/image" Target="../media/image2.svg"/><Relationship Id="rId9" Type="http://schemas.openxmlformats.org/officeDocument/2006/relationships/image" Target="../media/image3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3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34.svg"/><Relationship Id="rId4" Type="http://schemas.openxmlformats.org/officeDocument/2006/relationships/image" Target="../media/image2.svg"/><Relationship Id="rId9" Type="http://schemas.openxmlformats.org/officeDocument/2006/relationships/image" Target="../media/image33.png"/><Relationship Id="rId14" Type="http://schemas.openxmlformats.org/officeDocument/2006/relationships/image" Target="../media/image36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7F9E3DFB-CA51-4E9A-B319-E07528208E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39707" y="737211"/>
            <a:ext cx="4015082" cy="53835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46FCF47B-7D4D-44E7-8B25-65B36517E6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9607"/>
          <a:stretch/>
        </p:blipFill>
        <p:spPr>
          <a:xfrm>
            <a:off x="0" y="6039186"/>
            <a:ext cx="1161143" cy="528746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108ED4B3-D648-4EEB-A234-66AA68E54D1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8866" y="200450"/>
            <a:ext cx="1899146" cy="12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026087A-5DEF-4DA6-A8B5-47FF56899B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0814"/>
          <a:stretch/>
        </p:blipFill>
        <p:spPr>
          <a:xfrm>
            <a:off x="0" y="6057215"/>
            <a:ext cx="1097280" cy="58060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FC5CCED-3914-44AC-AE8B-B11927C9FFE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11207455" y="-217618"/>
            <a:ext cx="766926" cy="12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894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A19378EB-8DED-4745-A889-AB07AC9BA23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56826" y="185712"/>
            <a:ext cx="804227" cy="90285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A59EC25D-76B9-4CC7-A203-9AAC9051543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2458" y="5793769"/>
            <a:ext cx="682895" cy="91664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426B799-04AC-47A5-8243-E25D59D976C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29371" y="185712"/>
            <a:ext cx="1629568" cy="45978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22ECDD0-7522-41B1-ABF5-CB0993903EB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898699" y="5651013"/>
            <a:ext cx="784694" cy="12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65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E6EC1FC7-49B5-48A3-BDB7-56D054D987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819" b="41579"/>
          <a:stretch/>
        </p:blipFill>
        <p:spPr>
          <a:xfrm flipH="1">
            <a:off x="10886631" y="5543348"/>
            <a:ext cx="1305368" cy="131465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93C7DE3D-188D-4D0D-BCEA-CB82CEBAF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721" t="24324"/>
          <a:stretch/>
        </p:blipFill>
        <p:spPr>
          <a:xfrm>
            <a:off x="0" y="0"/>
            <a:ext cx="870841" cy="90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379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2ACD3522-66CB-4A63-B87C-A287265DCD2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6269" y="5657734"/>
            <a:ext cx="1687045" cy="106433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75EE499B-4DB2-4F5D-BC01-F909BA9A368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 flipH="1">
            <a:off x="10898678" y="-9652"/>
            <a:ext cx="745700" cy="106433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88B00833-1CE8-4BC2-B46C-A8EDE17512D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013117" y="522513"/>
            <a:ext cx="1006069" cy="52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605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1">
            <a:extLst>
              <a:ext uri="{FF2B5EF4-FFF2-40B4-BE49-F238E27FC236}">
                <a16:creationId xmlns:a16="http://schemas.microsoft.com/office/drawing/2014/main" id="{D284006F-CCE0-4D32-9346-BEBFB8C43F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5F54AA2-0A95-49E7-B1F2-59D4FF61C9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819" b="41579"/>
          <a:stretch/>
        </p:blipFill>
        <p:spPr>
          <a:xfrm flipH="1">
            <a:off x="10682514" y="5337779"/>
            <a:ext cx="1509485" cy="152022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F007DD8-AC88-4294-B8ED-B3949FF66E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6679"/>
          <a:stretch/>
        </p:blipFill>
        <p:spPr>
          <a:xfrm>
            <a:off x="0" y="5424829"/>
            <a:ext cx="1509485" cy="130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968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F7380FC8-3FF7-4808-B5D1-C5F0F71FEB6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D5AB468C-9168-4404-9AFE-106B18B62B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1512"/>
          <a:stretch/>
        </p:blipFill>
        <p:spPr>
          <a:xfrm>
            <a:off x="10392229" y="5173547"/>
            <a:ext cx="1799771" cy="155793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C40C091-7F92-426E-82A8-0B67AE58146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1755" y="5667156"/>
            <a:ext cx="1687045" cy="106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4660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565516FD-7FD7-4BF7-BC05-E6AE2399FE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367C5B49-1F67-4DDD-9ED9-A6727F25949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68578" y="5238193"/>
            <a:ext cx="1428298" cy="120216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326D4BD-B8A6-4526-9AE5-0C0664F720F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82727" y="5578017"/>
            <a:ext cx="1909273" cy="120216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DBFA58C-6D5D-4CEE-BBDD-BEE5B450D14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2458" y="5793769"/>
            <a:ext cx="682895" cy="91664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7D4A6E6-F96B-475D-8E44-B0C8694EAF6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898699" y="5651013"/>
            <a:ext cx="784694" cy="12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649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9DAD0520-7B74-44D3-82D2-7780104BB0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2828" y="4546573"/>
            <a:ext cx="1450757" cy="1493287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D0C5F48-1029-4F18-BE04-9EC8B01C014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46809" y="4654273"/>
            <a:ext cx="2175108" cy="156880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0AC2B66-EE11-4822-A971-538E92B720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6722" r="5678"/>
          <a:stretch/>
        </p:blipFill>
        <p:spPr>
          <a:xfrm flipH="1">
            <a:off x="-1" y="0"/>
            <a:ext cx="1600200" cy="82230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71591A4F-A8F9-40DA-8815-D9726183D4C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30986" y="221224"/>
            <a:ext cx="1428298" cy="120216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1D041A2-AB0D-449D-B177-A59EC7AA9E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24569" b="24141"/>
          <a:stretch/>
        </p:blipFill>
        <p:spPr>
          <a:xfrm>
            <a:off x="-1" y="5808262"/>
            <a:ext cx="1206501" cy="104973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0ABFE6F-2664-47E7-973F-583168AF417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915376" y="290267"/>
            <a:ext cx="1339667" cy="84351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DEB71BF-18D0-4857-BD33-4DFDE5524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-8456" t="15908" r="-1"/>
          <a:stretch/>
        </p:blipFill>
        <p:spPr>
          <a:xfrm flipV="1">
            <a:off x="7965122" y="6223081"/>
            <a:ext cx="2029324" cy="63491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5C75A14-626A-44DF-8726-367CA54BAC5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930526" y="1007003"/>
            <a:ext cx="682895" cy="91664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E442039C-13B6-4516-A64C-A0E8FE1917A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605276" y="2796834"/>
            <a:ext cx="995940" cy="1037582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640E6BF4-92B3-41EC-974C-6276231AAA61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239895" y="2998384"/>
            <a:ext cx="2690631" cy="75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499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F46929A-99F6-4803-AADD-E248E3A52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2FE5389-A5FB-41B9-8CD0-650849B461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F2572B1F-A63D-4D82-909D-2D156A99C4C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88431" y="5599678"/>
            <a:ext cx="745700" cy="106433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F7267672-A3BA-4F1F-A7C5-4AF2CB74EC5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7869" y="5483563"/>
            <a:ext cx="1687045" cy="106433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F066298D-63DF-49F6-9878-8F40FE7A33B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376709" y="6023428"/>
            <a:ext cx="1006069" cy="52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094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9DAD0520-7B74-44D3-82D2-7780104BB0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60120" y="5642747"/>
            <a:ext cx="995940" cy="1025137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D0C5F48-1029-4F18-BE04-9EC8B01C014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81643" y="5642748"/>
            <a:ext cx="1421324" cy="102513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0AC2B66-EE11-4822-A971-538E92B720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89033" y="5559791"/>
            <a:ext cx="1446630" cy="110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474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43355733-750A-4EBB-93C5-4CB5CD5779D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68578" y="5238193"/>
            <a:ext cx="1428298" cy="120216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3C820A4-FD8F-43F1-A867-5969DA450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4569" b="24141"/>
          <a:stretch/>
        </p:blipFill>
        <p:spPr>
          <a:xfrm>
            <a:off x="-1" y="5946051"/>
            <a:ext cx="1048135" cy="9119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6B684565-5624-4B8C-841E-0BCB37285E8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82727" y="5578017"/>
            <a:ext cx="1909273" cy="120216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510C65B-85F2-4211-A4A9-9B9E47DC122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31984" y="0"/>
            <a:ext cx="1460016" cy="120216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38575522-A1B0-4473-9351-BBD6CDFD7B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9757" t="15908"/>
          <a:stretch/>
        </p:blipFill>
        <p:spPr>
          <a:xfrm>
            <a:off x="0" y="0"/>
            <a:ext cx="1928671" cy="72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050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236B7585-D94F-4643-81A2-432DFA03F657}"/>
              </a:ext>
            </a:extLst>
          </p:cNvPr>
          <p:cNvSpPr/>
          <p:nvPr userDrawn="1"/>
        </p:nvSpPr>
        <p:spPr>
          <a:xfrm>
            <a:off x="6908968" y="1166400"/>
            <a:ext cx="4523714" cy="45252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2700000" algn="ctr" rotWithShape="0">
              <a:srgbClr val="522A12">
                <a:alpha val="7000"/>
              </a:srgbClr>
            </a:outerShdw>
          </a:effectLst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2">
            <a:extLst>
              <a:ext uri="{FF2B5EF4-FFF2-40B4-BE49-F238E27FC236}">
                <a16:creationId xmlns:a16="http://schemas.microsoft.com/office/drawing/2014/main" id="{045B2239-44E2-48E3-BEB9-1497C4EEFBE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099698" y="1357875"/>
            <a:ext cx="4142254" cy="41422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1AD70211-2763-436E-89A1-C0ACA0761E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0798" b="41764"/>
          <a:stretch/>
        </p:blipFill>
        <p:spPr>
          <a:xfrm>
            <a:off x="1" y="5655837"/>
            <a:ext cx="1122048" cy="120216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DA0941F-6B11-4373-A8D8-0EF15209BEE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50340" y="368272"/>
            <a:ext cx="1141660" cy="12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8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2743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2B1C55A2-29CC-47F3-AF7E-F78D66E9A92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195125" y="5238193"/>
            <a:ext cx="1428298" cy="1202163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9A1868AD-7D3E-4B8E-8804-5267AC8925B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" y="5578017"/>
            <a:ext cx="1909273" cy="1202163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EA0E76E8-E55A-43B4-80DE-10EC5C9752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0798" b="41764"/>
          <a:stretch/>
        </p:blipFill>
        <p:spPr>
          <a:xfrm flipH="1">
            <a:off x="11069952" y="5655837"/>
            <a:ext cx="1122048" cy="1202163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B5EE357B-0EB0-4A05-91A0-807EAC068C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" t="19837" r="2860"/>
          <a:stretch/>
        </p:blipFill>
        <p:spPr>
          <a:xfrm>
            <a:off x="11215278" y="-1"/>
            <a:ext cx="976722" cy="609601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188EEDBB-8C71-44EC-9550-63F17DDF0A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15259"/>
          <a:stretch/>
        </p:blipFill>
        <p:spPr>
          <a:xfrm>
            <a:off x="242364" y="0"/>
            <a:ext cx="1905521" cy="101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74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EF9C32EA-BE5E-4175-B40D-BAA56CF27DA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63649" y="2093234"/>
            <a:ext cx="4346577" cy="201090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DAAD6761-6801-4F83-BC2E-BF1E716DABD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81775" y="2093234"/>
            <a:ext cx="4346577" cy="201090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DDEB1EC-5120-4302-9EB7-D514E84752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679"/>
          <a:stretch/>
        </p:blipFill>
        <p:spPr>
          <a:xfrm>
            <a:off x="0" y="5637632"/>
            <a:ext cx="1263649" cy="109385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90FBF34-0AB1-41EB-8A9E-ADC2BF59EE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11512"/>
          <a:stretch/>
        </p:blipFill>
        <p:spPr>
          <a:xfrm>
            <a:off x="10928352" y="5637632"/>
            <a:ext cx="1263648" cy="109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9858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30F9CBD-F55F-4B18-93BA-DDC6DD122D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10557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그림 개체 틀 4">
            <a:extLst>
              <a:ext uri="{FF2B5EF4-FFF2-40B4-BE49-F238E27FC236}">
                <a16:creationId xmlns:a16="http://schemas.microsoft.com/office/drawing/2014/main" id="{A16CAFB0-945B-445A-BB80-4D369D1E86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7211" y="737211"/>
            <a:ext cx="4015082" cy="53835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DEEE6300-2175-46B2-988F-299C252A7B2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31984" y="0"/>
            <a:ext cx="1460016" cy="12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999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76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0.svg"/><Relationship Id="rId7" Type="http://schemas.openxmlformats.org/officeDocument/2006/relationships/image" Target="../media/image52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4.svg"/><Relationship Id="rId5" Type="http://schemas.openxmlformats.org/officeDocument/2006/relationships/image" Target="../media/image50.svg"/><Relationship Id="rId10" Type="http://schemas.openxmlformats.org/officeDocument/2006/relationships/image" Target="../media/image53.png"/><Relationship Id="rId4" Type="http://schemas.openxmlformats.org/officeDocument/2006/relationships/image" Target="../media/image49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8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7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48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fonts.google.com/specimen/Cavea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98C2E19-CD56-4F01-B9EA-3AFA3ED0B671}"/>
              </a:ext>
            </a:extLst>
          </p:cNvPr>
          <p:cNvSpPr txBox="1"/>
          <p:nvPr/>
        </p:nvSpPr>
        <p:spPr>
          <a:xfrm>
            <a:off x="856971" y="4570517"/>
            <a:ext cx="5451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171B3E"/>
              </a:solidFill>
              <a:latin typeface="Caveat" pitchFamily="2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D482B3-1AD0-40CF-AD7D-2948434A7B92}"/>
              </a:ext>
            </a:extLst>
          </p:cNvPr>
          <p:cNvSpPr txBox="1"/>
          <p:nvPr/>
        </p:nvSpPr>
        <p:spPr>
          <a:xfrm>
            <a:off x="856972" y="3644405"/>
            <a:ext cx="54515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rgbClr val="171B3E"/>
                </a:solidFill>
                <a:latin typeface="+mj-lt"/>
                <a:cs typeface="Arial" panose="020B0604020202020204" pitchFamily="34" charset="0"/>
              </a:rPr>
              <a:t>Organic Sale</a:t>
            </a:r>
            <a:endParaRPr lang="ko-KR" altLang="en-US" sz="5400" dirty="0">
              <a:solidFill>
                <a:srgbClr val="171B3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F1600EA-4129-4ACA-8D4D-005C5E4D6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DAD344D6-6E4B-420F-BB3E-73BDF532A8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819" b="41579"/>
          <a:stretch/>
        </p:blipFill>
        <p:spPr>
          <a:xfrm flipH="1">
            <a:off x="10730423" y="5386028"/>
            <a:ext cx="1461577" cy="147197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BCF5CEF-962C-49C2-BD28-1A0C3A55F5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1474" y="201825"/>
            <a:ext cx="1141660" cy="1202163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DC9B3D6-2468-41A8-98E4-BB3359EDD9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6889" y="3815293"/>
            <a:ext cx="689574" cy="1200493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529373C-B7E5-4D2B-A4A3-C3DCC5A5D4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>
            <a:off x="8970995" y="5633958"/>
            <a:ext cx="842270" cy="1202163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623835D-5B04-4F34-BAA0-BC1429500B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55877" y="5420691"/>
            <a:ext cx="2137179" cy="60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33C9688-E5AB-443A-94DB-7D4F74653E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BECC3A57-903F-468B-9F98-0D60DF63D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1778" y="5238193"/>
            <a:ext cx="1428298" cy="120216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E63F3DC-5C7D-4FAD-A8AF-018FB74A7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5927" y="5578017"/>
            <a:ext cx="1909273" cy="1202163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010A453-2FFC-4CCC-924B-CB644708180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9757" t="15908"/>
          <a:stretch/>
        </p:blipFill>
        <p:spPr>
          <a:xfrm>
            <a:off x="0" y="0"/>
            <a:ext cx="2161599" cy="812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ECF85E0-A10E-4296-849B-7D1906295FC9}"/>
              </a:ext>
            </a:extLst>
          </p:cNvPr>
          <p:cNvSpPr txBox="1"/>
          <p:nvPr/>
        </p:nvSpPr>
        <p:spPr>
          <a:xfrm>
            <a:off x="6834225" y="944597"/>
            <a:ext cx="497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dirty="0">
                <a:solidFill>
                  <a:srgbClr val="171B3E"/>
                </a:solidFill>
                <a:latin typeface="Caveat" pitchFamily="2" charset="0"/>
              </a:rPr>
              <a:t>Subject Title</a:t>
            </a:r>
            <a:endParaRPr lang="ko-KR" altLang="en-US" sz="3600" dirty="0">
              <a:solidFill>
                <a:srgbClr val="171B3E"/>
              </a:solidFill>
              <a:latin typeface="Caveat" pitchFamily="2" charset="0"/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F86A7714-7FD4-49B7-B01F-B1D8EDBB1DEA}"/>
              </a:ext>
            </a:extLst>
          </p:cNvPr>
          <p:cNvCxnSpPr>
            <a:cxnSpLocks/>
          </p:cNvCxnSpPr>
          <p:nvPr/>
        </p:nvCxnSpPr>
        <p:spPr>
          <a:xfrm>
            <a:off x="6982528" y="1758206"/>
            <a:ext cx="493485" cy="0"/>
          </a:xfrm>
          <a:prstGeom prst="line">
            <a:avLst/>
          </a:prstGeom>
          <a:ln>
            <a:solidFill>
              <a:srgbClr val="171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B2C656A-FA23-4E7C-AD59-FEA9E5FFAAB3}"/>
              </a:ext>
            </a:extLst>
          </p:cNvPr>
          <p:cNvSpPr txBox="1"/>
          <p:nvPr/>
        </p:nvSpPr>
        <p:spPr>
          <a:xfrm>
            <a:off x="7786724" y="3649000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171B3E"/>
                </a:solidFill>
              </a:rPr>
              <a:t>Lorem ipsum dolor </a:t>
            </a:r>
            <a:r>
              <a:rPr lang="en-US" altLang="ko-KR" sz="1400">
                <a:solidFill>
                  <a:srgbClr val="171B3E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171B3E"/>
                </a:solidFill>
              </a:rPr>
              <a:t>, sed </a:t>
            </a:r>
            <a:r>
              <a:rPr lang="en-US" altLang="ko-KR" sz="1400">
                <a:solidFill>
                  <a:srgbClr val="171B3E"/>
                </a:solidFill>
              </a:rPr>
              <a:t>do eiusmod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endParaRPr lang="ko-KR" altLang="en-US" sz="1400" dirty="0">
              <a:solidFill>
                <a:srgbClr val="171B3E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AF58A56-041A-45BC-9231-F65E196F5170}"/>
              </a:ext>
            </a:extLst>
          </p:cNvPr>
          <p:cNvSpPr/>
          <p:nvPr/>
        </p:nvSpPr>
        <p:spPr>
          <a:xfrm>
            <a:off x="7765259" y="3255664"/>
            <a:ext cx="4047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71B3E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171B3E"/>
              </a:solidFill>
              <a:latin typeface="+mj-lt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523599CA-A6D9-421B-B61E-B013311A2731}"/>
              </a:ext>
            </a:extLst>
          </p:cNvPr>
          <p:cNvGrpSpPr/>
          <p:nvPr/>
        </p:nvGrpSpPr>
        <p:grpSpPr>
          <a:xfrm>
            <a:off x="7143206" y="3115964"/>
            <a:ext cx="523220" cy="523220"/>
            <a:chOff x="752656" y="1562597"/>
            <a:chExt cx="390525" cy="390525"/>
          </a:xfrm>
          <a:solidFill>
            <a:srgbClr val="F47185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19243305-660B-44E3-8D4B-3D5584B30DBC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8CC3DAB-BDA7-4162-AFE2-622619C2ACE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2979E05-3CC7-4EA0-A5BE-1C4D7A401CF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854C43C7-B933-467A-A2B7-EF8FF4C2CC0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CB30AE8-00D7-481B-86F4-97854BA8AA57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931E2B1-CBBA-470D-A9C3-7CE6DDB1ADF6}"/>
              </a:ext>
            </a:extLst>
          </p:cNvPr>
          <p:cNvSpPr/>
          <p:nvPr/>
        </p:nvSpPr>
        <p:spPr>
          <a:xfrm>
            <a:off x="7175109" y="4877064"/>
            <a:ext cx="459414" cy="523220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4718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DC0BD7-B7CA-4AC3-965E-AA266D2E5E2F}"/>
              </a:ext>
            </a:extLst>
          </p:cNvPr>
          <p:cNvSpPr txBox="1"/>
          <p:nvPr/>
        </p:nvSpPr>
        <p:spPr>
          <a:xfrm>
            <a:off x="7786724" y="5320158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171B3E"/>
                </a:solidFill>
              </a:rPr>
              <a:t>Lorem ipsum dolor </a:t>
            </a:r>
            <a:r>
              <a:rPr lang="en-US" altLang="ko-KR" sz="1400">
                <a:solidFill>
                  <a:srgbClr val="171B3E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171B3E"/>
                </a:solidFill>
              </a:rPr>
              <a:t>, sed </a:t>
            </a:r>
            <a:r>
              <a:rPr lang="en-US" altLang="ko-KR" sz="1400">
                <a:solidFill>
                  <a:srgbClr val="171B3E"/>
                </a:solidFill>
              </a:rPr>
              <a:t>do eiusmod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endParaRPr lang="ko-KR" altLang="en-US" sz="1400" dirty="0">
              <a:solidFill>
                <a:srgbClr val="171B3E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AFFAF32-09A6-4FA9-AB3A-961794D09B0F}"/>
              </a:ext>
            </a:extLst>
          </p:cNvPr>
          <p:cNvSpPr/>
          <p:nvPr/>
        </p:nvSpPr>
        <p:spPr>
          <a:xfrm>
            <a:off x="7765259" y="4926822"/>
            <a:ext cx="4047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71B3E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171B3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7590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6926196-8863-4F67-9CEC-BD95DEB86DC2}"/>
              </a:ext>
            </a:extLst>
          </p:cNvPr>
          <p:cNvSpPr txBox="1"/>
          <p:nvPr/>
        </p:nvSpPr>
        <p:spPr>
          <a:xfrm>
            <a:off x="1206499" y="647414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Enter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4C86C97E-A92A-4714-B828-6844698B2C73}"/>
              </a:ext>
            </a:extLst>
          </p:cNvPr>
          <p:cNvCxnSpPr>
            <a:cxnSpLocks/>
          </p:cNvCxnSpPr>
          <p:nvPr/>
        </p:nvCxnSpPr>
        <p:spPr>
          <a:xfrm>
            <a:off x="1263649" y="1375230"/>
            <a:ext cx="9664703" cy="0"/>
          </a:xfrm>
          <a:prstGeom prst="line">
            <a:avLst/>
          </a:prstGeom>
          <a:ln>
            <a:solidFill>
              <a:srgbClr val="171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E2C3859-B796-46AC-BCDC-BEC450C6B014}"/>
              </a:ext>
            </a:extLst>
          </p:cNvPr>
          <p:cNvSpPr txBox="1"/>
          <p:nvPr/>
        </p:nvSpPr>
        <p:spPr>
          <a:xfrm>
            <a:off x="1936732" y="3103210"/>
            <a:ext cx="385446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r>
              <a:rPr lang="en-US" altLang="ko-KR" sz="1400" dirty="0">
                <a:solidFill>
                  <a:srgbClr val="171B3E"/>
                </a:solidFill>
              </a:rPr>
              <a:t>, </a:t>
            </a: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labore</a:t>
            </a:r>
            <a:r>
              <a:rPr lang="en-US" altLang="ko-KR" sz="1400" dirty="0">
                <a:solidFill>
                  <a:srgbClr val="171B3E"/>
                </a:solidFill>
              </a:rPr>
              <a:t> et dolore magna</a:t>
            </a:r>
            <a:endParaRPr lang="ko-KR" altLang="en-US" sz="1400" dirty="0">
              <a:solidFill>
                <a:srgbClr val="171B3E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AD23CA6-AA11-4F60-A982-A32EC1E9FCF5}"/>
              </a:ext>
            </a:extLst>
          </p:cNvPr>
          <p:cNvSpPr/>
          <p:nvPr/>
        </p:nvSpPr>
        <p:spPr>
          <a:xfrm>
            <a:off x="1936731" y="2672538"/>
            <a:ext cx="385446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5284A2-06F0-4762-AEE5-F49D3D615571}"/>
              </a:ext>
            </a:extLst>
          </p:cNvPr>
          <p:cNvSpPr txBox="1"/>
          <p:nvPr/>
        </p:nvSpPr>
        <p:spPr>
          <a:xfrm>
            <a:off x="6550516" y="3103210"/>
            <a:ext cx="385446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r>
              <a:rPr lang="en-US" altLang="ko-KR" sz="1400" dirty="0">
                <a:solidFill>
                  <a:srgbClr val="171B3E"/>
                </a:solidFill>
              </a:rPr>
              <a:t>, </a:t>
            </a: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labore</a:t>
            </a:r>
            <a:r>
              <a:rPr lang="en-US" altLang="ko-KR" sz="1400" dirty="0">
                <a:solidFill>
                  <a:srgbClr val="171B3E"/>
                </a:solidFill>
              </a:rPr>
              <a:t> et dolore magna</a:t>
            </a:r>
            <a:endParaRPr lang="ko-KR" altLang="en-US" sz="1400" dirty="0">
              <a:solidFill>
                <a:srgbClr val="171B3E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C19237E-4E4A-4DA8-BCEE-F79571ABBBD1}"/>
              </a:ext>
            </a:extLst>
          </p:cNvPr>
          <p:cNvSpPr/>
          <p:nvPr/>
        </p:nvSpPr>
        <p:spPr>
          <a:xfrm>
            <a:off x="6550515" y="2672538"/>
            <a:ext cx="385446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152274-1CD7-4A38-ACFF-17B3E206650D}"/>
              </a:ext>
            </a:extLst>
          </p:cNvPr>
          <p:cNvSpPr txBox="1"/>
          <p:nvPr/>
        </p:nvSpPr>
        <p:spPr>
          <a:xfrm>
            <a:off x="1936732" y="5355452"/>
            <a:ext cx="385446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r>
              <a:rPr lang="en-US" altLang="ko-KR" sz="1400" dirty="0">
                <a:solidFill>
                  <a:srgbClr val="171B3E"/>
                </a:solidFill>
              </a:rPr>
              <a:t>, </a:t>
            </a: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labore</a:t>
            </a:r>
            <a:r>
              <a:rPr lang="en-US" altLang="ko-KR" sz="1400" dirty="0">
                <a:solidFill>
                  <a:srgbClr val="171B3E"/>
                </a:solidFill>
              </a:rPr>
              <a:t> et dolore magna</a:t>
            </a:r>
            <a:endParaRPr lang="ko-KR" altLang="en-US" sz="1400" dirty="0">
              <a:solidFill>
                <a:srgbClr val="171B3E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DCA5AF5-6751-477C-B908-FDFD370064CD}"/>
              </a:ext>
            </a:extLst>
          </p:cNvPr>
          <p:cNvSpPr/>
          <p:nvPr/>
        </p:nvSpPr>
        <p:spPr>
          <a:xfrm>
            <a:off x="1936731" y="4924780"/>
            <a:ext cx="385446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29C1F0-D7DD-4623-A6A8-6DBF41633E7F}"/>
              </a:ext>
            </a:extLst>
          </p:cNvPr>
          <p:cNvSpPr txBox="1"/>
          <p:nvPr/>
        </p:nvSpPr>
        <p:spPr>
          <a:xfrm>
            <a:off x="6550516" y="5355452"/>
            <a:ext cx="385446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r>
              <a:rPr lang="en-US" altLang="ko-KR" sz="1400" dirty="0">
                <a:solidFill>
                  <a:srgbClr val="171B3E"/>
                </a:solidFill>
              </a:rPr>
              <a:t>, </a:t>
            </a: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labore</a:t>
            </a:r>
            <a:r>
              <a:rPr lang="en-US" altLang="ko-KR" sz="1400" dirty="0">
                <a:solidFill>
                  <a:srgbClr val="171B3E"/>
                </a:solidFill>
              </a:rPr>
              <a:t> et dolore magna</a:t>
            </a:r>
            <a:endParaRPr lang="ko-KR" altLang="en-US" sz="1400" dirty="0">
              <a:solidFill>
                <a:srgbClr val="171B3E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D227AE3-91A5-4ECB-A70A-D9253567F448}"/>
              </a:ext>
            </a:extLst>
          </p:cNvPr>
          <p:cNvSpPr/>
          <p:nvPr/>
        </p:nvSpPr>
        <p:spPr>
          <a:xfrm>
            <a:off x="6550515" y="4924780"/>
            <a:ext cx="385446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1012804-028E-464B-8532-5B1B0369A0F8}"/>
              </a:ext>
            </a:extLst>
          </p:cNvPr>
          <p:cNvGrpSpPr/>
          <p:nvPr/>
        </p:nvGrpSpPr>
        <p:grpSpPr>
          <a:xfrm>
            <a:off x="1985930" y="2013343"/>
            <a:ext cx="525041" cy="525041"/>
            <a:chOff x="2801293" y="892968"/>
            <a:chExt cx="390525" cy="390525"/>
          </a:xfrm>
          <a:solidFill>
            <a:srgbClr val="274393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29178A9-034D-4027-B366-FD4520F87B6B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8211B2C-DB26-4624-8173-B1B071ED4DBB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0E4B5702-A443-4AFB-B5E5-B9A5F6B55C86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5A7DF7F-CBDB-4B44-8F36-74BB7AC81FF4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FCDF2058-5089-4A15-B195-DAC1F78A7674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9F3E6978-13E1-4A66-8D10-4A7374A888C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63B595D4-126B-4D0C-BB76-8B6D7BB1EDEB}"/>
              </a:ext>
            </a:extLst>
          </p:cNvPr>
          <p:cNvSpPr/>
          <p:nvPr/>
        </p:nvSpPr>
        <p:spPr>
          <a:xfrm>
            <a:off x="2010855" y="4280974"/>
            <a:ext cx="525041" cy="525041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27439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FFD30BA-E601-4626-9423-4751E8C584D0}"/>
              </a:ext>
            </a:extLst>
          </p:cNvPr>
          <p:cNvGrpSpPr/>
          <p:nvPr/>
        </p:nvGrpSpPr>
        <p:grpSpPr>
          <a:xfrm>
            <a:off x="6641209" y="2033478"/>
            <a:ext cx="525041" cy="525041"/>
            <a:chOff x="4144033" y="2229040"/>
            <a:chExt cx="390525" cy="390525"/>
          </a:xfrm>
          <a:solidFill>
            <a:srgbClr val="27439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B55591D-4E87-4A60-869E-16B7C330B9A8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4DAA3E2-66FD-4A71-86AE-8416019C589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DEF930C-9D81-4AA3-8F1C-5EFBDBC1C5FC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5F94379-302C-4C26-9B9A-EFC36EC23234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309DEF1-12AC-4727-9698-8A2CF6ACD585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EB24376-719E-4357-B5C8-1BBBF67571D8}"/>
              </a:ext>
            </a:extLst>
          </p:cNvPr>
          <p:cNvGrpSpPr/>
          <p:nvPr/>
        </p:nvGrpSpPr>
        <p:grpSpPr>
          <a:xfrm>
            <a:off x="6603525" y="4274657"/>
            <a:ext cx="499430" cy="525041"/>
            <a:chOff x="4143556" y="4903660"/>
            <a:chExt cx="371475" cy="390525"/>
          </a:xfrm>
          <a:solidFill>
            <a:srgbClr val="274393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3605279B-3A7C-4F6D-85BB-40E5FC4237D7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F4FB62F-CD32-426B-ABF5-2D5F002888C7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F0973FE-6E6C-493B-B0E2-653548B03A0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93C705A-D5E9-47F9-A5E1-46BEED6D350C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764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871CFE5-E5D9-43FB-A675-6F45595F4F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FADCA1-7228-487E-B357-7147B7FBCD0C}"/>
              </a:ext>
            </a:extLst>
          </p:cNvPr>
          <p:cNvSpPr txBox="1"/>
          <p:nvPr/>
        </p:nvSpPr>
        <p:spPr>
          <a:xfrm>
            <a:off x="5927318" y="2779058"/>
            <a:ext cx="5032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 dolor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F0EB0A-B316-4ADF-8371-181A7AD51BCB}"/>
              </a:ext>
            </a:extLst>
          </p:cNvPr>
          <p:cNvSpPr txBox="1"/>
          <p:nvPr/>
        </p:nvSpPr>
        <p:spPr>
          <a:xfrm>
            <a:off x="5927318" y="3236203"/>
            <a:ext cx="50327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r>
              <a:rPr lang="en-US" altLang="ko-KR" sz="1400" dirty="0">
                <a:solidFill>
                  <a:srgbClr val="171B3E"/>
                </a:solidFill>
              </a:rPr>
              <a:t>, </a:t>
            </a: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adipiscing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labore</a:t>
            </a:r>
            <a:r>
              <a:rPr lang="en-US" altLang="ko-KR" sz="1400" dirty="0">
                <a:solidFill>
                  <a:srgbClr val="171B3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71B3E"/>
                </a:solidFill>
              </a:rPr>
              <a:t>aliqua</a:t>
            </a:r>
            <a:r>
              <a:rPr lang="en-US" altLang="ko-KR" sz="1400" dirty="0">
                <a:solidFill>
                  <a:srgbClr val="171B3E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96A306-5308-436D-B480-095AE7A7BA99}"/>
              </a:ext>
            </a:extLst>
          </p:cNvPr>
          <p:cNvSpPr txBox="1"/>
          <p:nvPr/>
        </p:nvSpPr>
        <p:spPr>
          <a:xfrm>
            <a:off x="5927318" y="4266961"/>
            <a:ext cx="5017287" cy="1015663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rgbClr val="171B3E"/>
                </a:solidFill>
              </a:rPr>
              <a:t>Lorem ipsum dolor sit </a:t>
            </a:r>
            <a:r>
              <a:rPr lang="en-US" altLang="ko-KR" dirty="0" err="1">
                <a:solidFill>
                  <a:srgbClr val="171B3E"/>
                </a:solidFill>
              </a:rPr>
              <a:t>amet</a:t>
            </a:r>
            <a:r>
              <a:rPr lang="en-US" altLang="ko-KR" dirty="0">
                <a:solidFill>
                  <a:srgbClr val="171B3E"/>
                </a:solidFill>
              </a:rPr>
              <a:t>, </a:t>
            </a:r>
            <a:r>
              <a:rPr lang="en-US" altLang="ko-KR" dirty="0" err="1">
                <a:solidFill>
                  <a:srgbClr val="171B3E"/>
                </a:solidFill>
              </a:rPr>
              <a:t>consectetur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adipisicing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elit</a:t>
            </a:r>
            <a:endParaRPr lang="en-US" altLang="ko-KR" dirty="0">
              <a:solidFill>
                <a:srgbClr val="171B3E"/>
              </a:solidFill>
            </a:endParaRPr>
          </a:p>
          <a:p>
            <a:r>
              <a:rPr lang="en-US" altLang="ko-KR" dirty="0">
                <a:solidFill>
                  <a:srgbClr val="171B3E"/>
                </a:solidFill>
              </a:rPr>
              <a:t>Sed do </a:t>
            </a:r>
            <a:r>
              <a:rPr lang="en-US" altLang="ko-KR" dirty="0" err="1">
                <a:solidFill>
                  <a:srgbClr val="171B3E"/>
                </a:solidFill>
              </a:rPr>
              <a:t>eiusmod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tempor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incididunt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ut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labore</a:t>
            </a:r>
            <a:r>
              <a:rPr lang="en-US" altLang="ko-KR" dirty="0">
                <a:solidFill>
                  <a:srgbClr val="171B3E"/>
                </a:solidFill>
              </a:rPr>
              <a:t> et dolore magna </a:t>
            </a:r>
            <a:r>
              <a:rPr lang="en-US" altLang="ko-KR" dirty="0" err="1">
                <a:solidFill>
                  <a:srgbClr val="171B3E"/>
                </a:solidFill>
              </a:rPr>
              <a:t>aliqua</a:t>
            </a:r>
            <a:endParaRPr lang="en-US" altLang="ko-KR" dirty="0">
              <a:solidFill>
                <a:srgbClr val="171B3E"/>
              </a:solidFill>
            </a:endParaRPr>
          </a:p>
          <a:p>
            <a:r>
              <a:rPr lang="en-US" altLang="ko-KR" dirty="0">
                <a:solidFill>
                  <a:srgbClr val="171B3E"/>
                </a:solidFill>
              </a:rPr>
              <a:t>Ut </a:t>
            </a:r>
            <a:r>
              <a:rPr lang="en-US" altLang="ko-KR" dirty="0" err="1">
                <a:solidFill>
                  <a:srgbClr val="171B3E"/>
                </a:solidFill>
              </a:rPr>
              <a:t>enim</a:t>
            </a:r>
            <a:r>
              <a:rPr lang="en-US" altLang="ko-KR" dirty="0">
                <a:solidFill>
                  <a:srgbClr val="171B3E"/>
                </a:solidFill>
              </a:rPr>
              <a:t> ad minim </a:t>
            </a:r>
            <a:r>
              <a:rPr lang="en-US" altLang="ko-KR" dirty="0" err="1">
                <a:solidFill>
                  <a:srgbClr val="171B3E"/>
                </a:solidFill>
              </a:rPr>
              <a:t>veniam</a:t>
            </a:r>
            <a:r>
              <a:rPr lang="en-US" altLang="ko-KR" dirty="0">
                <a:solidFill>
                  <a:srgbClr val="171B3E"/>
                </a:solidFill>
              </a:rPr>
              <a:t>, </a:t>
            </a:r>
            <a:r>
              <a:rPr lang="en-US" altLang="ko-KR" dirty="0" err="1">
                <a:solidFill>
                  <a:srgbClr val="171B3E"/>
                </a:solidFill>
              </a:rPr>
              <a:t>quis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nostrud</a:t>
            </a:r>
            <a:r>
              <a:rPr lang="en-US" altLang="ko-KR" dirty="0">
                <a:solidFill>
                  <a:srgbClr val="171B3E"/>
                </a:solidFill>
              </a:rPr>
              <a:t> exercitation </a:t>
            </a:r>
            <a:r>
              <a:rPr lang="en-US" altLang="ko-KR" dirty="0" err="1">
                <a:solidFill>
                  <a:srgbClr val="171B3E"/>
                </a:solidFill>
              </a:rPr>
              <a:t>ullamco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laboris</a:t>
            </a:r>
            <a:r>
              <a:rPr lang="en-US" altLang="ko-KR" dirty="0">
                <a:solidFill>
                  <a:srgbClr val="171B3E"/>
                </a:solidFill>
              </a:rPr>
              <a:t> nisi </a:t>
            </a:r>
            <a:r>
              <a:rPr lang="en-US" altLang="ko-KR" dirty="0" err="1">
                <a:solidFill>
                  <a:srgbClr val="171B3E"/>
                </a:solidFill>
              </a:rPr>
              <a:t>ut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aliquip</a:t>
            </a:r>
            <a:r>
              <a:rPr lang="en-US" altLang="ko-KR" dirty="0">
                <a:solidFill>
                  <a:srgbClr val="171B3E"/>
                </a:solidFill>
              </a:rPr>
              <a:t> ex </a:t>
            </a:r>
            <a:r>
              <a:rPr lang="en-US" altLang="ko-KR" dirty="0" err="1">
                <a:solidFill>
                  <a:srgbClr val="171B3E"/>
                </a:solidFill>
              </a:rPr>
              <a:t>ea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commodo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consequat</a:t>
            </a:r>
            <a:endParaRPr lang="ko-KR" altLang="en-US" dirty="0">
              <a:solidFill>
                <a:srgbClr val="171B3E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138CB1-B629-49D7-89F5-4C13EF1BF4F6}"/>
              </a:ext>
            </a:extLst>
          </p:cNvPr>
          <p:cNvSpPr txBox="1"/>
          <p:nvPr/>
        </p:nvSpPr>
        <p:spPr>
          <a:xfrm>
            <a:off x="5708749" y="1873378"/>
            <a:ext cx="4842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rgbClr val="171B3E"/>
              </a:solidFill>
              <a:latin typeface="Caveat" pitchFamily="2" charset="0"/>
              <a:cs typeface="Arial" panose="020B0604020202020204" pitchFamily="34" charset="0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5611B271-6DBE-4C37-8F61-85D0E3C2FB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569" b="24141"/>
          <a:stretch/>
        </p:blipFill>
        <p:spPr>
          <a:xfrm>
            <a:off x="-1" y="5946051"/>
            <a:ext cx="1048135" cy="91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44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6926196-8863-4F67-9CEC-BD95DEB86DC2}"/>
              </a:ext>
            </a:extLst>
          </p:cNvPr>
          <p:cNvSpPr txBox="1"/>
          <p:nvPr/>
        </p:nvSpPr>
        <p:spPr>
          <a:xfrm>
            <a:off x="1206499" y="458729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SWOT Analysis</a:t>
            </a:r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4C86C97E-A92A-4714-B828-6844698B2C73}"/>
              </a:ext>
            </a:extLst>
          </p:cNvPr>
          <p:cNvCxnSpPr>
            <a:cxnSpLocks/>
          </p:cNvCxnSpPr>
          <p:nvPr/>
        </p:nvCxnSpPr>
        <p:spPr>
          <a:xfrm>
            <a:off x="1263649" y="1186545"/>
            <a:ext cx="9664703" cy="0"/>
          </a:xfrm>
          <a:prstGeom prst="line">
            <a:avLst/>
          </a:prstGeom>
          <a:ln>
            <a:solidFill>
              <a:srgbClr val="171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AA4CC80-9B61-41DF-BE5E-FF7348BF72B3}"/>
              </a:ext>
            </a:extLst>
          </p:cNvPr>
          <p:cNvSpPr txBox="1"/>
          <p:nvPr/>
        </p:nvSpPr>
        <p:spPr>
          <a:xfrm>
            <a:off x="8235546" y="1950328"/>
            <a:ext cx="26928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endParaRPr lang="en-US" altLang="ko-KR" sz="1600" dirty="0">
              <a:solidFill>
                <a:srgbClr val="171B3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B647D42-9DF6-4B4B-87E4-BF40DA3D7BB2}"/>
              </a:ext>
            </a:extLst>
          </p:cNvPr>
          <p:cNvSpPr txBox="1"/>
          <p:nvPr/>
        </p:nvSpPr>
        <p:spPr>
          <a:xfrm>
            <a:off x="8235546" y="4384122"/>
            <a:ext cx="26928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endParaRPr lang="en-US" altLang="ko-KR" sz="1600" dirty="0">
              <a:solidFill>
                <a:srgbClr val="171B3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38D0CE4-7DDB-4FB9-AB87-BE17606C51F9}"/>
              </a:ext>
            </a:extLst>
          </p:cNvPr>
          <p:cNvSpPr txBox="1"/>
          <p:nvPr/>
        </p:nvSpPr>
        <p:spPr>
          <a:xfrm>
            <a:off x="1263646" y="1950328"/>
            <a:ext cx="26928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endParaRPr lang="en-US" altLang="ko-KR" sz="1600" dirty="0">
              <a:solidFill>
                <a:srgbClr val="171B3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C3B8BE-3EFA-45FA-8B7A-CE458B19806F}"/>
              </a:ext>
            </a:extLst>
          </p:cNvPr>
          <p:cNvSpPr txBox="1"/>
          <p:nvPr/>
        </p:nvSpPr>
        <p:spPr>
          <a:xfrm>
            <a:off x="1263646" y="4384122"/>
            <a:ext cx="26928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endParaRPr lang="en-US" altLang="ko-KR" sz="1600" dirty="0">
              <a:solidFill>
                <a:srgbClr val="171B3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6F0DA753-A372-471D-8603-FC870D04CA96}"/>
              </a:ext>
            </a:extLst>
          </p:cNvPr>
          <p:cNvSpPr/>
          <p:nvPr/>
        </p:nvSpPr>
        <p:spPr>
          <a:xfrm>
            <a:off x="4281714" y="2365167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4718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70007139-315E-4472-8835-486564FC2F10}"/>
              </a:ext>
            </a:extLst>
          </p:cNvPr>
          <p:cNvSpPr/>
          <p:nvPr/>
        </p:nvSpPr>
        <p:spPr>
          <a:xfrm>
            <a:off x="6201480" y="2365167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4718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F6262F03-8189-4052-B387-202BE66E03FE}"/>
              </a:ext>
            </a:extLst>
          </p:cNvPr>
          <p:cNvSpPr/>
          <p:nvPr/>
        </p:nvSpPr>
        <p:spPr>
          <a:xfrm>
            <a:off x="4281714" y="3890786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4718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8273C7DB-F799-4CDD-8B69-3A0FAD32DB15}"/>
              </a:ext>
            </a:extLst>
          </p:cNvPr>
          <p:cNvSpPr/>
          <p:nvPr/>
        </p:nvSpPr>
        <p:spPr>
          <a:xfrm>
            <a:off x="6201480" y="3890786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4718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4" name="그래픽 43">
            <a:extLst>
              <a:ext uri="{FF2B5EF4-FFF2-40B4-BE49-F238E27FC236}">
                <a16:creationId xmlns:a16="http://schemas.microsoft.com/office/drawing/2014/main" id="{9A3563D8-CD54-41BB-89E6-D6446C356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0399" y="2666676"/>
            <a:ext cx="371436" cy="222862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0247B38A-2969-464B-907F-B313FF4F50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0816" y="2666676"/>
            <a:ext cx="270135" cy="270135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CFA0B02-4ED1-4BDB-868F-E6E5FED86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0400" y="4160674"/>
            <a:ext cx="371435" cy="360823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A90AFA76-ECB4-4BD4-93F5-FB2A7DAB3A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20816" y="4209876"/>
            <a:ext cx="270135" cy="256629"/>
          </a:xfrm>
          <a:prstGeom prst="rect">
            <a:avLst/>
          </a:prstGeom>
        </p:spPr>
      </p:pic>
      <p:sp>
        <p:nvSpPr>
          <p:cNvPr id="48" name="직사각형 47">
            <a:extLst>
              <a:ext uri="{FF2B5EF4-FFF2-40B4-BE49-F238E27FC236}">
                <a16:creationId xmlns:a16="http://schemas.microsoft.com/office/drawing/2014/main" id="{8C3B48B5-8760-4B31-980B-30B9DF6CCE5E}"/>
              </a:ext>
            </a:extLst>
          </p:cNvPr>
          <p:cNvSpPr/>
          <p:nvPr/>
        </p:nvSpPr>
        <p:spPr>
          <a:xfrm>
            <a:off x="4281714" y="4617421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FAF3"/>
                </a:solidFill>
                <a:latin typeface="+mj-lt"/>
              </a:rPr>
              <a:t>OPPORTUNITIES</a:t>
            </a:r>
            <a:endParaRPr lang="ko-KR" altLang="en-US" sz="1400" dirty="0">
              <a:solidFill>
                <a:srgbClr val="FDFAF3"/>
              </a:solidFill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62C5B054-609F-4009-913A-681F156D23A2}"/>
              </a:ext>
            </a:extLst>
          </p:cNvPr>
          <p:cNvSpPr/>
          <p:nvPr/>
        </p:nvSpPr>
        <p:spPr>
          <a:xfrm>
            <a:off x="6201480" y="4617421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FAF3"/>
                </a:solidFill>
                <a:latin typeface="+mj-lt"/>
              </a:rPr>
              <a:t>THREATS</a:t>
            </a:r>
            <a:endParaRPr lang="ko-KR" altLang="en-US" sz="1400" dirty="0">
              <a:solidFill>
                <a:srgbClr val="FDFAF3"/>
              </a:solidFill>
              <a:latin typeface="+mj-lt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E0C0B25-E8F1-4F6D-93CA-182145DD3BEA}"/>
              </a:ext>
            </a:extLst>
          </p:cNvPr>
          <p:cNvSpPr/>
          <p:nvPr/>
        </p:nvSpPr>
        <p:spPr>
          <a:xfrm>
            <a:off x="4281714" y="3087727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FAF3"/>
                </a:solidFill>
                <a:latin typeface="+mj-lt"/>
              </a:rPr>
              <a:t>STRENGTHS</a:t>
            </a:r>
            <a:endParaRPr lang="ko-KR" altLang="en-US" sz="1400" dirty="0">
              <a:solidFill>
                <a:srgbClr val="FDFAF3"/>
              </a:solidFill>
              <a:latin typeface="+mj-lt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5D18A20-944F-4333-A6F2-F9D0A7263699}"/>
              </a:ext>
            </a:extLst>
          </p:cNvPr>
          <p:cNvSpPr/>
          <p:nvPr/>
        </p:nvSpPr>
        <p:spPr>
          <a:xfrm>
            <a:off x="6201480" y="3087727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DFAF3"/>
                </a:solidFill>
                <a:latin typeface="+mj-lt"/>
              </a:rPr>
              <a:t>WEAKNESS</a:t>
            </a:r>
            <a:endParaRPr lang="ko-KR" altLang="en-US" sz="1400" dirty="0">
              <a:solidFill>
                <a:srgbClr val="FDFAF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7916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6926196-8863-4F67-9CEC-BD95DEB86DC2}"/>
              </a:ext>
            </a:extLst>
          </p:cNvPr>
          <p:cNvSpPr txBox="1"/>
          <p:nvPr/>
        </p:nvSpPr>
        <p:spPr>
          <a:xfrm>
            <a:off x="1206499" y="458729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Slide title here</a:t>
            </a:r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4C86C97E-A92A-4714-B828-6844698B2C73}"/>
              </a:ext>
            </a:extLst>
          </p:cNvPr>
          <p:cNvCxnSpPr>
            <a:cxnSpLocks/>
          </p:cNvCxnSpPr>
          <p:nvPr/>
        </p:nvCxnSpPr>
        <p:spPr>
          <a:xfrm>
            <a:off x="1263649" y="1186545"/>
            <a:ext cx="9664703" cy="0"/>
          </a:xfrm>
          <a:prstGeom prst="line">
            <a:avLst/>
          </a:prstGeom>
          <a:ln>
            <a:solidFill>
              <a:srgbClr val="171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DEBAADA-6563-4885-89A9-366621F4F1C6}"/>
              </a:ext>
            </a:extLst>
          </p:cNvPr>
          <p:cNvSpPr txBox="1"/>
          <p:nvPr/>
        </p:nvSpPr>
        <p:spPr>
          <a:xfrm>
            <a:off x="2733348" y="2389484"/>
            <a:ext cx="81950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r>
              <a:rPr lang="en-US" altLang="ko-KR" sz="1600" dirty="0">
                <a:solidFill>
                  <a:srgbClr val="171B3E"/>
                </a:solidFill>
              </a:rPr>
              <a:t>, 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endParaRPr lang="en-US" altLang="ko-KR" sz="1600" dirty="0">
              <a:solidFill>
                <a:srgbClr val="171B3E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incididunt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ut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labore</a:t>
            </a:r>
            <a:r>
              <a:rPr lang="en-US" altLang="ko-KR" sz="1600" dirty="0">
                <a:solidFill>
                  <a:srgbClr val="171B3E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71B3E"/>
                </a:solidFill>
              </a:rPr>
              <a:t>aliqua</a:t>
            </a:r>
            <a:endParaRPr lang="en-US" altLang="ko-KR" sz="1600" dirty="0">
              <a:solidFill>
                <a:srgbClr val="171B3E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Ut </a:t>
            </a:r>
            <a:r>
              <a:rPr lang="en-US" altLang="ko-KR" sz="1600" dirty="0" err="1">
                <a:solidFill>
                  <a:srgbClr val="171B3E"/>
                </a:solidFill>
              </a:rPr>
              <a:t>enim</a:t>
            </a:r>
            <a:r>
              <a:rPr lang="en-US" altLang="ko-KR" sz="1600" dirty="0">
                <a:solidFill>
                  <a:srgbClr val="171B3E"/>
                </a:solidFill>
              </a:rPr>
              <a:t> ad minim </a:t>
            </a:r>
            <a:r>
              <a:rPr lang="en-US" altLang="ko-KR" sz="1600" dirty="0" err="1">
                <a:solidFill>
                  <a:srgbClr val="171B3E"/>
                </a:solidFill>
              </a:rPr>
              <a:t>veniam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quis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nostrud</a:t>
            </a:r>
            <a:r>
              <a:rPr lang="en-US" altLang="ko-KR" sz="1600" dirty="0">
                <a:solidFill>
                  <a:srgbClr val="171B3E"/>
                </a:solidFill>
              </a:rPr>
              <a:t> exercitation </a:t>
            </a:r>
            <a:r>
              <a:rPr lang="en-US" altLang="ko-KR" sz="1600" dirty="0" err="1">
                <a:solidFill>
                  <a:srgbClr val="171B3E"/>
                </a:solidFill>
              </a:rPr>
              <a:t>ullamco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laboris</a:t>
            </a:r>
            <a:r>
              <a:rPr lang="en-US" altLang="ko-KR" sz="1600" dirty="0">
                <a:solidFill>
                  <a:srgbClr val="171B3E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Ut </a:t>
            </a:r>
            <a:r>
              <a:rPr lang="en-US" altLang="ko-KR" sz="1600" dirty="0" err="1">
                <a:solidFill>
                  <a:srgbClr val="171B3E"/>
                </a:solidFill>
              </a:rPr>
              <a:t>aliquip</a:t>
            </a:r>
            <a:r>
              <a:rPr lang="en-US" altLang="ko-KR" sz="1600" dirty="0">
                <a:solidFill>
                  <a:srgbClr val="171B3E"/>
                </a:solidFill>
              </a:rPr>
              <a:t> ex </a:t>
            </a:r>
            <a:r>
              <a:rPr lang="en-US" altLang="ko-KR" sz="1600" dirty="0" err="1">
                <a:solidFill>
                  <a:srgbClr val="171B3E"/>
                </a:solidFill>
              </a:rPr>
              <a:t>ea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commodo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consequat</a:t>
            </a:r>
            <a:r>
              <a:rPr lang="en-US" altLang="ko-KR" sz="1600" dirty="0">
                <a:solidFill>
                  <a:srgbClr val="171B3E"/>
                </a:solidFill>
              </a:rPr>
              <a:t>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E2DFECF-396C-4020-A27A-BF7CB39E388F}"/>
              </a:ext>
            </a:extLst>
          </p:cNvPr>
          <p:cNvSpPr/>
          <p:nvPr/>
        </p:nvSpPr>
        <p:spPr>
          <a:xfrm>
            <a:off x="2647623" y="1987508"/>
            <a:ext cx="5673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71B3E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34D5D429-85B7-48A9-9FDD-D95FF034A14C}"/>
              </a:ext>
            </a:extLst>
          </p:cNvPr>
          <p:cNvSpPr/>
          <p:nvPr/>
        </p:nvSpPr>
        <p:spPr>
          <a:xfrm>
            <a:off x="1263649" y="2143014"/>
            <a:ext cx="981186" cy="981186"/>
          </a:xfrm>
          <a:prstGeom prst="ellipse">
            <a:avLst/>
          </a:prstGeom>
          <a:solidFill>
            <a:srgbClr val="27439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DF6D1F83-03AF-409C-BDC8-9C5782E96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575469" y="2454834"/>
            <a:ext cx="357546" cy="357546"/>
          </a:xfrm>
          <a:prstGeom prst="rect">
            <a:avLst/>
          </a:prstGeom>
          <a:effectLst/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26B5D9A3-E391-4935-9073-94980F0EF4D3}"/>
              </a:ext>
            </a:extLst>
          </p:cNvPr>
          <p:cNvSpPr/>
          <p:nvPr/>
        </p:nvSpPr>
        <p:spPr>
          <a:xfrm>
            <a:off x="1263649" y="4024184"/>
            <a:ext cx="981186" cy="981186"/>
          </a:xfrm>
          <a:prstGeom prst="ellipse">
            <a:avLst/>
          </a:prstGeom>
          <a:solidFill>
            <a:srgbClr val="F4718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A51BF61D-3A99-4732-8976-01033C35A3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72526" y="4308179"/>
            <a:ext cx="357546" cy="339670"/>
          </a:xfrm>
          <a:prstGeom prst="rect">
            <a:avLst/>
          </a:prstGeom>
          <a:effectLst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759AE43-E9F4-489D-B2DB-4230E9B055AF}"/>
              </a:ext>
            </a:extLst>
          </p:cNvPr>
          <p:cNvSpPr txBox="1"/>
          <p:nvPr/>
        </p:nvSpPr>
        <p:spPr>
          <a:xfrm>
            <a:off x="2733348" y="4270654"/>
            <a:ext cx="81950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r>
              <a:rPr lang="en-US" altLang="ko-KR" sz="1600" dirty="0">
                <a:solidFill>
                  <a:srgbClr val="171B3E"/>
                </a:solidFill>
              </a:rPr>
              <a:t>, 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endParaRPr lang="en-US" altLang="ko-KR" sz="1600" dirty="0">
              <a:solidFill>
                <a:srgbClr val="171B3E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incididunt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ut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labore</a:t>
            </a:r>
            <a:r>
              <a:rPr lang="en-US" altLang="ko-KR" sz="1600" dirty="0">
                <a:solidFill>
                  <a:srgbClr val="171B3E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71B3E"/>
                </a:solidFill>
              </a:rPr>
              <a:t>aliqua</a:t>
            </a:r>
            <a:endParaRPr lang="en-US" altLang="ko-KR" sz="1600" dirty="0">
              <a:solidFill>
                <a:srgbClr val="171B3E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Ut </a:t>
            </a:r>
            <a:r>
              <a:rPr lang="en-US" altLang="ko-KR" sz="1600" dirty="0" err="1">
                <a:solidFill>
                  <a:srgbClr val="171B3E"/>
                </a:solidFill>
              </a:rPr>
              <a:t>enim</a:t>
            </a:r>
            <a:r>
              <a:rPr lang="en-US" altLang="ko-KR" sz="1600" dirty="0">
                <a:solidFill>
                  <a:srgbClr val="171B3E"/>
                </a:solidFill>
              </a:rPr>
              <a:t> ad minim </a:t>
            </a:r>
            <a:r>
              <a:rPr lang="en-US" altLang="ko-KR" sz="1600" dirty="0" err="1">
                <a:solidFill>
                  <a:srgbClr val="171B3E"/>
                </a:solidFill>
              </a:rPr>
              <a:t>veniam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quis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nostrud</a:t>
            </a:r>
            <a:r>
              <a:rPr lang="en-US" altLang="ko-KR" sz="1600" dirty="0">
                <a:solidFill>
                  <a:srgbClr val="171B3E"/>
                </a:solidFill>
              </a:rPr>
              <a:t> exercitation </a:t>
            </a:r>
            <a:r>
              <a:rPr lang="en-US" altLang="ko-KR" sz="1600" dirty="0" err="1">
                <a:solidFill>
                  <a:srgbClr val="171B3E"/>
                </a:solidFill>
              </a:rPr>
              <a:t>ullamco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laboris</a:t>
            </a:r>
            <a:r>
              <a:rPr lang="en-US" altLang="ko-KR" sz="1600" dirty="0">
                <a:solidFill>
                  <a:srgbClr val="171B3E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71B3E"/>
                </a:solidFill>
              </a:rPr>
              <a:t>Ut </a:t>
            </a:r>
            <a:r>
              <a:rPr lang="en-US" altLang="ko-KR" sz="1600" dirty="0" err="1">
                <a:solidFill>
                  <a:srgbClr val="171B3E"/>
                </a:solidFill>
              </a:rPr>
              <a:t>aliquip</a:t>
            </a:r>
            <a:r>
              <a:rPr lang="en-US" altLang="ko-KR" sz="1600" dirty="0">
                <a:solidFill>
                  <a:srgbClr val="171B3E"/>
                </a:solidFill>
              </a:rPr>
              <a:t> ex </a:t>
            </a:r>
            <a:r>
              <a:rPr lang="en-US" altLang="ko-KR" sz="1600" dirty="0" err="1">
                <a:solidFill>
                  <a:srgbClr val="171B3E"/>
                </a:solidFill>
              </a:rPr>
              <a:t>ea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commodo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consequat</a:t>
            </a:r>
            <a:r>
              <a:rPr lang="en-US" altLang="ko-KR" sz="1600" dirty="0">
                <a:solidFill>
                  <a:srgbClr val="171B3E"/>
                </a:solidFill>
              </a:rPr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4525F8A-0C6D-4C9F-8590-D2C229BA1DE7}"/>
              </a:ext>
            </a:extLst>
          </p:cNvPr>
          <p:cNvSpPr/>
          <p:nvPr/>
        </p:nvSpPr>
        <p:spPr>
          <a:xfrm>
            <a:off x="2647623" y="3868678"/>
            <a:ext cx="5673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71B3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4989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994666B-FED6-46F8-B7DA-C6554577BB1D}"/>
              </a:ext>
            </a:extLst>
          </p:cNvPr>
          <p:cNvSpPr txBox="1"/>
          <p:nvPr/>
        </p:nvSpPr>
        <p:spPr>
          <a:xfrm>
            <a:off x="1206499" y="890529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Make Your Title</a:t>
            </a:r>
            <a:endParaRPr lang="ko-KR" altLang="en-US" dirty="0"/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C8CDE657-8A84-4304-90CF-3C71EE316D06}"/>
              </a:ext>
            </a:extLst>
          </p:cNvPr>
          <p:cNvCxnSpPr>
            <a:cxnSpLocks/>
          </p:cNvCxnSpPr>
          <p:nvPr/>
        </p:nvCxnSpPr>
        <p:spPr>
          <a:xfrm>
            <a:off x="1263649" y="1618345"/>
            <a:ext cx="9664703" cy="0"/>
          </a:xfrm>
          <a:prstGeom prst="line">
            <a:avLst/>
          </a:prstGeom>
          <a:ln>
            <a:solidFill>
              <a:srgbClr val="171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그래픽 14">
            <a:extLst>
              <a:ext uri="{FF2B5EF4-FFF2-40B4-BE49-F238E27FC236}">
                <a16:creationId xmlns:a16="http://schemas.microsoft.com/office/drawing/2014/main" id="{FF6411F0-7553-4661-A118-AB3FF7321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8353" y="3125670"/>
            <a:ext cx="682895" cy="91664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914063E-0977-4F5F-AF2B-7C2821245C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6678" y="2999966"/>
            <a:ext cx="794621" cy="81791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717D2B7-C8C1-42F7-9831-3AD6900303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63648" y="3004737"/>
            <a:ext cx="995940" cy="1037582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DB04106B-2F67-41BA-891B-C1C43BC39A05}"/>
              </a:ext>
            </a:extLst>
          </p:cNvPr>
          <p:cNvSpPr/>
          <p:nvPr/>
        </p:nvSpPr>
        <p:spPr>
          <a:xfrm>
            <a:off x="1263649" y="3665482"/>
            <a:ext cx="28891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171B3E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171B3E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942AF74-85EB-4B00-97F4-E577412ED8D2}"/>
              </a:ext>
            </a:extLst>
          </p:cNvPr>
          <p:cNvSpPr/>
          <p:nvPr/>
        </p:nvSpPr>
        <p:spPr>
          <a:xfrm>
            <a:off x="4651413" y="3665482"/>
            <a:ext cx="28891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err="1">
                <a:solidFill>
                  <a:srgbClr val="171B3E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71B3E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71B3E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171B3E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8CBB183-4069-4A2F-B59A-8012027D7AA4}"/>
              </a:ext>
            </a:extLst>
          </p:cNvPr>
          <p:cNvSpPr/>
          <p:nvPr/>
        </p:nvSpPr>
        <p:spPr>
          <a:xfrm>
            <a:off x="8039178" y="3665482"/>
            <a:ext cx="28891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171B3E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71B3E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171B3E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5F014A9-F47B-4DDF-B19F-012261C41442}"/>
              </a:ext>
            </a:extLst>
          </p:cNvPr>
          <p:cNvSpPr txBox="1"/>
          <p:nvPr/>
        </p:nvSpPr>
        <p:spPr>
          <a:xfrm>
            <a:off x="1263650" y="4564370"/>
            <a:ext cx="288917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r>
              <a:rPr lang="en-US" altLang="ko-KR" sz="1600" dirty="0">
                <a:solidFill>
                  <a:srgbClr val="171B3E"/>
                </a:solidFill>
              </a:rPr>
              <a:t>, 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A70919-A743-4757-8C0C-B027EE15147B}"/>
              </a:ext>
            </a:extLst>
          </p:cNvPr>
          <p:cNvSpPr txBox="1"/>
          <p:nvPr/>
        </p:nvSpPr>
        <p:spPr>
          <a:xfrm>
            <a:off x="4651413" y="4564370"/>
            <a:ext cx="288917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r>
              <a:rPr lang="en-US" altLang="ko-KR" sz="1600" dirty="0">
                <a:solidFill>
                  <a:srgbClr val="171B3E"/>
                </a:solidFill>
              </a:rPr>
              <a:t>, 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704105B-176B-4435-B6A4-ED9FBFA92AF5}"/>
              </a:ext>
            </a:extLst>
          </p:cNvPr>
          <p:cNvSpPr txBox="1"/>
          <p:nvPr/>
        </p:nvSpPr>
        <p:spPr>
          <a:xfrm>
            <a:off x="8039178" y="4564370"/>
            <a:ext cx="288917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r>
              <a:rPr lang="en-US" altLang="ko-KR" sz="1600" dirty="0">
                <a:solidFill>
                  <a:srgbClr val="171B3E"/>
                </a:solidFill>
              </a:rPr>
              <a:t>, 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618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A6ED73-ACB6-4479-91FD-2AD341629EB7}"/>
              </a:ext>
            </a:extLst>
          </p:cNvPr>
          <p:cNvSpPr txBox="1"/>
          <p:nvPr/>
        </p:nvSpPr>
        <p:spPr>
          <a:xfrm>
            <a:off x="783772" y="756703"/>
            <a:ext cx="995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dirty="0">
                <a:solidFill>
                  <a:srgbClr val="171B3E"/>
                </a:solidFill>
                <a:latin typeface="Caveat" pitchFamily="2" charset="0"/>
              </a:rPr>
              <a:t>Process</a:t>
            </a:r>
            <a:endParaRPr lang="ko-KR" altLang="en-US" sz="3600" dirty="0">
              <a:solidFill>
                <a:srgbClr val="171B3E"/>
              </a:solidFill>
              <a:latin typeface="Caveat" pitchFamily="2" charset="0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AC82FB59-1CF7-41EB-AB5F-5B349313E29D}"/>
              </a:ext>
            </a:extLst>
          </p:cNvPr>
          <p:cNvSpPr/>
          <p:nvPr/>
        </p:nvSpPr>
        <p:spPr>
          <a:xfrm>
            <a:off x="6510568" y="2077355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171B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rgbClr val="FDFAF3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FDFAF3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FDFAF3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DFAF3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FDFAF3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80263608-E59C-4A64-829A-3AFE4E2596CC}"/>
              </a:ext>
            </a:extLst>
          </p:cNvPr>
          <p:cNvSpPr/>
          <p:nvPr/>
        </p:nvSpPr>
        <p:spPr>
          <a:xfrm>
            <a:off x="2569033" y="2077355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8FB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 err="1">
                <a:solidFill>
                  <a:srgbClr val="FDFAF3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rgbClr val="FDFAF3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DFAF3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rgbClr val="FDFAF3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DFAF3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FDFAF3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4F56D3DA-3D6A-45A6-8A2E-FB63A09981E7}"/>
              </a:ext>
            </a:extLst>
          </p:cNvPr>
          <p:cNvSpPr/>
          <p:nvPr/>
        </p:nvSpPr>
        <p:spPr>
          <a:xfrm>
            <a:off x="1" y="2077355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471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rgbClr val="FDFAF3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FDFAF3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FDFAF3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DEE0DF-C4C7-4914-B3EE-4BD503C78E18}"/>
              </a:ext>
            </a:extLst>
          </p:cNvPr>
          <p:cNvSpPr txBox="1"/>
          <p:nvPr/>
        </p:nvSpPr>
        <p:spPr>
          <a:xfrm>
            <a:off x="643625" y="4290966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r>
              <a:rPr lang="en-US" altLang="ko-KR" sz="1600" dirty="0">
                <a:solidFill>
                  <a:srgbClr val="171B3E"/>
                </a:solidFill>
              </a:rPr>
              <a:t> 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8FDADD-2BFE-4CA4-AEA9-D3BF732CD32B}"/>
              </a:ext>
            </a:extLst>
          </p:cNvPr>
          <p:cNvSpPr txBox="1"/>
          <p:nvPr/>
        </p:nvSpPr>
        <p:spPr>
          <a:xfrm>
            <a:off x="4108583" y="4290966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r>
              <a:rPr lang="en-US" altLang="ko-KR" sz="1600" dirty="0">
                <a:solidFill>
                  <a:srgbClr val="171B3E"/>
                </a:solidFill>
              </a:rPr>
              <a:t> 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9F9C4B-E3A2-467A-BEF2-B5877E08EEDE}"/>
              </a:ext>
            </a:extLst>
          </p:cNvPr>
          <p:cNvSpPr txBox="1"/>
          <p:nvPr/>
        </p:nvSpPr>
        <p:spPr>
          <a:xfrm>
            <a:off x="8016882" y="4290966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r>
              <a:rPr lang="en-US" altLang="ko-KR" sz="1600" dirty="0">
                <a:solidFill>
                  <a:srgbClr val="171B3E"/>
                </a:solidFill>
              </a:rPr>
              <a:t> 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76D5E44F-7068-45ED-9292-FDE095DBE084}"/>
              </a:ext>
            </a:extLst>
          </p:cNvPr>
          <p:cNvCxnSpPr>
            <a:cxnSpLocks/>
          </p:cNvCxnSpPr>
          <p:nvPr/>
        </p:nvCxnSpPr>
        <p:spPr>
          <a:xfrm>
            <a:off x="872672" y="1555006"/>
            <a:ext cx="493485" cy="0"/>
          </a:xfrm>
          <a:prstGeom prst="line">
            <a:avLst/>
          </a:prstGeom>
          <a:ln>
            <a:solidFill>
              <a:srgbClr val="171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096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CF483A4-9306-4083-BE17-ACCCDE4EE77D}"/>
              </a:ext>
            </a:extLst>
          </p:cNvPr>
          <p:cNvSpPr txBox="1"/>
          <p:nvPr/>
        </p:nvSpPr>
        <p:spPr>
          <a:xfrm>
            <a:off x="1157637" y="4336580"/>
            <a:ext cx="4112864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rgbClr val="171B3E"/>
                </a:solidFill>
              </a:rPr>
              <a:t>123-456-7890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109F04-C2A8-450F-93BE-A7B1FF7CD223}"/>
              </a:ext>
            </a:extLst>
          </p:cNvPr>
          <p:cNvSpPr txBox="1"/>
          <p:nvPr/>
        </p:nvSpPr>
        <p:spPr>
          <a:xfrm>
            <a:off x="1157637" y="3758244"/>
            <a:ext cx="4112864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rgbClr val="171B3E"/>
                </a:solidFill>
              </a:rPr>
              <a:t>E-mail@email.com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286C9F-2964-4CD1-B05B-FF738B48F862}"/>
              </a:ext>
            </a:extLst>
          </p:cNvPr>
          <p:cNvSpPr txBox="1"/>
          <p:nvPr/>
        </p:nvSpPr>
        <p:spPr>
          <a:xfrm>
            <a:off x="1157637" y="4842599"/>
            <a:ext cx="4112864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rgbClr val="171B3E"/>
                </a:solidFill>
              </a:rPr>
              <a:t>123 Anywhere., Any City, ST 12345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A42E2B7F-9A9F-4A4A-8494-6BEE21912583}"/>
              </a:ext>
            </a:extLst>
          </p:cNvPr>
          <p:cNvCxnSpPr>
            <a:cxnSpLocks/>
          </p:cNvCxnSpPr>
          <p:nvPr/>
        </p:nvCxnSpPr>
        <p:spPr>
          <a:xfrm>
            <a:off x="1157637" y="3440559"/>
            <a:ext cx="2002996" cy="0"/>
          </a:xfrm>
          <a:prstGeom prst="line">
            <a:avLst/>
          </a:prstGeom>
          <a:ln>
            <a:solidFill>
              <a:srgbClr val="171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5AF1F5A-67AB-440A-87FC-FAFE50544DED}"/>
              </a:ext>
            </a:extLst>
          </p:cNvPr>
          <p:cNvSpPr txBox="1"/>
          <p:nvPr/>
        </p:nvSpPr>
        <p:spPr>
          <a:xfrm>
            <a:off x="1157637" y="1595415"/>
            <a:ext cx="4112864" cy="1201419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sz="3600" dirty="0">
                <a:solidFill>
                  <a:srgbClr val="171B3E"/>
                </a:solidFill>
                <a:latin typeface="+mj-lt"/>
              </a:rPr>
              <a:t>Let's work together</a:t>
            </a:r>
          </a:p>
        </p:txBody>
      </p:sp>
    </p:spTree>
    <p:extLst>
      <p:ext uri="{BB962C8B-B14F-4D97-AF65-F5344CB8AC3E}">
        <p14:creationId xmlns:p14="http://schemas.microsoft.com/office/powerpoint/2010/main" val="3612163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175000" y="3430736"/>
            <a:ext cx="584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rPr>
              <a:t>Break Section</a:t>
            </a:r>
            <a:endParaRPr lang="ko-KR" altLang="en-US" sz="4800" dirty="0">
              <a:solidFill>
                <a:srgbClr val="171B3E"/>
              </a:solidFill>
              <a:latin typeface="Caveat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CA15CC-4617-4539-9EAD-43A0511BA450}"/>
              </a:ext>
            </a:extLst>
          </p:cNvPr>
          <p:cNvSpPr txBox="1"/>
          <p:nvPr/>
        </p:nvSpPr>
        <p:spPr>
          <a:xfrm>
            <a:off x="3242935" y="4196678"/>
            <a:ext cx="575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71B3E"/>
                </a:solidFill>
              </a:rPr>
              <a:t>01:00pm ~ 01:30pm</a:t>
            </a:r>
            <a:endParaRPr lang="ko-KR" altLang="en-US" sz="2400" dirty="0">
              <a:solidFill>
                <a:srgbClr val="171B3E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582308" y="2199656"/>
            <a:ext cx="1027384" cy="1170074"/>
            <a:chOff x="6830083" y="5571172"/>
            <a:chExt cx="342900" cy="390525"/>
          </a:xfrm>
          <a:solidFill>
            <a:srgbClr val="F47185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19010"/>
            <a:ext cx="11082618" cy="5461000"/>
            <a:chOff x="1311832" y="1528784"/>
            <a:chExt cx="9568336" cy="4714832"/>
          </a:xfrm>
          <a:solidFill>
            <a:srgbClr val="8FBBE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274393"/>
            </a:solidFill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274393"/>
            </a:solidFill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274393"/>
            </a:solidFill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274393"/>
            </a:solidFill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DFA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7679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718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3937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718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9780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718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F095041-745A-42B4-8C07-7D481AD7105A}"/>
              </a:ext>
            </a:extLst>
          </p:cNvPr>
          <p:cNvSpPr txBox="1"/>
          <p:nvPr/>
        </p:nvSpPr>
        <p:spPr>
          <a:xfrm>
            <a:off x="1828800" y="533589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71B3E"/>
                </a:solidFill>
                <a:latin typeface="+mn-lt"/>
              </a:rPr>
              <a:t>World map slide</a:t>
            </a:r>
            <a:endParaRPr lang="ko-KR" altLang="en-US" sz="2800" b="0" dirty="0">
              <a:solidFill>
                <a:srgbClr val="171B3E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14C787F-D7DA-472C-B802-3804184439F0}"/>
              </a:ext>
            </a:extLst>
          </p:cNvPr>
          <p:cNvSpPr txBox="1"/>
          <p:nvPr/>
        </p:nvSpPr>
        <p:spPr>
          <a:xfrm>
            <a:off x="1206499" y="850615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3600" b="0" dirty="0">
                <a:solidFill>
                  <a:srgbClr val="171B3E"/>
                </a:solidFill>
                <a:latin typeface="Caveat" pitchFamily="2" charset="0"/>
              </a:rPr>
              <a:t>Contents</a:t>
            </a:r>
            <a:endParaRPr lang="ko-KR" altLang="en-US" sz="3600" b="0" dirty="0">
              <a:solidFill>
                <a:srgbClr val="171B3E"/>
              </a:solidFill>
              <a:latin typeface="Cavea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F94A27-2A3A-4889-99E6-5F123D9B0F5F}"/>
              </a:ext>
            </a:extLst>
          </p:cNvPr>
          <p:cNvSpPr txBox="1"/>
          <p:nvPr/>
        </p:nvSpPr>
        <p:spPr>
          <a:xfrm>
            <a:off x="2275993" y="2860099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endParaRPr lang="en-US" altLang="ko-KR" sz="1400" dirty="0">
              <a:solidFill>
                <a:srgbClr val="171B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adipisicing</a:t>
            </a:r>
            <a:endParaRPr lang="en-US" altLang="ko-KR" sz="1400" dirty="0">
              <a:solidFill>
                <a:srgbClr val="171B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endParaRPr lang="ko-KR" altLang="en-US" sz="1400" dirty="0">
              <a:solidFill>
                <a:srgbClr val="171B3E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F0E64A3-63E5-4844-9D00-FF44CDBE2EB4}"/>
              </a:ext>
            </a:extLst>
          </p:cNvPr>
          <p:cNvSpPr/>
          <p:nvPr/>
        </p:nvSpPr>
        <p:spPr>
          <a:xfrm>
            <a:off x="1945793" y="2448399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01. Lorem ipsum</a:t>
            </a:r>
            <a:endParaRPr lang="ko-KR" altLang="en-US" sz="2000" dirty="0">
              <a:solidFill>
                <a:srgbClr val="171B3E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F91786-09AA-45FA-B126-8D4FE5F985BA}"/>
              </a:ext>
            </a:extLst>
          </p:cNvPr>
          <p:cNvSpPr txBox="1"/>
          <p:nvPr/>
        </p:nvSpPr>
        <p:spPr>
          <a:xfrm>
            <a:off x="7149164" y="2860099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endParaRPr lang="en-US" altLang="ko-KR" sz="1400" dirty="0">
              <a:solidFill>
                <a:srgbClr val="171B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adipisicing</a:t>
            </a:r>
            <a:endParaRPr lang="en-US" altLang="ko-KR" sz="1400" dirty="0">
              <a:solidFill>
                <a:srgbClr val="171B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endParaRPr lang="ko-KR" altLang="en-US" sz="1400" dirty="0">
              <a:solidFill>
                <a:srgbClr val="171B3E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4FB3A12-0605-4A69-A393-07CC286BA091}"/>
              </a:ext>
            </a:extLst>
          </p:cNvPr>
          <p:cNvSpPr/>
          <p:nvPr/>
        </p:nvSpPr>
        <p:spPr>
          <a:xfrm>
            <a:off x="6818964" y="2448399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03. Lorem ipsum</a:t>
            </a:r>
            <a:endParaRPr lang="ko-KR" altLang="en-US" sz="2000" dirty="0">
              <a:solidFill>
                <a:srgbClr val="171B3E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4DCF58-B044-4DC8-A6C1-E440870F1BC2}"/>
              </a:ext>
            </a:extLst>
          </p:cNvPr>
          <p:cNvSpPr txBox="1"/>
          <p:nvPr/>
        </p:nvSpPr>
        <p:spPr>
          <a:xfrm>
            <a:off x="2275993" y="469147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endParaRPr lang="en-US" altLang="ko-KR" sz="1400" dirty="0">
              <a:solidFill>
                <a:srgbClr val="171B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adipisicing</a:t>
            </a:r>
            <a:endParaRPr lang="en-US" altLang="ko-KR" sz="1400" dirty="0">
              <a:solidFill>
                <a:srgbClr val="171B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endParaRPr lang="ko-KR" altLang="en-US" sz="1400" dirty="0">
              <a:solidFill>
                <a:srgbClr val="171B3E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E38C326-B75E-42E9-8558-5D2044793CAB}"/>
              </a:ext>
            </a:extLst>
          </p:cNvPr>
          <p:cNvSpPr/>
          <p:nvPr/>
        </p:nvSpPr>
        <p:spPr>
          <a:xfrm>
            <a:off x="1945793" y="427977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02. Lorem ipsum</a:t>
            </a:r>
            <a:endParaRPr lang="ko-KR" altLang="en-US" sz="2000" dirty="0">
              <a:solidFill>
                <a:srgbClr val="171B3E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5EAFD8-D526-44B8-87AD-F6BE1ED042B3}"/>
              </a:ext>
            </a:extLst>
          </p:cNvPr>
          <p:cNvSpPr txBox="1"/>
          <p:nvPr/>
        </p:nvSpPr>
        <p:spPr>
          <a:xfrm>
            <a:off x="7149164" y="469147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endParaRPr lang="en-US" altLang="ko-KR" sz="1400" dirty="0">
              <a:solidFill>
                <a:srgbClr val="171B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adipisicing</a:t>
            </a:r>
            <a:endParaRPr lang="en-US" altLang="ko-KR" sz="1400" dirty="0">
              <a:solidFill>
                <a:srgbClr val="171B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endParaRPr lang="ko-KR" altLang="en-US" sz="1400" dirty="0">
              <a:solidFill>
                <a:srgbClr val="171B3E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3911D63-6476-4BBE-9A6B-7CC4F2DE2CE9}"/>
              </a:ext>
            </a:extLst>
          </p:cNvPr>
          <p:cNvSpPr/>
          <p:nvPr/>
        </p:nvSpPr>
        <p:spPr>
          <a:xfrm>
            <a:off x="6818964" y="427977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04. Lorem ipsum</a:t>
            </a:r>
            <a:endParaRPr lang="ko-KR" altLang="en-US" sz="2000" dirty="0">
              <a:solidFill>
                <a:srgbClr val="171B3E"/>
              </a:solidFill>
              <a:latin typeface="+mj-lt"/>
            </a:endParaRPr>
          </a:p>
        </p:txBody>
      </p: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C4DBFD6F-77E4-40FB-A7F1-1F79EAF8924E}"/>
              </a:ext>
            </a:extLst>
          </p:cNvPr>
          <p:cNvCxnSpPr>
            <a:cxnSpLocks/>
          </p:cNvCxnSpPr>
          <p:nvPr/>
        </p:nvCxnSpPr>
        <p:spPr>
          <a:xfrm>
            <a:off x="1263649" y="1578431"/>
            <a:ext cx="9664703" cy="0"/>
          </a:xfrm>
          <a:prstGeom prst="line">
            <a:avLst/>
          </a:prstGeom>
          <a:ln>
            <a:solidFill>
              <a:srgbClr val="171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4BCE742-5463-4ECC-8FB9-CA23887739F3}"/>
              </a:ext>
            </a:extLst>
          </p:cNvPr>
          <p:cNvSpPr txBox="1"/>
          <p:nvPr/>
        </p:nvSpPr>
        <p:spPr>
          <a:xfrm>
            <a:off x="1569822" y="2547491"/>
            <a:ext cx="35381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71B3E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71B3E"/>
                </a:solidFill>
              </a:rPr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6BFA88-EB1C-4AD7-8014-957A0135F9C7}"/>
              </a:ext>
            </a:extLst>
          </p:cNvPr>
          <p:cNvSpPr txBox="1"/>
          <p:nvPr/>
        </p:nvSpPr>
        <p:spPr>
          <a:xfrm>
            <a:off x="1569822" y="3624709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r>
              <a:rPr lang="en-US" altLang="ko-KR" sz="1400" dirty="0">
                <a:solidFill>
                  <a:srgbClr val="171B3E"/>
                </a:solidFill>
              </a:rPr>
              <a:t>, </a:t>
            </a: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adipiscing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labore</a:t>
            </a:r>
            <a:r>
              <a:rPr lang="en-US" altLang="ko-KR" sz="1400" dirty="0">
                <a:solidFill>
                  <a:srgbClr val="171B3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71B3E"/>
                </a:solidFill>
              </a:rPr>
              <a:t>aliqua</a:t>
            </a:r>
            <a:r>
              <a:rPr lang="en-US" altLang="ko-KR" sz="1400" dirty="0">
                <a:solidFill>
                  <a:srgbClr val="171B3E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71B3E"/>
                </a:solidFill>
              </a:rPr>
              <a:t>Ut </a:t>
            </a:r>
            <a:r>
              <a:rPr lang="en-US" altLang="ko-KR" sz="1400" dirty="0" err="1">
                <a:solidFill>
                  <a:srgbClr val="171B3E"/>
                </a:solidFill>
              </a:rPr>
              <a:t>enim</a:t>
            </a:r>
            <a:r>
              <a:rPr lang="en-US" altLang="ko-KR" sz="1400" dirty="0">
                <a:solidFill>
                  <a:srgbClr val="171B3E"/>
                </a:solidFill>
              </a:rPr>
              <a:t> ad minim </a:t>
            </a:r>
            <a:r>
              <a:rPr lang="en-US" altLang="ko-KR" sz="1400" dirty="0" err="1">
                <a:solidFill>
                  <a:srgbClr val="171B3E"/>
                </a:solidFill>
              </a:rPr>
              <a:t>veniam</a:t>
            </a:r>
            <a:r>
              <a:rPr lang="en-US" altLang="ko-KR" sz="1400" dirty="0">
                <a:solidFill>
                  <a:srgbClr val="171B3E"/>
                </a:solidFill>
              </a:rPr>
              <a:t>, </a:t>
            </a:r>
            <a:r>
              <a:rPr lang="en-US" altLang="ko-KR" sz="1400" dirty="0" err="1">
                <a:solidFill>
                  <a:srgbClr val="171B3E"/>
                </a:solidFill>
              </a:rPr>
              <a:t>quis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nostrud</a:t>
            </a:r>
            <a:r>
              <a:rPr lang="en-US" altLang="ko-KR" sz="1400" dirty="0">
                <a:solidFill>
                  <a:srgbClr val="171B3E"/>
                </a:solidFill>
              </a:rPr>
              <a:t> exercitation </a:t>
            </a:r>
            <a:r>
              <a:rPr lang="en-US" altLang="ko-KR" sz="1400" dirty="0" err="1">
                <a:solidFill>
                  <a:srgbClr val="171B3E"/>
                </a:solidFill>
              </a:rPr>
              <a:t>ullamco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laboris</a:t>
            </a:r>
            <a:r>
              <a:rPr lang="en-US" altLang="ko-KR" sz="1400" dirty="0">
                <a:solidFill>
                  <a:srgbClr val="171B3E"/>
                </a:solidFill>
              </a:rPr>
              <a:t> nisi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aliquip</a:t>
            </a:r>
            <a:r>
              <a:rPr lang="en-US" altLang="ko-KR" sz="1400" dirty="0">
                <a:solidFill>
                  <a:srgbClr val="171B3E"/>
                </a:solidFill>
              </a:rPr>
              <a:t> ex </a:t>
            </a:r>
            <a:r>
              <a:rPr lang="en-US" altLang="ko-KR" sz="1400" dirty="0" err="1">
                <a:solidFill>
                  <a:srgbClr val="171B3E"/>
                </a:solidFill>
              </a:rPr>
              <a:t>ea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commodo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consequat</a:t>
            </a:r>
            <a:r>
              <a:rPr lang="en-US" altLang="ko-KR" sz="1400" dirty="0">
                <a:solidFill>
                  <a:srgbClr val="171B3E"/>
                </a:solidFill>
              </a:rPr>
              <a:t>. Duis </a:t>
            </a:r>
            <a:r>
              <a:rPr lang="en-US" altLang="ko-KR" sz="1400" dirty="0" err="1">
                <a:solidFill>
                  <a:srgbClr val="171B3E"/>
                </a:solidFill>
              </a:rPr>
              <a:t>aute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irure</a:t>
            </a:r>
            <a:r>
              <a:rPr lang="en-US" altLang="ko-KR" sz="1400" dirty="0">
                <a:solidFill>
                  <a:srgbClr val="171B3E"/>
                </a:solidFill>
              </a:rPr>
              <a:t> dolor in </a:t>
            </a:r>
            <a:r>
              <a:rPr lang="en-US" altLang="ko-KR" sz="1400" dirty="0" err="1">
                <a:solidFill>
                  <a:srgbClr val="171B3E"/>
                </a:solidFill>
              </a:rPr>
              <a:t>reprehenderit</a:t>
            </a:r>
            <a:r>
              <a:rPr lang="en-US" altLang="ko-KR" sz="1400" dirty="0">
                <a:solidFill>
                  <a:srgbClr val="171B3E"/>
                </a:solidFill>
              </a:rPr>
              <a:t> in </a:t>
            </a:r>
            <a:r>
              <a:rPr lang="en-US" altLang="ko-KR" sz="1400" dirty="0" err="1">
                <a:solidFill>
                  <a:srgbClr val="171B3E"/>
                </a:solidFill>
              </a:rPr>
              <a:t>voluptate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velit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esse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cillum</a:t>
            </a:r>
            <a:r>
              <a:rPr lang="en-US" altLang="ko-KR" sz="1400" dirty="0">
                <a:solidFill>
                  <a:srgbClr val="171B3E"/>
                </a:solidFill>
              </a:rPr>
              <a:t> dolore </a:t>
            </a:r>
            <a:r>
              <a:rPr lang="en-US" altLang="ko-KR" sz="1400" dirty="0" err="1">
                <a:solidFill>
                  <a:srgbClr val="171B3E"/>
                </a:solidFill>
              </a:rPr>
              <a:t>eu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fugiat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nulla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pariatur</a:t>
            </a:r>
            <a:r>
              <a:rPr lang="en-US" altLang="ko-KR" sz="1400" dirty="0">
                <a:solidFill>
                  <a:srgbClr val="171B3E"/>
                </a:solidFill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8D0599D-7074-48BF-B0BB-683FC0C51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A56B6DE-F57B-4D31-AFAC-DB27C91F11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7C7A64-7912-44C9-A989-35AFE2A7E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0D61D29-3B96-4321-B898-9C2BE3E9728C}"/>
              </a:ext>
            </a:extLst>
          </p:cNvPr>
          <p:cNvSpPr txBox="1"/>
          <p:nvPr/>
        </p:nvSpPr>
        <p:spPr>
          <a:xfrm>
            <a:off x="1114743" y="2351782"/>
            <a:ext cx="35381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71B3E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71B3E"/>
                </a:solidFill>
              </a:rPr>
              <a:t>Tablet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DB87A2-2A02-40EF-947A-8181474D7597}"/>
              </a:ext>
            </a:extLst>
          </p:cNvPr>
          <p:cNvSpPr txBox="1"/>
          <p:nvPr/>
        </p:nvSpPr>
        <p:spPr>
          <a:xfrm>
            <a:off x="1114743" y="3429000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r>
              <a:rPr lang="en-US" altLang="ko-KR" sz="1400" dirty="0">
                <a:solidFill>
                  <a:srgbClr val="171B3E"/>
                </a:solidFill>
              </a:rPr>
              <a:t>, </a:t>
            </a: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adipiscing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labore</a:t>
            </a:r>
            <a:r>
              <a:rPr lang="en-US" altLang="ko-KR" sz="1400" dirty="0">
                <a:solidFill>
                  <a:srgbClr val="171B3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71B3E"/>
                </a:solidFill>
              </a:rPr>
              <a:t>aliqua</a:t>
            </a:r>
            <a:r>
              <a:rPr lang="en-US" altLang="ko-KR" sz="1400" dirty="0">
                <a:solidFill>
                  <a:srgbClr val="171B3E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71B3E"/>
                </a:solidFill>
              </a:rPr>
              <a:t>Ut </a:t>
            </a:r>
            <a:r>
              <a:rPr lang="en-US" altLang="ko-KR" sz="1400" dirty="0" err="1">
                <a:solidFill>
                  <a:srgbClr val="171B3E"/>
                </a:solidFill>
              </a:rPr>
              <a:t>enim</a:t>
            </a:r>
            <a:r>
              <a:rPr lang="en-US" altLang="ko-KR" sz="1400" dirty="0">
                <a:solidFill>
                  <a:srgbClr val="171B3E"/>
                </a:solidFill>
              </a:rPr>
              <a:t> ad minim </a:t>
            </a:r>
            <a:r>
              <a:rPr lang="en-US" altLang="ko-KR" sz="1400" dirty="0" err="1">
                <a:solidFill>
                  <a:srgbClr val="171B3E"/>
                </a:solidFill>
              </a:rPr>
              <a:t>veniam</a:t>
            </a:r>
            <a:r>
              <a:rPr lang="en-US" altLang="ko-KR" sz="1400" dirty="0">
                <a:solidFill>
                  <a:srgbClr val="171B3E"/>
                </a:solidFill>
              </a:rPr>
              <a:t>, </a:t>
            </a:r>
            <a:r>
              <a:rPr lang="en-US" altLang="ko-KR" sz="1400" dirty="0" err="1">
                <a:solidFill>
                  <a:srgbClr val="171B3E"/>
                </a:solidFill>
              </a:rPr>
              <a:t>quis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nostrud</a:t>
            </a:r>
            <a:r>
              <a:rPr lang="en-US" altLang="ko-KR" sz="1400" dirty="0">
                <a:solidFill>
                  <a:srgbClr val="171B3E"/>
                </a:solidFill>
              </a:rPr>
              <a:t> exercitation </a:t>
            </a:r>
            <a:r>
              <a:rPr lang="en-US" altLang="ko-KR" sz="1400" dirty="0" err="1">
                <a:solidFill>
                  <a:srgbClr val="171B3E"/>
                </a:solidFill>
              </a:rPr>
              <a:t>ullamco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laboris</a:t>
            </a:r>
            <a:r>
              <a:rPr lang="en-US" altLang="ko-KR" sz="1400" dirty="0">
                <a:solidFill>
                  <a:srgbClr val="171B3E"/>
                </a:solidFill>
              </a:rPr>
              <a:t> nisi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aliquip</a:t>
            </a:r>
            <a:r>
              <a:rPr lang="en-US" altLang="ko-KR" sz="1400" dirty="0">
                <a:solidFill>
                  <a:srgbClr val="171B3E"/>
                </a:solidFill>
              </a:rPr>
              <a:t> ex </a:t>
            </a:r>
            <a:r>
              <a:rPr lang="en-US" altLang="ko-KR" sz="1400" dirty="0" err="1">
                <a:solidFill>
                  <a:srgbClr val="171B3E"/>
                </a:solidFill>
              </a:rPr>
              <a:t>ea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commodo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consequat</a:t>
            </a:r>
            <a:r>
              <a:rPr lang="en-US" altLang="ko-KR" sz="1400" dirty="0">
                <a:solidFill>
                  <a:srgbClr val="171B3E"/>
                </a:solidFill>
              </a:rPr>
              <a:t>. Duis </a:t>
            </a:r>
            <a:r>
              <a:rPr lang="en-US" altLang="ko-KR" sz="1400" dirty="0" err="1">
                <a:solidFill>
                  <a:srgbClr val="171B3E"/>
                </a:solidFill>
              </a:rPr>
              <a:t>aute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irure</a:t>
            </a:r>
            <a:r>
              <a:rPr lang="en-US" altLang="ko-KR" sz="1400" dirty="0">
                <a:solidFill>
                  <a:srgbClr val="171B3E"/>
                </a:solidFill>
              </a:rPr>
              <a:t> dolor in </a:t>
            </a:r>
            <a:r>
              <a:rPr lang="en-US" altLang="ko-KR" sz="1400" dirty="0" err="1">
                <a:solidFill>
                  <a:srgbClr val="171B3E"/>
                </a:solidFill>
              </a:rPr>
              <a:t>reprehenderit</a:t>
            </a:r>
            <a:r>
              <a:rPr lang="en-US" altLang="ko-KR" sz="1400" dirty="0">
                <a:solidFill>
                  <a:srgbClr val="171B3E"/>
                </a:solidFill>
              </a:rPr>
              <a:t> in </a:t>
            </a:r>
            <a:r>
              <a:rPr lang="en-US" altLang="ko-KR" sz="1400" dirty="0" err="1">
                <a:solidFill>
                  <a:srgbClr val="171B3E"/>
                </a:solidFill>
              </a:rPr>
              <a:t>voluptate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velit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esse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cillum</a:t>
            </a:r>
            <a:r>
              <a:rPr lang="en-US" altLang="ko-KR" sz="1400" dirty="0">
                <a:solidFill>
                  <a:srgbClr val="171B3E"/>
                </a:solidFill>
              </a:rPr>
              <a:t> dolore </a:t>
            </a:r>
            <a:r>
              <a:rPr lang="en-US" altLang="ko-KR" sz="1400" dirty="0" err="1">
                <a:solidFill>
                  <a:srgbClr val="171B3E"/>
                </a:solidFill>
              </a:rPr>
              <a:t>eu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fugiat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nulla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pariatur</a:t>
            </a:r>
            <a:r>
              <a:rPr lang="en-US" altLang="ko-KR" sz="1400" dirty="0">
                <a:solidFill>
                  <a:srgbClr val="171B3E"/>
                </a:solidFill>
              </a:rPr>
              <a:t>. 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FA4FD24-C15C-4B6A-8B35-9AB5A318B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5" y="495300"/>
            <a:ext cx="4623712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DE87CE0-9CE2-4F9D-B940-09144C4405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7E2E55C-CFBE-490D-AACC-CB421EEDE21E}"/>
              </a:ext>
            </a:extLst>
          </p:cNvPr>
          <p:cNvSpPr txBox="1"/>
          <p:nvPr/>
        </p:nvSpPr>
        <p:spPr>
          <a:xfrm>
            <a:off x="972946" y="1453545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171B3E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171B3E"/>
                </a:solidFill>
              </a:rPr>
              <a:t>Desktop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11FB21-58A4-46B5-B162-633BD78E5023}"/>
              </a:ext>
            </a:extLst>
          </p:cNvPr>
          <p:cNvSpPr txBox="1"/>
          <p:nvPr/>
        </p:nvSpPr>
        <p:spPr>
          <a:xfrm>
            <a:off x="972946" y="250044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71B3E"/>
                </a:solidFill>
              </a:rPr>
              <a:t>amet</a:t>
            </a:r>
            <a:r>
              <a:rPr lang="en-US" altLang="ko-KR" sz="1200" dirty="0">
                <a:solidFill>
                  <a:srgbClr val="171B3E"/>
                </a:solidFill>
              </a:rPr>
              <a:t>, </a:t>
            </a:r>
            <a:r>
              <a:rPr lang="en-US" altLang="ko-KR" sz="12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adipiscing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elit</a:t>
            </a:r>
            <a:r>
              <a:rPr lang="en-US" altLang="ko-KR" sz="1200" dirty="0">
                <a:solidFill>
                  <a:srgbClr val="171B3E"/>
                </a:solidFill>
              </a:rPr>
              <a:t>, sed do </a:t>
            </a:r>
            <a:r>
              <a:rPr lang="en-US" altLang="ko-KR" sz="1200" dirty="0" err="1">
                <a:solidFill>
                  <a:srgbClr val="171B3E"/>
                </a:solidFill>
              </a:rPr>
              <a:t>eiusmod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tempor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incididunt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ut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labore</a:t>
            </a:r>
            <a:r>
              <a:rPr lang="en-US" altLang="ko-KR" sz="1200" dirty="0">
                <a:solidFill>
                  <a:srgbClr val="171B3E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71B3E"/>
                </a:solidFill>
              </a:rPr>
              <a:t>aliqua</a:t>
            </a:r>
            <a:r>
              <a:rPr lang="en-US" altLang="ko-KR" sz="1200" dirty="0">
                <a:solidFill>
                  <a:srgbClr val="171B3E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171B3E"/>
                </a:solidFill>
              </a:rPr>
              <a:t>Ut </a:t>
            </a:r>
            <a:r>
              <a:rPr lang="en-US" altLang="ko-KR" sz="1200" dirty="0" err="1">
                <a:solidFill>
                  <a:srgbClr val="171B3E"/>
                </a:solidFill>
              </a:rPr>
              <a:t>enim</a:t>
            </a:r>
            <a:r>
              <a:rPr lang="en-US" altLang="ko-KR" sz="1200" dirty="0">
                <a:solidFill>
                  <a:srgbClr val="171B3E"/>
                </a:solidFill>
              </a:rPr>
              <a:t> ad minim </a:t>
            </a:r>
            <a:r>
              <a:rPr lang="en-US" altLang="ko-KR" sz="1200" dirty="0" err="1">
                <a:solidFill>
                  <a:srgbClr val="171B3E"/>
                </a:solidFill>
              </a:rPr>
              <a:t>veniam</a:t>
            </a:r>
            <a:r>
              <a:rPr lang="en-US" altLang="ko-KR" sz="1200" dirty="0">
                <a:solidFill>
                  <a:srgbClr val="171B3E"/>
                </a:solidFill>
              </a:rPr>
              <a:t>, </a:t>
            </a:r>
            <a:r>
              <a:rPr lang="en-US" altLang="ko-KR" sz="1200" dirty="0" err="1">
                <a:solidFill>
                  <a:srgbClr val="171B3E"/>
                </a:solidFill>
              </a:rPr>
              <a:t>quis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nostrud</a:t>
            </a:r>
            <a:r>
              <a:rPr lang="en-US" altLang="ko-KR" sz="1200" dirty="0">
                <a:solidFill>
                  <a:srgbClr val="171B3E"/>
                </a:solidFill>
              </a:rPr>
              <a:t> exercitation </a:t>
            </a:r>
            <a:r>
              <a:rPr lang="en-US" altLang="ko-KR" sz="1200" dirty="0" err="1">
                <a:solidFill>
                  <a:srgbClr val="171B3E"/>
                </a:solidFill>
              </a:rPr>
              <a:t>ullamco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laboris</a:t>
            </a:r>
            <a:r>
              <a:rPr lang="en-US" altLang="ko-KR" sz="1200" dirty="0">
                <a:solidFill>
                  <a:srgbClr val="171B3E"/>
                </a:solidFill>
              </a:rPr>
              <a:t> nisi </a:t>
            </a:r>
            <a:r>
              <a:rPr lang="en-US" altLang="ko-KR" sz="1200" dirty="0" err="1">
                <a:solidFill>
                  <a:srgbClr val="171B3E"/>
                </a:solidFill>
              </a:rPr>
              <a:t>ut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aliquip</a:t>
            </a:r>
            <a:r>
              <a:rPr lang="en-US" altLang="ko-KR" sz="1200" dirty="0">
                <a:solidFill>
                  <a:srgbClr val="171B3E"/>
                </a:solidFill>
              </a:rPr>
              <a:t> ex </a:t>
            </a:r>
            <a:r>
              <a:rPr lang="en-US" altLang="ko-KR" sz="1200" dirty="0" err="1">
                <a:solidFill>
                  <a:srgbClr val="171B3E"/>
                </a:solidFill>
              </a:rPr>
              <a:t>ea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commodo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consequat</a:t>
            </a:r>
            <a:r>
              <a:rPr lang="en-US" altLang="ko-KR" sz="1200" dirty="0">
                <a:solidFill>
                  <a:srgbClr val="171B3E"/>
                </a:solidFill>
              </a:rPr>
              <a:t>. Duis </a:t>
            </a:r>
            <a:r>
              <a:rPr lang="en-US" altLang="ko-KR" sz="1200" dirty="0" err="1">
                <a:solidFill>
                  <a:srgbClr val="171B3E"/>
                </a:solidFill>
              </a:rPr>
              <a:t>aute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irure</a:t>
            </a:r>
            <a:r>
              <a:rPr lang="en-US" altLang="ko-KR" sz="1200" dirty="0">
                <a:solidFill>
                  <a:srgbClr val="171B3E"/>
                </a:solidFill>
              </a:rPr>
              <a:t> dolor in </a:t>
            </a:r>
            <a:r>
              <a:rPr lang="en-US" altLang="ko-KR" sz="1200" dirty="0" err="1">
                <a:solidFill>
                  <a:srgbClr val="171B3E"/>
                </a:solidFill>
              </a:rPr>
              <a:t>reprehenderit</a:t>
            </a:r>
            <a:r>
              <a:rPr lang="en-US" altLang="ko-KR" sz="1200" dirty="0">
                <a:solidFill>
                  <a:srgbClr val="171B3E"/>
                </a:solidFill>
              </a:rPr>
              <a:t> in </a:t>
            </a:r>
            <a:r>
              <a:rPr lang="en-US" altLang="ko-KR" sz="1200" dirty="0" err="1">
                <a:solidFill>
                  <a:srgbClr val="171B3E"/>
                </a:solidFill>
              </a:rPr>
              <a:t>voluptate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velit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esse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cillum</a:t>
            </a:r>
            <a:r>
              <a:rPr lang="en-US" altLang="ko-KR" sz="1200" dirty="0">
                <a:solidFill>
                  <a:srgbClr val="171B3E"/>
                </a:solidFill>
              </a:rPr>
              <a:t> dolore </a:t>
            </a:r>
            <a:r>
              <a:rPr lang="en-US" altLang="ko-KR" sz="1200" dirty="0" err="1">
                <a:solidFill>
                  <a:srgbClr val="171B3E"/>
                </a:solidFill>
              </a:rPr>
              <a:t>eu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fugiat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nulla</a:t>
            </a:r>
            <a:r>
              <a:rPr lang="en-US" altLang="ko-KR" sz="1200" dirty="0">
                <a:solidFill>
                  <a:srgbClr val="171B3E"/>
                </a:solidFill>
              </a:rPr>
              <a:t> </a:t>
            </a:r>
            <a:r>
              <a:rPr lang="en-US" altLang="ko-KR" sz="1200" dirty="0" err="1">
                <a:solidFill>
                  <a:srgbClr val="171B3E"/>
                </a:solidFill>
              </a:rPr>
              <a:t>pariatur</a:t>
            </a:r>
            <a:r>
              <a:rPr lang="en-US" altLang="ko-KR" sz="1200" dirty="0">
                <a:solidFill>
                  <a:srgbClr val="171B3E"/>
                </a:solidFill>
              </a:rPr>
              <a:t>.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D55A54F-1010-4A07-83EF-36864C481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FB7D522-2DF5-403E-83BB-EA4BA19F4B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DFAF3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DFAF3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DFAF3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DFAF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DFAF3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DFAF3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DFAF3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DFAF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DFAF3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DFAF3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DFAF3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DFAF3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DFAF3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DFAF3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DFAF3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DFAF3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DFAF3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DFAF3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DFAF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DFAF3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DFAF3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DFAF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DFAF3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DFAF3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DFAF3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DFAF3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DFAF3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DFAF3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DFAF3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DFAF3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DFAF3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DFAF3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DFAF3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DFAF3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DFAF3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DFAF3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DFAF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DFAF3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DFAF3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DFAF3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DFAF3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DFAF3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DFAF3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DFAF3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DFAF3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DFAF3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DFAF3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DFAF3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DFAF3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DFAF3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DFAF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DFAF3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DFAF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DFAF3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DFAF3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DFAF3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DFAF3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DFAF3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DFAF3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DFAF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DFAF3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DFAF3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DFAF3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DFAF3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DFAF3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DFAF3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DFAF3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DFAF3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DFAF3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DFAF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DFAF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DFAF3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DFAF3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DFAF3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DFAF3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DFAF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DFAF3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DFAF3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DFAF3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DFAF3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DFAF3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DFAF3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DFAF3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DFAF3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DFAF3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EAF3965-9F8A-47F4-95FB-33DECD2364BD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DFAF3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306A334D-BA2F-4845-BE3D-3B3F41807462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DFAF3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DFAF3"/>
              </a:solidFill>
            </a:endParaRPr>
          </a:p>
          <a:p>
            <a:r>
              <a:rPr lang="en-US" altLang="ko-KR" sz="1400" dirty="0">
                <a:solidFill>
                  <a:srgbClr val="FDFAF3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DFAF3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DFAF3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DFAF3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DFAF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DFAF3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DFAF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DFAF3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DFAF3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DFAF3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DFAF3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DFAF3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DFAF3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DFAF3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DFAF3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DFAF3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DFAF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DFAF3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DFAF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DFAF3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DFAF3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DFAF3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DFAF3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DFAF3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DFAF3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DFAF3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DFAF3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DFAF3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DFAF3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DFAF3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DFAF3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DFAF3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DFAF3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DFAF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DFAF3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DFAF3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DFAF3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DFAF3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DFAF3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DFAF3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DFAF3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DFAF3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DFAF3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DFAF3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DFAF3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DFAF3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DFAF3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DFAF3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DFAF3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DFAF3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DFAF3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DFAF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DFAF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DFAF3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DFAF3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DFAF3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DFAF3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DFAF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DFAF3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DFAF3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DFAF3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DFAF3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DFAF3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DFAF3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DFAF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DFAF3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DFAF3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DFAF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DFAF3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DFAF3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DFAF3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DFAF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DFAF3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DFA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DFAF3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C55ADD23-FA7C-4894-BCD2-3F51D0F83B0E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DFAF3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91EC33A-65F6-47E8-BAD0-8DFD64994E3F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DFAF3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DFAF3"/>
              </a:solidFill>
            </a:endParaRPr>
          </a:p>
          <a:p>
            <a:r>
              <a:rPr lang="en-US" altLang="ko-KR" sz="1400" dirty="0">
                <a:solidFill>
                  <a:srgbClr val="FDFAF3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BBA8B1-D7D9-4BA7-81BD-EA7584A7937C}"/>
              </a:ext>
            </a:extLst>
          </p:cNvPr>
          <p:cNvSpPr txBox="1"/>
          <p:nvPr/>
        </p:nvSpPr>
        <p:spPr>
          <a:xfrm>
            <a:off x="3715657" y="2483449"/>
            <a:ext cx="4760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171B3E"/>
                </a:solidFill>
                <a:latin typeface="Caveat" pitchFamily="2" charset="0"/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7F6297-6A0A-4F8D-84AE-0A7A17A3FA89}"/>
              </a:ext>
            </a:extLst>
          </p:cNvPr>
          <p:cNvSpPr txBox="1"/>
          <p:nvPr/>
        </p:nvSpPr>
        <p:spPr>
          <a:xfrm>
            <a:off x="3716378" y="3683778"/>
            <a:ext cx="4760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r>
              <a:rPr lang="en-US" altLang="ko-KR" sz="1400" dirty="0">
                <a:solidFill>
                  <a:srgbClr val="171B3E"/>
                </a:solidFill>
              </a:rPr>
              <a:t>, </a:t>
            </a: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adipiscing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. </a:t>
            </a:r>
            <a:r>
              <a:rPr lang="en-US" altLang="ko-KR" sz="1400" dirty="0" err="1">
                <a:solidFill>
                  <a:srgbClr val="171B3E"/>
                </a:solidFill>
              </a:rPr>
              <a:t>Etiam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aliquet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eu</a:t>
            </a:r>
            <a:r>
              <a:rPr lang="en-US" altLang="ko-KR" sz="1400" dirty="0">
                <a:solidFill>
                  <a:srgbClr val="171B3E"/>
                </a:solidFill>
              </a:rPr>
              <a:t> mi </a:t>
            </a:r>
            <a:r>
              <a:rPr lang="en-US" altLang="ko-KR" sz="1400" dirty="0" err="1">
                <a:solidFill>
                  <a:srgbClr val="171B3E"/>
                </a:solidFill>
              </a:rPr>
              <a:t>quis</a:t>
            </a:r>
            <a:r>
              <a:rPr lang="en-US" altLang="ko-KR" sz="1400" dirty="0">
                <a:solidFill>
                  <a:srgbClr val="171B3E"/>
                </a:solidFill>
              </a:rPr>
              <a:t> lacinia</a:t>
            </a:r>
            <a:endParaRPr lang="ko-KR" altLang="en-US" sz="1400" dirty="0">
              <a:solidFill>
                <a:srgbClr val="171B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171B3E"/>
                </a:solidFill>
              </a:rPr>
              <a:t>Presentation template by </a:t>
            </a:r>
            <a:endParaRPr lang="ko-KR" altLang="en-US" sz="1100" dirty="0">
              <a:solidFill>
                <a:srgbClr val="171B3E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71B3E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>
                <a:solidFill>
                  <a:srgbClr val="171B3E"/>
                </a:solidFill>
              </a:rPr>
              <a:t> Ctrl + Click</a:t>
            </a:r>
            <a:r>
              <a:rPr lang="ko-KR" altLang="en-US" sz="1100" dirty="0">
                <a:solidFill>
                  <a:srgbClr val="171B3E"/>
                </a:solidFill>
              </a:rPr>
              <a:t> </a:t>
            </a:r>
            <a:r>
              <a:rPr lang="en-US" altLang="ko-KR" sz="1100" dirty="0">
                <a:solidFill>
                  <a:srgbClr val="171B3E"/>
                </a:solidFill>
              </a:rPr>
              <a:t>to follow link</a:t>
            </a:r>
            <a:endParaRPr lang="ko-KR" altLang="en-US" sz="1100" dirty="0">
              <a:solidFill>
                <a:srgbClr val="171B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0C749B4-4799-4E06-AA29-8237DA796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8805B862-AE72-44CF-8A4C-4CA1CCAA38CE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171B3E"/>
                </a:solidFill>
              </a:rPr>
              <a:t>Montserrat Font download by </a:t>
            </a:r>
            <a:endParaRPr lang="ko-KR" altLang="en-US" sz="1100" dirty="0">
              <a:solidFill>
                <a:srgbClr val="171B3E"/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9C99AD8E-6225-4F24-856F-B911CCA772AB}"/>
              </a:ext>
            </a:extLst>
          </p:cNvPr>
          <p:cNvSpPr/>
          <p:nvPr/>
        </p:nvSpPr>
        <p:spPr>
          <a:xfrm>
            <a:off x="3889954" y="364266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171B3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>
                <a:solidFill>
                  <a:srgbClr val="171B3E"/>
                </a:solidFill>
              </a:rPr>
              <a:t> Ctrl + Click</a:t>
            </a:r>
            <a:r>
              <a:rPr lang="ko-KR" altLang="en-US" sz="1100" dirty="0">
                <a:solidFill>
                  <a:srgbClr val="171B3E"/>
                </a:solidFill>
              </a:rPr>
              <a:t> </a:t>
            </a:r>
            <a:r>
              <a:rPr lang="en-US" altLang="ko-KR" sz="1100" dirty="0">
                <a:solidFill>
                  <a:srgbClr val="171B3E"/>
                </a:solidFill>
              </a:rPr>
              <a:t>to follow link</a:t>
            </a:r>
            <a:endParaRPr lang="ko-KR" altLang="en-US" sz="1100" dirty="0">
              <a:solidFill>
                <a:srgbClr val="171B3E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2BEB8D3-B086-48C9-8C62-F2C9BFFAFFF7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171B3E"/>
                </a:solidFill>
              </a:rPr>
              <a:t>Caveat Font download by </a:t>
            </a:r>
            <a:endParaRPr lang="ko-KR" altLang="en-US" sz="1100" dirty="0">
              <a:solidFill>
                <a:srgbClr val="171B3E"/>
              </a:solidFill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EA8913B5-51CD-4DF7-8335-C813B1044D60}"/>
              </a:ext>
            </a:extLst>
          </p:cNvPr>
          <p:cNvSpPr/>
          <p:nvPr/>
        </p:nvSpPr>
        <p:spPr>
          <a:xfrm>
            <a:off x="3889954" y="4427499"/>
            <a:ext cx="48542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171B3E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https://fonts.google.com/specimen/Caveat</a:t>
            </a:r>
            <a:r>
              <a:rPr lang="en-US" altLang="ko-KR" sz="1100" dirty="0">
                <a:solidFill>
                  <a:srgbClr val="171B3E"/>
                </a:solidFill>
              </a:rPr>
              <a:t> Ctrl + Click</a:t>
            </a:r>
            <a:r>
              <a:rPr lang="ko-KR" altLang="en-US" sz="1100" dirty="0">
                <a:solidFill>
                  <a:srgbClr val="171B3E"/>
                </a:solidFill>
              </a:rPr>
              <a:t> </a:t>
            </a:r>
            <a:r>
              <a:rPr lang="en-US" altLang="ko-KR" sz="1100" dirty="0">
                <a:solidFill>
                  <a:srgbClr val="171B3E"/>
                </a:solidFill>
              </a:rPr>
              <a:t>to follow link</a:t>
            </a:r>
            <a:endParaRPr lang="ko-KR" altLang="en-US" sz="1100" dirty="0">
              <a:solidFill>
                <a:srgbClr val="171B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래픽 41">
            <a:extLst>
              <a:ext uri="{FF2B5EF4-FFF2-40B4-BE49-F238E27FC236}">
                <a16:creationId xmlns:a16="http://schemas.microsoft.com/office/drawing/2014/main" id="{6FA2CA67-63D0-4CF7-A57C-206D70251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74613" y="2803908"/>
            <a:ext cx="1153916" cy="1202163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21C33099-4F9B-4184-AB70-2E6C28707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9042" y="2803908"/>
            <a:ext cx="1153916" cy="1202163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C6870DEF-F22D-4767-A8FD-0DF4902D5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8328" y="2803908"/>
            <a:ext cx="1153916" cy="12021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14C787F-D7DA-472C-B802-3804184439F0}"/>
              </a:ext>
            </a:extLst>
          </p:cNvPr>
          <p:cNvSpPr txBox="1"/>
          <p:nvPr/>
        </p:nvSpPr>
        <p:spPr>
          <a:xfrm>
            <a:off x="1206499" y="850615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Agenda</a:t>
            </a:r>
            <a:endParaRPr lang="ko-KR" altLang="en-US" dirty="0"/>
          </a:p>
        </p:txBody>
      </p: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C4DBFD6F-77E4-40FB-A7F1-1F79EAF8924E}"/>
              </a:ext>
            </a:extLst>
          </p:cNvPr>
          <p:cNvCxnSpPr>
            <a:cxnSpLocks/>
          </p:cNvCxnSpPr>
          <p:nvPr/>
        </p:nvCxnSpPr>
        <p:spPr>
          <a:xfrm>
            <a:off x="1263649" y="1578431"/>
            <a:ext cx="9664703" cy="0"/>
          </a:xfrm>
          <a:prstGeom prst="line">
            <a:avLst/>
          </a:prstGeom>
          <a:ln>
            <a:solidFill>
              <a:srgbClr val="171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13E4446-3BCD-4660-99AC-7B1D41B13DFD}"/>
              </a:ext>
            </a:extLst>
          </p:cNvPr>
          <p:cNvSpPr/>
          <p:nvPr/>
        </p:nvSpPr>
        <p:spPr>
          <a:xfrm>
            <a:off x="4586200" y="4421435"/>
            <a:ext cx="30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171B3E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71B3E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71B3E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171B3E"/>
              </a:solidFill>
              <a:latin typeface="+mj-lt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FC70700-494E-48DC-AF99-B6E9D9495C50}"/>
              </a:ext>
            </a:extLst>
          </p:cNvPr>
          <p:cNvGrpSpPr/>
          <p:nvPr/>
        </p:nvGrpSpPr>
        <p:grpSpPr>
          <a:xfrm>
            <a:off x="5840519" y="3128060"/>
            <a:ext cx="511634" cy="524832"/>
            <a:chOff x="2772242" y="1560385"/>
            <a:chExt cx="376198" cy="385905"/>
          </a:xfrm>
          <a:solidFill>
            <a:srgbClr val="FDFAF3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E0765DB4-8F25-4CD2-A8B7-F4508B81056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E2B480B-665B-4AF5-830B-E59D9FBE8CF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62D8CB2-CE65-4830-B392-193328F9E556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2CA29BB-F08C-47EC-BCA8-ECE661FB020B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AAC2941-8C62-4268-8027-ECB2306B472C}"/>
              </a:ext>
            </a:extLst>
          </p:cNvPr>
          <p:cNvSpPr/>
          <p:nvPr/>
        </p:nvSpPr>
        <p:spPr>
          <a:xfrm>
            <a:off x="1441771" y="4421435"/>
            <a:ext cx="30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171B3E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171B3E"/>
              </a:solidFill>
              <a:latin typeface="+mj-lt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3315BD6A-5097-4813-8D0D-55D221C88A51}"/>
              </a:ext>
            </a:extLst>
          </p:cNvPr>
          <p:cNvGrpSpPr/>
          <p:nvPr/>
        </p:nvGrpSpPr>
        <p:grpSpPr>
          <a:xfrm>
            <a:off x="2750783" y="3122716"/>
            <a:ext cx="401576" cy="535520"/>
            <a:chOff x="3471472" y="902398"/>
            <a:chExt cx="295275" cy="393763"/>
          </a:xfrm>
          <a:solidFill>
            <a:srgbClr val="FDFAF3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0740615-65F8-4BEF-B244-4CB36AD7CFC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17D5CC3-127E-41E8-9F8F-60ED2FD1ACD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3353FB9-8EAE-4764-92B2-F8852E5E349A}"/>
              </a:ext>
            </a:extLst>
          </p:cNvPr>
          <p:cNvSpPr/>
          <p:nvPr/>
        </p:nvSpPr>
        <p:spPr>
          <a:xfrm>
            <a:off x="7735486" y="4421435"/>
            <a:ext cx="30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171B3E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71B3E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171B3E"/>
              </a:solidFill>
              <a:latin typeface="+mj-lt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C179F25-7608-4689-B85A-CF770C5C3971}"/>
              </a:ext>
            </a:extLst>
          </p:cNvPr>
          <p:cNvGrpSpPr/>
          <p:nvPr/>
        </p:nvGrpSpPr>
        <p:grpSpPr>
          <a:xfrm>
            <a:off x="8962426" y="3124919"/>
            <a:ext cx="531118" cy="531114"/>
            <a:chOff x="752656" y="1562597"/>
            <a:chExt cx="390525" cy="390525"/>
          </a:xfrm>
          <a:solidFill>
            <a:srgbClr val="FDFAF3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196905D-0382-4B0D-958A-A25352E46D60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6CFFCC2-043F-49DF-883A-9E975EBA58C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7663588-F7E9-47FD-B8E5-E1BC7EF7DF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F833E10-CECB-487E-872D-80F65A7ABF7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A9A3AA1-CED2-4051-BFAD-9874FA389A9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50149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래픽 3">
            <a:extLst>
              <a:ext uri="{FF2B5EF4-FFF2-40B4-BE49-F238E27FC236}">
                <a16:creationId xmlns:a16="http://schemas.microsoft.com/office/drawing/2014/main" id="{7AAFBAAA-87FF-4C11-9D0B-DEF701F6B3BC}"/>
              </a:ext>
            </a:extLst>
          </p:cNvPr>
          <p:cNvSpPr/>
          <p:nvPr/>
        </p:nvSpPr>
        <p:spPr>
          <a:xfrm>
            <a:off x="3974998" y="1219414"/>
            <a:ext cx="4238172" cy="4415372"/>
          </a:xfrm>
          <a:custGeom>
            <a:avLst/>
            <a:gdLst>
              <a:gd name="connsiteX0" fmla="*/ 260194 w 4238172"/>
              <a:gd name="connsiteY0" fmla="*/ 937497 h 4415372"/>
              <a:gd name="connsiteX1" fmla="*/ 1840869 w 4238172"/>
              <a:gd name="connsiteY1" fmla="*/ 6232 h 4415372"/>
              <a:gd name="connsiteX2" fmla="*/ 4110679 w 4238172"/>
              <a:gd name="connsiteY2" fmla="*/ 1467095 h 4415372"/>
              <a:gd name="connsiteX3" fmla="*/ 3322950 w 4238172"/>
              <a:gd name="connsiteY3" fmla="*/ 4038250 h 4415372"/>
              <a:gd name="connsiteX4" fmla="*/ 648570 w 4238172"/>
              <a:gd name="connsiteY4" fmla="*/ 3886443 h 4415372"/>
              <a:gd name="connsiteX5" fmla="*/ 260194 w 4238172"/>
              <a:gd name="connsiteY5" fmla="*/ 937497 h 4415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38172" h="4415372">
                <a:moveTo>
                  <a:pt x="260194" y="937497"/>
                </a:moveTo>
                <a:cubicBezTo>
                  <a:pt x="593981" y="322249"/>
                  <a:pt x="1415723" y="33847"/>
                  <a:pt x="1840869" y="6232"/>
                </a:cubicBezTo>
                <a:cubicBezTo>
                  <a:pt x="2803048" y="-56233"/>
                  <a:pt x="3774283" y="563544"/>
                  <a:pt x="4110679" y="1467095"/>
                </a:cubicBezTo>
                <a:cubicBezTo>
                  <a:pt x="4447075" y="2370647"/>
                  <a:pt x="4111024" y="3482760"/>
                  <a:pt x="3322950" y="4038250"/>
                </a:cubicBezTo>
                <a:cubicBezTo>
                  <a:pt x="2534876" y="4593740"/>
                  <a:pt x="1364973" y="4531767"/>
                  <a:pt x="648570" y="3886443"/>
                </a:cubicBezTo>
                <a:cubicBezTo>
                  <a:pt x="-67834" y="3241218"/>
                  <a:pt x="-176274" y="1741911"/>
                  <a:pt x="260194" y="937497"/>
                </a:cubicBezTo>
                <a:close/>
              </a:path>
            </a:pathLst>
          </a:custGeom>
          <a:solidFill>
            <a:srgbClr val="F47185"/>
          </a:solidFill>
          <a:ln w="4912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4800" dirty="0">
                <a:solidFill>
                  <a:srgbClr val="FDFAF3"/>
                </a:solidFill>
                <a:latin typeface="Caveat" pitchFamily="2" charset="0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FDFAF3"/>
                </a:solidFill>
                <a:latin typeface="Caveat" pitchFamily="2" charset="0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FDFAF3"/>
              </a:solidFill>
              <a:latin typeface="Caveat" pitchFamily="2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57BAB2E-FCE2-4C81-92D3-99A36C809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2592" y="4375163"/>
            <a:ext cx="2137179" cy="78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0B963BC-9935-4B6D-B30A-08E80AB95A26}"/>
              </a:ext>
            </a:extLst>
          </p:cNvPr>
          <p:cNvSpPr txBox="1"/>
          <p:nvPr/>
        </p:nvSpPr>
        <p:spPr>
          <a:xfrm>
            <a:off x="783679" y="1344384"/>
            <a:ext cx="37657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rPr>
              <a:t>Section Break Slide Title</a:t>
            </a:r>
            <a:endParaRPr lang="ko-KR" altLang="en-US" sz="4400" dirty="0">
              <a:solidFill>
                <a:srgbClr val="171B3E"/>
              </a:solidFill>
              <a:latin typeface="Caveat" pitchFamily="2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5A9B0E-9F9E-4EEF-9F53-2F881A76BDFF}"/>
              </a:ext>
            </a:extLst>
          </p:cNvPr>
          <p:cNvSpPr txBox="1"/>
          <p:nvPr/>
        </p:nvSpPr>
        <p:spPr>
          <a:xfrm>
            <a:off x="5566326" y="2301328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r>
              <a:rPr lang="en-US" altLang="ko-KR" sz="1600" dirty="0">
                <a:solidFill>
                  <a:srgbClr val="171B3E"/>
                </a:solidFill>
              </a:rPr>
              <a:t>, 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278CA92-F0E5-4497-8DDB-5767FED5A265}"/>
              </a:ext>
            </a:extLst>
          </p:cNvPr>
          <p:cNvSpPr/>
          <p:nvPr/>
        </p:nvSpPr>
        <p:spPr>
          <a:xfrm>
            <a:off x="5566325" y="1851829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BBEE822-7484-41EF-8FF3-542751F17EF9}"/>
              </a:ext>
            </a:extLst>
          </p:cNvPr>
          <p:cNvSpPr/>
          <p:nvPr/>
        </p:nvSpPr>
        <p:spPr>
          <a:xfrm>
            <a:off x="5553625" y="1357084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71B3E"/>
                </a:solidFill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ED734F-5EDF-4B19-BD64-4CEF0F1658F0}"/>
              </a:ext>
            </a:extLst>
          </p:cNvPr>
          <p:cNvSpPr txBox="1"/>
          <p:nvPr/>
        </p:nvSpPr>
        <p:spPr>
          <a:xfrm>
            <a:off x="8817018" y="2301328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r>
              <a:rPr lang="en-US" altLang="ko-KR" sz="1600" dirty="0">
                <a:solidFill>
                  <a:srgbClr val="171B3E"/>
                </a:solidFill>
              </a:rPr>
              <a:t>, 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2486634-0A6B-42B1-B034-77C714DADD07}"/>
              </a:ext>
            </a:extLst>
          </p:cNvPr>
          <p:cNvSpPr/>
          <p:nvPr/>
        </p:nvSpPr>
        <p:spPr>
          <a:xfrm>
            <a:off x="8817017" y="1851829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90A1FFB-634A-4145-9485-550E1BE4FC04}"/>
              </a:ext>
            </a:extLst>
          </p:cNvPr>
          <p:cNvSpPr/>
          <p:nvPr/>
        </p:nvSpPr>
        <p:spPr>
          <a:xfrm>
            <a:off x="8804317" y="1357084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71B3E"/>
                </a:solidFill>
                <a:latin typeface="+mj-lt"/>
              </a:rPr>
              <a:t>02.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00548D-B9F2-4BFA-BE49-20D4EDDB4DA7}"/>
              </a:ext>
            </a:extLst>
          </p:cNvPr>
          <p:cNvSpPr txBox="1"/>
          <p:nvPr/>
        </p:nvSpPr>
        <p:spPr>
          <a:xfrm>
            <a:off x="5566326" y="4649569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r>
              <a:rPr lang="en-US" altLang="ko-KR" sz="1600" dirty="0">
                <a:solidFill>
                  <a:srgbClr val="171B3E"/>
                </a:solidFill>
              </a:rPr>
              <a:t>, 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96110AC-2271-480D-A16B-A9615419008B}"/>
              </a:ext>
            </a:extLst>
          </p:cNvPr>
          <p:cNvSpPr/>
          <p:nvPr/>
        </p:nvSpPr>
        <p:spPr>
          <a:xfrm>
            <a:off x="5566325" y="4200070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95E6FB4-5128-4BEB-A737-B1D191D76EDE}"/>
              </a:ext>
            </a:extLst>
          </p:cNvPr>
          <p:cNvSpPr/>
          <p:nvPr/>
        </p:nvSpPr>
        <p:spPr>
          <a:xfrm>
            <a:off x="5553625" y="3705325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71B3E"/>
                </a:solidFill>
                <a:latin typeface="+mj-lt"/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7856D4-5570-428E-814A-1F6600AB424A}"/>
              </a:ext>
            </a:extLst>
          </p:cNvPr>
          <p:cNvSpPr txBox="1"/>
          <p:nvPr/>
        </p:nvSpPr>
        <p:spPr>
          <a:xfrm>
            <a:off x="8817018" y="4649569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B3E"/>
                </a:solidFill>
              </a:rPr>
              <a:t>amet</a:t>
            </a:r>
            <a:r>
              <a:rPr lang="en-US" altLang="ko-KR" sz="1600" dirty="0">
                <a:solidFill>
                  <a:srgbClr val="171B3E"/>
                </a:solidFill>
              </a:rPr>
              <a:t>, </a:t>
            </a:r>
            <a:r>
              <a:rPr lang="en-US" altLang="ko-KR" sz="16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adipisicing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elit</a:t>
            </a:r>
            <a:r>
              <a:rPr lang="en-US" altLang="ko-KR" sz="1600" dirty="0">
                <a:solidFill>
                  <a:srgbClr val="171B3E"/>
                </a:solidFill>
              </a:rPr>
              <a:t>, sed do </a:t>
            </a:r>
            <a:r>
              <a:rPr lang="en-US" altLang="ko-KR" sz="1600" dirty="0" err="1">
                <a:solidFill>
                  <a:srgbClr val="171B3E"/>
                </a:solidFill>
              </a:rPr>
              <a:t>eiusmod</a:t>
            </a:r>
            <a:r>
              <a:rPr lang="en-US" altLang="ko-KR" sz="1600" dirty="0">
                <a:solidFill>
                  <a:srgbClr val="171B3E"/>
                </a:solidFill>
              </a:rPr>
              <a:t> </a:t>
            </a:r>
            <a:r>
              <a:rPr lang="en-US" altLang="ko-KR" sz="1600" dirty="0" err="1">
                <a:solidFill>
                  <a:srgbClr val="171B3E"/>
                </a:solidFill>
              </a:rPr>
              <a:t>tempor</a:t>
            </a:r>
            <a:endParaRPr lang="ko-KR" altLang="en-US" sz="1600" dirty="0">
              <a:solidFill>
                <a:srgbClr val="171B3E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34171E7-7A46-49D1-8B79-A060F497351B}"/>
              </a:ext>
            </a:extLst>
          </p:cNvPr>
          <p:cNvSpPr/>
          <p:nvPr/>
        </p:nvSpPr>
        <p:spPr>
          <a:xfrm>
            <a:off x="8817017" y="4200070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F6181FF-F599-48E6-AE96-25C48004D1DD}"/>
              </a:ext>
            </a:extLst>
          </p:cNvPr>
          <p:cNvSpPr/>
          <p:nvPr/>
        </p:nvSpPr>
        <p:spPr>
          <a:xfrm>
            <a:off x="8804317" y="3705325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71B3E"/>
                </a:solidFill>
                <a:latin typeface="+mj-lt"/>
              </a:rPr>
              <a:t>04.</a:t>
            </a:r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F5BB6A17-C882-4F73-BBA3-81C748F97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4568" y="4096095"/>
            <a:ext cx="2299788" cy="145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D52DE26-28B3-4FCF-B495-D2C34D7CAE1A}"/>
              </a:ext>
            </a:extLst>
          </p:cNvPr>
          <p:cNvSpPr txBox="1"/>
          <p:nvPr/>
        </p:nvSpPr>
        <p:spPr>
          <a:xfrm>
            <a:off x="789862" y="3999924"/>
            <a:ext cx="2391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r>
              <a:rPr lang="en-US" altLang="ko-KR" sz="1400" dirty="0">
                <a:solidFill>
                  <a:srgbClr val="171B3E"/>
                </a:solidFill>
              </a:rPr>
              <a:t>, </a:t>
            </a: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adipiscing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labore</a:t>
            </a:r>
            <a:r>
              <a:rPr lang="en-US" altLang="ko-KR" sz="1400" dirty="0">
                <a:solidFill>
                  <a:srgbClr val="171B3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71B3E"/>
                </a:solidFill>
              </a:rPr>
              <a:t>aliqua</a:t>
            </a:r>
            <a:r>
              <a:rPr lang="en-US" altLang="ko-KR" sz="1400" dirty="0">
                <a:solidFill>
                  <a:srgbClr val="171B3E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D3C4DE-D31D-4FB1-AF88-4F5FB59253EE}"/>
              </a:ext>
            </a:extLst>
          </p:cNvPr>
          <p:cNvSpPr txBox="1"/>
          <p:nvPr/>
        </p:nvSpPr>
        <p:spPr>
          <a:xfrm>
            <a:off x="789862" y="3493293"/>
            <a:ext cx="2010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71B3E"/>
                </a:solidFill>
                <a:latin typeface="+mj-lt"/>
              </a:rPr>
              <a:t>01.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9D0F07-37D1-40C9-9D4F-6CD6B96F304E}"/>
              </a:ext>
            </a:extLst>
          </p:cNvPr>
          <p:cNvSpPr txBox="1"/>
          <p:nvPr/>
        </p:nvSpPr>
        <p:spPr>
          <a:xfrm>
            <a:off x="3849415" y="3999924"/>
            <a:ext cx="2391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71B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B3E"/>
                </a:solidFill>
              </a:rPr>
              <a:t>amet</a:t>
            </a:r>
            <a:r>
              <a:rPr lang="en-US" altLang="ko-KR" sz="1400" dirty="0">
                <a:solidFill>
                  <a:srgbClr val="171B3E"/>
                </a:solidFill>
              </a:rPr>
              <a:t>, </a:t>
            </a:r>
            <a:r>
              <a:rPr lang="en-US" altLang="ko-KR" sz="1400" dirty="0" err="1">
                <a:solidFill>
                  <a:srgbClr val="171B3E"/>
                </a:solidFill>
              </a:rPr>
              <a:t>consectetur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adipiscing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elit</a:t>
            </a:r>
            <a:r>
              <a:rPr lang="en-US" altLang="ko-KR" sz="1400" dirty="0">
                <a:solidFill>
                  <a:srgbClr val="171B3E"/>
                </a:solidFill>
              </a:rPr>
              <a:t>, sed do </a:t>
            </a:r>
            <a:r>
              <a:rPr lang="en-US" altLang="ko-KR" sz="1400" dirty="0" err="1">
                <a:solidFill>
                  <a:srgbClr val="171B3E"/>
                </a:solidFill>
              </a:rPr>
              <a:t>eiusmod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tempor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incididunt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ut</a:t>
            </a:r>
            <a:r>
              <a:rPr lang="en-US" altLang="ko-KR" sz="1400" dirty="0">
                <a:solidFill>
                  <a:srgbClr val="171B3E"/>
                </a:solidFill>
              </a:rPr>
              <a:t> </a:t>
            </a:r>
            <a:r>
              <a:rPr lang="en-US" altLang="ko-KR" sz="1400" dirty="0" err="1">
                <a:solidFill>
                  <a:srgbClr val="171B3E"/>
                </a:solidFill>
              </a:rPr>
              <a:t>labore</a:t>
            </a:r>
            <a:r>
              <a:rPr lang="en-US" altLang="ko-KR" sz="1400" dirty="0">
                <a:solidFill>
                  <a:srgbClr val="171B3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71B3E"/>
                </a:solidFill>
              </a:rPr>
              <a:t>aliqua</a:t>
            </a:r>
            <a:r>
              <a:rPr lang="en-US" altLang="ko-KR" sz="1400" dirty="0">
                <a:solidFill>
                  <a:srgbClr val="171B3E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E9EC26-3B62-492E-AAC6-8FBA337C044A}"/>
              </a:ext>
            </a:extLst>
          </p:cNvPr>
          <p:cNvSpPr txBox="1"/>
          <p:nvPr/>
        </p:nvSpPr>
        <p:spPr>
          <a:xfrm>
            <a:off x="3849415" y="3493293"/>
            <a:ext cx="2010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71B3E"/>
                </a:solidFill>
                <a:latin typeface="+mj-lt"/>
              </a:rPr>
              <a:t>02.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731EF0-8963-48BE-A9B6-B60C5B4B9252}"/>
              </a:ext>
            </a:extLst>
          </p:cNvPr>
          <p:cNvSpPr txBox="1"/>
          <p:nvPr/>
        </p:nvSpPr>
        <p:spPr>
          <a:xfrm>
            <a:off x="721220" y="1988362"/>
            <a:ext cx="5955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rPr>
              <a:t>Overview</a:t>
            </a:r>
            <a:endParaRPr lang="ko-KR" altLang="en-US" sz="3200" dirty="0">
              <a:solidFill>
                <a:srgbClr val="171B3E"/>
              </a:solidFill>
              <a:latin typeface="Caveat" pitchFamily="2" charset="0"/>
              <a:cs typeface="Arial" panose="020B0604020202020204" pitchFamily="34" charset="0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91E2F1DB-FE7E-4043-8CCE-B0D8E162FB80}"/>
              </a:ext>
            </a:extLst>
          </p:cNvPr>
          <p:cNvCxnSpPr>
            <a:cxnSpLocks/>
          </p:cNvCxnSpPr>
          <p:nvPr/>
        </p:nvCxnSpPr>
        <p:spPr>
          <a:xfrm>
            <a:off x="833404" y="2645707"/>
            <a:ext cx="5407739" cy="0"/>
          </a:xfrm>
          <a:prstGeom prst="line">
            <a:avLst/>
          </a:prstGeom>
          <a:ln>
            <a:solidFill>
              <a:srgbClr val="171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D5029ED-B153-4212-8CE9-F95A0A3468D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C4411A06-29B6-43E6-9EC7-5EE40EE8B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40303" y="4631561"/>
            <a:ext cx="1461012" cy="1202163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22E4497-A3CD-47C0-A52D-5FB85060FF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6772480" y="5118379"/>
            <a:ext cx="766926" cy="12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B3C8592-588A-4F94-86B6-2EF79F546396}"/>
              </a:ext>
            </a:extLst>
          </p:cNvPr>
          <p:cNvSpPr txBox="1"/>
          <p:nvPr/>
        </p:nvSpPr>
        <p:spPr>
          <a:xfrm>
            <a:off x="2288875" y="2274838"/>
            <a:ext cx="76142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DFAF3"/>
                </a:solidFill>
              </a:rPr>
              <a:t>Lorem ipsum dolor sit </a:t>
            </a:r>
            <a:r>
              <a:rPr lang="en-US" altLang="ko-KR" sz="3200" dirty="0" err="1">
                <a:solidFill>
                  <a:srgbClr val="FDFAF3"/>
                </a:solidFill>
              </a:rPr>
              <a:t>amet</a:t>
            </a:r>
            <a:r>
              <a:rPr lang="en-US" altLang="ko-KR" sz="3200" dirty="0">
                <a:solidFill>
                  <a:srgbClr val="FDFAF3"/>
                </a:solidFill>
              </a:rPr>
              <a:t>, </a:t>
            </a:r>
            <a:r>
              <a:rPr lang="en-US" altLang="ko-KR" sz="3200" dirty="0" err="1">
                <a:solidFill>
                  <a:srgbClr val="FDFAF3"/>
                </a:solidFill>
              </a:rPr>
              <a:t>consectetur</a:t>
            </a:r>
            <a:r>
              <a:rPr lang="en-US" altLang="ko-KR" sz="3200" dirty="0">
                <a:solidFill>
                  <a:srgbClr val="FDFAF3"/>
                </a:solidFill>
              </a:rPr>
              <a:t> </a:t>
            </a:r>
            <a:r>
              <a:rPr lang="en-US" altLang="ko-KR" sz="3200" dirty="0" err="1">
                <a:solidFill>
                  <a:srgbClr val="FDFAF3"/>
                </a:solidFill>
              </a:rPr>
              <a:t>adipiscing</a:t>
            </a:r>
            <a:r>
              <a:rPr lang="en-US" altLang="ko-KR" sz="3200" dirty="0">
                <a:solidFill>
                  <a:srgbClr val="FDFAF3"/>
                </a:solidFill>
              </a:rPr>
              <a:t> </a:t>
            </a:r>
            <a:r>
              <a:rPr lang="en-US" altLang="ko-KR" sz="3200" dirty="0" err="1">
                <a:solidFill>
                  <a:srgbClr val="FDFAF3"/>
                </a:solidFill>
              </a:rPr>
              <a:t>elit</a:t>
            </a:r>
            <a:r>
              <a:rPr lang="en-US" altLang="ko-KR" sz="3200" dirty="0">
                <a:solidFill>
                  <a:srgbClr val="FDFAF3"/>
                </a:solidFill>
              </a:rPr>
              <a:t>, sed do </a:t>
            </a:r>
            <a:r>
              <a:rPr lang="en-US" altLang="ko-KR" sz="3200" dirty="0" err="1">
                <a:solidFill>
                  <a:srgbClr val="FDFAF3"/>
                </a:solidFill>
              </a:rPr>
              <a:t>eiusmod</a:t>
            </a:r>
            <a:r>
              <a:rPr lang="en-US" altLang="ko-KR" sz="3200" dirty="0">
                <a:solidFill>
                  <a:srgbClr val="FDFAF3"/>
                </a:solidFill>
              </a:rPr>
              <a:t> </a:t>
            </a:r>
            <a:r>
              <a:rPr lang="en-US" altLang="ko-KR" sz="3200" dirty="0" err="1">
                <a:solidFill>
                  <a:srgbClr val="FDFAF3"/>
                </a:solidFill>
              </a:rPr>
              <a:t>tempor</a:t>
            </a:r>
            <a:r>
              <a:rPr lang="en-US" altLang="ko-KR" sz="3200" dirty="0">
                <a:solidFill>
                  <a:srgbClr val="FDFAF3"/>
                </a:solidFill>
              </a:rPr>
              <a:t> </a:t>
            </a:r>
            <a:r>
              <a:rPr lang="en-US" altLang="ko-KR" sz="3200" dirty="0" err="1">
                <a:solidFill>
                  <a:srgbClr val="FDFAF3"/>
                </a:solidFill>
              </a:rPr>
              <a:t>incididunt</a:t>
            </a:r>
            <a:r>
              <a:rPr lang="en-US" altLang="ko-KR" sz="3200" dirty="0">
                <a:solidFill>
                  <a:srgbClr val="FDFAF3"/>
                </a:solidFill>
              </a:rPr>
              <a:t> </a:t>
            </a:r>
            <a:r>
              <a:rPr lang="en-US" altLang="ko-KR" sz="3200" dirty="0" err="1">
                <a:solidFill>
                  <a:srgbClr val="FDFAF3"/>
                </a:solidFill>
              </a:rPr>
              <a:t>ut</a:t>
            </a:r>
            <a:r>
              <a:rPr lang="en-US" altLang="ko-KR" sz="3200" dirty="0">
                <a:solidFill>
                  <a:srgbClr val="FDFAF3"/>
                </a:solidFill>
              </a:rPr>
              <a:t> </a:t>
            </a:r>
            <a:r>
              <a:rPr lang="en-US" altLang="ko-KR" sz="3200" dirty="0" err="1">
                <a:solidFill>
                  <a:srgbClr val="FDFAF3"/>
                </a:solidFill>
              </a:rPr>
              <a:t>labore</a:t>
            </a:r>
            <a:r>
              <a:rPr lang="en-US" altLang="ko-KR" sz="3200" dirty="0">
                <a:solidFill>
                  <a:srgbClr val="FDFAF3"/>
                </a:solidFill>
              </a:rPr>
              <a:t> et dolore</a:t>
            </a: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1DD4C5AB-274B-48CE-992A-50A9F314F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25059" y="2036214"/>
            <a:ext cx="363816" cy="26413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16A6495-2776-442F-8EE9-68B5A0755D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03125" y="2036214"/>
            <a:ext cx="363816" cy="26413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805644A-C2AD-4606-85B7-5E017F894AD5}"/>
              </a:ext>
            </a:extLst>
          </p:cNvPr>
          <p:cNvSpPr txBox="1"/>
          <p:nvPr/>
        </p:nvSpPr>
        <p:spPr>
          <a:xfrm>
            <a:off x="2288875" y="4455348"/>
            <a:ext cx="7614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dirty="0">
                <a:solidFill>
                  <a:srgbClr val="FDFAF3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1358852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6926196-8863-4F67-9CEC-BD95DEB86DC2}"/>
              </a:ext>
            </a:extLst>
          </p:cNvPr>
          <p:cNvSpPr txBox="1"/>
          <p:nvPr/>
        </p:nvSpPr>
        <p:spPr>
          <a:xfrm>
            <a:off x="1206499" y="719986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your title here</a:t>
            </a:r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4C86C97E-A92A-4714-B828-6844698B2C73}"/>
              </a:ext>
            </a:extLst>
          </p:cNvPr>
          <p:cNvCxnSpPr>
            <a:cxnSpLocks/>
          </p:cNvCxnSpPr>
          <p:nvPr/>
        </p:nvCxnSpPr>
        <p:spPr>
          <a:xfrm>
            <a:off x="1263649" y="1447802"/>
            <a:ext cx="9664703" cy="0"/>
          </a:xfrm>
          <a:prstGeom prst="line">
            <a:avLst/>
          </a:prstGeom>
          <a:ln>
            <a:solidFill>
              <a:srgbClr val="171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B510F12-9E25-434F-8111-2B9F572126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0C0D717-EADC-462F-8339-F4DA63FDB6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1367B2D-3347-40BB-804B-33D1AA56456A}"/>
              </a:ext>
            </a:extLst>
          </p:cNvPr>
          <p:cNvSpPr/>
          <p:nvPr/>
        </p:nvSpPr>
        <p:spPr>
          <a:xfrm>
            <a:off x="1263649" y="4516742"/>
            <a:ext cx="4346577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Caveat" pitchFamily="2" charset="0"/>
              </a:rPr>
              <a:t>Lorem ipsum dolor </a:t>
            </a:r>
            <a:r>
              <a:rPr lang="en-US" altLang="ko-KR" sz="2000">
                <a:solidFill>
                  <a:srgbClr val="171B3E"/>
                </a:solidFill>
                <a:latin typeface="Caveat" pitchFamily="2" charset="0"/>
              </a:rPr>
              <a:t>sit amet</a:t>
            </a:r>
            <a:endParaRPr lang="en-US" altLang="ko-KR" sz="2000" dirty="0">
              <a:solidFill>
                <a:srgbClr val="171B3E"/>
              </a:solidFill>
              <a:latin typeface="Cavea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ABAEC2-8CAC-455D-8FE7-E3E5E530B1DB}"/>
              </a:ext>
            </a:extLst>
          </p:cNvPr>
          <p:cNvSpPr txBox="1"/>
          <p:nvPr/>
        </p:nvSpPr>
        <p:spPr>
          <a:xfrm>
            <a:off x="1264699" y="5468092"/>
            <a:ext cx="43465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171B3E"/>
                </a:solidFill>
              </a:rPr>
              <a:t>Lorem ipsum dolor sit </a:t>
            </a:r>
            <a:r>
              <a:rPr lang="en-US" altLang="ko-KR" dirty="0" err="1">
                <a:solidFill>
                  <a:srgbClr val="171B3E"/>
                </a:solidFill>
              </a:rPr>
              <a:t>amet</a:t>
            </a:r>
            <a:r>
              <a:rPr lang="en-US" altLang="ko-KR" dirty="0">
                <a:solidFill>
                  <a:srgbClr val="171B3E"/>
                </a:solidFill>
              </a:rPr>
              <a:t>, </a:t>
            </a:r>
            <a:r>
              <a:rPr lang="en-US" altLang="ko-KR" dirty="0" err="1">
                <a:solidFill>
                  <a:srgbClr val="171B3E"/>
                </a:solidFill>
              </a:rPr>
              <a:t>consectetur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adipisicing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elit</a:t>
            </a:r>
            <a:r>
              <a:rPr lang="en-US" altLang="ko-KR" dirty="0">
                <a:solidFill>
                  <a:srgbClr val="171B3E"/>
                </a:solidFill>
              </a:rPr>
              <a:t>, sed do </a:t>
            </a:r>
            <a:r>
              <a:rPr lang="en-US" altLang="ko-KR" dirty="0" err="1">
                <a:solidFill>
                  <a:srgbClr val="171B3E"/>
                </a:solidFill>
              </a:rPr>
              <a:t>eiusmod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tempor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incididunt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ut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labore</a:t>
            </a:r>
            <a:r>
              <a:rPr lang="en-US" altLang="ko-KR" dirty="0">
                <a:solidFill>
                  <a:srgbClr val="171B3E"/>
                </a:solidFill>
              </a:rPr>
              <a:t> et dolore magna</a:t>
            </a:r>
            <a:endParaRPr lang="ko-KR" altLang="en-US" dirty="0">
              <a:solidFill>
                <a:srgbClr val="171B3E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FDB15D9-D5C3-4B1C-BB91-6CEFC0FF15AF}"/>
              </a:ext>
            </a:extLst>
          </p:cNvPr>
          <p:cNvSpPr/>
          <p:nvPr/>
        </p:nvSpPr>
        <p:spPr>
          <a:xfrm>
            <a:off x="1263649" y="5017198"/>
            <a:ext cx="4346577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171B3E"/>
                </a:solidFill>
                <a:latin typeface="+mj-lt"/>
              </a:rPr>
              <a:t>Consectetur adipisicing elit</a:t>
            </a:r>
            <a:endParaRPr lang="en-US" altLang="ko-KR" dirty="0">
              <a:solidFill>
                <a:srgbClr val="171B3E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84DAC2C-432C-40DB-B6E1-9EA027DD2AB4}"/>
              </a:ext>
            </a:extLst>
          </p:cNvPr>
          <p:cNvSpPr/>
          <p:nvPr/>
        </p:nvSpPr>
        <p:spPr>
          <a:xfrm>
            <a:off x="6581773" y="4516742"/>
            <a:ext cx="4346577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171B3E"/>
                </a:solidFill>
                <a:latin typeface="Caveat" pitchFamily="2" charset="0"/>
              </a:rPr>
              <a:t>Sed do </a:t>
            </a:r>
            <a:r>
              <a:rPr lang="en-US" altLang="ko-KR" sz="2000" dirty="0" err="1">
                <a:solidFill>
                  <a:srgbClr val="171B3E"/>
                </a:solidFill>
                <a:latin typeface="Caveat" pitchFamily="2" charset="0"/>
              </a:rPr>
              <a:t>eiusmod</a:t>
            </a:r>
            <a:r>
              <a:rPr lang="en-US" altLang="ko-KR" sz="2000" dirty="0">
                <a:solidFill>
                  <a:srgbClr val="171B3E"/>
                </a:solidFill>
                <a:latin typeface="Caveat" pitchFamily="2" charset="0"/>
              </a:rPr>
              <a:t> </a:t>
            </a:r>
            <a:r>
              <a:rPr lang="en-US" altLang="ko-KR" sz="2000" dirty="0" err="1">
                <a:solidFill>
                  <a:srgbClr val="171B3E"/>
                </a:solidFill>
                <a:latin typeface="Caveat" pitchFamily="2" charset="0"/>
              </a:rPr>
              <a:t>tempor</a:t>
            </a:r>
            <a:endParaRPr lang="en-US" altLang="ko-KR" sz="2000" dirty="0">
              <a:solidFill>
                <a:srgbClr val="171B3E"/>
              </a:solidFill>
              <a:latin typeface="Caveat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CB187B-1E91-4823-AA26-8DA6866F69E5}"/>
              </a:ext>
            </a:extLst>
          </p:cNvPr>
          <p:cNvSpPr txBox="1"/>
          <p:nvPr/>
        </p:nvSpPr>
        <p:spPr>
          <a:xfrm>
            <a:off x="6581772" y="5468092"/>
            <a:ext cx="43465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171B3E"/>
                </a:solidFill>
              </a:rPr>
              <a:t>Lorem ipsum dolor sit </a:t>
            </a:r>
            <a:r>
              <a:rPr lang="en-US" altLang="ko-KR" dirty="0" err="1">
                <a:solidFill>
                  <a:srgbClr val="171B3E"/>
                </a:solidFill>
              </a:rPr>
              <a:t>amet</a:t>
            </a:r>
            <a:r>
              <a:rPr lang="en-US" altLang="ko-KR" dirty="0">
                <a:solidFill>
                  <a:srgbClr val="171B3E"/>
                </a:solidFill>
              </a:rPr>
              <a:t>, </a:t>
            </a:r>
            <a:r>
              <a:rPr lang="en-US" altLang="ko-KR" dirty="0" err="1">
                <a:solidFill>
                  <a:srgbClr val="171B3E"/>
                </a:solidFill>
              </a:rPr>
              <a:t>consectetur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adipisicing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elit</a:t>
            </a:r>
            <a:r>
              <a:rPr lang="en-US" altLang="ko-KR" dirty="0">
                <a:solidFill>
                  <a:srgbClr val="171B3E"/>
                </a:solidFill>
              </a:rPr>
              <a:t>, sed do </a:t>
            </a:r>
            <a:r>
              <a:rPr lang="en-US" altLang="ko-KR" dirty="0" err="1">
                <a:solidFill>
                  <a:srgbClr val="171B3E"/>
                </a:solidFill>
              </a:rPr>
              <a:t>eiusmod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tempor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incididunt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ut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labore</a:t>
            </a:r>
            <a:r>
              <a:rPr lang="en-US" altLang="ko-KR" dirty="0">
                <a:solidFill>
                  <a:srgbClr val="171B3E"/>
                </a:solidFill>
              </a:rPr>
              <a:t> et dolore magna</a:t>
            </a:r>
            <a:endParaRPr lang="ko-KR" altLang="en-US" dirty="0">
              <a:solidFill>
                <a:srgbClr val="171B3E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A007D85-271C-4329-9452-9C9A9E6130C2}"/>
              </a:ext>
            </a:extLst>
          </p:cNvPr>
          <p:cNvSpPr/>
          <p:nvPr/>
        </p:nvSpPr>
        <p:spPr>
          <a:xfrm>
            <a:off x="6581773" y="5017198"/>
            <a:ext cx="4346577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171B3E"/>
                </a:solidFill>
                <a:latin typeface="+mj-lt"/>
              </a:rPr>
              <a:t>Incididunt ut labore</a:t>
            </a:r>
            <a:r>
              <a:rPr lang="en-US" altLang="ko-KR" dirty="0">
                <a:solidFill>
                  <a:srgbClr val="171B3E"/>
                </a:solidFill>
                <a:latin typeface="+mj-lt"/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797514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6926196-8863-4F67-9CEC-BD95DEB86DC2}"/>
              </a:ext>
            </a:extLst>
          </p:cNvPr>
          <p:cNvSpPr txBox="1"/>
          <p:nvPr/>
        </p:nvSpPr>
        <p:spPr>
          <a:xfrm>
            <a:off x="1206499" y="1369500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0">
                <a:solidFill>
                  <a:srgbClr val="171B3E"/>
                </a:solidFill>
                <a:latin typeface="Caveat" pitchFamily="2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Make Your Title</a:t>
            </a:r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4C86C97E-A92A-4714-B828-6844698B2C73}"/>
              </a:ext>
            </a:extLst>
          </p:cNvPr>
          <p:cNvCxnSpPr>
            <a:cxnSpLocks/>
          </p:cNvCxnSpPr>
          <p:nvPr/>
        </p:nvCxnSpPr>
        <p:spPr>
          <a:xfrm>
            <a:off x="1263649" y="2097316"/>
            <a:ext cx="9664703" cy="0"/>
          </a:xfrm>
          <a:prstGeom prst="line">
            <a:avLst/>
          </a:prstGeom>
          <a:ln>
            <a:solidFill>
              <a:srgbClr val="171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0B02546-9AE8-4B70-81DC-5FAA734A6383}"/>
              </a:ext>
            </a:extLst>
          </p:cNvPr>
          <p:cNvSpPr txBox="1"/>
          <p:nvPr/>
        </p:nvSpPr>
        <p:spPr>
          <a:xfrm>
            <a:off x="1263648" y="35654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171B3E"/>
                </a:solidFill>
              </a:rPr>
              <a:t>Lorem ipsum dolor sit </a:t>
            </a:r>
            <a:r>
              <a:rPr lang="en-US" altLang="ko-KR" dirty="0" err="1">
                <a:solidFill>
                  <a:srgbClr val="171B3E"/>
                </a:solidFill>
              </a:rPr>
              <a:t>amet</a:t>
            </a:r>
            <a:r>
              <a:rPr lang="en-US" altLang="ko-KR" dirty="0">
                <a:solidFill>
                  <a:srgbClr val="171B3E"/>
                </a:solidFill>
              </a:rPr>
              <a:t> /  </a:t>
            </a:r>
            <a:r>
              <a:rPr lang="en-US" altLang="ko-KR" dirty="0" err="1">
                <a:solidFill>
                  <a:srgbClr val="171B3E"/>
                </a:solidFill>
              </a:rPr>
              <a:t>Consectetur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adipisicing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elit</a:t>
            </a:r>
            <a:endParaRPr lang="ko-KR" altLang="en-US" dirty="0">
              <a:solidFill>
                <a:srgbClr val="171B3E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8DD4116-86BD-4C87-8FA1-F5BF807CD978}"/>
              </a:ext>
            </a:extLst>
          </p:cNvPr>
          <p:cNvSpPr/>
          <p:nvPr/>
        </p:nvSpPr>
        <p:spPr>
          <a:xfrm>
            <a:off x="1262763" y="26841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solidFill>
                  <a:srgbClr val="171B3E"/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rgbClr val="171B3E"/>
              </a:solidFill>
              <a:latin typeface="+mj-lt"/>
            </a:endParaRPr>
          </a:p>
          <a:p>
            <a:r>
              <a:rPr lang="en-US" altLang="ko-KR" sz="1600" dirty="0">
                <a:solidFill>
                  <a:srgbClr val="171B3E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171B3E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2F0CD4-38F0-4A67-9DDB-258BB69A3FAD}"/>
              </a:ext>
            </a:extLst>
          </p:cNvPr>
          <p:cNvSpPr txBox="1"/>
          <p:nvPr/>
        </p:nvSpPr>
        <p:spPr>
          <a:xfrm>
            <a:off x="1263648" y="43348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171B3E"/>
                </a:solidFill>
              </a:rPr>
              <a:t>Ut </a:t>
            </a:r>
            <a:r>
              <a:rPr lang="en-US" altLang="ko-KR" dirty="0" err="1">
                <a:solidFill>
                  <a:srgbClr val="171B3E"/>
                </a:solidFill>
              </a:rPr>
              <a:t>enim</a:t>
            </a:r>
            <a:r>
              <a:rPr lang="en-US" altLang="ko-KR" dirty="0">
                <a:solidFill>
                  <a:srgbClr val="171B3E"/>
                </a:solidFill>
              </a:rPr>
              <a:t> ad minim </a:t>
            </a:r>
            <a:r>
              <a:rPr lang="en-US" altLang="ko-KR" dirty="0" err="1">
                <a:solidFill>
                  <a:srgbClr val="171B3E"/>
                </a:solidFill>
              </a:rPr>
              <a:t>veniam</a:t>
            </a:r>
            <a:r>
              <a:rPr lang="en-US" altLang="ko-KR" dirty="0">
                <a:solidFill>
                  <a:srgbClr val="171B3E"/>
                </a:solidFill>
              </a:rPr>
              <a:t>, </a:t>
            </a:r>
            <a:r>
              <a:rPr lang="en-US" altLang="ko-KR" dirty="0" err="1">
                <a:solidFill>
                  <a:srgbClr val="171B3E"/>
                </a:solidFill>
              </a:rPr>
              <a:t>quis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nostrud</a:t>
            </a:r>
            <a:r>
              <a:rPr lang="en-US" altLang="ko-KR" dirty="0">
                <a:solidFill>
                  <a:srgbClr val="171B3E"/>
                </a:solidFill>
              </a:rPr>
              <a:t> exercitation </a:t>
            </a:r>
            <a:r>
              <a:rPr lang="en-US" altLang="ko-KR" dirty="0" err="1">
                <a:solidFill>
                  <a:srgbClr val="171B3E"/>
                </a:solidFill>
              </a:rPr>
              <a:t>ullamco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laboris</a:t>
            </a:r>
            <a:r>
              <a:rPr lang="en-US" altLang="ko-KR" dirty="0">
                <a:solidFill>
                  <a:srgbClr val="171B3E"/>
                </a:solidFill>
              </a:rPr>
              <a:t> nisi </a:t>
            </a:r>
            <a:r>
              <a:rPr lang="en-US" altLang="ko-KR" dirty="0" err="1">
                <a:solidFill>
                  <a:srgbClr val="171B3E"/>
                </a:solidFill>
              </a:rPr>
              <a:t>ut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aliquip</a:t>
            </a:r>
            <a:r>
              <a:rPr lang="en-US" altLang="ko-KR" dirty="0">
                <a:solidFill>
                  <a:srgbClr val="171B3E"/>
                </a:solidFill>
              </a:rPr>
              <a:t> ex </a:t>
            </a:r>
            <a:r>
              <a:rPr lang="en-US" altLang="ko-KR" dirty="0" err="1">
                <a:solidFill>
                  <a:srgbClr val="171B3E"/>
                </a:solidFill>
              </a:rPr>
              <a:t>ea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commodo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 dirty="0" err="1">
                <a:solidFill>
                  <a:srgbClr val="171B3E"/>
                </a:solidFill>
              </a:rPr>
              <a:t>consequat</a:t>
            </a:r>
            <a:r>
              <a:rPr lang="en-US" altLang="ko-KR" dirty="0">
                <a:solidFill>
                  <a:srgbClr val="171B3E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C0952A-C5D7-4C52-A4E6-126981B4F554}"/>
              </a:ext>
            </a:extLst>
          </p:cNvPr>
          <p:cNvSpPr txBox="1"/>
          <p:nvPr/>
        </p:nvSpPr>
        <p:spPr>
          <a:xfrm>
            <a:off x="4620973" y="35654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171B3E"/>
                </a:solidFill>
              </a:rPr>
              <a:t>Lorem ipsum dolor </a:t>
            </a:r>
            <a:r>
              <a:rPr lang="en-US" altLang="ko-KR">
                <a:solidFill>
                  <a:srgbClr val="171B3E"/>
                </a:solidFill>
              </a:rPr>
              <a:t>sit amet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>
                <a:solidFill>
                  <a:srgbClr val="171B3E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171B3E"/>
                </a:solidFill>
              </a:rPr>
              <a:t>elit</a:t>
            </a:r>
            <a:endParaRPr lang="ko-KR" altLang="en-US" dirty="0">
              <a:solidFill>
                <a:srgbClr val="171B3E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CDD310B-EB0E-4D79-8024-8D150AADE4F1}"/>
              </a:ext>
            </a:extLst>
          </p:cNvPr>
          <p:cNvSpPr/>
          <p:nvPr/>
        </p:nvSpPr>
        <p:spPr>
          <a:xfrm>
            <a:off x="4620088" y="26841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rgbClr val="171B3E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rgbClr val="171B3E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171B3E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DFD605-4B1D-4E18-A725-0D6061716064}"/>
              </a:ext>
            </a:extLst>
          </p:cNvPr>
          <p:cNvSpPr txBox="1"/>
          <p:nvPr/>
        </p:nvSpPr>
        <p:spPr>
          <a:xfrm>
            <a:off x="4620973" y="43348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>
                <a:solidFill>
                  <a:srgbClr val="171B3E"/>
                </a:solidFill>
              </a:rPr>
              <a:t>Duis aute irure</a:t>
            </a:r>
            <a:r>
              <a:rPr lang="en-US" altLang="ko-KR" dirty="0">
                <a:solidFill>
                  <a:srgbClr val="171B3E"/>
                </a:solidFill>
              </a:rPr>
              <a:t> dolor </a:t>
            </a:r>
            <a:r>
              <a:rPr lang="en-US" altLang="ko-KR">
                <a:solidFill>
                  <a:srgbClr val="171B3E"/>
                </a:solidFill>
              </a:rPr>
              <a:t>in reprehenderit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>
                <a:solidFill>
                  <a:srgbClr val="171B3E"/>
                </a:solidFill>
              </a:rPr>
              <a:t>in voluptate velit esse cillum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>
                <a:solidFill>
                  <a:srgbClr val="171B3E"/>
                </a:solidFill>
              </a:rPr>
              <a:t>dolore eu fugiat nulla pariatur.</a:t>
            </a:r>
            <a:endParaRPr lang="en-US" altLang="ko-KR" dirty="0">
              <a:solidFill>
                <a:srgbClr val="171B3E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D9CB88-EF37-4585-B337-53A08F855490}"/>
              </a:ext>
            </a:extLst>
          </p:cNvPr>
          <p:cNvSpPr txBox="1"/>
          <p:nvPr/>
        </p:nvSpPr>
        <p:spPr>
          <a:xfrm>
            <a:off x="7977413" y="35654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171B3E"/>
                </a:solidFill>
              </a:rPr>
              <a:t>Lorem ipsum dolor </a:t>
            </a:r>
            <a:r>
              <a:rPr lang="en-US" altLang="ko-KR">
                <a:solidFill>
                  <a:srgbClr val="171B3E"/>
                </a:solidFill>
              </a:rPr>
              <a:t>sit amet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>
                <a:solidFill>
                  <a:srgbClr val="171B3E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171B3E"/>
                </a:solidFill>
              </a:rPr>
              <a:t>elit</a:t>
            </a:r>
            <a:endParaRPr lang="ko-KR" altLang="en-US" dirty="0">
              <a:solidFill>
                <a:srgbClr val="171B3E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FCB3F62-DEA0-48BD-8227-709B870C154E}"/>
              </a:ext>
            </a:extLst>
          </p:cNvPr>
          <p:cNvSpPr/>
          <p:nvPr/>
        </p:nvSpPr>
        <p:spPr>
          <a:xfrm>
            <a:off x="7976528" y="26841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rgbClr val="171B3E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rgbClr val="171B3E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171B3E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EE066A-33E8-4872-B80F-5DE42DB2EAB8}"/>
              </a:ext>
            </a:extLst>
          </p:cNvPr>
          <p:cNvSpPr txBox="1"/>
          <p:nvPr/>
        </p:nvSpPr>
        <p:spPr>
          <a:xfrm>
            <a:off x="7977413" y="43348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171B3E"/>
                </a:solidFill>
              </a:rPr>
              <a:t>Ut enim</a:t>
            </a:r>
            <a:r>
              <a:rPr lang="en-US" altLang="ko-KR" dirty="0">
                <a:solidFill>
                  <a:srgbClr val="171B3E"/>
                </a:solidFill>
              </a:rPr>
              <a:t> ad </a:t>
            </a:r>
            <a:r>
              <a:rPr lang="en-US" altLang="ko-KR">
                <a:solidFill>
                  <a:srgbClr val="171B3E"/>
                </a:solidFill>
              </a:rPr>
              <a:t>minim veniam, quis nostrud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>
                <a:solidFill>
                  <a:srgbClr val="171B3E"/>
                </a:solidFill>
              </a:rPr>
              <a:t>exercitation ullamco laboris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>
                <a:solidFill>
                  <a:srgbClr val="171B3E"/>
                </a:solidFill>
              </a:rPr>
              <a:t>nisi ut aliquip</a:t>
            </a:r>
            <a:r>
              <a:rPr lang="en-US" altLang="ko-KR" dirty="0">
                <a:solidFill>
                  <a:srgbClr val="171B3E"/>
                </a:solidFill>
              </a:rPr>
              <a:t> </a:t>
            </a:r>
            <a:r>
              <a:rPr lang="en-US" altLang="ko-KR">
                <a:solidFill>
                  <a:srgbClr val="171B3E"/>
                </a:solidFill>
              </a:rPr>
              <a:t>ex ea commodo consequat.</a:t>
            </a:r>
            <a:endParaRPr lang="en-US" altLang="ko-KR" dirty="0">
              <a:solidFill>
                <a:srgbClr val="171B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32713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47185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FDFAF3"/>
            </a:solidFill>
            <a:latin typeface="+mj-lt"/>
          </a:defRPr>
        </a:defPPr>
      </a:lstStyle>
    </a:spDef>
    <a:lnDef>
      <a:spPr>
        <a:ln>
          <a:solidFill>
            <a:srgbClr val="171B3E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1810</TotalTime>
  <Words>1223</Words>
  <Application>Microsoft Office PowerPoint</Application>
  <PresentationFormat>와이드스크린</PresentationFormat>
  <Paragraphs>158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6" baseType="lpstr">
      <vt:lpstr>Caveat</vt:lpstr>
      <vt:lpstr>Arial Unicode MS</vt:lpstr>
      <vt:lpstr>맑은 고딕</vt:lpstr>
      <vt:lpstr>Overpass Light</vt:lpstr>
      <vt:lpstr>Montserrat Light</vt:lpstr>
      <vt:lpstr>Wingdings</vt:lpstr>
      <vt:lpstr>Arial</vt:lpstr>
      <vt:lpstr>Montserrat Black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148</cp:revision>
  <dcterms:created xsi:type="dcterms:W3CDTF">2019-04-06T05:20:47Z</dcterms:created>
  <dcterms:modified xsi:type="dcterms:W3CDTF">2021-01-10T05:24:30Z</dcterms:modified>
</cp:coreProperties>
</file>