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400" r:id="rId4"/>
    <p:sldId id="384" r:id="rId5"/>
    <p:sldId id="385" r:id="rId6"/>
    <p:sldId id="386" r:id="rId7"/>
    <p:sldId id="402" r:id="rId8"/>
    <p:sldId id="403" r:id="rId9"/>
    <p:sldId id="404" r:id="rId10"/>
    <p:sldId id="405" r:id="rId11"/>
    <p:sldId id="406" r:id="rId12"/>
    <p:sldId id="407" r:id="rId13"/>
    <p:sldId id="408" r:id="rId14"/>
    <p:sldId id="409" r:id="rId15"/>
    <p:sldId id="413" r:id="rId16"/>
    <p:sldId id="410" r:id="rId17"/>
    <p:sldId id="412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9FF3"/>
    <a:srgbClr val="FFBCC3"/>
    <a:srgbClr val="006CFF"/>
    <a:srgbClr val="7CADF5"/>
    <a:srgbClr val="F22800"/>
    <a:srgbClr val="446AF9"/>
    <a:srgbClr val="9754FF"/>
    <a:srgbClr val="212761"/>
    <a:srgbClr val="00D4EA"/>
    <a:srgbClr val="F5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3765" autoAdjust="0"/>
  </p:normalViewPr>
  <p:slideViewPr>
    <p:cSldViewPr snapToGrid="0">
      <p:cViewPr>
        <p:scale>
          <a:sx n="75" d="100"/>
          <a:sy n="75" d="100"/>
        </p:scale>
        <p:origin x="1074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2020-08-01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://www.pptmon.com/" TargetMode="Externa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직사각형 81">
            <a:extLst>
              <a:ext uri="{FF2B5EF4-FFF2-40B4-BE49-F238E27FC236}">
                <a16:creationId xmlns:a16="http://schemas.microsoft.com/office/drawing/2014/main" id="{2CE4163F-BC13-481D-9C9A-CD4BA256ACA8}"/>
              </a:ext>
            </a:extLst>
          </p:cNvPr>
          <p:cNvSpPr/>
          <p:nvPr userDrawn="1"/>
        </p:nvSpPr>
        <p:spPr>
          <a:xfrm>
            <a:off x="0" y="0"/>
            <a:ext cx="5981700" cy="6858000"/>
          </a:xfrm>
          <a:prstGeom prst="rect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8570207C-CD8F-43E1-857B-3473ED30B3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553"/>
          <a:stretch/>
        </p:blipFill>
        <p:spPr>
          <a:xfrm>
            <a:off x="8313044" y="1252341"/>
            <a:ext cx="3878956" cy="3932886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그림 개체 틀 12">
            <a:extLst>
              <a:ext uri="{FF2B5EF4-FFF2-40B4-BE49-F238E27FC236}">
                <a16:creationId xmlns:a16="http://schemas.microsoft.com/office/drawing/2014/main" id="{3076BF23-87CE-4490-B008-5D9A2E9DDFC0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782314" y="1435101"/>
            <a:ext cx="3987806" cy="398779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8" name="사각형: 둥근 모서리 67">
            <a:extLst>
              <a:ext uri="{FF2B5EF4-FFF2-40B4-BE49-F238E27FC236}">
                <a16:creationId xmlns:a16="http://schemas.microsoft.com/office/drawing/2014/main" id="{1EA35FBB-129E-4696-9575-4C676B8F1083}"/>
              </a:ext>
            </a:extLst>
          </p:cNvPr>
          <p:cNvSpPr/>
          <p:nvPr userDrawn="1"/>
        </p:nvSpPr>
        <p:spPr>
          <a:xfrm>
            <a:off x="4775200" y="0"/>
            <a:ext cx="1505881" cy="62345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9" name="사각형: 둥근 모서리 68">
            <a:extLst>
              <a:ext uri="{FF2B5EF4-FFF2-40B4-BE49-F238E27FC236}">
                <a16:creationId xmlns:a16="http://schemas.microsoft.com/office/drawing/2014/main" id="{FEA1732B-85F7-4BA3-ACBF-C7EF83FF91F9}"/>
              </a:ext>
            </a:extLst>
          </p:cNvPr>
          <p:cNvSpPr/>
          <p:nvPr userDrawn="1"/>
        </p:nvSpPr>
        <p:spPr>
          <a:xfrm>
            <a:off x="3920331" y="623455"/>
            <a:ext cx="2471737" cy="62345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0" name="사각형: 둥근 모서리 69">
            <a:extLst>
              <a:ext uri="{FF2B5EF4-FFF2-40B4-BE49-F238E27FC236}">
                <a16:creationId xmlns:a16="http://schemas.microsoft.com/office/drawing/2014/main" id="{DC801256-7682-43B7-8178-F869E6F5C23E}"/>
              </a:ext>
            </a:extLst>
          </p:cNvPr>
          <p:cNvSpPr/>
          <p:nvPr userDrawn="1"/>
        </p:nvSpPr>
        <p:spPr>
          <a:xfrm>
            <a:off x="5156200" y="1246909"/>
            <a:ext cx="1124881" cy="62345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71" name="사각형: 둥근 모서리 70">
            <a:extLst>
              <a:ext uri="{FF2B5EF4-FFF2-40B4-BE49-F238E27FC236}">
                <a16:creationId xmlns:a16="http://schemas.microsoft.com/office/drawing/2014/main" id="{BC62A359-CA0E-43CC-9E85-10B808685A39}"/>
              </a:ext>
            </a:extLst>
          </p:cNvPr>
          <p:cNvSpPr/>
          <p:nvPr userDrawn="1"/>
        </p:nvSpPr>
        <p:spPr>
          <a:xfrm>
            <a:off x="4405949" y="1870363"/>
            <a:ext cx="2471737" cy="62345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2" name="사각형: 둥근 모서리 71">
            <a:extLst>
              <a:ext uri="{FF2B5EF4-FFF2-40B4-BE49-F238E27FC236}">
                <a16:creationId xmlns:a16="http://schemas.microsoft.com/office/drawing/2014/main" id="{6BC0C13C-38D0-4D73-8C22-447D25F42C80}"/>
              </a:ext>
            </a:extLst>
          </p:cNvPr>
          <p:cNvSpPr/>
          <p:nvPr userDrawn="1"/>
        </p:nvSpPr>
        <p:spPr>
          <a:xfrm>
            <a:off x="5511800" y="2493818"/>
            <a:ext cx="769281" cy="62345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4" name="사각형: 둥근 모서리 73">
            <a:extLst>
              <a:ext uri="{FF2B5EF4-FFF2-40B4-BE49-F238E27FC236}">
                <a16:creationId xmlns:a16="http://schemas.microsoft.com/office/drawing/2014/main" id="{13AAF7E1-F682-4247-84F7-FE582FEC2138}"/>
              </a:ext>
            </a:extLst>
          </p:cNvPr>
          <p:cNvSpPr/>
          <p:nvPr userDrawn="1"/>
        </p:nvSpPr>
        <p:spPr>
          <a:xfrm>
            <a:off x="5054600" y="3740728"/>
            <a:ext cx="1226481" cy="62345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5" name="사각형: 둥근 모서리 74">
            <a:extLst>
              <a:ext uri="{FF2B5EF4-FFF2-40B4-BE49-F238E27FC236}">
                <a16:creationId xmlns:a16="http://schemas.microsoft.com/office/drawing/2014/main" id="{2FE21322-BB34-456C-9935-E52D27EB6955}"/>
              </a:ext>
            </a:extLst>
          </p:cNvPr>
          <p:cNvSpPr/>
          <p:nvPr userDrawn="1"/>
        </p:nvSpPr>
        <p:spPr>
          <a:xfrm>
            <a:off x="4094751" y="4364183"/>
            <a:ext cx="2703086" cy="62345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6" name="사각형: 둥근 모서리 75">
            <a:extLst>
              <a:ext uri="{FF2B5EF4-FFF2-40B4-BE49-F238E27FC236}">
                <a16:creationId xmlns:a16="http://schemas.microsoft.com/office/drawing/2014/main" id="{CEFA77F3-7615-42C5-A454-4C864C0D1455}"/>
              </a:ext>
            </a:extLst>
          </p:cNvPr>
          <p:cNvSpPr/>
          <p:nvPr userDrawn="1"/>
        </p:nvSpPr>
        <p:spPr>
          <a:xfrm>
            <a:off x="5511800" y="4987637"/>
            <a:ext cx="769281" cy="62345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1" name="사각형: 둥근 모서리 90">
            <a:extLst>
              <a:ext uri="{FF2B5EF4-FFF2-40B4-BE49-F238E27FC236}">
                <a16:creationId xmlns:a16="http://schemas.microsoft.com/office/drawing/2014/main" id="{214D5AA7-AC8E-43D7-9C9D-609DACC3175B}"/>
              </a:ext>
            </a:extLst>
          </p:cNvPr>
          <p:cNvSpPr/>
          <p:nvPr userDrawn="1"/>
        </p:nvSpPr>
        <p:spPr>
          <a:xfrm>
            <a:off x="5511800" y="3117274"/>
            <a:ext cx="1341617" cy="62345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3" name="사각형: 둥근 모서리 72">
            <a:extLst>
              <a:ext uri="{FF2B5EF4-FFF2-40B4-BE49-F238E27FC236}">
                <a16:creationId xmlns:a16="http://schemas.microsoft.com/office/drawing/2014/main" id="{9F040D2A-39C1-4CC7-BCDE-1935D55A8FD1}"/>
              </a:ext>
            </a:extLst>
          </p:cNvPr>
          <p:cNvSpPr/>
          <p:nvPr userDrawn="1"/>
        </p:nvSpPr>
        <p:spPr>
          <a:xfrm>
            <a:off x="3738565" y="3117274"/>
            <a:ext cx="2471737" cy="62345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3" name="사각형: 둥근 모서리 92">
            <a:extLst>
              <a:ext uri="{FF2B5EF4-FFF2-40B4-BE49-F238E27FC236}">
                <a16:creationId xmlns:a16="http://schemas.microsoft.com/office/drawing/2014/main" id="{3BC36081-C50C-41FD-A5D8-02988E8A3B11}"/>
              </a:ext>
            </a:extLst>
          </p:cNvPr>
          <p:cNvSpPr/>
          <p:nvPr userDrawn="1"/>
        </p:nvSpPr>
        <p:spPr>
          <a:xfrm>
            <a:off x="5054600" y="6234545"/>
            <a:ext cx="1226481" cy="62345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5" name="사각형: 둥근 모서리 94">
            <a:extLst>
              <a:ext uri="{FF2B5EF4-FFF2-40B4-BE49-F238E27FC236}">
                <a16:creationId xmlns:a16="http://schemas.microsoft.com/office/drawing/2014/main" id="{73FEF3F0-EB5B-492E-A00F-5E36DA2DA326}"/>
              </a:ext>
            </a:extLst>
          </p:cNvPr>
          <p:cNvSpPr/>
          <p:nvPr userDrawn="1"/>
        </p:nvSpPr>
        <p:spPr>
          <a:xfrm>
            <a:off x="5367037" y="95727"/>
            <a:ext cx="885015" cy="432000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6" name="사각형: 둥근 모서리 95">
            <a:extLst>
              <a:ext uri="{FF2B5EF4-FFF2-40B4-BE49-F238E27FC236}">
                <a16:creationId xmlns:a16="http://schemas.microsoft.com/office/drawing/2014/main" id="{A5801894-B3C7-49F9-BFEE-18F027E29462}"/>
              </a:ext>
            </a:extLst>
          </p:cNvPr>
          <p:cNvSpPr/>
          <p:nvPr userDrawn="1"/>
        </p:nvSpPr>
        <p:spPr>
          <a:xfrm>
            <a:off x="6447871" y="2589545"/>
            <a:ext cx="432000" cy="432000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7" name="사각형: 둥근 모서리 96">
            <a:extLst>
              <a:ext uri="{FF2B5EF4-FFF2-40B4-BE49-F238E27FC236}">
                <a16:creationId xmlns:a16="http://schemas.microsoft.com/office/drawing/2014/main" id="{4B8DDCAF-540A-491E-93FE-E4E8D6BBED07}"/>
              </a:ext>
            </a:extLst>
          </p:cNvPr>
          <p:cNvSpPr/>
          <p:nvPr userDrawn="1"/>
        </p:nvSpPr>
        <p:spPr>
          <a:xfrm>
            <a:off x="7144434" y="4459910"/>
            <a:ext cx="432000" cy="432000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9" name="사각형: 둥근 모서리 98">
            <a:extLst>
              <a:ext uri="{FF2B5EF4-FFF2-40B4-BE49-F238E27FC236}">
                <a16:creationId xmlns:a16="http://schemas.microsoft.com/office/drawing/2014/main" id="{EBBF7094-5927-4344-9543-2E5D06E19848}"/>
              </a:ext>
            </a:extLst>
          </p:cNvPr>
          <p:cNvSpPr/>
          <p:nvPr userDrawn="1"/>
        </p:nvSpPr>
        <p:spPr>
          <a:xfrm>
            <a:off x="9791044" y="5755102"/>
            <a:ext cx="1896131" cy="432000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2" name="사각형: 둥근 모서리 101">
            <a:extLst>
              <a:ext uri="{FF2B5EF4-FFF2-40B4-BE49-F238E27FC236}">
                <a16:creationId xmlns:a16="http://schemas.microsoft.com/office/drawing/2014/main" id="{5278392B-261D-408A-8814-239115E64FD6}"/>
              </a:ext>
            </a:extLst>
          </p:cNvPr>
          <p:cNvSpPr/>
          <p:nvPr userDrawn="1"/>
        </p:nvSpPr>
        <p:spPr>
          <a:xfrm>
            <a:off x="5054600" y="5611091"/>
            <a:ext cx="2034519" cy="62345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7" name="사각형: 둥근 모서리 76">
            <a:extLst>
              <a:ext uri="{FF2B5EF4-FFF2-40B4-BE49-F238E27FC236}">
                <a16:creationId xmlns:a16="http://schemas.microsoft.com/office/drawing/2014/main" id="{456C42E1-3727-4C9D-97FF-CE5DB19843C4}"/>
              </a:ext>
            </a:extLst>
          </p:cNvPr>
          <p:cNvSpPr/>
          <p:nvPr userDrawn="1"/>
        </p:nvSpPr>
        <p:spPr>
          <a:xfrm>
            <a:off x="3659653" y="5611091"/>
            <a:ext cx="2471737" cy="62345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그림 개체 틀 12">
            <a:extLst>
              <a:ext uri="{FF2B5EF4-FFF2-40B4-BE49-F238E27FC236}">
                <a16:creationId xmlns:a16="http://schemas.microsoft.com/office/drawing/2014/main" id="{941C9090-4B81-4FE0-8744-34E22F3EC4D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504951" y="1580371"/>
            <a:ext cx="2140731" cy="2140729"/>
          </a:xfrm>
          <a:prstGeom prst="roundRect">
            <a:avLst>
              <a:gd name="adj" fmla="val 776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9" name="그림 개체 틀 12">
            <a:extLst>
              <a:ext uri="{FF2B5EF4-FFF2-40B4-BE49-F238E27FC236}">
                <a16:creationId xmlns:a16="http://schemas.microsoft.com/office/drawing/2014/main" id="{393D223A-82F3-4F2A-8541-02E75A278A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096000" y="1580371"/>
            <a:ext cx="2140731" cy="2140729"/>
          </a:xfrm>
          <a:prstGeom prst="roundRect">
            <a:avLst>
              <a:gd name="adj" fmla="val 776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0" name="그림 개체 틀 12">
            <a:extLst>
              <a:ext uri="{FF2B5EF4-FFF2-40B4-BE49-F238E27FC236}">
                <a16:creationId xmlns:a16="http://schemas.microsoft.com/office/drawing/2014/main" id="{0B3F18F5-8836-4524-83EC-C29FC7D7D27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3800476" y="3884706"/>
            <a:ext cx="2140731" cy="2140729"/>
          </a:xfrm>
          <a:prstGeom prst="roundRect">
            <a:avLst>
              <a:gd name="adj" fmla="val 776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1" name="그림 개체 틀 12">
            <a:extLst>
              <a:ext uri="{FF2B5EF4-FFF2-40B4-BE49-F238E27FC236}">
                <a16:creationId xmlns:a16="http://schemas.microsoft.com/office/drawing/2014/main" id="{9183EA1D-8199-429A-9C5A-4AE0865541E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391525" y="3884706"/>
            <a:ext cx="2140731" cy="2140729"/>
          </a:xfrm>
          <a:prstGeom prst="roundRect">
            <a:avLst>
              <a:gd name="adj" fmla="val 776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668F013-3A56-478E-9314-9920DF3AD330}"/>
              </a:ext>
            </a:extLst>
          </p:cNvPr>
          <p:cNvSpPr/>
          <p:nvPr userDrawn="1"/>
        </p:nvSpPr>
        <p:spPr>
          <a:xfrm flipV="1">
            <a:off x="0" y="0"/>
            <a:ext cx="1250305" cy="1245146"/>
          </a:xfrm>
          <a:prstGeom prst="rect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0255A949-6406-4CB1-B688-57D6A33C191B}"/>
              </a:ext>
            </a:extLst>
          </p:cNvPr>
          <p:cNvSpPr/>
          <p:nvPr userDrawn="1"/>
        </p:nvSpPr>
        <p:spPr>
          <a:xfrm flipV="1">
            <a:off x="182840" y="830095"/>
            <a:ext cx="1233049" cy="415049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AF8E44A8-1832-4AEF-B25D-1258BF7092E8}"/>
              </a:ext>
            </a:extLst>
          </p:cNvPr>
          <p:cNvSpPr/>
          <p:nvPr userDrawn="1"/>
        </p:nvSpPr>
        <p:spPr>
          <a:xfrm flipV="1">
            <a:off x="852359" y="415048"/>
            <a:ext cx="651485" cy="415049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8EEAC5F5-A8A1-402E-B5D9-B0359E2509FB}"/>
              </a:ext>
            </a:extLst>
          </p:cNvPr>
          <p:cNvSpPr/>
          <p:nvPr userDrawn="1"/>
        </p:nvSpPr>
        <p:spPr>
          <a:xfrm flipV="1">
            <a:off x="2379614" y="-1"/>
            <a:ext cx="1156735" cy="415049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82D6B81-A052-4838-9195-2D5B17F57A05}"/>
              </a:ext>
            </a:extLst>
          </p:cNvPr>
          <p:cNvSpPr/>
          <p:nvPr userDrawn="1"/>
        </p:nvSpPr>
        <p:spPr>
          <a:xfrm flipV="1">
            <a:off x="11411453" y="5612854"/>
            <a:ext cx="780547" cy="1245146"/>
          </a:xfrm>
          <a:prstGeom prst="rect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0F2E3EF6-AAB3-4873-A892-58F590569D31}"/>
              </a:ext>
            </a:extLst>
          </p:cNvPr>
          <p:cNvSpPr/>
          <p:nvPr userDrawn="1"/>
        </p:nvSpPr>
        <p:spPr>
          <a:xfrm flipV="1">
            <a:off x="10449640" y="6442950"/>
            <a:ext cx="1335385" cy="415049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C84EF10F-6F51-433A-8CCA-49CE0F8C1EB8}"/>
              </a:ext>
            </a:extLst>
          </p:cNvPr>
          <p:cNvSpPr/>
          <p:nvPr userDrawn="1"/>
        </p:nvSpPr>
        <p:spPr>
          <a:xfrm flipV="1">
            <a:off x="11133539" y="5612853"/>
            <a:ext cx="651485" cy="415049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2007101D-7D7A-4D97-94CD-9BB8691D0275}"/>
              </a:ext>
            </a:extLst>
          </p:cNvPr>
          <p:cNvSpPr/>
          <p:nvPr userDrawn="1"/>
        </p:nvSpPr>
        <p:spPr>
          <a:xfrm flipV="1">
            <a:off x="9581663" y="6027903"/>
            <a:ext cx="2093252" cy="415049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80C9FA96-42DA-407F-8311-65C0C52C1EFE}"/>
              </a:ext>
            </a:extLst>
          </p:cNvPr>
          <p:cNvSpPr/>
          <p:nvPr userDrawn="1"/>
        </p:nvSpPr>
        <p:spPr>
          <a:xfrm flipV="1">
            <a:off x="686775" y="-1"/>
            <a:ext cx="1156735" cy="415049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B1D5B5F9-6660-4571-8978-BE070DCC2147}"/>
              </a:ext>
            </a:extLst>
          </p:cNvPr>
          <p:cNvSpPr/>
          <p:nvPr userDrawn="1"/>
        </p:nvSpPr>
        <p:spPr>
          <a:xfrm flipV="1">
            <a:off x="182839" y="-2"/>
            <a:ext cx="2022000" cy="415049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B7345BE1-D371-46CC-B1B5-849174F92C7F}"/>
              </a:ext>
            </a:extLst>
          </p:cNvPr>
          <p:cNvSpPr/>
          <p:nvPr userDrawn="1"/>
        </p:nvSpPr>
        <p:spPr>
          <a:xfrm flipH="1">
            <a:off x="2476339" y="24597"/>
            <a:ext cx="365850" cy="365850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1DDBB596-8176-46A4-BD6E-2C49017A7B96}"/>
              </a:ext>
            </a:extLst>
          </p:cNvPr>
          <p:cNvSpPr/>
          <p:nvPr userDrawn="1"/>
        </p:nvSpPr>
        <p:spPr>
          <a:xfrm flipH="1">
            <a:off x="9581663" y="6467549"/>
            <a:ext cx="731970" cy="365850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93086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72CA3B6-AB03-41DB-BB40-A802E63A58A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3429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9ED4EE4-EFA9-42FC-946F-B87E59C5BA9C}"/>
              </a:ext>
            </a:extLst>
          </p:cNvPr>
          <p:cNvSpPr/>
          <p:nvPr userDrawn="1"/>
        </p:nvSpPr>
        <p:spPr>
          <a:xfrm flipV="1">
            <a:off x="11411453" y="5612854"/>
            <a:ext cx="780547" cy="1245146"/>
          </a:xfrm>
          <a:prstGeom prst="rect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64485559-6D2F-40E7-A82D-F5FF975CCAE1}"/>
              </a:ext>
            </a:extLst>
          </p:cNvPr>
          <p:cNvSpPr/>
          <p:nvPr userDrawn="1"/>
        </p:nvSpPr>
        <p:spPr>
          <a:xfrm flipV="1">
            <a:off x="10449640" y="6442950"/>
            <a:ext cx="1335385" cy="415049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6052097D-16EF-4C57-82AF-981305FC2894}"/>
              </a:ext>
            </a:extLst>
          </p:cNvPr>
          <p:cNvSpPr/>
          <p:nvPr userDrawn="1"/>
        </p:nvSpPr>
        <p:spPr>
          <a:xfrm flipV="1">
            <a:off x="11133539" y="5612853"/>
            <a:ext cx="651485" cy="415049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6F1CBFE4-AAAA-47A7-8E43-16C8CB1EE9FC}"/>
              </a:ext>
            </a:extLst>
          </p:cNvPr>
          <p:cNvSpPr/>
          <p:nvPr userDrawn="1"/>
        </p:nvSpPr>
        <p:spPr>
          <a:xfrm flipV="1">
            <a:off x="9581663" y="6027903"/>
            <a:ext cx="2093252" cy="415049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1ED944A-1B1F-46BD-A385-98AE6F18A413}"/>
              </a:ext>
            </a:extLst>
          </p:cNvPr>
          <p:cNvSpPr/>
          <p:nvPr userDrawn="1"/>
        </p:nvSpPr>
        <p:spPr>
          <a:xfrm>
            <a:off x="0" y="5612851"/>
            <a:ext cx="1250305" cy="1245146"/>
          </a:xfrm>
          <a:prstGeom prst="rect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CB3A55D-B0DF-45A5-A47B-B82E89A5436A}"/>
              </a:ext>
            </a:extLst>
          </p:cNvPr>
          <p:cNvSpPr/>
          <p:nvPr userDrawn="1"/>
        </p:nvSpPr>
        <p:spPr>
          <a:xfrm>
            <a:off x="182840" y="5612853"/>
            <a:ext cx="1233049" cy="415049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E3B675AB-FFC9-401C-9E9A-774AC718BFB7}"/>
              </a:ext>
            </a:extLst>
          </p:cNvPr>
          <p:cNvSpPr/>
          <p:nvPr userDrawn="1"/>
        </p:nvSpPr>
        <p:spPr>
          <a:xfrm>
            <a:off x="852359" y="6027900"/>
            <a:ext cx="651485" cy="415049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A83D3A21-E179-40DD-857B-A5F47171B2A4}"/>
              </a:ext>
            </a:extLst>
          </p:cNvPr>
          <p:cNvSpPr/>
          <p:nvPr userDrawn="1"/>
        </p:nvSpPr>
        <p:spPr>
          <a:xfrm>
            <a:off x="2379614" y="6442949"/>
            <a:ext cx="1156735" cy="415049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EA01A430-3652-498D-9C82-D64E74C28024}"/>
              </a:ext>
            </a:extLst>
          </p:cNvPr>
          <p:cNvSpPr/>
          <p:nvPr userDrawn="1"/>
        </p:nvSpPr>
        <p:spPr>
          <a:xfrm>
            <a:off x="686775" y="6442949"/>
            <a:ext cx="1156735" cy="415049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7579429F-616D-4284-8B4D-ABE96FA65620}"/>
              </a:ext>
            </a:extLst>
          </p:cNvPr>
          <p:cNvSpPr/>
          <p:nvPr userDrawn="1"/>
        </p:nvSpPr>
        <p:spPr>
          <a:xfrm>
            <a:off x="182839" y="6442950"/>
            <a:ext cx="2022000" cy="415049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CC71882C-FFA1-4B4A-B64B-D811C2307C5F}"/>
              </a:ext>
            </a:extLst>
          </p:cNvPr>
          <p:cNvSpPr/>
          <p:nvPr userDrawn="1"/>
        </p:nvSpPr>
        <p:spPr>
          <a:xfrm flipH="1" flipV="1">
            <a:off x="2476339" y="6467550"/>
            <a:ext cx="365850" cy="365850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20097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7">
            <a:extLst>
              <a:ext uri="{FF2B5EF4-FFF2-40B4-BE49-F238E27FC236}">
                <a16:creationId xmlns:a16="http://schemas.microsoft.com/office/drawing/2014/main" id="{2A3D4AE6-93DC-46A8-BDC6-9563858DCE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75574" y="1685593"/>
            <a:ext cx="1959655" cy="3896405"/>
          </a:xfrm>
          <a:prstGeom prst="roundRect">
            <a:avLst>
              <a:gd name="adj" fmla="val 428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7">
            <a:extLst>
              <a:ext uri="{FF2B5EF4-FFF2-40B4-BE49-F238E27FC236}">
                <a16:creationId xmlns:a16="http://schemas.microsoft.com/office/drawing/2014/main" id="{5E1D7410-28A1-4A61-9640-9BDC9481F1E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69973" y="1685593"/>
            <a:ext cx="1959655" cy="3896405"/>
          </a:xfrm>
          <a:prstGeom prst="roundRect">
            <a:avLst>
              <a:gd name="adj" fmla="val 428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DF0BB1A-C7E1-4ABD-BA4C-B43E332B21E9}"/>
              </a:ext>
            </a:extLst>
          </p:cNvPr>
          <p:cNvSpPr/>
          <p:nvPr userDrawn="1"/>
        </p:nvSpPr>
        <p:spPr>
          <a:xfrm>
            <a:off x="11270321" y="-1"/>
            <a:ext cx="921679" cy="1470283"/>
          </a:xfrm>
          <a:prstGeom prst="rect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B92CE7E7-4D44-43A7-801A-7B5FABB80431}"/>
              </a:ext>
            </a:extLst>
          </p:cNvPr>
          <p:cNvSpPr/>
          <p:nvPr userDrawn="1"/>
        </p:nvSpPr>
        <p:spPr>
          <a:xfrm>
            <a:off x="10134601" y="0"/>
            <a:ext cx="1576838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5079302E-164F-40E4-B4EA-F91228076449}"/>
              </a:ext>
            </a:extLst>
          </p:cNvPr>
          <p:cNvSpPr/>
          <p:nvPr userDrawn="1"/>
        </p:nvSpPr>
        <p:spPr>
          <a:xfrm>
            <a:off x="10942157" y="980188"/>
            <a:ext cx="769281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C34DE21F-E585-413D-BB8D-C0CB5C762180}"/>
              </a:ext>
            </a:extLst>
          </p:cNvPr>
          <p:cNvSpPr/>
          <p:nvPr userDrawn="1"/>
        </p:nvSpPr>
        <p:spPr>
          <a:xfrm>
            <a:off x="9109683" y="490093"/>
            <a:ext cx="2471737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35B70CB2-7788-4F57-9D5F-36400D83764F}"/>
              </a:ext>
            </a:extLst>
          </p:cNvPr>
          <p:cNvSpPr/>
          <p:nvPr userDrawn="1"/>
        </p:nvSpPr>
        <p:spPr>
          <a:xfrm flipH="1">
            <a:off x="10346075" y="1009235"/>
            <a:ext cx="432000" cy="432000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E1BE138-B893-40C0-A274-4EFBA71AE8BB}"/>
              </a:ext>
            </a:extLst>
          </p:cNvPr>
          <p:cNvSpPr/>
          <p:nvPr userDrawn="1"/>
        </p:nvSpPr>
        <p:spPr>
          <a:xfrm>
            <a:off x="1" y="5387716"/>
            <a:ext cx="769282" cy="1470283"/>
          </a:xfrm>
          <a:prstGeom prst="rect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475BE630-FED0-4D0A-8AFE-6A501E53BA72}"/>
              </a:ext>
            </a:extLst>
          </p:cNvPr>
          <p:cNvSpPr/>
          <p:nvPr userDrawn="1"/>
        </p:nvSpPr>
        <p:spPr>
          <a:xfrm>
            <a:off x="215900" y="5387717"/>
            <a:ext cx="965200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8CD50878-2E8B-489F-814B-D876C3477A47}"/>
              </a:ext>
            </a:extLst>
          </p:cNvPr>
          <p:cNvSpPr/>
          <p:nvPr userDrawn="1"/>
        </p:nvSpPr>
        <p:spPr>
          <a:xfrm>
            <a:off x="453488" y="5877810"/>
            <a:ext cx="769281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89E11174-91D8-4370-8DD8-DF680525F577}"/>
              </a:ext>
            </a:extLst>
          </p:cNvPr>
          <p:cNvSpPr/>
          <p:nvPr userDrawn="1"/>
        </p:nvSpPr>
        <p:spPr>
          <a:xfrm>
            <a:off x="810952" y="6367905"/>
            <a:ext cx="1365886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9CE54A6D-271C-4B19-B0F2-85002D116D99}"/>
              </a:ext>
            </a:extLst>
          </p:cNvPr>
          <p:cNvSpPr/>
          <p:nvPr userDrawn="1"/>
        </p:nvSpPr>
        <p:spPr>
          <a:xfrm>
            <a:off x="215899" y="6367905"/>
            <a:ext cx="1410167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19A6ACE4-3B37-44E0-8F50-54F03BEBB434}"/>
              </a:ext>
            </a:extLst>
          </p:cNvPr>
          <p:cNvSpPr/>
          <p:nvPr userDrawn="1"/>
        </p:nvSpPr>
        <p:spPr>
          <a:xfrm flipH="1">
            <a:off x="1847737" y="6396952"/>
            <a:ext cx="741540" cy="432000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5731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7">
            <a:extLst>
              <a:ext uri="{FF2B5EF4-FFF2-40B4-BE49-F238E27FC236}">
                <a16:creationId xmlns:a16="http://schemas.microsoft.com/office/drawing/2014/main" id="{A135CBA0-4B9A-4D90-86B4-08CF56FC010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10562" y="1157315"/>
            <a:ext cx="3668682" cy="4543425"/>
          </a:xfrm>
          <a:prstGeom prst="roundRect">
            <a:avLst>
              <a:gd name="adj" fmla="val 140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4188EF6-07D2-4334-BD57-CD3FC9FA653B}"/>
              </a:ext>
            </a:extLst>
          </p:cNvPr>
          <p:cNvSpPr/>
          <p:nvPr userDrawn="1"/>
        </p:nvSpPr>
        <p:spPr>
          <a:xfrm>
            <a:off x="11270321" y="-1"/>
            <a:ext cx="921679" cy="1470283"/>
          </a:xfrm>
          <a:prstGeom prst="rect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C47478FC-92D3-483B-ACEF-A1D22410C82C}"/>
              </a:ext>
            </a:extLst>
          </p:cNvPr>
          <p:cNvSpPr/>
          <p:nvPr userDrawn="1"/>
        </p:nvSpPr>
        <p:spPr>
          <a:xfrm>
            <a:off x="10134601" y="0"/>
            <a:ext cx="1576838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DA6DC73-DAC1-427A-9A7E-2D121E69F23B}"/>
              </a:ext>
            </a:extLst>
          </p:cNvPr>
          <p:cNvSpPr/>
          <p:nvPr userDrawn="1"/>
        </p:nvSpPr>
        <p:spPr>
          <a:xfrm>
            <a:off x="10942157" y="980188"/>
            <a:ext cx="769281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FDD7ED3A-4EE9-48CE-A277-A7DE0CDF0FA8}"/>
              </a:ext>
            </a:extLst>
          </p:cNvPr>
          <p:cNvSpPr/>
          <p:nvPr userDrawn="1"/>
        </p:nvSpPr>
        <p:spPr>
          <a:xfrm>
            <a:off x="9109683" y="490093"/>
            <a:ext cx="2471737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F32024E8-9DC9-4510-A488-9110103368B0}"/>
              </a:ext>
            </a:extLst>
          </p:cNvPr>
          <p:cNvSpPr/>
          <p:nvPr userDrawn="1"/>
        </p:nvSpPr>
        <p:spPr>
          <a:xfrm flipH="1">
            <a:off x="10346075" y="1009235"/>
            <a:ext cx="432000" cy="432000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CA9A110-C1EB-4498-AFC8-2AA93ED1EA42}"/>
              </a:ext>
            </a:extLst>
          </p:cNvPr>
          <p:cNvSpPr/>
          <p:nvPr userDrawn="1"/>
        </p:nvSpPr>
        <p:spPr>
          <a:xfrm>
            <a:off x="1" y="5387716"/>
            <a:ext cx="769282" cy="1470283"/>
          </a:xfrm>
          <a:prstGeom prst="rect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C27BEE8E-46DD-4652-87E6-A26853DB3FCC}"/>
              </a:ext>
            </a:extLst>
          </p:cNvPr>
          <p:cNvSpPr/>
          <p:nvPr userDrawn="1"/>
        </p:nvSpPr>
        <p:spPr>
          <a:xfrm>
            <a:off x="215900" y="5387717"/>
            <a:ext cx="965200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10C45026-089E-4388-B926-FAA91D523EA9}"/>
              </a:ext>
            </a:extLst>
          </p:cNvPr>
          <p:cNvSpPr/>
          <p:nvPr userDrawn="1"/>
        </p:nvSpPr>
        <p:spPr>
          <a:xfrm>
            <a:off x="453488" y="5877810"/>
            <a:ext cx="769281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0C9A83E7-F574-486B-B9FB-73E987455215}"/>
              </a:ext>
            </a:extLst>
          </p:cNvPr>
          <p:cNvSpPr/>
          <p:nvPr userDrawn="1"/>
        </p:nvSpPr>
        <p:spPr>
          <a:xfrm>
            <a:off x="810952" y="6367905"/>
            <a:ext cx="1365886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6954DA09-6864-41C8-B378-22E8A7DEEF27}"/>
              </a:ext>
            </a:extLst>
          </p:cNvPr>
          <p:cNvSpPr/>
          <p:nvPr userDrawn="1"/>
        </p:nvSpPr>
        <p:spPr>
          <a:xfrm>
            <a:off x="215899" y="6367905"/>
            <a:ext cx="1410167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06BAC3D8-B205-4105-BB22-DA67D8ADCC36}"/>
              </a:ext>
            </a:extLst>
          </p:cNvPr>
          <p:cNvSpPr/>
          <p:nvPr userDrawn="1"/>
        </p:nvSpPr>
        <p:spPr>
          <a:xfrm flipH="1">
            <a:off x="1847737" y="6396952"/>
            <a:ext cx="741540" cy="432000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09940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7">
            <a:extLst>
              <a:ext uri="{FF2B5EF4-FFF2-40B4-BE49-F238E27FC236}">
                <a16:creationId xmlns:a16="http://schemas.microsoft.com/office/drawing/2014/main" id="{0FB52EB8-DFE5-4EF1-9D17-8409830678D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7611" y="1044207"/>
            <a:ext cx="6290413" cy="3657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FD3FB92-D4C3-4123-AE67-BD27391E310C}"/>
              </a:ext>
            </a:extLst>
          </p:cNvPr>
          <p:cNvSpPr/>
          <p:nvPr userDrawn="1"/>
        </p:nvSpPr>
        <p:spPr>
          <a:xfrm>
            <a:off x="11270321" y="-1"/>
            <a:ext cx="921679" cy="1470283"/>
          </a:xfrm>
          <a:prstGeom prst="rect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84E881BA-8991-47E1-A0BA-B1378EDF348A}"/>
              </a:ext>
            </a:extLst>
          </p:cNvPr>
          <p:cNvSpPr/>
          <p:nvPr userDrawn="1"/>
        </p:nvSpPr>
        <p:spPr>
          <a:xfrm>
            <a:off x="10134601" y="0"/>
            <a:ext cx="1576838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0A309E1B-7514-41F0-B2EB-E25FC8163811}"/>
              </a:ext>
            </a:extLst>
          </p:cNvPr>
          <p:cNvSpPr/>
          <p:nvPr userDrawn="1"/>
        </p:nvSpPr>
        <p:spPr>
          <a:xfrm>
            <a:off x="10942157" y="980188"/>
            <a:ext cx="769281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5FAD626F-4B3F-4CCC-A2D2-24A6A318A5BC}"/>
              </a:ext>
            </a:extLst>
          </p:cNvPr>
          <p:cNvSpPr/>
          <p:nvPr userDrawn="1"/>
        </p:nvSpPr>
        <p:spPr>
          <a:xfrm>
            <a:off x="9109683" y="490093"/>
            <a:ext cx="2471737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7151C3B0-8F35-4475-AD19-3BE3CADD95AD}"/>
              </a:ext>
            </a:extLst>
          </p:cNvPr>
          <p:cNvSpPr/>
          <p:nvPr userDrawn="1"/>
        </p:nvSpPr>
        <p:spPr>
          <a:xfrm flipH="1">
            <a:off x="10346075" y="1009235"/>
            <a:ext cx="432000" cy="432000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8589777-D37A-4304-8E50-6E649D84000F}"/>
              </a:ext>
            </a:extLst>
          </p:cNvPr>
          <p:cNvSpPr/>
          <p:nvPr userDrawn="1"/>
        </p:nvSpPr>
        <p:spPr>
          <a:xfrm>
            <a:off x="1" y="5387716"/>
            <a:ext cx="769282" cy="1470283"/>
          </a:xfrm>
          <a:prstGeom prst="rect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83635D97-A4EC-4591-90CD-964FF8CCCD6A}"/>
              </a:ext>
            </a:extLst>
          </p:cNvPr>
          <p:cNvSpPr/>
          <p:nvPr userDrawn="1"/>
        </p:nvSpPr>
        <p:spPr>
          <a:xfrm>
            <a:off x="215900" y="5387717"/>
            <a:ext cx="965200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597FF595-13CA-4B57-BBFF-7D35A2861265}"/>
              </a:ext>
            </a:extLst>
          </p:cNvPr>
          <p:cNvSpPr/>
          <p:nvPr userDrawn="1"/>
        </p:nvSpPr>
        <p:spPr>
          <a:xfrm>
            <a:off x="453488" y="5877810"/>
            <a:ext cx="769281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B58DCF99-A3B6-41DC-9185-C607451D31DA}"/>
              </a:ext>
            </a:extLst>
          </p:cNvPr>
          <p:cNvSpPr/>
          <p:nvPr userDrawn="1"/>
        </p:nvSpPr>
        <p:spPr>
          <a:xfrm>
            <a:off x="810952" y="6367905"/>
            <a:ext cx="1365886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EE015E3-FFDE-402E-8C95-8EB00BDD95B4}"/>
              </a:ext>
            </a:extLst>
          </p:cNvPr>
          <p:cNvSpPr/>
          <p:nvPr userDrawn="1"/>
        </p:nvSpPr>
        <p:spPr>
          <a:xfrm>
            <a:off x="215899" y="6367905"/>
            <a:ext cx="1410167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A32F6B2E-A1DF-4745-86AF-FDC70D208D58}"/>
              </a:ext>
            </a:extLst>
          </p:cNvPr>
          <p:cNvSpPr/>
          <p:nvPr userDrawn="1"/>
        </p:nvSpPr>
        <p:spPr>
          <a:xfrm flipH="1">
            <a:off x="1847737" y="6396952"/>
            <a:ext cx="741540" cy="432000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31581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922E5101-971A-4B16-A220-05A36E506434}"/>
              </a:ext>
            </a:extLst>
          </p:cNvPr>
          <p:cNvSpPr/>
          <p:nvPr userDrawn="1"/>
        </p:nvSpPr>
        <p:spPr>
          <a:xfrm>
            <a:off x="0" y="1"/>
            <a:ext cx="3323726" cy="2450473"/>
          </a:xfrm>
          <a:prstGeom prst="rect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F2BCD7D8-8E71-4134-A8A5-F18EC2C08776}"/>
              </a:ext>
            </a:extLst>
          </p:cNvPr>
          <p:cNvSpPr/>
          <p:nvPr userDrawn="1"/>
        </p:nvSpPr>
        <p:spPr>
          <a:xfrm flipV="1">
            <a:off x="1291116" y="1960379"/>
            <a:ext cx="2471737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C6A74799-CC8A-4E50-BE2F-69CFB22EB6DE}"/>
              </a:ext>
            </a:extLst>
          </p:cNvPr>
          <p:cNvSpPr/>
          <p:nvPr userDrawn="1"/>
        </p:nvSpPr>
        <p:spPr>
          <a:xfrm flipV="1">
            <a:off x="2526985" y="1470285"/>
            <a:ext cx="1124881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91A6C00F-8C08-4281-BD73-93D3D46D89DD}"/>
              </a:ext>
            </a:extLst>
          </p:cNvPr>
          <p:cNvSpPr/>
          <p:nvPr userDrawn="1"/>
        </p:nvSpPr>
        <p:spPr>
          <a:xfrm flipV="1">
            <a:off x="1776734" y="980191"/>
            <a:ext cx="2471737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52A3799D-CDBD-412D-B013-AD8400F395B9}"/>
              </a:ext>
            </a:extLst>
          </p:cNvPr>
          <p:cNvSpPr/>
          <p:nvPr userDrawn="1"/>
        </p:nvSpPr>
        <p:spPr>
          <a:xfrm flipV="1">
            <a:off x="2882585" y="490096"/>
            <a:ext cx="769281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CA44A913-748E-4EAF-B031-4757DAC9C639}"/>
              </a:ext>
            </a:extLst>
          </p:cNvPr>
          <p:cNvSpPr/>
          <p:nvPr userDrawn="1"/>
        </p:nvSpPr>
        <p:spPr>
          <a:xfrm flipV="1">
            <a:off x="2882585" y="0"/>
            <a:ext cx="1341617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54B4BD75-080B-463E-A164-7C24246E1A52}"/>
              </a:ext>
            </a:extLst>
          </p:cNvPr>
          <p:cNvSpPr/>
          <p:nvPr userDrawn="1"/>
        </p:nvSpPr>
        <p:spPr>
          <a:xfrm flipV="1">
            <a:off x="1109350" y="0"/>
            <a:ext cx="2471737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AF33505F-DCD1-435D-BBA6-7ACC6F5C8558}"/>
              </a:ext>
            </a:extLst>
          </p:cNvPr>
          <p:cNvSpPr/>
          <p:nvPr userDrawn="1"/>
        </p:nvSpPr>
        <p:spPr>
          <a:xfrm>
            <a:off x="3273910" y="565346"/>
            <a:ext cx="885015" cy="339594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DD05CEA0-D08F-4D7D-A204-757F4CC18FBF}"/>
              </a:ext>
            </a:extLst>
          </p:cNvPr>
          <p:cNvSpPr/>
          <p:nvPr userDrawn="1"/>
        </p:nvSpPr>
        <p:spPr>
          <a:xfrm>
            <a:off x="4288027" y="565346"/>
            <a:ext cx="338400" cy="339594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238E6FBC-940F-4E6F-AEEE-42BCAE7C8130}"/>
              </a:ext>
            </a:extLst>
          </p:cNvPr>
          <p:cNvSpPr/>
          <p:nvPr userDrawn="1"/>
        </p:nvSpPr>
        <p:spPr>
          <a:xfrm>
            <a:off x="9308344" y="5462965"/>
            <a:ext cx="338400" cy="339594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EC9AD48E-ABC1-443E-A506-5F230365C7F7}"/>
              </a:ext>
            </a:extLst>
          </p:cNvPr>
          <p:cNvSpPr/>
          <p:nvPr userDrawn="1"/>
        </p:nvSpPr>
        <p:spPr>
          <a:xfrm>
            <a:off x="10579101" y="5387714"/>
            <a:ext cx="1612900" cy="1470286"/>
          </a:xfrm>
          <a:prstGeom prst="rect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8" name="사각형: 둥근 모서리 57">
            <a:extLst>
              <a:ext uri="{FF2B5EF4-FFF2-40B4-BE49-F238E27FC236}">
                <a16:creationId xmlns:a16="http://schemas.microsoft.com/office/drawing/2014/main" id="{FD365936-3F7A-4F3F-B53A-5D0C2BCE5A49}"/>
              </a:ext>
            </a:extLst>
          </p:cNvPr>
          <p:cNvSpPr/>
          <p:nvPr userDrawn="1"/>
        </p:nvSpPr>
        <p:spPr>
          <a:xfrm flipV="1">
            <a:off x="10200547" y="6367904"/>
            <a:ext cx="1846859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9" name="사각형: 둥근 모서리 58">
            <a:extLst>
              <a:ext uri="{FF2B5EF4-FFF2-40B4-BE49-F238E27FC236}">
                <a16:creationId xmlns:a16="http://schemas.microsoft.com/office/drawing/2014/main" id="{FF9BAE63-A4B5-422E-A608-218D89BC4D4B}"/>
              </a:ext>
            </a:extLst>
          </p:cNvPr>
          <p:cNvSpPr/>
          <p:nvPr userDrawn="1"/>
        </p:nvSpPr>
        <p:spPr>
          <a:xfrm flipV="1">
            <a:off x="9466395" y="5877808"/>
            <a:ext cx="1468305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0" name="사각형: 둥근 모서리 59">
            <a:extLst>
              <a:ext uri="{FF2B5EF4-FFF2-40B4-BE49-F238E27FC236}">
                <a16:creationId xmlns:a16="http://schemas.microsoft.com/office/drawing/2014/main" id="{891C4D66-28D2-4A4C-8AB9-009A4B46ADBB}"/>
              </a:ext>
            </a:extLst>
          </p:cNvPr>
          <p:cNvSpPr/>
          <p:nvPr userDrawn="1"/>
        </p:nvSpPr>
        <p:spPr>
          <a:xfrm flipV="1">
            <a:off x="9827092" y="5387713"/>
            <a:ext cx="2039965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37404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76B71D5-3BA9-4802-AF49-14A0CA519941}"/>
              </a:ext>
            </a:extLst>
          </p:cNvPr>
          <p:cNvSpPr/>
          <p:nvPr userDrawn="1"/>
        </p:nvSpPr>
        <p:spPr>
          <a:xfrm>
            <a:off x="0" y="0"/>
            <a:ext cx="3279775" cy="6858000"/>
          </a:xfrm>
          <a:prstGeom prst="rect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CAEEF37C-785E-4359-BCE4-60F7DB07B6A1}"/>
              </a:ext>
            </a:extLst>
          </p:cNvPr>
          <p:cNvSpPr/>
          <p:nvPr userDrawn="1"/>
        </p:nvSpPr>
        <p:spPr>
          <a:xfrm>
            <a:off x="2073276" y="0"/>
            <a:ext cx="1505881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E6644932-E4FC-477F-9F0E-454785BD37BE}"/>
              </a:ext>
            </a:extLst>
          </p:cNvPr>
          <p:cNvSpPr/>
          <p:nvPr userDrawn="1"/>
        </p:nvSpPr>
        <p:spPr>
          <a:xfrm>
            <a:off x="1218407" y="490095"/>
            <a:ext cx="2471737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4DF703EE-FDBD-4001-8BAA-8023DB2029F0}"/>
              </a:ext>
            </a:extLst>
          </p:cNvPr>
          <p:cNvSpPr/>
          <p:nvPr userDrawn="1"/>
        </p:nvSpPr>
        <p:spPr>
          <a:xfrm>
            <a:off x="2454276" y="980189"/>
            <a:ext cx="1124881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3053A076-BC4B-4E96-8385-791F0696A969}"/>
              </a:ext>
            </a:extLst>
          </p:cNvPr>
          <p:cNvSpPr/>
          <p:nvPr userDrawn="1"/>
        </p:nvSpPr>
        <p:spPr>
          <a:xfrm>
            <a:off x="1704025" y="1470283"/>
            <a:ext cx="2471737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7C6D6877-105D-4105-B654-D28279B4A225}"/>
              </a:ext>
            </a:extLst>
          </p:cNvPr>
          <p:cNvSpPr/>
          <p:nvPr userDrawn="1"/>
        </p:nvSpPr>
        <p:spPr>
          <a:xfrm>
            <a:off x="2809876" y="1960378"/>
            <a:ext cx="769281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4B435404-CCF2-456B-A239-22D1A3DBA776}"/>
              </a:ext>
            </a:extLst>
          </p:cNvPr>
          <p:cNvSpPr/>
          <p:nvPr userDrawn="1"/>
        </p:nvSpPr>
        <p:spPr>
          <a:xfrm>
            <a:off x="2352676" y="2940568"/>
            <a:ext cx="1226481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D4298CA6-7139-49AE-B20A-52B250C162E9}"/>
              </a:ext>
            </a:extLst>
          </p:cNvPr>
          <p:cNvSpPr/>
          <p:nvPr userDrawn="1"/>
        </p:nvSpPr>
        <p:spPr>
          <a:xfrm>
            <a:off x="1392827" y="3430663"/>
            <a:ext cx="2703086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C7B49050-960A-4B5B-8A51-BE66B07B7FDC}"/>
              </a:ext>
            </a:extLst>
          </p:cNvPr>
          <p:cNvSpPr/>
          <p:nvPr userDrawn="1"/>
        </p:nvSpPr>
        <p:spPr>
          <a:xfrm>
            <a:off x="2809876" y="3920757"/>
            <a:ext cx="769281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DD5F117D-BAD6-49D7-A719-2F5731C8CF60}"/>
              </a:ext>
            </a:extLst>
          </p:cNvPr>
          <p:cNvSpPr/>
          <p:nvPr userDrawn="1"/>
        </p:nvSpPr>
        <p:spPr>
          <a:xfrm>
            <a:off x="2809876" y="2450474"/>
            <a:ext cx="1341617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779321AE-9E7E-4E74-83B5-B91324A790B0}"/>
              </a:ext>
            </a:extLst>
          </p:cNvPr>
          <p:cNvSpPr/>
          <p:nvPr userDrawn="1"/>
        </p:nvSpPr>
        <p:spPr>
          <a:xfrm>
            <a:off x="1036641" y="2450474"/>
            <a:ext cx="2471737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23624344-4039-418D-B1EC-B2A6D451116A}"/>
              </a:ext>
            </a:extLst>
          </p:cNvPr>
          <p:cNvSpPr/>
          <p:nvPr userDrawn="1"/>
        </p:nvSpPr>
        <p:spPr>
          <a:xfrm>
            <a:off x="2352676" y="4900945"/>
            <a:ext cx="1226481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43CDB784-182C-4C27-B45F-1949C1340581}"/>
              </a:ext>
            </a:extLst>
          </p:cNvPr>
          <p:cNvSpPr/>
          <p:nvPr userDrawn="1"/>
        </p:nvSpPr>
        <p:spPr>
          <a:xfrm>
            <a:off x="2665113" y="75250"/>
            <a:ext cx="885015" cy="339594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F1FA5C24-F7C4-48AA-B016-1D0C4EC8232F}"/>
              </a:ext>
            </a:extLst>
          </p:cNvPr>
          <p:cNvSpPr/>
          <p:nvPr userDrawn="1"/>
        </p:nvSpPr>
        <p:spPr>
          <a:xfrm>
            <a:off x="4442510" y="3505913"/>
            <a:ext cx="338400" cy="339594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1E451B52-943B-4FD3-BD75-F4F04407E57C}"/>
              </a:ext>
            </a:extLst>
          </p:cNvPr>
          <p:cNvSpPr/>
          <p:nvPr userDrawn="1"/>
        </p:nvSpPr>
        <p:spPr>
          <a:xfrm>
            <a:off x="2352676" y="4410851"/>
            <a:ext cx="2034519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33B1F5B9-8857-47FD-9CEC-74328AB4A869}"/>
              </a:ext>
            </a:extLst>
          </p:cNvPr>
          <p:cNvSpPr/>
          <p:nvPr userDrawn="1"/>
        </p:nvSpPr>
        <p:spPr>
          <a:xfrm>
            <a:off x="957729" y="4410851"/>
            <a:ext cx="2471737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642A182C-0E28-4A70-ADD0-30CC611F6E0B}"/>
              </a:ext>
            </a:extLst>
          </p:cNvPr>
          <p:cNvSpPr/>
          <p:nvPr userDrawn="1"/>
        </p:nvSpPr>
        <p:spPr>
          <a:xfrm>
            <a:off x="1392827" y="5387717"/>
            <a:ext cx="2703086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1C6F993E-2B96-44D3-B082-CB28431206AB}"/>
              </a:ext>
            </a:extLst>
          </p:cNvPr>
          <p:cNvSpPr/>
          <p:nvPr userDrawn="1"/>
        </p:nvSpPr>
        <p:spPr>
          <a:xfrm>
            <a:off x="2809876" y="5877810"/>
            <a:ext cx="769281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7C936405-FE6C-42B1-907C-D5B854F3198E}"/>
              </a:ext>
            </a:extLst>
          </p:cNvPr>
          <p:cNvSpPr/>
          <p:nvPr userDrawn="1"/>
        </p:nvSpPr>
        <p:spPr>
          <a:xfrm>
            <a:off x="2809876" y="6367905"/>
            <a:ext cx="1365886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8A1867BD-FB9D-4529-BA6F-E9D595E134BC}"/>
              </a:ext>
            </a:extLst>
          </p:cNvPr>
          <p:cNvSpPr/>
          <p:nvPr userDrawn="1"/>
        </p:nvSpPr>
        <p:spPr>
          <a:xfrm>
            <a:off x="957729" y="6367905"/>
            <a:ext cx="2471737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8" name="사각형: 둥근 모서리 57">
            <a:extLst>
              <a:ext uri="{FF2B5EF4-FFF2-40B4-BE49-F238E27FC236}">
                <a16:creationId xmlns:a16="http://schemas.microsoft.com/office/drawing/2014/main" id="{862F6D69-682D-4FA4-910E-7B68B5043287}"/>
              </a:ext>
            </a:extLst>
          </p:cNvPr>
          <p:cNvSpPr/>
          <p:nvPr userDrawn="1"/>
        </p:nvSpPr>
        <p:spPr>
          <a:xfrm>
            <a:off x="4329408" y="1545533"/>
            <a:ext cx="611393" cy="339594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77071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직사각형 47">
            <a:extLst>
              <a:ext uri="{FF2B5EF4-FFF2-40B4-BE49-F238E27FC236}">
                <a16:creationId xmlns:a16="http://schemas.microsoft.com/office/drawing/2014/main" id="{98A8D9C3-984A-4BBA-808A-C37742B882E2}"/>
              </a:ext>
            </a:extLst>
          </p:cNvPr>
          <p:cNvSpPr/>
          <p:nvPr userDrawn="1"/>
        </p:nvSpPr>
        <p:spPr>
          <a:xfrm>
            <a:off x="9720262" y="4900946"/>
            <a:ext cx="2471738" cy="1957054"/>
          </a:xfrm>
          <a:prstGeom prst="rect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73C390F6-E210-4343-BABC-53A73DB0A645}"/>
              </a:ext>
            </a:extLst>
          </p:cNvPr>
          <p:cNvSpPr/>
          <p:nvPr userDrawn="1"/>
        </p:nvSpPr>
        <p:spPr>
          <a:xfrm>
            <a:off x="0" y="0"/>
            <a:ext cx="2665113" cy="1960378"/>
          </a:xfrm>
          <a:prstGeom prst="rect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34126B17-D2CB-46FB-BEE3-CEA3E9D3B9B7}"/>
              </a:ext>
            </a:extLst>
          </p:cNvPr>
          <p:cNvSpPr/>
          <p:nvPr userDrawn="1"/>
        </p:nvSpPr>
        <p:spPr>
          <a:xfrm>
            <a:off x="2073276" y="0"/>
            <a:ext cx="1505881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EAC730B7-65D5-4D88-A593-B1391986A71F}"/>
              </a:ext>
            </a:extLst>
          </p:cNvPr>
          <p:cNvSpPr/>
          <p:nvPr userDrawn="1"/>
        </p:nvSpPr>
        <p:spPr>
          <a:xfrm>
            <a:off x="1218407" y="490095"/>
            <a:ext cx="2471737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39E33D3C-818C-48CA-8C4D-BA6121E03DBE}"/>
              </a:ext>
            </a:extLst>
          </p:cNvPr>
          <p:cNvSpPr/>
          <p:nvPr userDrawn="1"/>
        </p:nvSpPr>
        <p:spPr>
          <a:xfrm>
            <a:off x="2454276" y="980189"/>
            <a:ext cx="1124881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A13B22C8-0580-4782-928F-19EF2191F1B4}"/>
              </a:ext>
            </a:extLst>
          </p:cNvPr>
          <p:cNvSpPr/>
          <p:nvPr userDrawn="1"/>
        </p:nvSpPr>
        <p:spPr>
          <a:xfrm>
            <a:off x="1704025" y="1470283"/>
            <a:ext cx="1324925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ECB2EB56-3799-40A7-B3CF-84BBC4F447F0}"/>
              </a:ext>
            </a:extLst>
          </p:cNvPr>
          <p:cNvSpPr/>
          <p:nvPr userDrawn="1"/>
        </p:nvSpPr>
        <p:spPr>
          <a:xfrm>
            <a:off x="2665113" y="75250"/>
            <a:ext cx="885015" cy="339594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B4D7E505-EA99-472A-8A64-21A86D61D035}"/>
              </a:ext>
            </a:extLst>
          </p:cNvPr>
          <p:cNvSpPr/>
          <p:nvPr userDrawn="1"/>
        </p:nvSpPr>
        <p:spPr>
          <a:xfrm>
            <a:off x="8389619" y="5953062"/>
            <a:ext cx="611393" cy="339594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2520FC21-4BD6-43C9-9C31-1DED59159CA8}"/>
              </a:ext>
            </a:extLst>
          </p:cNvPr>
          <p:cNvSpPr/>
          <p:nvPr userDrawn="1"/>
        </p:nvSpPr>
        <p:spPr>
          <a:xfrm>
            <a:off x="7827536" y="5391040"/>
            <a:ext cx="2230864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0EE7FDAE-9BDF-4BA2-9498-6795CDA20211}"/>
              </a:ext>
            </a:extLst>
          </p:cNvPr>
          <p:cNvSpPr/>
          <p:nvPr userDrawn="1"/>
        </p:nvSpPr>
        <p:spPr>
          <a:xfrm>
            <a:off x="9376230" y="4900946"/>
            <a:ext cx="1194972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2EBA8716-A1B2-4CA4-9FB8-52B44040C4DB}"/>
              </a:ext>
            </a:extLst>
          </p:cNvPr>
          <p:cNvSpPr/>
          <p:nvPr userDrawn="1"/>
        </p:nvSpPr>
        <p:spPr>
          <a:xfrm>
            <a:off x="9173028" y="5877812"/>
            <a:ext cx="2978389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59279A8A-C1D6-4776-9A2F-EFA31B8C3D50}"/>
              </a:ext>
            </a:extLst>
          </p:cNvPr>
          <p:cNvSpPr/>
          <p:nvPr userDrawn="1"/>
        </p:nvSpPr>
        <p:spPr>
          <a:xfrm>
            <a:off x="8839201" y="6367905"/>
            <a:ext cx="1219200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46556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64A8403-9DFE-4F62-AB6C-4AAEAB754BE6}"/>
              </a:ext>
            </a:extLst>
          </p:cNvPr>
          <p:cNvSpPr/>
          <p:nvPr userDrawn="1"/>
        </p:nvSpPr>
        <p:spPr>
          <a:xfrm>
            <a:off x="0" y="5387716"/>
            <a:ext cx="1476375" cy="1470283"/>
          </a:xfrm>
          <a:prstGeom prst="rect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4D6B087-E19B-401B-B9A2-9D808D3CD0AD}"/>
              </a:ext>
            </a:extLst>
          </p:cNvPr>
          <p:cNvSpPr/>
          <p:nvPr userDrawn="1"/>
        </p:nvSpPr>
        <p:spPr>
          <a:xfrm>
            <a:off x="215900" y="5387717"/>
            <a:ext cx="1559858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3E542567-89BE-4FDE-AF70-366BDDDD66C9}"/>
              </a:ext>
            </a:extLst>
          </p:cNvPr>
          <p:cNvSpPr/>
          <p:nvPr userDrawn="1"/>
        </p:nvSpPr>
        <p:spPr>
          <a:xfrm>
            <a:off x="1006476" y="5877810"/>
            <a:ext cx="769281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AFAF2DF7-B889-4872-82AC-4372AAA04E09}"/>
              </a:ext>
            </a:extLst>
          </p:cNvPr>
          <p:cNvSpPr/>
          <p:nvPr userDrawn="1"/>
        </p:nvSpPr>
        <p:spPr>
          <a:xfrm>
            <a:off x="2809876" y="6367905"/>
            <a:ext cx="1365886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E9FCD05-31D2-423D-A2BF-694AD323196A}"/>
              </a:ext>
            </a:extLst>
          </p:cNvPr>
          <p:cNvSpPr/>
          <p:nvPr userDrawn="1"/>
        </p:nvSpPr>
        <p:spPr>
          <a:xfrm>
            <a:off x="11270321" y="-1"/>
            <a:ext cx="921679" cy="1470283"/>
          </a:xfrm>
          <a:prstGeom prst="rect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135E67FD-B46A-459D-9607-58E1C2B10953}"/>
              </a:ext>
            </a:extLst>
          </p:cNvPr>
          <p:cNvSpPr/>
          <p:nvPr userDrawn="1"/>
        </p:nvSpPr>
        <p:spPr>
          <a:xfrm>
            <a:off x="10134601" y="0"/>
            <a:ext cx="1576838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A1FDF7BC-FE9B-42E7-BAC6-FCF4C9DAF103}"/>
              </a:ext>
            </a:extLst>
          </p:cNvPr>
          <p:cNvSpPr/>
          <p:nvPr userDrawn="1"/>
        </p:nvSpPr>
        <p:spPr>
          <a:xfrm>
            <a:off x="10942157" y="980188"/>
            <a:ext cx="769281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A27EC9AF-42C0-4C2F-A9E2-AFA9121E1DEE}"/>
              </a:ext>
            </a:extLst>
          </p:cNvPr>
          <p:cNvSpPr/>
          <p:nvPr userDrawn="1"/>
        </p:nvSpPr>
        <p:spPr>
          <a:xfrm>
            <a:off x="9109683" y="490093"/>
            <a:ext cx="2471737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55006F55-B2DD-4594-9FA4-060CDF0CEA4F}"/>
              </a:ext>
            </a:extLst>
          </p:cNvPr>
          <p:cNvSpPr/>
          <p:nvPr userDrawn="1"/>
        </p:nvSpPr>
        <p:spPr>
          <a:xfrm>
            <a:off x="810952" y="6367905"/>
            <a:ext cx="1365886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E9BE75D4-469C-434C-85C9-440AAE0FA4DE}"/>
              </a:ext>
            </a:extLst>
          </p:cNvPr>
          <p:cNvSpPr/>
          <p:nvPr userDrawn="1"/>
        </p:nvSpPr>
        <p:spPr>
          <a:xfrm>
            <a:off x="215899" y="6367905"/>
            <a:ext cx="1410167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09223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5E8DDA38-AC81-4AA0-92F9-157E9BDB7637}"/>
              </a:ext>
            </a:extLst>
          </p:cNvPr>
          <p:cNvSpPr/>
          <p:nvPr userDrawn="1"/>
        </p:nvSpPr>
        <p:spPr>
          <a:xfrm flipH="1">
            <a:off x="5925490" y="0"/>
            <a:ext cx="6266509" cy="6858000"/>
          </a:xfrm>
          <a:prstGeom prst="rect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6B2E8276-45AD-47CC-A07E-86B4A0341019}"/>
              </a:ext>
            </a:extLst>
          </p:cNvPr>
          <p:cNvSpPr/>
          <p:nvPr userDrawn="1"/>
        </p:nvSpPr>
        <p:spPr>
          <a:xfrm flipH="1">
            <a:off x="5626110" y="0"/>
            <a:ext cx="1505881" cy="62345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4C300D8-822E-41A5-B3A6-B96BEF82024E}"/>
              </a:ext>
            </a:extLst>
          </p:cNvPr>
          <p:cNvSpPr/>
          <p:nvPr userDrawn="1"/>
        </p:nvSpPr>
        <p:spPr>
          <a:xfrm flipH="1">
            <a:off x="5515123" y="623455"/>
            <a:ext cx="2471737" cy="62345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C564C362-1C9E-4CFD-8402-274045CB9FE8}"/>
              </a:ext>
            </a:extLst>
          </p:cNvPr>
          <p:cNvSpPr/>
          <p:nvPr userDrawn="1"/>
        </p:nvSpPr>
        <p:spPr>
          <a:xfrm flipH="1">
            <a:off x="5626110" y="1246909"/>
            <a:ext cx="1124881" cy="62345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0E9885FF-9016-42FA-9BE9-43952A87E66E}"/>
              </a:ext>
            </a:extLst>
          </p:cNvPr>
          <p:cNvSpPr/>
          <p:nvPr userDrawn="1"/>
        </p:nvSpPr>
        <p:spPr>
          <a:xfrm flipH="1">
            <a:off x="5029505" y="1870363"/>
            <a:ext cx="2471737" cy="62345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6945AB2C-900D-4F5E-A222-C6082D479680}"/>
              </a:ext>
            </a:extLst>
          </p:cNvPr>
          <p:cNvSpPr/>
          <p:nvPr userDrawn="1"/>
        </p:nvSpPr>
        <p:spPr>
          <a:xfrm flipH="1">
            <a:off x="5626110" y="2493818"/>
            <a:ext cx="769281" cy="62345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EE3D5F0A-4AE3-403B-9A9D-3675329B54F7}"/>
              </a:ext>
            </a:extLst>
          </p:cNvPr>
          <p:cNvSpPr/>
          <p:nvPr userDrawn="1"/>
        </p:nvSpPr>
        <p:spPr>
          <a:xfrm flipH="1">
            <a:off x="5626110" y="3740728"/>
            <a:ext cx="1226481" cy="62345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CBCFAA9F-932D-4E25-A766-B15D09154A91}"/>
              </a:ext>
            </a:extLst>
          </p:cNvPr>
          <p:cNvSpPr/>
          <p:nvPr userDrawn="1"/>
        </p:nvSpPr>
        <p:spPr>
          <a:xfrm flipH="1">
            <a:off x="5109354" y="4364183"/>
            <a:ext cx="2703086" cy="62345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31A1416A-6D78-4A4C-A293-58B7B40A632A}"/>
              </a:ext>
            </a:extLst>
          </p:cNvPr>
          <p:cNvSpPr/>
          <p:nvPr userDrawn="1"/>
        </p:nvSpPr>
        <p:spPr>
          <a:xfrm flipH="1">
            <a:off x="5626110" y="4987637"/>
            <a:ext cx="769281" cy="62345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A010F7F1-6558-46CC-B854-0E3550E39620}"/>
              </a:ext>
            </a:extLst>
          </p:cNvPr>
          <p:cNvSpPr/>
          <p:nvPr userDrawn="1"/>
        </p:nvSpPr>
        <p:spPr>
          <a:xfrm flipH="1">
            <a:off x="5053774" y="3117274"/>
            <a:ext cx="1341617" cy="62345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EC1B4D9D-AAA4-4264-BC5C-8A80460A4DA0}"/>
              </a:ext>
            </a:extLst>
          </p:cNvPr>
          <p:cNvSpPr/>
          <p:nvPr userDrawn="1"/>
        </p:nvSpPr>
        <p:spPr>
          <a:xfrm flipH="1">
            <a:off x="5696889" y="3117274"/>
            <a:ext cx="2471737" cy="62345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BE3BF74D-7550-4624-9100-2B40B0D252C5}"/>
              </a:ext>
            </a:extLst>
          </p:cNvPr>
          <p:cNvSpPr/>
          <p:nvPr userDrawn="1"/>
        </p:nvSpPr>
        <p:spPr>
          <a:xfrm flipH="1">
            <a:off x="5626110" y="6234545"/>
            <a:ext cx="1226481" cy="62345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986341B7-7339-4AA6-A20E-7621376EC921}"/>
              </a:ext>
            </a:extLst>
          </p:cNvPr>
          <p:cNvSpPr/>
          <p:nvPr userDrawn="1"/>
        </p:nvSpPr>
        <p:spPr>
          <a:xfrm flipH="1">
            <a:off x="3924299" y="719182"/>
            <a:ext cx="1385639" cy="432000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E3192311-323E-47BE-98A1-5CCB17B5F785}"/>
              </a:ext>
            </a:extLst>
          </p:cNvPr>
          <p:cNvSpPr/>
          <p:nvPr userDrawn="1"/>
        </p:nvSpPr>
        <p:spPr>
          <a:xfrm flipH="1">
            <a:off x="4818072" y="5611091"/>
            <a:ext cx="2034519" cy="62345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1A6B7FA8-935D-4EF0-8A5F-9E4EED358713}"/>
              </a:ext>
            </a:extLst>
          </p:cNvPr>
          <p:cNvSpPr/>
          <p:nvPr userDrawn="1"/>
        </p:nvSpPr>
        <p:spPr>
          <a:xfrm flipH="1">
            <a:off x="5775801" y="5611091"/>
            <a:ext cx="2471737" cy="62345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310F7B79-62AC-4C03-AC5E-D89F92BF8B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-12" t="-25" r="-12" b="-25"/>
          <a:stretch/>
        </p:blipFill>
        <p:spPr>
          <a:xfrm>
            <a:off x="1140115" y="1498600"/>
            <a:ext cx="3981600" cy="3934800"/>
          </a:xfrm>
          <a:prstGeom prst="rect">
            <a:avLst/>
          </a:prstGeom>
        </p:spPr>
      </p:pic>
      <p:sp>
        <p:nvSpPr>
          <p:cNvPr id="6" name="그림 개체 틀 12">
            <a:extLst>
              <a:ext uri="{FF2B5EF4-FFF2-40B4-BE49-F238E27FC236}">
                <a16:creationId xmlns:a16="http://schemas.microsoft.com/office/drawing/2014/main" id="{4F56446C-C9B3-4224-9B80-612AE5EA474C}"/>
              </a:ext>
            </a:extLst>
          </p:cNvPr>
          <p:cNvSpPr>
            <a:spLocks noGrp="1"/>
          </p:cNvSpPr>
          <p:nvPr userDrawn="1">
            <p:ph type="pic" sz="quarter" idx="23" hasCustomPrompt="1"/>
          </p:nvPr>
        </p:nvSpPr>
        <p:spPr>
          <a:xfrm>
            <a:off x="741849" y="1651001"/>
            <a:ext cx="3987806" cy="398779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AC8B33F9-439C-42AA-B1DA-82D6B839DE4F}"/>
              </a:ext>
            </a:extLst>
          </p:cNvPr>
          <p:cNvSpPr/>
          <p:nvPr userDrawn="1"/>
        </p:nvSpPr>
        <p:spPr>
          <a:xfrm flipH="1">
            <a:off x="2025707" y="5703361"/>
            <a:ext cx="432000" cy="432000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1A4AD110-F968-4AD2-9EC5-274155916163}"/>
              </a:ext>
            </a:extLst>
          </p:cNvPr>
          <p:cNvSpPr/>
          <p:nvPr userDrawn="1"/>
        </p:nvSpPr>
        <p:spPr>
          <a:xfrm flipH="1">
            <a:off x="445701" y="5703361"/>
            <a:ext cx="1385639" cy="432000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87788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81566DE-EFE1-4169-A80E-00EBB198D44C}"/>
              </a:ext>
            </a:extLst>
          </p:cNvPr>
          <p:cNvSpPr/>
          <p:nvPr userDrawn="1"/>
        </p:nvSpPr>
        <p:spPr>
          <a:xfrm flipV="1">
            <a:off x="0" y="0"/>
            <a:ext cx="1476375" cy="1470283"/>
          </a:xfrm>
          <a:prstGeom prst="rect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543E4CDD-1C94-433B-B489-7AA2F44F994C}"/>
              </a:ext>
            </a:extLst>
          </p:cNvPr>
          <p:cNvSpPr/>
          <p:nvPr userDrawn="1"/>
        </p:nvSpPr>
        <p:spPr>
          <a:xfrm flipV="1">
            <a:off x="215900" y="980186"/>
            <a:ext cx="1455999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69120132-0FF2-4D4B-A376-A0D1A9D61E3C}"/>
              </a:ext>
            </a:extLst>
          </p:cNvPr>
          <p:cNvSpPr/>
          <p:nvPr userDrawn="1"/>
        </p:nvSpPr>
        <p:spPr>
          <a:xfrm flipV="1">
            <a:off x="1006476" y="490094"/>
            <a:ext cx="769281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14DC913D-E626-4685-8510-84F93A947F67}"/>
              </a:ext>
            </a:extLst>
          </p:cNvPr>
          <p:cNvSpPr/>
          <p:nvPr userDrawn="1"/>
        </p:nvSpPr>
        <p:spPr>
          <a:xfrm flipV="1">
            <a:off x="2809876" y="-1"/>
            <a:ext cx="1365886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DF114B6-FF08-4196-8FC3-9F98ECF41DB9}"/>
              </a:ext>
            </a:extLst>
          </p:cNvPr>
          <p:cNvSpPr/>
          <p:nvPr userDrawn="1"/>
        </p:nvSpPr>
        <p:spPr>
          <a:xfrm flipV="1">
            <a:off x="11270321" y="5387717"/>
            <a:ext cx="921679" cy="1470283"/>
          </a:xfrm>
          <a:prstGeom prst="rect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CC497E34-4BAD-46D4-AA3C-E6476AD6D1B3}"/>
              </a:ext>
            </a:extLst>
          </p:cNvPr>
          <p:cNvSpPr/>
          <p:nvPr userDrawn="1"/>
        </p:nvSpPr>
        <p:spPr>
          <a:xfrm flipV="1">
            <a:off x="10134601" y="6367904"/>
            <a:ext cx="1576838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62A0B96D-CD82-4F6E-8188-3C049AF731DA}"/>
              </a:ext>
            </a:extLst>
          </p:cNvPr>
          <p:cNvSpPr/>
          <p:nvPr userDrawn="1"/>
        </p:nvSpPr>
        <p:spPr>
          <a:xfrm flipV="1">
            <a:off x="10942157" y="5387716"/>
            <a:ext cx="769281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990A7852-7846-4B16-BF12-0399F1330BB7}"/>
              </a:ext>
            </a:extLst>
          </p:cNvPr>
          <p:cNvSpPr/>
          <p:nvPr userDrawn="1"/>
        </p:nvSpPr>
        <p:spPr>
          <a:xfrm flipV="1">
            <a:off x="9109683" y="5877811"/>
            <a:ext cx="2471737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13D6B116-7888-467B-9498-321D769C8063}"/>
              </a:ext>
            </a:extLst>
          </p:cNvPr>
          <p:cNvSpPr/>
          <p:nvPr userDrawn="1"/>
        </p:nvSpPr>
        <p:spPr>
          <a:xfrm flipV="1">
            <a:off x="810952" y="-1"/>
            <a:ext cx="1365886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9C4E6BF1-9E33-4FB9-AFC1-5DBD198291E0}"/>
              </a:ext>
            </a:extLst>
          </p:cNvPr>
          <p:cNvSpPr/>
          <p:nvPr userDrawn="1"/>
        </p:nvSpPr>
        <p:spPr>
          <a:xfrm flipV="1">
            <a:off x="215899" y="-2"/>
            <a:ext cx="2387601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9CB59984-4D29-49A4-9C4C-F5D4D527CE78}"/>
              </a:ext>
            </a:extLst>
          </p:cNvPr>
          <p:cNvSpPr/>
          <p:nvPr userDrawn="1"/>
        </p:nvSpPr>
        <p:spPr>
          <a:xfrm flipH="1">
            <a:off x="2924090" y="29045"/>
            <a:ext cx="432000" cy="432000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91F74C35-9C28-4327-A4B1-0F045E5F0B30}"/>
              </a:ext>
            </a:extLst>
          </p:cNvPr>
          <p:cNvSpPr/>
          <p:nvPr userDrawn="1"/>
        </p:nvSpPr>
        <p:spPr>
          <a:xfrm flipH="1">
            <a:off x="9109683" y="6396951"/>
            <a:ext cx="864319" cy="432000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70889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67B0494-B688-4630-951A-634E3375F9AC}"/>
              </a:ext>
            </a:extLst>
          </p:cNvPr>
          <p:cNvSpPr/>
          <p:nvPr userDrawn="1"/>
        </p:nvSpPr>
        <p:spPr>
          <a:xfrm>
            <a:off x="1" y="5387716"/>
            <a:ext cx="769282" cy="1470283"/>
          </a:xfrm>
          <a:prstGeom prst="rect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2BD9ED51-259F-46FA-8BE8-5394DEB4842A}"/>
              </a:ext>
            </a:extLst>
          </p:cNvPr>
          <p:cNvSpPr/>
          <p:nvPr userDrawn="1"/>
        </p:nvSpPr>
        <p:spPr>
          <a:xfrm>
            <a:off x="215900" y="5387717"/>
            <a:ext cx="965200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70ABF160-A404-47D7-A8F4-D86BE686E7B2}"/>
              </a:ext>
            </a:extLst>
          </p:cNvPr>
          <p:cNvSpPr/>
          <p:nvPr userDrawn="1"/>
        </p:nvSpPr>
        <p:spPr>
          <a:xfrm>
            <a:off x="453488" y="5877810"/>
            <a:ext cx="769281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67B89B1-3201-40B4-9FE7-AC55D8072F93}"/>
              </a:ext>
            </a:extLst>
          </p:cNvPr>
          <p:cNvSpPr/>
          <p:nvPr userDrawn="1"/>
        </p:nvSpPr>
        <p:spPr>
          <a:xfrm>
            <a:off x="11270321" y="-1"/>
            <a:ext cx="921679" cy="1470283"/>
          </a:xfrm>
          <a:prstGeom prst="rect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C2ED2949-C1A6-42B3-8638-A0F4838FE812}"/>
              </a:ext>
            </a:extLst>
          </p:cNvPr>
          <p:cNvSpPr/>
          <p:nvPr userDrawn="1"/>
        </p:nvSpPr>
        <p:spPr>
          <a:xfrm>
            <a:off x="10134601" y="0"/>
            <a:ext cx="1576838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5033BF40-3374-4833-8D49-2BB28F47C417}"/>
              </a:ext>
            </a:extLst>
          </p:cNvPr>
          <p:cNvSpPr/>
          <p:nvPr userDrawn="1"/>
        </p:nvSpPr>
        <p:spPr>
          <a:xfrm>
            <a:off x="10942157" y="980188"/>
            <a:ext cx="769281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7C56544E-F606-4E17-B33E-43998B333E9C}"/>
              </a:ext>
            </a:extLst>
          </p:cNvPr>
          <p:cNvSpPr/>
          <p:nvPr userDrawn="1"/>
        </p:nvSpPr>
        <p:spPr>
          <a:xfrm>
            <a:off x="9109683" y="490093"/>
            <a:ext cx="2471737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2E19B893-D2BB-4665-A5F4-2B083C965522}"/>
              </a:ext>
            </a:extLst>
          </p:cNvPr>
          <p:cNvSpPr/>
          <p:nvPr userDrawn="1"/>
        </p:nvSpPr>
        <p:spPr>
          <a:xfrm>
            <a:off x="810952" y="6367905"/>
            <a:ext cx="1365886" cy="490095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2FC027BC-C0A1-4294-9914-99C45590EB79}"/>
              </a:ext>
            </a:extLst>
          </p:cNvPr>
          <p:cNvSpPr/>
          <p:nvPr userDrawn="1"/>
        </p:nvSpPr>
        <p:spPr>
          <a:xfrm>
            <a:off x="215899" y="6367905"/>
            <a:ext cx="1410167" cy="490095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55B9CA27-CFF6-46F5-A693-C40860C7EA9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85941" y="1953580"/>
            <a:ext cx="2870200" cy="2608942"/>
          </a:xfrm>
          <a:prstGeom prst="roundRect">
            <a:avLst>
              <a:gd name="adj" fmla="val 646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A3C21857-1B28-42F1-B713-7336086D21B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60900" y="1953580"/>
            <a:ext cx="2870200" cy="2608942"/>
          </a:xfrm>
          <a:prstGeom prst="roundRect">
            <a:avLst>
              <a:gd name="adj" fmla="val 646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4">
            <a:extLst>
              <a:ext uri="{FF2B5EF4-FFF2-40B4-BE49-F238E27FC236}">
                <a16:creationId xmlns:a16="http://schemas.microsoft.com/office/drawing/2014/main" id="{24B9AB14-1D51-48E4-B87E-70862DEE236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11227" y="1953580"/>
            <a:ext cx="2870200" cy="2608942"/>
          </a:xfrm>
          <a:prstGeom prst="roundRect">
            <a:avLst>
              <a:gd name="adj" fmla="val 646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E76D37E2-8AFD-4E46-8437-6E06235D0DCD}"/>
              </a:ext>
            </a:extLst>
          </p:cNvPr>
          <p:cNvSpPr/>
          <p:nvPr userDrawn="1"/>
        </p:nvSpPr>
        <p:spPr>
          <a:xfrm flipH="1">
            <a:off x="10346075" y="1009235"/>
            <a:ext cx="432000" cy="432000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40D2AAC5-4EE5-43A7-B548-F44181CA93B0}"/>
              </a:ext>
            </a:extLst>
          </p:cNvPr>
          <p:cNvSpPr/>
          <p:nvPr userDrawn="1"/>
        </p:nvSpPr>
        <p:spPr>
          <a:xfrm flipH="1">
            <a:off x="1847737" y="6396952"/>
            <a:ext cx="741540" cy="432000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45476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4A471EA2-DF13-462B-919F-0D0FB21661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03973" y="2075240"/>
            <a:ext cx="2384054" cy="238405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22D740AF-D1B9-4060-A306-8BE17CC7A80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57473" y="2075240"/>
            <a:ext cx="2384054" cy="238405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04E4F63D-9BEC-446E-9AD6-C790EB19BBB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50473" y="2075240"/>
            <a:ext cx="2384054" cy="238405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668F013-3A56-478E-9314-9920DF3AD330}"/>
              </a:ext>
            </a:extLst>
          </p:cNvPr>
          <p:cNvSpPr/>
          <p:nvPr userDrawn="1"/>
        </p:nvSpPr>
        <p:spPr>
          <a:xfrm flipV="1">
            <a:off x="0" y="0"/>
            <a:ext cx="1250305" cy="1245146"/>
          </a:xfrm>
          <a:prstGeom prst="rect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0255A949-6406-4CB1-B688-57D6A33C191B}"/>
              </a:ext>
            </a:extLst>
          </p:cNvPr>
          <p:cNvSpPr/>
          <p:nvPr userDrawn="1"/>
        </p:nvSpPr>
        <p:spPr>
          <a:xfrm flipV="1">
            <a:off x="182840" y="830095"/>
            <a:ext cx="1233049" cy="415049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AF8E44A8-1832-4AEF-B25D-1258BF7092E8}"/>
              </a:ext>
            </a:extLst>
          </p:cNvPr>
          <p:cNvSpPr/>
          <p:nvPr userDrawn="1"/>
        </p:nvSpPr>
        <p:spPr>
          <a:xfrm flipV="1">
            <a:off x="852359" y="415048"/>
            <a:ext cx="651485" cy="415049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8EEAC5F5-A8A1-402E-B5D9-B0359E2509FB}"/>
              </a:ext>
            </a:extLst>
          </p:cNvPr>
          <p:cNvSpPr/>
          <p:nvPr userDrawn="1"/>
        </p:nvSpPr>
        <p:spPr>
          <a:xfrm flipV="1">
            <a:off x="2379614" y="-1"/>
            <a:ext cx="1156735" cy="415049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82D6B81-A052-4838-9195-2D5B17F57A05}"/>
              </a:ext>
            </a:extLst>
          </p:cNvPr>
          <p:cNvSpPr/>
          <p:nvPr userDrawn="1"/>
        </p:nvSpPr>
        <p:spPr>
          <a:xfrm flipV="1">
            <a:off x="11411453" y="5612854"/>
            <a:ext cx="780547" cy="1245146"/>
          </a:xfrm>
          <a:prstGeom prst="rect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0F2E3EF6-AAB3-4873-A892-58F590569D31}"/>
              </a:ext>
            </a:extLst>
          </p:cNvPr>
          <p:cNvSpPr/>
          <p:nvPr userDrawn="1"/>
        </p:nvSpPr>
        <p:spPr>
          <a:xfrm flipV="1">
            <a:off x="10449640" y="6442950"/>
            <a:ext cx="1335385" cy="415049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C84EF10F-6F51-433A-8CCA-49CE0F8C1EB8}"/>
              </a:ext>
            </a:extLst>
          </p:cNvPr>
          <p:cNvSpPr/>
          <p:nvPr userDrawn="1"/>
        </p:nvSpPr>
        <p:spPr>
          <a:xfrm flipV="1">
            <a:off x="11133539" y="5612853"/>
            <a:ext cx="651485" cy="415049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2007101D-7D7A-4D97-94CD-9BB8691D0275}"/>
              </a:ext>
            </a:extLst>
          </p:cNvPr>
          <p:cNvSpPr/>
          <p:nvPr userDrawn="1"/>
        </p:nvSpPr>
        <p:spPr>
          <a:xfrm flipV="1">
            <a:off x="9581663" y="6027903"/>
            <a:ext cx="2093252" cy="415049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80C9FA96-42DA-407F-8311-65C0C52C1EFE}"/>
              </a:ext>
            </a:extLst>
          </p:cNvPr>
          <p:cNvSpPr/>
          <p:nvPr userDrawn="1"/>
        </p:nvSpPr>
        <p:spPr>
          <a:xfrm flipV="1">
            <a:off x="686775" y="-1"/>
            <a:ext cx="1156735" cy="415049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B1D5B5F9-6660-4571-8978-BE070DCC2147}"/>
              </a:ext>
            </a:extLst>
          </p:cNvPr>
          <p:cNvSpPr/>
          <p:nvPr userDrawn="1"/>
        </p:nvSpPr>
        <p:spPr>
          <a:xfrm flipV="1">
            <a:off x="182839" y="-2"/>
            <a:ext cx="2022000" cy="415049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B7345BE1-D371-46CC-B1B5-849174F92C7F}"/>
              </a:ext>
            </a:extLst>
          </p:cNvPr>
          <p:cNvSpPr/>
          <p:nvPr userDrawn="1"/>
        </p:nvSpPr>
        <p:spPr>
          <a:xfrm flipH="1">
            <a:off x="2476339" y="24597"/>
            <a:ext cx="365850" cy="365850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1DDBB596-8176-46A4-BD6E-2C49017A7B96}"/>
              </a:ext>
            </a:extLst>
          </p:cNvPr>
          <p:cNvSpPr/>
          <p:nvPr userDrawn="1"/>
        </p:nvSpPr>
        <p:spPr>
          <a:xfrm flipH="1">
            <a:off x="9581663" y="6467549"/>
            <a:ext cx="731970" cy="365850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1641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9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687" r:id="rId15"/>
    <p:sldLayoutId id="2147483664" r:id="rId1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D4B7FDCF-10E2-4B49-A9D2-E7F55C09DBE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8D59A8-6388-45C0-9C92-E3D89DEE3C6D}"/>
              </a:ext>
            </a:extLst>
          </p:cNvPr>
          <p:cNvSpPr txBox="1"/>
          <p:nvPr/>
        </p:nvSpPr>
        <p:spPr>
          <a:xfrm>
            <a:off x="315295" y="1960940"/>
            <a:ext cx="5446877" cy="15696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04DA61-2E58-4E03-8462-36E46BADD79B}"/>
              </a:ext>
            </a:extLst>
          </p:cNvPr>
          <p:cNvSpPr txBox="1"/>
          <p:nvPr/>
        </p:nvSpPr>
        <p:spPr>
          <a:xfrm>
            <a:off x="421879" y="3970867"/>
            <a:ext cx="4469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the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sub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presentation</a:t>
            </a:r>
            <a:endParaRPr lang="ko-KR" altLang="en-US" sz="2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459C4FA9-230E-46F9-BFBF-8F40B3E02027}"/>
              </a:ext>
            </a:extLst>
          </p:cNvPr>
          <p:cNvSpPr/>
          <p:nvPr/>
        </p:nvSpPr>
        <p:spPr>
          <a:xfrm>
            <a:off x="421879" y="5580062"/>
            <a:ext cx="4092679" cy="499608"/>
          </a:xfrm>
          <a:prstGeom prst="roundRect">
            <a:avLst>
              <a:gd name="adj" fmla="val 50000"/>
            </a:avLst>
          </a:pr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</a:t>
            </a:r>
            <a:r>
              <a:rPr lang="ko-KR" altLang="en-US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>
                <a:solidFill>
                  <a:schemeClr val="bg1"/>
                </a:solidFill>
              </a:rPr>
              <a:t>IPSUM</a:t>
            </a:r>
            <a:r>
              <a:rPr lang="ko-KR" altLang="en-US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>
                <a:solidFill>
                  <a:schemeClr val="bg1"/>
                </a:solidFill>
              </a:rPr>
              <a:t>DOLOR</a:t>
            </a:r>
            <a:r>
              <a:rPr lang="ko-KR" altLang="en-US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>
                <a:solidFill>
                  <a:schemeClr val="bg1"/>
                </a:solidFill>
              </a:rPr>
              <a:t>SIT</a:t>
            </a:r>
            <a:r>
              <a:rPr lang="ko-KR" altLang="en-US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>
                <a:solidFill>
                  <a:schemeClr val="bg1"/>
                </a:solidFill>
              </a:rPr>
              <a:t>AMET  </a:t>
            </a:r>
            <a:r>
              <a:rPr lang="ko-KR" altLang="en-US" sz="1400" dirty="0">
                <a:solidFill>
                  <a:schemeClr val="bg1"/>
                </a:solidFill>
              </a:rPr>
              <a:t>｜</a:t>
            </a:r>
            <a:r>
              <a:rPr lang="en-US" altLang="ko-KR" sz="1400" dirty="0">
                <a:solidFill>
                  <a:schemeClr val="bg1"/>
                </a:solidFill>
              </a:rPr>
              <a:t>  00. 00. 20XX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023D7A53-B451-4951-ABE5-AD48C6ED2233}"/>
              </a:ext>
            </a:extLst>
          </p:cNvPr>
          <p:cNvSpPr/>
          <p:nvPr/>
        </p:nvSpPr>
        <p:spPr>
          <a:xfrm>
            <a:off x="10791773" y="1673620"/>
            <a:ext cx="1235763" cy="432000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4C4A741B-1D72-4E40-8D7E-7CF6CC93C718}"/>
              </a:ext>
            </a:extLst>
          </p:cNvPr>
          <p:cNvSpPr/>
          <p:nvPr/>
        </p:nvSpPr>
        <p:spPr>
          <a:xfrm>
            <a:off x="7089119" y="2589545"/>
            <a:ext cx="1492081" cy="432000"/>
          </a:xfrm>
          <a:prstGeom prst="roundRect">
            <a:avLst>
              <a:gd name="adj" fmla="val 50000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892C5520-EF8E-4DB5-8386-B3894F3C85E5}"/>
              </a:ext>
            </a:extLst>
          </p:cNvPr>
          <p:cNvSpPr txBox="1"/>
          <p:nvPr/>
        </p:nvSpPr>
        <p:spPr>
          <a:xfrm>
            <a:off x="292100" y="946830"/>
            <a:ext cx="261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Our Goal.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F5E523-89DF-4E18-9264-410023C0B8D2}"/>
              </a:ext>
            </a:extLst>
          </p:cNvPr>
          <p:cNvSpPr txBox="1"/>
          <p:nvPr/>
        </p:nvSpPr>
        <p:spPr>
          <a:xfrm>
            <a:off x="292100" y="4991675"/>
            <a:ext cx="21463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A160F66F-63EA-4C9F-8627-D62E9ACAECA2}"/>
              </a:ext>
            </a:extLst>
          </p:cNvPr>
          <p:cNvGrpSpPr/>
          <p:nvPr/>
        </p:nvGrpSpPr>
        <p:grpSpPr>
          <a:xfrm>
            <a:off x="6039273" y="1194840"/>
            <a:ext cx="379218" cy="592850"/>
            <a:chOff x="2176740" y="5552108"/>
            <a:chExt cx="257175" cy="402049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8928184E-3E85-4D5A-B372-409F60B22211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lt1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A4CFD49-A94D-4A4D-94D4-F9CC3DB685FD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47E94176-133C-4C45-B3B9-2FBE6398DDF5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5BA6BB61-C7D7-4CC3-A75A-C843842177D4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</p:grp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89BA2710-A215-4E4F-83E1-638741B4DA5E}"/>
              </a:ext>
            </a:extLst>
          </p:cNvPr>
          <p:cNvSpPr/>
          <p:nvPr/>
        </p:nvSpPr>
        <p:spPr>
          <a:xfrm>
            <a:off x="5969458" y="2900878"/>
            <a:ext cx="518848" cy="518846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B5BC211D-6D14-406F-B0DB-A277904110BF}"/>
              </a:ext>
            </a:extLst>
          </p:cNvPr>
          <p:cNvSpPr/>
          <p:nvPr/>
        </p:nvSpPr>
        <p:spPr>
          <a:xfrm>
            <a:off x="5992854" y="4544715"/>
            <a:ext cx="472056" cy="569244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FF3046-2428-46CD-9DA3-0CE94F3E9A4D}"/>
              </a:ext>
            </a:extLst>
          </p:cNvPr>
          <p:cNvSpPr txBox="1"/>
          <p:nvPr/>
        </p:nvSpPr>
        <p:spPr>
          <a:xfrm>
            <a:off x="6896100" y="1653603"/>
            <a:ext cx="4660895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EC42B3E-7FA0-492C-810D-1F42884AAC1D}"/>
              </a:ext>
            </a:extLst>
          </p:cNvPr>
          <p:cNvSpPr/>
          <p:nvPr/>
        </p:nvSpPr>
        <p:spPr>
          <a:xfrm>
            <a:off x="6896101" y="1291210"/>
            <a:ext cx="4660899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22306F-F7CD-4DB8-934B-6E6956DFF763}"/>
              </a:ext>
            </a:extLst>
          </p:cNvPr>
          <p:cNvSpPr txBox="1"/>
          <p:nvPr/>
        </p:nvSpPr>
        <p:spPr>
          <a:xfrm>
            <a:off x="6896100" y="3322639"/>
            <a:ext cx="4660895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62EB782-0A95-45DA-B7C3-65B09649A4BD}"/>
              </a:ext>
            </a:extLst>
          </p:cNvPr>
          <p:cNvSpPr/>
          <p:nvPr/>
        </p:nvSpPr>
        <p:spPr>
          <a:xfrm>
            <a:off x="6896101" y="2960246"/>
            <a:ext cx="4660899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0D3383D-7228-49DD-BF75-445ECE562718}"/>
              </a:ext>
            </a:extLst>
          </p:cNvPr>
          <p:cNvSpPr txBox="1"/>
          <p:nvPr/>
        </p:nvSpPr>
        <p:spPr>
          <a:xfrm>
            <a:off x="6896100" y="4991675"/>
            <a:ext cx="4660895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8641FFD-5FEE-45C8-A5B7-7CD2D175876B}"/>
              </a:ext>
            </a:extLst>
          </p:cNvPr>
          <p:cNvSpPr/>
          <p:nvPr/>
        </p:nvSpPr>
        <p:spPr>
          <a:xfrm>
            <a:off x="6896101" y="4629282"/>
            <a:ext cx="4660899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047976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892C5520-EF8E-4DB5-8386-B3894F3C85E5}"/>
              </a:ext>
            </a:extLst>
          </p:cNvPr>
          <p:cNvSpPr txBox="1"/>
          <p:nvPr/>
        </p:nvSpPr>
        <p:spPr>
          <a:xfrm>
            <a:off x="2743202" y="814978"/>
            <a:ext cx="67055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Our Value.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AD170A7A-18C5-484E-BB3E-88BC14FEB98A}"/>
              </a:ext>
            </a:extLst>
          </p:cNvPr>
          <p:cNvSpPr/>
          <p:nvPr/>
        </p:nvSpPr>
        <p:spPr>
          <a:xfrm>
            <a:off x="1995562" y="2585224"/>
            <a:ext cx="1025403" cy="1025403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/>
        </p:spPr>
        <p:txBody>
          <a:bodyPr rtlCol="0" anchor="ctr" anchorCtr="1"/>
          <a:lstStyle/>
          <a:p>
            <a:pPr algn="ctr"/>
            <a:r>
              <a:rPr lang="en-US" altLang="ko-KR" sz="2400" dirty="0">
                <a:solidFill>
                  <a:srgbClr val="659FF3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659FF3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6D7B19-13B6-401B-B487-90F10498B7B5}"/>
              </a:ext>
            </a:extLst>
          </p:cNvPr>
          <p:cNvSpPr txBox="1"/>
          <p:nvPr/>
        </p:nvSpPr>
        <p:spPr>
          <a:xfrm>
            <a:off x="1995563" y="4544419"/>
            <a:ext cx="3771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DEE2767-4545-47A1-AEC8-DD4A0E1A4DCF}"/>
              </a:ext>
            </a:extLst>
          </p:cNvPr>
          <p:cNvSpPr/>
          <p:nvPr/>
        </p:nvSpPr>
        <p:spPr>
          <a:xfrm>
            <a:off x="1995562" y="4053458"/>
            <a:ext cx="37636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B445698D-79A5-4E9E-8171-4C1C52C33DAF}"/>
              </a:ext>
            </a:extLst>
          </p:cNvPr>
          <p:cNvSpPr/>
          <p:nvPr/>
        </p:nvSpPr>
        <p:spPr>
          <a:xfrm>
            <a:off x="6729365" y="2585224"/>
            <a:ext cx="1025403" cy="1025403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/>
        </p:spPr>
        <p:txBody>
          <a:bodyPr rtlCol="0" anchor="ctr" anchorCtr="1"/>
          <a:lstStyle/>
          <a:p>
            <a:pPr algn="ctr"/>
            <a:r>
              <a:rPr lang="en-US" altLang="ko-KR" sz="2400" dirty="0">
                <a:solidFill>
                  <a:srgbClr val="659FF3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659FF3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21E923-4877-494D-B182-8C46F8B32494}"/>
              </a:ext>
            </a:extLst>
          </p:cNvPr>
          <p:cNvSpPr txBox="1"/>
          <p:nvPr/>
        </p:nvSpPr>
        <p:spPr>
          <a:xfrm>
            <a:off x="6729366" y="4544419"/>
            <a:ext cx="3771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C714738-3E61-4259-812E-96A6FBEF5B19}"/>
              </a:ext>
            </a:extLst>
          </p:cNvPr>
          <p:cNvSpPr/>
          <p:nvPr/>
        </p:nvSpPr>
        <p:spPr>
          <a:xfrm>
            <a:off x="6729365" y="4053458"/>
            <a:ext cx="37636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29180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892C5520-EF8E-4DB5-8386-B3894F3C85E5}"/>
              </a:ext>
            </a:extLst>
          </p:cNvPr>
          <p:cNvSpPr txBox="1"/>
          <p:nvPr/>
        </p:nvSpPr>
        <p:spPr>
          <a:xfrm>
            <a:off x="2743202" y="814978"/>
            <a:ext cx="67055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Our Process.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E522F856-9E63-4CE7-A142-1BCC8DCE4896}"/>
              </a:ext>
            </a:extLst>
          </p:cNvPr>
          <p:cNvSpPr/>
          <p:nvPr/>
        </p:nvSpPr>
        <p:spPr>
          <a:xfrm>
            <a:off x="1196348" y="3386141"/>
            <a:ext cx="2612573" cy="832757"/>
          </a:xfrm>
          <a:custGeom>
            <a:avLst/>
            <a:gdLst>
              <a:gd name="connsiteX0" fmla="*/ 0 w 2612573"/>
              <a:gd name="connsiteY0" fmla="*/ 555170 h 832757"/>
              <a:gd name="connsiteX1" fmla="*/ 0 w 2612573"/>
              <a:gd name="connsiteY1" fmla="*/ 555171 h 832757"/>
              <a:gd name="connsiteX2" fmla="*/ 0 w 2612573"/>
              <a:gd name="connsiteY2" fmla="*/ 555171 h 832757"/>
              <a:gd name="connsiteX3" fmla="*/ 522674 w 2612573"/>
              <a:gd name="connsiteY3" fmla="*/ 0 h 832757"/>
              <a:gd name="connsiteX4" fmla="*/ 683673 w 2612573"/>
              <a:gd name="connsiteY4" fmla="*/ 277585 h 832757"/>
              <a:gd name="connsiteX5" fmla="*/ 2334987 w 2612573"/>
              <a:gd name="connsiteY5" fmla="*/ 277585 h 832757"/>
              <a:gd name="connsiteX6" fmla="*/ 2612573 w 2612573"/>
              <a:gd name="connsiteY6" fmla="*/ 555171 h 832757"/>
              <a:gd name="connsiteX7" fmla="*/ 2612572 w 2612573"/>
              <a:gd name="connsiteY7" fmla="*/ 555171 h 832757"/>
              <a:gd name="connsiteX8" fmla="*/ 2334986 w 2612573"/>
              <a:gd name="connsiteY8" fmla="*/ 832757 h 832757"/>
              <a:gd name="connsiteX9" fmla="*/ 277586 w 2612573"/>
              <a:gd name="connsiteY9" fmla="*/ 832756 h 832757"/>
              <a:gd name="connsiteX10" fmla="*/ 21814 w 2612573"/>
              <a:gd name="connsiteY10" fmla="*/ 663219 h 832757"/>
              <a:gd name="connsiteX11" fmla="*/ 0 w 2612573"/>
              <a:gd name="connsiteY11" fmla="*/ 555171 h 832757"/>
              <a:gd name="connsiteX12" fmla="*/ 21814 w 2612573"/>
              <a:gd name="connsiteY12" fmla="*/ 447122 h 832757"/>
              <a:gd name="connsiteX13" fmla="*/ 277586 w 2612573"/>
              <a:gd name="connsiteY13" fmla="*/ 277585 h 832757"/>
              <a:gd name="connsiteX14" fmla="*/ 361674 w 2612573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2573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22674" y="0"/>
                </a:moveTo>
                <a:lnTo>
                  <a:pt x="683673" y="277585"/>
                </a:lnTo>
                <a:lnTo>
                  <a:pt x="2334987" y="277585"/>
                </a:lnTo>
                <a:cubicBezTo>
                  <a:pt x="2488294" y="277585"/>
                  <a:pt x="2612573" y="401864"/>
                  <a:pt x="2612573" y="555171"/>
                </a:cubicBezTo>
                <a:lnTo>
                  <a:pt x="2612572" y="555171"/>
                </a:lnTo>
                <a:cubicBezTo>
                  <a:pt x="2612572" y="708478"/>
                  <a:pt x="2488293" y="832757"/>
                  <a:pt x="2334986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61674" y="2775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rgbClr val="659FF3"/>
                </a:solidFill>
                <a:latin typeface="+mj-lt"/>
              </a:rPr>
              <a:t>Step 01.</a:t>
            </a:r>
            <a:endParaRPr lang="ko-KR" altLang="en-US" dirty="0">
              <a:solidFill>
                <a:srgbClr val="659FF3"/>
              </a:solidFill>
              <a:latin typeface="+mj-lt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98F1F8C1-2B4C-4F4B-B499-40AD81D59A97}"/>
              </a:ext>
            </a:extLst>
          </p:cNvPr>
          <p:cNvSpPr/>
          <p:nvPr/>
        </p:nvSpPr>
        <p:spPr>
          <a:xfrm>
            <a:off x="3249950" y="3663725"/>
            <a:ext cx="2901894" cy="832756"/>
          </a:xfrm>
          <a:custGeom>
            <a:avLst/>
            <a:gdLst>
              <a:gd name="connsiteX0" fmla="*/ 0 w 2901894"/>
              <a:gd name="connsiteY0" fmla="*/ 277585 h 832756"/>
              <a:gd name="connsiteX1" fmla="*/ 0 w 2901894"/>
              <a:gd name="connsiteY1" fmla="*/ 277586 h 832756"/>
              <a:gd name="connsiteX2" fmla="*/ 0 w 2901894"/>
              <a:gd name="connsiteY2" fmla="*/ 277586 h 832756"/>
              <a:gd name="connsiteX3" fmla="*/ 277586 w 2901894"/>
              <a:gd name="connsiteY3" fmla="*/ 0 h 832756"/>
              <a:gd name="connsiteX4" fmla="*/ 2624308 w 2901894"/>
              <a:gd name="connsiteY4" fmla="*/ 0 h 832756"/>
              <a:gd name="connsiteX5" fmla="*/ 2901894 w 2901894"/>
              <a:gd name="connsiteY5" fmla="*/ 277586 h 832756"/>
              <a:gd name="connsiteX6" fmla="*/ 2901893 w 2901894"/>
              <a:gd name="connsiteY6" fmla="*/ 277586 h 832756"/>
              <a:gd name="connsiteX7" fmla="*/ 2624307 w 2901894"/>
              <a:gd name="connsiteY7" fmla="*/ 555172 h 832756"/>
              <a:gd name="connsiteX8" fmla="*/ 683673 w 2901894"/>
              <a:gd name="connsiteY8" fmla="*/ 555171 h 832756"/>
              <a:gd name="connsiteX9" fmla="*/ 522674 w 2901894"/>
              <a:gd name="connsiteY9" fmla="*/ 832756 h 832756"/>
              <a:gd name="connsiteX10" fmla="*/ 361674 w 2901894"/>
              <a:gd name="connsiteY10" fmla="*/ 555171 h 832756"/>
              <a:gd name="connsiteX11" fmla="*/ 277586 w 2901894"/>
              <a:gd name="connsiteY11" fmla="*/ 555171 h 832756"/>
              <a:gd name="connsiteX12" fmla="*/ 21814 w 2901894"/>
              <a:gd name="connsiteY12" fmla="*/ 385634 h 832756"/>
              <a:gd name="connsiteX13" fmla="*/ 0 w 2901894"/>
              <a:gd name="connsiteY13" fmla="*/ 277586 h 832756"/>
              <a:gd name="connsiteX14" fmla="*/ 21814 w 2901894"/>
              <a:gd name="connsiteY14" fmla="*/ 169537 h 832756"/>
              <a:gd name="connsiteX15" fmla="*/ 277586 w 2901894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01894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624308" y="0"/>
                </a:lnTo>
                <a:cubicBezTo>
                  <a:pt x="2777615" y="0"/>
                  <a:pt x="2901894" y="124279"/>
                  <a:pt x="2901894" y="277586"/>
                </a:cubicBezTo>
                <a:lnTo>
                  <a:pt x="2901893" y="277586"/>
                </a:lnTo>
                <a:cubicBezTo>
                  <a:pt x="2901893" y="430893"/>
                  <a:pt x="2777614" y="555172"/>
                  <a:pt x="2624307" y="555172"/>
                </a:cubicBezTo>
                <a:lnTo>
                  <a:pt x="683673" y="555171"/>
                </a:lnTo>
                <a:lnTo>
                  <a:pt x="522674" y="832756"/>
                </a:lnTo>
                <a:lnTo>
                  <a:pt x="361674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FFBC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>
                <a:solidFill>
                  <a:srgbClr val="659FF3"/>
                </a:solidFill>
                <a:latin typeface="+mj-lt"/>
              </a:rPr>
              <a:t>Step 02.</a:t>
            </a:r>
            <a:endParaRPr lang="ko-KR" altLang="en-US" dirty="0">
              <a:solidFill>
                <a:srgbClr val="659FF3"/>
              </a:solidFill>
              <a:latin typeface="+mj-lt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BE352738-5F04-4974-9556-7329082B4161}"/>
              </a:ext>
            </a:extLst>
          </p:cNvPr>
          <p:cNvSpPr/>
          <p:nvPr/>
        </p:nvSpPr>
        <p:spPr>
          <a:xfrm>
            <a:off x="5592874" y="3386141"/>
            <a:ext cx="2901894" cy="832757"/>
          </a:xfrm>
          <a:custGeom>
            <a:avLst/>
            <a:gdLst>
              <a:gd name="connsiteX0" fmla="*/ 0 w 2901894"/>
              <a:gd name="connsiteY0" fmla="*/ 555170 h 832757"/>
              <a:gd name="connsiteX1" fmla="*/ 0 w 2901894"/>
              <a:gd name="connsiteY1" fmla="*/ 555171 h 832757"/>
              <a:gd name="connsiteX2" fmla="*/ 0 w 2901894"/>
              <a:gd name="connsiteY2" fmla="*/ 555171 h 832757"/>
              <a:gd name="connsiteX3" fmla="*/ 558970 w 2901894"/>
              <a:gd name="connsiteY3" fmla="*/ 0 h 832757"/>
              <a:gd name="connsiteX4" fmla="*/ 719969 w 2901894"/>
              <a:gd name="connsiteY4" fmla="*/ 277585 h 832757"/>
              <a:gd name="connsiteX5" fmla="*/ 2624308 w 2901894"/>
              <a:gd name="connsiteY5" fmla="*/ 277585 h 832757"/>
              <a:gd name="connsiteX6" fmla="*/ 2901894 w 2901894"/>
              <a:gd name="connsiteY6" fmla="*/ 555171 h 832757"/>
              <a:gd name="connsiteX7" fmla="*/ 2901893 w 2901894"/>
              <a:gd name="connsiteY7" fmla="*/ 555171 h 832757"/>
              <a:gd name="connsiteX8" fmla="*/ 2624307 w 2901894"/>
              <a:gd name="connsiteY8" fmla="*/ 832757 h 832757"/>
              <a:gd name="connsiteX9" fmla="*/ 277586 w 2901894"/>
              <a:gd name="connsiteY9" fmla="*/ 832756 h 832757"/>
              <a:gd name="connsiteX10" fmla="*/ 21814 w 2901894"/>
              <a:gd name="connsiteY10" fmla="*/ 663219 h 832757"/>
              <a:gd name="connsiteX11" fmla="*/ 0 w 2901894"/>
              <a:gd name="connsiteY11" fmla="*/ 555171 h 832757"/>
              <a:gd name="connsiteX12" fmla="*/ 21814 w 2901894"/>
              <a:gd name="connsiteY12" fmla="*/ 447122 h 832757"/>
              <a:gd name="connsiteX13" fmla="*/ 277586 w 2901894"/>
              <a:gd name="connsiteY13" fmla="*/ 277585 h 832757"/>
              <a:gd name="connsiteX14" fmla="*/ 397970 w 2901894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01894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58970" y="0"/>
                </a:moveTo>
                <a:lnTo>
                  <a:pt x="719969" y="277585"/>
                </a:lnTo>
                <a:lnTo>
                  <a:pt x="2624308" y="277585"/>
                </a:lnTo>
                <a:cubicBezTo>
                  <a:pt x="2777615" y="277585"/>
                  <a:pt x="2901894" y="401864"/>
                  <a:pt x="2901894" y="555171"/>
                </a:cubicBezTo>
                <a:lnTo>
                  <a:pt x="2901893" y="555171"/>
                </a:lnTo>
                <a:cubicBezTo>
                  <a:pt x="2901893" y="708478"/>
                  <a:pt x="2777614" y="832757"/>
                  <a:pt x="2624307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97970" y="2775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rgbClr val="659FF3"/>
                </a:solidFill>
                <a:latin typeface="+mj-lt"/>
              </a:rPr>
              <a:t>Step 03.</a:t>
            </a:r>
            <a:endParaRPr lang="ko-KR" altLang="en-US" dirty="0">
              <a:solidFill>
                <a:srgbClr val="659FF3"/>
              </a:solidFill>
              <a:latin typeface="+mj-lt"/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123FBBFB-EBFA-4F23-B03B-5C12D0F6ED29}"/>
              </a:ext>
            </a:extLst>
          </p:cNvPr>
          <p:cNvSpPr/>
          <p:nvPr/>
        </p:nvSpPr>
        <p:spPr>
          <a:xfrm>
            <a:off x="7935799" y="3663725"/>
            <a:ext cx="2612573" cy="832756"/>
          </a:xfrm>
          <a:custGeom>
            <a:avLst/>
            <a:gdLst>
              <a:gd name="connsiteX0" fmla="*/ 0 w 2612573"/>
              <a:gd name="connsiteY0" fmla="*/ 277585 h 832756"/>
              <a:gd name="connsiteX1" fmla="*/ 0 w 2612573"/>
              <a:gd name="connsiteY1" fmla="*/ 277586 h 832756"/>
              <a:gd name="connsiteX2" fmla="*/ 0 w 2612573"/>
              <a:gd name="connsiteY2" fmla="*/ 277586 h 832756"/>
              <a:gd name="connsiteX3" fmla="*/ 277586 w 2612573"/>
              <a:gd name="connsiteY3" fmla="*/ 0 h 832756"/>
              <a:gd name="connsiteX4" fmla="*/ 2334987 w 2612573"/>
              <a:gd name="connsiteY4" fmla="*/ 0 h 832756"/>
              <a:gd name="connsiteX5" fmla="*/ 2612573 w 2612573"/>
              <a:gd name="connsiteY5" fmla="*/ 277586 h 832756"/>
              <a:gd name="connsiteX6" fmla="*/ 2612572 w 2612573"/>
              <a:gd name="connsiteY6" fmla="*/ 277586 h 832756"/>
              <a:gd name="connsiteX7" fmla="*/ 2334986 w 2612573"/>
              <a:gd name="connsiteY7" fmla="*/ 555172 h 832756"/>
              <a:gd name="connsiteX8" fmla="*/ 719968 w 2612573"/>
              <a:gd name="connsiteY8" fmla="*/ 555171 h 832756"/>
              <a:gd name="connsiteX9" fmla="*/ 558969 w 2612573"/>
              <a:gd name="connsiteY9" fmla="*/ 832756 h 832756"/>
              <a:gd name="connsiteX10" fmla="*/ 397969 w 2612573"/>
              <a:gd name="connsiteY10" fmla="*/ 555171 h 832756"/>
              <a:gd name="connsiteX11" fmla="*/ 277586 w 2612573"/>
              <a:gd name="connsiteY11" fmla="*/ 555171 h 832756"/>
              <a:gd name="connsiteX12" fmla="*/ 21814 w 2612573"/>
              <a:gd name="connsiteY12" fmla="*/ 385634 h 832756"/>
              <a:gd name="connsiteX13" fmla="*/ 0 w 2612573"/>
              <a:gd name="connsiteY13" fmla="*/ 277586 h 832756"/>
              <a:gd name="connsiteX14" fmla="*/ 21814 w 2612573"/>
              <a:gd name="connsiteY14" fmla="*/ 169537 h 832756"/>
              <a:gd name="connsiteX15" fmla="*/ 277586 w 2612573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612573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334987" y="0"/>
                </a:lnTo>
                <a:cubicBezTo>
                  <a:pt x="2488294" y="0"/>
                  <a:pt x="2612573" y="124279"/>
                  <a:pt x="2612573" y="277586"/>
                </a:cubicBezTo>
                <a:lnTo>
                  <a:pt x="2612572" y="277586"/>
                </a:lnTo>
                <a:cubicBezTo>
                  <a:pt x="2612572" y="430893"/>
                  <a:pt x="2488293" y="555172"/>
                  <a:pt x="2334986" y="555172"/>
                </a:cubicBezTo>
                <a:lnTo>
                  <a:pt x="719968" y="555171"/>
                </a:lnTo>
                <a:lnTo>
                  <a:pt x="558969" y="832756"/>
                </a:lnTo>
                <a:lnTo>
                  <a:pt x="397969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FFBC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>
                <a:solidFill>
                  <a:srgbClr val="659FF3"/>
                </a:solidFill>
                <a:latin typeface="+mj-lt"/>
              </a:rPr>
              <a:t>Step 04.</a:t>
            </a:r>
            <a:endParaRPr lang="ko-KR" altLang="en-US" dirty="0">
              <a:solidFill>
                <a:srgbClr val="659FF3"/>
              </a:solidFill>
              <a:latin typeface="+mj-lt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425393B-EEBE-4B69-9A37-7BAFF2A72B8A}"/>
              </a:ext>
            </a:extLst>
          </p:cNvPr>
          <p:cNvSpPr/>
          <p:nvPr/>
        </p:nvSpPr>
        <p:spPr>
          <a:xfrm>
            <a:off x="2308219" y="2117184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A447CBC-681D-46FF-AB4E-213C2CA08ECB}"/>
              </a:ext>
            </a:extLst>
          </p:cNvPr>
          <p:cNvSpPr/>
          <p:nvPr/>
        </p:nvSpPr>
        <p:spPr>
          <a:xfrm>
            <a:off x="2308220" y="2497659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3FF2777D-3A4F-41A8-87E6-B8C575988075}"/>
              </a:ext>
            </a:extLst>
          </p:cNvPr>
          <p:cNvSpPr/>
          <p:nvPr/>
        </p:nvSpPr>
        <p:spPr>
          <a:xfrm>
            <a:off x="1252052" y="2103185"/>
            <a:ext cx="931780" cy="931777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659FF3"/>
              </a:solidFill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B10BEE0-2AA2-4A55-B032-3995B30B7577}"/>
              </a:ext>
            </a:extLst>
          </p:cNvPr>
          <p:cNvGrpSpPr/>
          <p:nvPr/>
        </p:nvGrpSpPr>
        <p:grpSpPr>
          <a:xfrm>
            <a:off x="1492708" y="2377601"/>
            <a:ext cx="446552" cy="345696"/>
            <a:chOff x="4105742" y="3611499"/>
            <a:chExt cx="390525" cy="302323"/>
          </a:xfrm>
          <a:solidFill>
            <a:srgbClr val="659FF3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D3E23F27-13E9-4BA6-8C92-40496E6652DB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DF47D21A-707E-4C6A-89EE-8995DE96F40B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C31C13D6-E2BB-4A91-9749-5C181DBF9F7A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FD2BEA93-4347-43AB-AC9A-63CBAEF42697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23C11303-4659-4E3B-9CBF-E5B290F3D61A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29FE0FFE-F246-439D-A582-ABED427489D5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50E1B4A3-A9B9-4B64-A0ED-C47D9849FD37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FAF88AB-FA95-4958-8E8B-573185E4C6AB}"/>
              </a:ext>
            </a:extLst>
          </p:cNvPr>
          <p:cNvSpPr/>
          <p:nvPr/>
        </p:nvSpPr>
        <p:spPr>
          <a:xfrm>
            <a:off x="4361574" y="4923883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FC47688C-8B74-45C0-A0CD-6EFB0E7AA228}"/>
              </a:ext>
            </a:extLst>
          </p:cNvPr>
          <p:cNvSpPr/>
          <p:nvPr/>
        </p:nvSpPr>
        <p:spPr>
          <a:xfrm>
            <a:off x="4361575" y="5304358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E6A96E13-B6B2-4550-99C5-283107B1B2B3}"/>
              </a:ext>
            </a:extLst>
          </p:cNvPr>
          <p:cNvSpPr/>
          <p:nvPr/>
        </p:nvSpPr>
        <p:spPr>
          <a:xfrm>
            <a:off x="3305408" y="4909884"/>
            <a:ext cx="931780" cy="931777"/>
          </a:xfrm>
          <a:prstGeom prst="ellipse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A0BCAC3D-80F0-4F5F-A764-64FD68CA99A0}"/>
              </a:ext>
            </a:extLst>
          </p:cNvPr>
          <p:cNvGrpSpPr/>
          <p:nvPr/>
        </p:nvGrpSpPr>
        <p:grpSpPr>
          <a:xfrm>
            <a:off x="3547965" y="5166546"/>
            <a:ext cx="446660" cy="381203"/>
            <a:chOff x="6126185" y="3592734"/>
            <a:chExt cx="390620" cy="333375"/>
          </a:xfrm>
          <a:solidFill>
            <a:srgbClr val="659FF3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5B5F22C2-0906-4711-9440-E8776D6B3798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AF6E8B6E-52BF-415F-A650-9C53FC61946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51F736B-3BD8-41A0-92BA-7DAB8F7EAC26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0C8D03B9-2205-486F-9B74-692C8F0DD363}"/>
              </a:ext>
            </a:extLst>
          </p:cNvPr>
          <p:cNvSpPr/>
          <p:nvPr/>
        </p:nvSpPr>
        <p:spPr>
          <a:xfrm>
            <a:off x="6745767" y="2117184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73D34AC5-6B30-4AE3-86DD-88F4640151F3}"/>
              </a:ext>
            </a:extLst>
          </p:cNvPr>
          <p:cNvSpPr/>
          <p:nvPr/>
        </p:nvSpPr>
        <p:spPr>
          <a:xfrm>
            <a:off x="6745768" y="2497659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ACB35169-C95B-44E9-8F75-2C7E65622440}"/>
              </a:ext>
            </a:extLst>
          </p:cNvPr>
          <p:cNvSpPr/>
          <p:nvPr/>
        </p:nvSpPr>
        <p:spPr>
          <a:xfrm>
            <a:off x="5689600" y="2103185"/>
            <a:ext cx="931780" cy="931777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659FF3"/>
              </a:solidFill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59C348C9-304E-4A14-99EB-AACF2E19393B}"/>
              </a:ext>
            </a:extLst>
          </p:cNvPr>
          <p:cNvGrpSpPr/>
          <p:nvPr/>
        </p:nvGrpSpPr>
        <p:grpSpPr>
          <a:xfrm>
            <a:off x="5932211" y="2345797"/>
            <a:ext cx="446552" cy="446552"/>
            <a:chOff x="746465" y="2902362"/>
            <a:chExt cx="390525" cy="390525"/>
          </a:xfrm>
          <a:solidFill>
            <a:srgbClr val="659FF3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57A1AE7D-F03F-487E-B48A-7E83D34C440B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34A2D4E2-1414-455D-9357-500421A29A96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670168C6-516E-41CD-A7B9-8691DFF830CE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A3F344CE-66BE-4F82-96C8-7727B3616928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75523B2-4537-4CA5-A388-ACB95CB39D79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05BE5DCD-DE2A-4FE2-BE8E-CBCC07E938D3}"/>
              </a:ext>
            </a:extLst>
          </p:cNvPr>
          <p:cNvSpPr/>
          <p:nvPr/>
        </p:nvSpPr>
        <p:spPr>
          <a:xfrm>
            <a:off x="9082820" y="4923883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608E5D1F-4A07-4101-8366-A1018262BDA7}"/>
              </a:ext>
            </a:extLst>
          </p:cNvPr>
          <p:cNvSpPr/>
          <p:nvPr/>
        </p:nvSpPr>
        <p:spPr>
          <a:xfrm>
            <a:off x="9082821" y="5304358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EB228DFF-2011-446C-874B-E065B55830B5}"/>
              </a:ext>
            </a:extLst>
          </p:cNvPr>
          <p:cNvSpPr/>
          <p:nvPr/>
        </p:nvSpPr>
        <p:spPr>
          <a:xfrm>
            <a:off x="8026653" y="4909884"/>
            <a:ext cx="931780" cy="931777"/>
          </a:xfrm>
          <a:prstGeom prst="ellipse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B85F6550-13F9-444C-A6EB-FEB910F5BA6C}"/>
              </a:ext>
            </a:extLst>
          </p:cNvPr>
          <p:cNvSpPr/>
          <p:nvPr/>
        </p:nvSpPr>
        <p:spPr>
          <a:xfrm>
            <a:off x="8271222" y="5155534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3136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892C5520-EF8E-4DB5-8386-B3894F3C85E5}"/>
              </a:ext>
            </a:extLst>
          </p:cNvPr>
          <p:cNvSpPr txBox="1"/>
          <p:nvPr/>
        </p:nvSpPr>
        <p:spPr>
          <a:xfrm>
            <a:off x="2743202" y="814978"/>
            <a:ext cx="67055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Our Team.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41136C0-545D-4601-9390-2F2ECD4A52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8E4E09A-0E2B-4443-B4CE-2B6E1582F3D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0D5E2BA9-A9A2-4DC6-A3D0-25530760A3E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14C6F4-F5B1-4CDC-9722-9B304F5FEF06}"/>
              </a:ext>
            </a:extLst>
          </p:cNvPr>
          <p:cNvSpPr txBox="1"/>
          <p:nvPr/>
        </p:nvSpPr>
        <p:spPr>
          <a:xfrm>
            <a:off x="965200" y="4734671"/>
            <a:ext cx="276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3E3E30-7D2A-4844-BE85-D6DCFCB6716F}"/>
              </a:ext>
            </a:extLst>
          </p:cNvPr>
          <p:cNvSpPr txBox="1"/>
          <p:nvPr/>
        </p:nvSpPr>
        <p:spPr>
          <a:xfrm>
            <a:off x="965200" y="5169626"/>
            <a:ext cx="2768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BCCA14-4C51-4510-BE10-149C234610DA}"/>
              </a:ext>
            </a:extLst>
          </p:cNvPr>
          <p:cNvSpPr txBox="1"/>
          <p:nvPr/>
        </p:nvSpPr>
        <p:spPr>
          <a:xfrm>
            <a:off x="4711700" y="4734671"/>
            <a:ext cx="276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8DD9B9-C537-40F9-8D6D-5DFD1C8DE01C}"/>
              </a:ext>
            </a:extLst>
          </p:cNvPr>
          <p:cNvSpPr txBox="1"/>
          <p:nvPr/>
        </p:nvSpPr>
        <p:spPr>
          <a:xfrm>
            <a:off x="4711700" y="5169626"/>
            <a:ext cx="2768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279C85-0E3F-4186-8836-C7CE6772048D}"/>
              </a:ext>
            </a:extLst>
          </p:cNvPr>
          <p:cNvSpPr txBox="1"/>
          <p:nvPr/>
        </p:nvSpPr>
        <p:spPr>
          <a:xfrm>
            <a:off x="8458200" y="4734671"/>
            <a:ext cx="276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3CB951-B4C7-426A-AB0C-A6DF97970665}"/>
              </a:ext>
            </a:extLst>
          </p:cNvPr>
          <p:cNvSpPr txBox="1"/>
          <p:nvPr/>
        </p:nvSpPr>
        <p:spPr>
          <a:xfrm>
            <a:off x="8458200" y="5169626"/>
            <a:ext cx="2768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8345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9B378B65-59AB-4C30-871E-0F549CE8508B}"/>
              </a:ext>
            </a:extLst>
          </p:cNvPr>
          <p:cNvSpPr/>
          <p:nvPr/>
        </p:nvSpPr>
        <p:spPr>
          <a:xfrm>
            <a:off x="3800473" y="1580371"/>
            <a:ext cx="2140731" cy="2140729"/>
          </a:xfrm>
          <a:prstGeom prst="roundRect">
            <a:avLst>
              <a:gd name="adj" fmla="val 7768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id="{60ED763E-4330-4AE0-A609-D4F49DD226E2}"/>
              </a:ext>
            </a:extLst>
          </p:cNvPr>
          <p:cNvSpPr/>
          <p:nvPr/>
        </p:nvSpPr>
        <p:spPr>
          <a:xfrm>
            <a:off x="8391524" y="1580371"/>
            <a:ext cx="2140731" cy="2140729"/>
          </a:xfrm>
          <a:prstGeom prst="roundRect">
            <a:avLst>
              <a:gd name="adj" fmla="val 7768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4" name="사각형: 둥근 모서리 53">
            <a:extLst>
              <a:ext uri="{FF2B5EF4-FFF2-40B4-BE49-F238E27FC236}">
                <a16:creationId xmlns:a16="http://schemas.microsoft.com/office/drawing/2014/main" id="{BBE3A39A-1B3A-4CE7-B75F-3709317DBE4F}"/>
              </a:ext>
            </a:extLst>
          </p:cNvPr>
          <p:cNvSpPr/>
          <p:nvPr/>
        </p:nvSpPr>
        <p:spPr>
          <a:xfrm>
            <a:off x="1504950" y="3878523"/>
            <a:ext cx="2140731" cy="2140729"/>
          </a:xfrm>
          <a:prstGeom prst="roundRect">
            <a:avLst>
              <a:gd name="adj" fmla="val 7768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id="{135AD56E-7A9B-423C-9BFF-57ECF5C8F6FB}"/>
              </a:ext>
            </a:extLst>
          </p:cNvPr>
          <p:cNvSpPr/>
          <p:nvPr/>
        </p:nvSpPr>
        <p:spPr>
          <a:xfrm>
            <a:off x="6096001" y="3878523"/>
            <a:ext cx="2140731" cy="2140729"/>
          </a:xfrm>
          <a:prstGeom prst="roundRect">
            <a:avLst>
              <a:gd name="adj" fmla="val 7768"/>
            </a:avLst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2C5520-EF8E-4DB5-8386-B3894F3C85E5}"/>
              </a:ext>
            </a:extLst>
          </p:cNvPr>
          <p:cNvSpPr txBox="1"/>
          <p:nvPr/>
        </p:nvSpPr>
        <p:spPr>
          <a:xfrm>
            <a:off x="2743202" y="433978"/>
            <a:ext cx="67055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How To Work With Us.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A0E7E794-535E-4285-9397-B60A4831170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47" name="그림 개체 틀 46">
            <a:extLst>
              <a:ext uri="{FF2B5EF4-FFF2-40B4-BE49-F238E27FC236}">
                <a16:creationId xmlns:a16="http://schemas.microsoft.com/office/drawing/2014/main" id="{B956E939-B255-4AA6-B48F-2FF070E7DBDB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48" name="그림 개체 틀 47">
            <a:extLst>
              <a:ext uri="{FF2B5EF4-FFF2-40B4-BE49-F238E27FC236}">
                <a16:creationId xmlns:a16="http://schemas.microsoft.com/office/drawing/2014/main" id="{72FCEC86-CF2F-43AF-9178-C1B329FC9BD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49" name="그림 개체 틀 48">
            <a:extLst>
              <a:ext uri="{FF2B5EF4-FFF2-40B4-BE49-F238E27FC236}">
                <a16:creationId xmlns:a16="http://schemas.microsoft.com/office/drawing/2014/main" id="{AD36108A-BEEC-4417-9393-E95FA01C7A2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4B419D5-FD0D-47A2-B73D-B121629AFA9D}"/>
              </a:ext>
            </a:extLst>
          </p:cNvPr>
          <p:cNvSpPr/>
          <p:nvPr/>
        </p:nvSpPr>
        <p:spPr>
          <a:xfrm>
            <a:off x="3800474" y="2497535"/>
            <a:ext cx="214073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4E857282-3A48-43C0-AA52-063970DAA361}"/>
              </a:ext>
            </a:extLst>
          </p:cNvPr>
          <p:cNvSpPr/>
          <p:nvPr/>
        </p:nvSpPr>
        <p:spPr>
          <a:xfrm>
            <a:off x="3800474" y="2878010"/>
            <a:ext cx="21407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7CC1E049-0C2A-467E-9136-10B3E100A7F0}"/>
              </a:ext>
            </a:extLst>
          </p:cNvPr>
          <p:cNvGrpSpPr/>
          <p:nvPr/>
        </p:nvGrpSpPr>
        <p:grpSpPr>
          <a:xfrm>
            <a:off x="4660991" y="1981321"/>
            <a:ext cx="397058" cy="307380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47A775C3-1E3B-46BA-A7D2-32A9D08E3E5A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AD49D085-9B0F-46C6-8252-FDB9A1FF79C5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D32D6296-DC9B-45CF-92EA-6D293E635AF1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E6ACB9C0-13FF-4FA2-B86F-DD1C22801F5B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E7C6FBC0-3DA8-4103-A1C7-0C822C69573A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135BD69E-FAD5-4466-AD50-B440A4E4A834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AD75FD1E-FD99-4A20-8422-C4BECCF1019F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2FA2E8C-4C19-44FC-81E0-C655EAFD217F}"/>
              </a:ext>
            </a:extLst>
          </p:cNvPr>
          <p:cNvSpPr/>
          <p:nvPr/>
        </p:nvSpPr>
        <p:spPr>
          <a:xfrm>
            <a:off x="8391525" y="2497535"/>
            <a:ext cx="214073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23E1B497-69E1-4CC4-8833-9C98902626EA}"/>
              </a:ext>
            </a:extLst>
          </p:cNvPr>
          <p:cNvSpPr/>
          <p:nvPr/>
        </p:nvSpPr>
        <p:spPr>
          <a:xfrm>
            <a:off x="8391525" y="2878010"/>
            <a:ext cx="21407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4569CD83-B9FA-448F-9A6F-1480A427B6BF}"/>
              </a:ext>
            </a:extLst>
          </p:cNvPr>
          <p:cNvSpPr/>
          <p:nvPr/>
        </p:nvSpPr>
        <p:spPr>
          <a:xfrm>
            <a:off x="6096001" y="4801870"/>
            <a:ext cx="214073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6510146D-45AA-4B65-907E-7441658C62E6}"/>
              </a:ext>
            </a:extLst>
          </p:cNvPr>
          <p:cNvSpPr/>
          <p:nvPr/>
        </p:nvSpPr>
        <p:spPr>
          <a:xfrm>
            <a:off x="6096001" y="5182345"/>
            <a:ext cx="21407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F2B92B28-02A0-4870-B11D-BFA8F052ADB0}"/>
              </a:ext>
            </a:extLst>
          </p:cNvPr>
          <p:cNvSpPr/>
          <p:nvPr/>
        </p:nvSpPr>
        <p:spPr>
          <a:xfrm>
            <a:off x="1504951" y="4801870"/>
            <a:ext cx="214073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A8D94AF4-4EBC-4BDC-A014-8DECF1DB2A86}"/>
              </a:ext>
            </a:extLst>
          </p:cNvPr>
          <p:cNvSpPr/>
          <p:nvPr/>
        </p:nvSpPr>
        <p:spPr>
          <a:xfrm>
            <a:off x="1504951" y="5182345"/>
            <a:ext cx="21407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2F1043B0-0047-41A2-8ADB-088D276BBECF}"/>
              </a:ext>
            </a:extLst>
          </p:cNvPr>
          <p:cNvGrpSpPr/>
          <p:nvPr/>
        </p:nvGrpSpPr>
        <p:grpSpPr>
          <a:xfrm>
            <a:off x="9263313" y="1961711"/>
            <a:ext cx="397152" cy="338950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0681D57-4791-4AD5-B7BD-567675FF8074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38C561B5-3BF6-4871-BE7E-AAFE665144B0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0181BFC4-0A90-49D9-9AB4-087D040D417A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9D3D3E51-1184-486E-A454-E9436CB59F83}"/>
              </a:ext>
            </a:extLst>
          </p:cNvPr>
          <p:cNvGrpSpPr/>
          <p:nvPr/>
        </p:nvGrpSpPr>
        <p:grpSpPr>
          <a:xfrm>
            <a:off x="2376786" y="4212635"/>
            <a:ext cx="397058" cy="397058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A22D222-BC16-462E-8EF2-0E2A00F270B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A5DBAB8-E374-46EF-BA49-4186FD4A6CA1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7725C219-59D0-45BA-A770-A5CEDADB7C4A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D3C76D8-344C-4E9E-B483-FF2B026FF889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D5EE8A22-4F94-4AEF-B05E-B798F9AE42FB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F0267D13-82A6-478C-9BDE-3FA0A17DD945}"/>
              </a:ext>
            </a:extLst>
          </p:cNvPr>
          <p:cNvSpPr/>
          <p:nvPr/>
        </p:nvSpPr>
        <p:spPr>
          <a:xfrm>
            <a:off x="6967836" y="4226687"/>
            <a:ext cx="397058" cy="397056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87651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892C5520-EF8E-4DB5-8386-B3894F3C85E5}"/>
              </a:ext>
            </a:extLst>
          </p:cNvPr>
          <p:cNvSpPr txBox="1"/>
          <p:nvPr/>
        </p:nvSpPr>
        <p:spPr>
          <a:xfrm>
            <a:off x="2743202" y="3761378"/>
            <a:ext cx="67055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Project On Progress.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28C5F03-1CF5-4FE2-A230-61EB6BBBB3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68E8E053-6A07-484F-B22A-A0FE9FB0DEC4}"/>
              </a:ext>
            </a:extLst>
          </p:cNvPr>
          <p:cNvSpPr/>
          <p:nvPr/>
        </p:nvSpPr>
        <p:spPr>
          <a:xfrm>
            <a:off x="1644709" y="4678530"/>
            <a:ext cx="273679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500" dirty="0">
                <a:solidFill>
                  <a:srgbClr val="7CADF5"/>
                </a:solidFill>
                <a:latin typeface="+mj-lt"/>
              </a:rPr>
              <a:t>01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8917D6D-A366-48D9-A56F-8BA687E60E08}"/>
              </a:ext>
            </a:extLst>
          </p:cNvPr>
          <p:cNvSpPr txBox="1"/>
          <p:nvPr/>
        </p:nvSpPr>
        <p:spPr>
          <a:xfrm>
            <a:off x="1812954" y="5632638"/>
            <a:ext cx="2568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583F44C3-7AD9-403C-B10F-BCC14ECFB893}"/>
              </a:ext>
            </a:extLst>
          </p:cNvPr>
          <p:cNvSpPr/>
          <p:nvPr/>
        </p:nvSpPr>
        <p:spPr>
          <a:xfrm>
            <a:off x="1812954" y="5265687"/>
            <a:ext cx="25685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18CEB782-362F-44CF-BF08-F1BB35A41536}"/>
              </a:ext>
            </a:extLst>
          </p:cNvPr>
          <p:cNvSpPr/>
          <p:nvPr/>
        </p:nvSpPr>
        <p:spPr>
          <a:xfrm>
            <a:off x="4727604" y="4678530"/>
            <a:ext cx="273679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500" dirty="0">
                <a:solidFill>
                  <a:srgbClr val="7CADF5"/>
                </a:solidFill>
                <a:latin typeface="+mj-lt"/>
              </a:rPr>
              <a:t>02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29505CB-02B6-4ABA-BA01-66FADAE50FD7}"/>
              </a:ext>
            </a:extLst>
          </p:cNvPr>
          <p:cNvSpPr txBox="1"/>
          <p:nvPr/>
        </p:nvSpPr>
        <p:spPr>
          <a:xfrm>
            <a:off x="4895849" y="5632638"/>
            <a:ext cx="2568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BBE14600-7D1E-4F2A-9E50-2F36431230C2}"/>
              </a:ext>
            </a:extLst>
          </p:cNvPr>
          <p:cNvSpPr/>
          <p:nvPr/>
        </p:nvSpPr>
        <p:spPr>
          <a:xfrm>
            <a:off x="4895849" y="5265687"/>
            <a:ext cx="25685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87295AF5-4C47-42CB-80F2-0018B320A7B6}"/>
              </a:ext>
            </a:extLst>
          </p:cNvPr>
          <p:cNvSpPr/>
          <p:nvPr/>
        </p:nvSpPr>
        <p:spPr>
          <a:xfrm>
            <a:off x="7642255" y="4678530"/>
            <a:ext cx="273679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500" dirty="0">
                <a:solidFill>
                  <a:srgbClr val="7CADF5"/>
                </a:solidFill>
                <a:latin typeface="+mj-lt"/>
              </a:rPr>
              <a:t>03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2055EFF-1DEF-4E93-A825-68EDAE6CE99C}"/>
              </a:ext>
            </a:extLst>
          </p:cNvPr>
          <p:cNvSpPr txBox="1"/>
          <p:nvPr/>
        </p:nvSpPr>
        <p:spPr>
          <a:xfrm>
            <a:off x="7810500" y="5632638"/>
            <a:ext cx="2568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1BB81379-47E1-448F-980D-864E07F4E45B}"/>
              </a:ext>
            </a:extLst>
          </p:cNvPr>
          <p:cNvSpPr/>
          <p:nvPr/>
        </p:nvSpPr>
        <p:spPr>
          <a:xfrm>
            <a:off x="7810500" y="5265687"/>
            <a:ext cx="25685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0344505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892C5520-EF8E-4DB5-8386-B3894F3C85E5}"/>
              </a:ext>
            </a:extLst>
          </p:cNvPr>
          <p:cNvSpPr txBox="1"/>
          <p:nvPr/>
        </p:nvSpPr>
        <p:spPr>
          <a:xfrm>
            <a:off x="2743202" y="814978"/>
            <a:ext cx="67055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Price Lists.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C1358100-EB12-4A5A-BBC3-FA777B191453}"/>
              </a:ext>
            </a:extLst>
          </p:cNvPr>
          <p:cNvSpPr/>
          <p:nvPr/>
        </p:nvSpPr>
        <p:spPr>
          <a:xfrm>
            <a:off x="4845649" y="1729247"/>
            <a:ext cx="2500700" cy="1692860"/>
          </a:xfrm>
          <a:prstGeom prst="roundRect">
            <a:avLst>
              <a:gd name="adj" fmla="val 1012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rgbClr val="659FF3"/>
                </a:solidFill>
              </a:rPr>
              <a:t>Lorem ipsum</a:t>
            </a:r>
          </a:p>
          <a:p>
            <a:pPr algn="ctr"/>
            <a:r>
              <a:rPr lang="en-US" altLang="ko-KR" sz="2800" b="1" dirty="0">
                <a:solidFill>
                  <a:srgbClr val="659FF3"/>
                </a:solidFill>
              </a:rPr>
              <a:t>$ 30</a:t>
            </a:r>
          </a:p>
          <a:p>
            <a:pPr algn="ctr"/>
            <a:r>
              <a:rPr lang="en-US" altLang="ko-KR" sz="1200" dirty="0">
                <a:solidFill>
                  <a:srgbClr val="659FF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659FF3"/>
                </a:solidFill>
              </a:rPr>
              <a:t>amet</a:t>
            </a:r>
            <a:endParaRPr lang="ko-KR" altLang="en-US" sz="1200" dirty="0">
              <a:solidFill>
                <a:srgbClr val="659FF3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64BCF7-DFA2-44B6-A04A-DF0800D5547E}"/>
              </a:ext>
            </a:extLst>
          </p:cNvPr>
          <p:cNvSpPr txBox="1"/>
          <p:nvPr/>
        </p:nvSpPr>
        <p:spPr>
          <a:xfrm>
            <a:off x="2266333" y="3633323"/>
            <a:ext cx="2221759" cy="1324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</a:t>
            </a: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233E936F-76F8-41C1-9276-5282A66A39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88345" y="3822412"/>
            <a:ext cx="233052" cy="23305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A6ED7EA-03C3-450B-B0E1-C2712C4ABA5E}"/>
              </a:ext>
            </a:extLst>
          </p:cNvPr>
          <p:cNvSpPr txBox="1"/>
          <p:nvPr/>
        </p:nvSpPr>
        <p:spPr>
          <a:xfrm>
            <a:off x="5124590" y="3633323"/>
            <a:ext cx="2221759" cy="17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</a:t>
            </a: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60123648-7E46-4A75-BC77-CB61A2A363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6602" y="3822412"/>
            <a:ext cx="233052" cy="23305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02A5719-F283-40E1-AD3A-8D8D909B5BA8}"/>
              </a:ext>
            </a:extLst>
          </p:cNvPr>
          <p:cNvSpPr txBox="1"/>
          <p:nvPr/>
        </p:nvSpPr>
        <p:spPr>
          <a:xfrm>
            <a:off x="7981895" y="3619052"/>
            <a:ext cx="2221759" cy="2186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</a:t>
            </a: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endParaRPr lang="en-US" altLang="ko-KR" sz="1400" dirty="0">
              <a:solidFill>
                <a:schemeClr val="bg1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52D18858-F160-445B-B4D9-A2791EAB6F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03907" y="3822412"/>
            <a:ext cx="233052" cy="233052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ADF0CC04-1A41-40D7-A154-77434E8D93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03907" y="4250392"/>
            <a:ext cx="233052" cy="233052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1D3D8F6A-0E15-4B49-8CBA-D4C7E1E3B4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03907" y="4678372"/>
            <a:ext cx="233052" cy="233052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524222B5-BF9E-482E-913D-273A82EA47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03907" y="5106352"/>
            <a:ext cx="233052" cy="233052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3D1E6C9A-4880-446E-8A2A-D311B2DD3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03907" y="5534332"/>
            <a:ext cx="233052" cy="233052"/>
          </a:xfrm>
          <a:prstGeom prst="rect">
            <a:avLst/>
          </a:prstGeom>
        </p:spPr>
      </p:pic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5D05A754-2475-4DC8-A836-1F1A61EF30F8}"/>
              </a:ext>
            </a:extLst>
          </p:cNvPr>
          <p:cNvSpPr/>
          <p:nvPr/>
        </p:nvSpPr>
        <p:spPr>
          <a:xfrm>
            <a:off x="1988345" y="1729247"/>
            <a:ext cx="2500700" cy="1692860"/>
          </a:xfrm>
          <a:prstGeom prst="roundRect">
            <a:avLst>
              <a:gd name="adj" fmla="val 1012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rgbClr val="659FF3"/>
                </a:solidFill>
              </a:rPr>
              <a:t>Lorem ipsum</a:t>
            </a:r>
          </a:p>
          <a:p>
            <a:pPr algn="ctr"/>
            <a:r>
              <a:rPr lang="en-US" altLang="ko-KR" sz="2800" b="1" dirty="0">
                <a:solidFill>
                  <a:srgbClr val="659FF3"/>
                </a:solidFill>
              </a:rPr>
              <a:t>$ 10</a:t>
            </a:r>
          </a:p>
          <a:p>
            <a:pPr algn="ctr"/>
            <a:r>
              <a:rPr lang="en-US" altLang="ko-KR" sz="1200" dirty="0">
                <a:solidFill>
                  <a:srgbClr val="659FF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659FF3"/>
                </a:solidFill>
              </a:rPr>
              <a:t>amet</a:t>
            </a:r>
            <a:endParaRPr lang="ko-KR" altLang="en-US" sz="1200" dirty="0">
              <a:solidFill>
                <a:srgbClr val="659FF3"/>
              </a:solidFill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6A1EE217-0FB7-4AF1-85F5-BF9447A50530}"/>
              </a:ext>
            </a:extLst>
          </p:cNvPr>
          <p:cNvSpPr/>
          <p:nvPr/>
        </p:nvSpPr>
        <p:spPr>
          <a:xfrm>
            <a:off x="7702954" y="1729247"/>
            <a:ext cx="2500700" cy="1692860"/>
          </a:xfrm>
          <a:prstGeom prst="roundRect">
            <a:avLst>
              <a:gd name="adj" fmla="val 1012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rgbClr val="659FF3"/>
                </a:solidFill>
              </a:rPr>
              <a:t>Lorem ipsum</a:t>
            </a:r>
          </a:p>
          <a:p>
            <a:pPr algn="ctr"/>
            <a:r>
              <a:rPr lang="en-US" altLang="ko-KR" sz="2800" b="1" dirty="0">
                <a:solidFill>
                  <a:srgbClr val="659FF3"/>
                </a:solidFill>
              </a:rPr>
              <a:t>$ 70</a:t>
            </a:r>
          </a:p>
          <a:p>
            <a:pPr algn="ctr"/>
            <a:r>
              <a:rPr lang="en-US" altLang="ko-KR" sz="1200" dirty="0">
                <a:solidFill>
                  <a:srgbClr val="659FF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659FF3"/>
                </a:solidFill>
              </a:rPr>
              <a:t>amet</a:t>
            </a:r>
            <a:endParaRPr lang="ko-KR" altLang="en-US" sz="1200" dirty="0">
              <a:solidFill>
                <a:srgbClr val="659FF3"/>
              </a:solidFill>
            </a:endParaRPr>
          </a:p>
        </p:txBody>
      </p:sp>
      <p:pic>
        <p:nvPicPr>
          <p:cNvPr id="32" name="그래픽 31">
            <a:extLst>
              <a:ext uri="{FF2B5EF4-FFF2-40B4-BE49-F238E27FC236}">
                <a16:creationId xmlns:a16="http://schemas.microsoft.com/office/drawing/2014/main" id="{70D03464-15D8-4585-88D1-DD7546FF88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6602" y="4250392"/>
            <a:ext cx="233052" cy="233052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DFD60908-BAF3-4151-8674-E58662EE0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6602" y="4678372"/>
            <a:ext cx="233052" cy="233052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8E7AABDD-AF1D-4575-A98F-FA550505D4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6602" y="5106352"/>
            <a:ext cx="233052" cy="233052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ACEA0BDC-3E75-473E-A0CC-BBC1BBD07A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88345" y="4250392"/>
            <a:ext cx="233052" cy="233052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DFEE0B92-2F10-4710-8DAB-8D8D0B4B2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88345" y="4678372"/>
            <a:ext cx="233052" cy="23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315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892C5520-EF8E-4DB5-8386-B3894F3C85E5}"/>
              </a:ext>
            </a:extLst>
          </p:cNvPr>
          <p:cNvSpPr txBox="1"/>
          <p:nvPr/>
        </p:nvSpPr>
        <p:spPr>
          <a:xfrm>
            <a:off x="2743202" y="814978"/>
            <a:ext cx="67055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Contact Information.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E00F04-BF84-4E56-8928-50E1BAD7F6EC}"/>
              </a:ext>
            </a:extLst>
          </p:cNvPr>
          <p:cNvSpPr txBox="1"/>
          <p:nvPr/>
        </p:nvSpPr>
        <p:spPr>
          <a:xfrm>
            <a:off x="2184402" y="4474542"/>
            <a:ext cx="26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FD94D0F-8A87-4547-B75F-AC253126D599}"/>
              </a:ext>
            </a:extLst>
          </p:cNvPr>
          <p:cNvSpPr/>
          <p:nvPr/>
        </p:nvSpPr>
        <p:spPr>
          <a:xfrm>
            <a:off x="2184401" y="4016545"/>
            <a:ext cx="2685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Office Address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986CF3-30D3-4C32-907F-6506752A471E}"/>
              </a:ext>
            </a:extLst>
          </p:cNvPr>
          <p:cNvSpPr txBox="1"/>
          <p:nvPr/>
        </p:nvSpPr>
        <p:spPr>
          <a:xfrm>
            <a:off x="5393523" y="4474542"/>
            <a:ext cx="2685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www.company name.com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35E641C-1B08-4D86-8441-E55ECFEACF44}"/>
              </a:ext>
            </a:extLst>
          </p:cNvPr>
          <p:cNvSpPr/>
          <p:nvPr/>
        </p:nvSpPr>
        <p:spPr>
          <a:xfrm>
            <a:off x="5393522" y="4016545"/>
            <a:ext cx="2685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Website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389136-12B4-4222-9C5D-66E10A9D0B81}"/>
              </a:ext>
            </a:extLst>
          </p:cNvPr>
          <p:cNvSpPr txBox="1"/>
          <p:nvPr/>
        </p:nvSpPr>
        <p:spPr>
          <a:xfrm>
            <a:off x="8602644" y="4474542"/>
            <a:ext cx="2685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00-00-000-000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6E77DCC-A4C6-49F5-BFDD-9084EBAEB423}"/>
              </a:ext>
            </a:extLst>
          </p:cNvPr>
          <p:cNvSpPr/>
          <p:nvPr/>
        </p:nvSpPr>
        <p:spPr>
          <a:xfrm>
            <a:off x="8602643" y="4016545"/>
            <a:ext cx="2685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Telephone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EE06BE7F-C1AA-4213-8D2B-DEFF67D93F0E}"/>
              </a:ext>
            </a:extLst>
          </p:cNvPr>
          <p:cNvGrpSpPr/>
          <p:nvPr/>
        </p:nvGrpSpPr>
        <p:grpSpPr>
          <a:xfrm>
            <a:off x="5482422" y="3467100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7DBF3D11-C544-4060-849E-2A782DC4D4D2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6F4653AB-3915-41C5-88B4-7D231BEC0FF6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FA02DCBD-EA71-4525-8DB9-92907B9BFACB}"/>
              </a:ext>
            </a:extLst>
          </p:cNvPr>
          <p:cNvGrpSpPr/>
          <p:nvPr/>
        </p:nvGrpSpPr>
        <p:grpSpPr>
          <a:xfrm>
            <a:off x="2273301" y="3429000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0AC41A30-AECD-466C-9C15-1E9E7111B829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7CE740D-5CEB-4DF1-9126-B0CDDC608509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8CA32426-9C78-436A-8F64-00D9A91BBC83}"/>
              </a:ext>
            </a:extLst>
          </p:cNvPr>
          <p:cNvGrpSpPr/>
          <p:nvPr/>
        </p:nvGrpSpPr>
        <p:grpSpPr>
          <a:xfrm>
            <a:off x="8691543" y="3429000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9DFCEBF-A1DB-4F98-AA98-7794B7FA0096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84BB5C2-8B45-489E-AF12-B348EDDBF976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410663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267336" y="3429000"/>
            <a:ext cx="360547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dirty="0">
                <a:solidFill>
                  <a:schemeClr val="bg1"/>
                </a:solidFill>
              </a:rPr>
              <a:t>Break Section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293262" y="4132837"/>
            <a:ext cx="3553622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01:00pm ~ 01:30pm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571500" y="1127403"/>
            <a:ext cx="10845800" cy="5344308"/>
            <a:chOff x="1311832" y="1528784"/>
            <a:chExt cx="9568336" cy="4714832"/>
          </a:xfrm>
          <a:solidFill>
            <a:srgbClr val="006CFF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659F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9880" y="2731019"/>
            <a:ext cx="279644" cy="38218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30442" y="4893597"/>
            <a:ext cx="279644" cy="38218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4691" y="2352026"/>
            <a:ext cx="279644" cy="38218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849CFC3-C712-412B-9E4D-5FE2C896F51D}"/>
              </a:ext>
            </a:extLst>
          </p:cNvPr>
          <p:cNvSpPr txBox="1"/>
          <p:nvPr/>
        </p:nvSpPr>
        <p:spPr>
          <a:xfrm>
            <a:off x="2484726" y="390536"/>
            <a:ext cx="7222548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WORLD MAP INFOGRAPHIC SLIDES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787B925E-CD6A-47C3-B29A-B2B2B548261E}"/>
              </a:ext>
            </a:extLst>
          </p:cNvPr>
          <p:cNvSpPr txBox="1"/>
          <p:nvPr/>
        </p:nvSpPr>
        <p:spPr>
          <a:xfrm>
            <a:off x="367890" y="513338"/>
            <a:ext cx="2934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C57405-43CA-4A24-85D8-D019031F6BA5}"/>
              </a:ext>
            </a:extLst>
          </p:cNvPr>
          <p:cNvSpPr txBox="1"/>
          <p:nvPr/>
        </p:nvSpPr>
        <p:spPr>
          <a:xfrm>
            <a:off x="1016106" y="3840778"/>
            <a:ext cx="206901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4B383DC-2B0D-4F60-8A40-E0DD32290C6D}"/>
              </a:ext>
            </a:extLst>
          </p:cNvPr>
          <p:cNvSpPr/>
          <p:nvPr/>
        </p:nvSpPr>
        <p:spPr>
          <a:xfrm>
            <a:off x="1016106" y="3402568"/>
            <a:ext cx="20690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67B49DE-F719-44AD-9081-047F32536E17}"/>
              </a:ext>
            </a:extLst>
          </p:cNvPr>
          <p:cNvSpPr/>
          <p:nvPr/>
        </p:nvSpPr>
        <p:spPr>
          <a:xfrm>
            <a:off x="1016106" y="2817793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01.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32DBB23-14B5-4772-8093-D6F71ACFE23E}"/>
              </a:ext>
            </a:extLst>
          </p:cNvPr>
          <p:cNvSpPr txBox="1"/>
          <p:nvPr/>
        </p:nvSpPr>
        <p:spPr>
          <a:xfrm>
            <a:off x="3713031" y="3840778"/>
            <a:ext cx="206901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D2CA4599-6EB4-4942-AF28-FBC160F01124}"/>
              </a:ext>
            </a:extLst>
          </p:cNvPr>
          <p:cNvSpPr/>
          <p:nvPr/>
        </p:nvSpPr>
        <p:spPr>
          <a:xfrm>
            <a:off x="3713031" y="3402568"/>
            <a:ext cx="20690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B58E8970-BFD1-4480-B998-5AB295B1A6ED}"/>
              </a:ext>
            </a:extLst>
          </p:cNvPr>
          <p:cNvSpPr/>
          <p:nvPr/>
        </p:nvSpPr>
        <p:spPr>
          <a:xfrm>
            <a:off x="3713031" y="2817793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02.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05661D7-DE20-4A13-B940-CAC0E65256C4}"/>
              </a:ext>
            </a:extLst>
          </p:cNvPr>
          <p:cNvSpPr txBox="1"/>
          <p:nvPr/>
        </p:nvSpPr>
        <p:spPr>
          <a:xfrm>
            <a:off x="6409956" y="3840778"/>
            <a:ext cx="206901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D7152D31-5148-49E7-9BC9-3C2DFD602C64}"/>
              </a:ext>
            </a:extLst>
          </p:cNvPr>
          <p:cNvSpPr/>
          <p:nvPr/>
        </p:nvSpPr>
        <p:spPr>
          <a:xfrm>
            <a:off x="6409956" y="3402568"/>
            <a:ext cx="20690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77821E67-1FBD-4BD4-BB9B-ACA77F41D44C}"/>
              </a:ext>
            </a:extLst>
          </p:cNvPr>
          <p:cNvSpPr/>
          <p:nvPr/>
        </p:nvSpPr>
        <p:spPr>
          <a:xfrm>
            <a:off x="6409956" y="2817793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03.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CAE827F-6C66-4030-AD34-14B6867F6A5E}"/>
              </a:ext>
            </a:extLst>
          </p:cNvPr>
          <p:cNvSpPr txBox="1"/>
          <p:nvPr/>
        </p:nvSpPr>
        <p:spPr>
          <a:xfrm>
            <a:off x="9106880" y="3840778"/>
            <a:ext cx="206901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861867EA-CE31-40FD-97FE-08B9406248E2}"/>
              </a:ext>
            </a:extLst>
          </p:cNvPr>
          <p:cNvSpPr/>
          <p:nvPr/>
        </p:nvSpPr>
        <p:spPr>
          <a:xfrm>
            <a:off x="9106880" y="3402568"/>
            <a:ext cx="20690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5A4C0C20-E422-4215-B0A7-85CF6C4CDF89}"/>
              </a:ext>
            </a:extLst>
          </p:cNvPr>
          <p:cNvSpPr/>
          <p:nvPr/>
        </p:nvSpPr>
        <p:spPr>
          <a:xfrm>
            <a:off x="9106880" y="2817793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04.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777641F-940A-4D1D-9B85-F737BDF8A244}"/>
              </a:ext>
            </a:extLst>
          </p:cNvPr>
          <p:cNvSpPr txBox="1"/>
          <p:nvPr/>
        </p:nvSpPr>
        <p:spPr>
          <a:xfrm>
            <a:off x="7169077" y="3322318"/>
            <a:ext cx="4217094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400" dirty="0">
                <a:solidFill>
                  <a:schemeClr val="bg1"/>
                </a:solidFill>
              </a:rPr>
              <a:t>Title text block &amp;</a:t>
            </a:r>
          </a:p>
          <a:p>
            <a:pPr algn="l"/>
            <a:r>
              <a:rPr lang="en-US" altLang="ko-KR" sz="240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B9B87E-0B5D-442B-A9A3-CB777F2BBD9E}"/>
              </a:ext>
            </a:extLst>
          </p:cNvPr>
          <p:cNvSpPr txBox="1"/>
          <p:nvPr/>
        </p:nvSpPr>
        <p:spPr>
          <a:xfrm>
            <a:off x="7169078" y="4153315"/>
            <a:ext cx="4217094" cy="138499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C6BAF09E-EEE4-4B77-9481-1755DC9BA420}"/>
              </a:ext>
            </a:extLst>
          </p:cNvPr>
          <p:cNvGrpSpPr/>
          <p:nvPr/>
        </p:nvGrpSpPr>
        <p:grpSpPr>
          <a:xfrm>
            <a:off x="1047582" y="1395386"/>
            <a:ext cx="2210344" cy="4387571"/>
            <a:chOff x="1047582" y="1395386"/>
            <a:chExt cx="2210344" cy="4387571"/>
          </a:xfrm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BE254E86-1871-4E19-8248-B179F2E0F294}"/>
                </a:ext>
              </a:extLst>
            </p:cNvPr>
            <p:cNvSpPr/>
            <p:nvPr/>
          </p:nvSpPr>
          <p:spPr>
            <a:xfrm>
              <a:off x="1047582" y="1395386"/>
              <a:ext cx="2210344" cy="4387571"/>
            </a:xfrm>
            <a:custGeom>
              <a:avLst/>
              <a:gdLst>
                <a:gd name="connsiteX0" fmla="*/ 245045 w 2210344"/>
                <a:gd name="connsiteY0" fmla="*/ 0 h 4387571"/>
                <a:gd name="connsiteX1" fmla="*/ 1957471 w 2210344"/>
                <a:gd name="connsiteY1" fmla="*/ 0 h 4387571"/>
                <a:gd name="connsiteX2" fmla="*/ 2180721 w 2210344"/>
                <a:gd name="connsiteY2" fmla="*/ 223250 h 4387571"/>
                <a:gd name="connsiteX3" fmla="*/ 2180721 w 2210344"/>
                <a:gd name="connsiteY3" fmla="*/ 995352 h 4387571"/>
                <a:gd name="connsiteX4" fmla="*/ 2182769 w 2210344"/>
                <a:gd name="connsiteY4" fmla="*/ 995352 h 4387571"/>
                <a:gd name="connsiteX5" fmla="*/ 2210344 w 2210344"/>
                <a:gd name="connsiteY5" fmla="*/ 1022927 h 4387571"/>
                <a:gd name="connsiteX6" fmla="*/ 2210344 w 2210344"/>
                <a:gd name="connsiteY6" fmla="*/ 1499651 h 4387571"/>
                <a:gd name="connsiteX7" fmla="*/ 2182769 w 2210344"/>
                <a:gd name="connsiteY7" fmla="*/ 1527226 h 4387571"/>
                <a:gd name="connsiteX8" fmla="*/ 2180721 w 2210344"/>
                <a:gd name="connsiteY8" fmla="*/ 1527226 h 4387571"/>
                <a:gd name="connsiteX9" fmla="*/ 2180721 w 2210344"/>
                <a:gd name="connsiteY9" fmla="*/ 4164321 h 4387571"/>
                <a:gd name="connsiteX10" fmla="*/ 1957471 w 2210344"/>
                <a:gd name="connsiteY10" fmla="*/ 4387571 h 4387571"/>
                <a:gd name="connsiteX11" fmla="*/ 245045 w 2210344"/>
                <a:gd name="connsiteY11" fmla="*/ 4387571 h 4387571"/>
                <a:gd name="connsiteX12" fmla="*/ 21795 w 2210344"/>
                <a:gd name="connsiteY12" fmla="*/ 4164321 h 4387571"/>
                <a:gd name="connsiteX13" fmla="*/ 21795 w 2210344"/>
                <a:gd name="connsiteY13" fmla="*/ 1617322 h 4387571"/>
                <a:gd name="connsiteX14" fmla="*/ 20110 w 2210344"/>
                <a:gd name="connsiteY14" fmla="*/ 1618019 h 4387571"/>
                <a:gd name="connsiteX15" fmla="*/ 19990 w 2210344"/>
                <a:gd name="connsiteY15" fmla="*/ 1618019 h 4387571"/>
                <a:gd name="connsiteX16" fmla="*/ 602 w 2210344"/>
                <a:gd name="connsiteY16" fmla="*/ 1598632 h 4387571"/>
                <a:gd name="connsiteX17" fmla="*/ 602 w 2210344"/>
                <a:gd name="connsiteY17" fmla="*/ 1329986 h 4387571"/>
                <a:gd name="connsiteX18" fmla="*/ 19990 w 2210344"/>
                <a:gd name="connsiteY18" fmla="*/ 1310599 h 4387571"/>
                <a:gd name="connsiteX19" fmla="*/ 20110 w 2210344"/>
                <a:gd name="connsiteY19" fmla="*/ 1310599 h 4387571"/>
                <a:gd name="connsiteX20" fmla="*/ 21795 w 2210344"/>
                <a:gd name="connsiteY20" fmla="*/ 1311297 h 4387571"/>
                <a:gd name="connsiteX21" fmla="*/ 21795 w 2210344"/>
                <a:gd name="connsiteY21" fmla="*/ 1203482 h 4387571"/>
                <a:gd name="connsiteX22" fmla="*/ 20472 w 2210344"/>
                <a:gd name="connsiteY22" fmla="*/ 1204032 h 4387571"/>
                <a:gd name="connsiteX23" fmla="*/ 20351 w 2210344"/>
                <a:gd name="connsiteY23" fmla="*/ 1204032 h 4387571"/>
                <a:gd name="connsiteX24" fmla="*/ 0 w 2210344"/>
                <a:gd name="connsiteY24" fmla="*/ 1183682 h 4387571"/>
                <a:gd name="connsiteX25" fmla="*/ 0 w 2210344"/>
                <a:gd name="connsiteY25" fmla="*/ 919611 h 4387571"/>
                <a:gd name="connsiteX26" fmla="*/ 20351 w 2210344"/>
                <a:gd name="connsiteY26" fmla="*/ 899261 h 4387571"/>
                <a:gd name="connsiteX27" fmla="*/ 20472 w 2210344"/>
                <a:gd name="connsiteY27" fmla="*/ 899261 h 4387571"/>
                <a:gd name="connsiteX28" fmla="*/ 21795 w 2210344"/>
                <a:gd name="connsiteY28" fmla="*/ 899811 h 4387571"/>
                <a:gd name="connsiteX29" fmla="*/ 21795 w 2210344"/>
                <a:gd name="connsiteY29" fmla="*/ 752854 h 4387571"/>
                <a:gd name="connsiteX30" fmla="*/ 19507 w 2210344"/>
                <a:gd name="connsiteY30" fmla="*/ 753800 h 4387571"/>
                <a:gd name="connsiteX31" fmla="*/ 19386 w 2210344"/>
                <a:gd name="connsiteY31" fmla="*/ 753800 h 4387571"/>
                <a:gd name="connsiteX32" fmla="*/ 1324 w 2210344"/>
                <a:gd name="connsiteY32" fmla="*/ 735738 h 4387571"/>
                <a:gd name="connsiteX33" fmla="*/ 1324 w 2210344"/>
                <a:gd name="connsiteY33" fmla="*/ 596778 h 4387571"/>
                <a:gd name="connsiteX34" fmla="*/ 19386 w 2210344"/>
                <a:gd name="connsiteY34" fmla="*/ 578716 h 4387571"/>
                <a:gd name="connsiteX35" fmla="*/ 19507 w 2210344"/>
                <a:gd name="connsiteY35" fmla="*/ 578716 h 4387571"/>
                <a:gd name="connsiteX36" fmla="*/ 21795 w 2210344"/>
                <a:gd name="connsiteY36" fmla="*/ 579662 h 4387571"/>
                <a:gd name="connsiteX37" fmla="*/ 21795 w 2210344"/>
                <a:gd name="connsiteY37" fmla="*/ 223250 h 4387571"/>
                <a:gd name="connsiteX38" fmla="*/ 245045 w 2210344"/>
                <a:gd name="connsiteY38" fmla="*/ 0 h 4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10344" h="4387571">
                  <a:moveTo>
                    <a:pt x="245045" y="0"/>
                  </a:moveTo>
                  <a:lnTo>
                    <a:pt x="1957471" y="0"/>
                  </a:lnTo>
                  <a:cubicBezTo>
                    <a:pt x="2080776" y="0"/>
                    <a:pt x="2180721" y="99945"/>
                    <a:pt x="2180721" y="223250"/>
                  </a:cubicBezTo>
                  <a:lnTo>
                    <a:pt x="2180721" y="995352"/>
                  </a:lnTo>
                  <a:lnTo>
                    <a:pt x="2182769" y="995352"/>
                  </a:lnTo>
                  <a:cubicBezTo>
                    <a:pt x="2197941" y="995352"/>
                    <a:pt x="2210344" y="1007755"/>
                    <a:pt x="2210344" y="1022927"/>
                  </a:cubicBezTo>
                  <a:lnTo>
                    <a:pt x="2210344" y="1499651"/>
                  </a:lnTo>
                  <a:cubicBezTo>
                    <a:pt x="2210344" y="1514823"/>
                    <a:pt x="2197941" y="1527226"/>
                    <a:pt x="2182769" y="1527226"/>
                  </a:cubicBezTo>
                  <a:lnTo>
                    <a:pt x="2180721" y="1527226"/>
                  </a:lnTo>
                  <a:lnTo>
                    <a:pt x="2180721" y="4164321"/>
                  </a:lnTo>
                  <a:cubicBezTo>
                    <a:pt x="2180721" y="4287626"/>
                    <a:pt x="2080776" y="4387571"/>
                    <a:pt x="1957471" y="4387571"/>
                  </a:cubicBezTo>
                  <a:lnTo>
                    <a:pt x="245045" y="4387571"/>
                  </a:lnTo>
                  <a:cubicBezTo>
                    <a:pt x="121740" y="4387571"/>
                    <a:pt x="21795" y="4287626"/>
                    <a:pt x="21795" y="4164321"/>
                  </a:cubicBezTo>
                  <a:lnTo>
                    <a:pt x="21795" y="1617322"/>
                  </a:lnTo>
                  <a:lnTo>
                    <a:pt x="20110" y="1618019"/>
                  </a:lnTo>
                  <a:lnTo>
                    <a:pt x="19990" y="1618019"/>
                  </a:lnTo>
                  <a:cubicBezTo>
                    <a:pt x="9272" y="1618019"/>
                    <a:pt x="602" y="1609349"/>
                    <a:pt x="602" y="1598632"/>
                  </a:cubicBezTo>
                  <a:lnTo>
                    <a:pt x="602" y="1329986"/>
                  </a:lnTo>
                  <a:cubicBezTo>
                    <a:pt x="602" y="1319269"/>
                    <a:pt x="9272" y="1310599"/>
                    <a:pt x="19990" y="1310599"/>
                  </a:cubicBezTo>
                  <a:lnTo>
                    <a:pt x="20110" y="1310599"/>
                  </a:lnTo>
                  <a:lnTo>
                    <a:pt x="21795" y="1311297"/>
                  </a:lnTo>
                  <a:lnTo>
                    <a:pt x="21795" y="1203482"/>
                  </a:lnTo>
                  <a:lnTo>
                    <a:pt x="20472" y="1204032"/>
                  </a:lnTo>
                  <a:lnTo>
                    <a:pt x="20351" y="1204032"/>
                  </a:lnTo>
                  <a:cubicBezTo>
                    <a:pt x="9152" y="1204032"/>
                    <a:pt x="0" y="1194881"/>
                    <a:pt x="0" y="1183682"/>
                  </a:cubicBezTo>
                  <a:lnTo>
                    <a:pt x="0" y="919611"/>
                  </a:lnTo>
                  <a:cubicBezTo>
                    <a:pt x="0" y="908413"/>
                    <a:pt x="9152" y="899261"/>
                    <a:pt x="20351" y="899261"/>
                  </a:cubicBezTo>
                  <a:lnTo>
                    <a:pt x="20472" y="899261"/>
                  </a:lnTo>
                  <a:lnTo>
                    <a:pt x="21795" y="899811"/>
                  </a:lnTo>
                  <a:lnTo>
                    <a:pt x="21795" y="752854"/>
                  </a:lnTo>
                  <a:lnTo>
                    <a:pt x="19507" y="753800"/>
                  </a:lnTo>
                  <a:lnTo>
                    <a:pt x="19386" y="753800"/>
                  </a:lnTo>
                  <a:cubicBezTo>
                    <a:pt x="9392" y="753800"/>
                    <a:pt x="1324" y="745732"/>
                    <a:pt x="1324" y="735738"/>
                  </a:cubicBezTo>
                  <a:lnTo>
                    <a:pt x="1324" y="596778"/>
                  </a:lnTo>
                  <a:cubicBezTo>
                    <a:pt x="1324" y="586784"/>
                    <a:pt x="9392" y="578716"/>
                    <a:pt x="19386" y="578716"/>
                  </a:cubicBezTo>
                  <a:lnTo>
                    <a:pt x="19507" y="578716"/>
                  </a:lnTo>
                  <a:lnTo>
                    <a:pt x="21795" y="579662"/>
                  </a:lnTo>
                  <a:lnTo>
                    <a:pt x="21795" y="223250"/>
                  </a:lnTo>
                  <a:cubicBezTo>
                    <a:pt x="21795" y="99945"/>
                    <a:pt x="121740" y="0"/>
                    <a:pt x="245045" y="0"/>
                  </a:cubicBezTo>
                  <a:close/>
                </a:path>
              </a:pathLst>
            </a:custGeom>
            <a:solidFill>
              <a:srgbClr val="434343"/>
            </a:solidFill>
            <a:ln w="120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F0917C96-3D31-4A18-838A-1AD0D4B01A04}"/>
                </a:ext>
              </a:extLst>
            </p:cNvPr>
            <p:cNvSpPr/>
            <p:nvPr/>
          </p:nvSpPr>
          <p:spPr>
            <a:xfrm>
              <a:off x="1929195" y="1515010"/>
              <a:ext cx="313080" cy="72249"/>
            </a:xfrm>
            <a:custGeom>
              <a:avLst/>
              <a:gdLst>
                <a:gd name="connsiteX0" fmla="*/ 41972 w 313079"/>
                <a:gd name="connsiteY0" fmla="*/ 11387 h 72249"/>
                <a:gd name="connsiteX1" fmla="*/ 282321 w 313079"/>
                <a:gd name="connsiteY1" fmla="*/ 11387 h 72249"/>
                <a:gd name="connsiteX2" fmla="*/ 312907 w 313079"/>
                <a:gd name="connsiteY2" fmla="*/ 41973 h 72249"/>
                <a:gd name="connsiteX3" fmla="*/ 312907 w 313079"/>
                <a:gd name="connsiteY3" fmla="*/ 41973 h 72249"/>
                <a:gd name="connsiteX4" fmla="*/ 282321 w 313079"/>
                <a:gd name="connsiteY4" fmla="*/ 72558 h 72249"/>
                <a:gd name="connsiteX5" fmla="*/ 41972 w 313079"/>
                <a:gd name="connsiteY5" fmla="*/ 72558 h 72249"/>
                <a:gd name="connsiteX6" fmla="*/ 11387 w 313079"/>
                <a:gd name="connsiteY6" fmla="*/ 41973 h 72249"/>
                <a:gd name="connsiteX7" fmla="*/ 11387 w 313079"/>
                <a:gd name="connsiteY7" fmla="*/ 41973 h 72249"/>
                <a:gd name="connsiteX8" fmla="*/ 41972 w 313079"/>
                <a:gd name="connsiteY8" fmla="*/ 11387 h 7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079" h="72249">
                  <a:moveTo>
                    <a:pt x="41972" y="11387"/>
                  </a:moveTo>
                  <a:lnTo>
                    <a:pt x="282321" y="11387"/>
                  </a:lnTo>
                  <a:cubicBezTo>
                    <a:pt x="299180" y="11387"/>
                    <a:pt x="312907" y="25114"/>
                    <a:pt x="312907" y="41973"/>
                  </a:cubicBezTo>
                  <a:lnTo>
                    <a:pt x="312907" y="41973"/>
                  </a:lnTo>
                  <a:cubicBezTo>
                    <a:pt x="312907" y="58831"/>
                    <a:pt x="299180" y="72558"/>
                    <a:pt x="282321" y="72558"/>
                  </a:cubicBezTo>
                  <a:lnTo>
                    <a:pt x="41972" y="72558"/>
                  </a:lnTo>
                  <a:cubicBezTo>
                    <a:pt x="25114" y="72558"/>
                    <a:pt x="11387" y="58831"/>
                    <a:pt x="11387" y="41973"/>
                  </a:cubicBezTo>
                  <a:lnTo>
                    <a:pt x="11387" y="41973"/>
                  </a:lnTo>
                  <a:cubicBezTo>
                    <a:pt x="11387" y="25114"/>
                    <a:pt x="25114" y="11387"/>
                    <a:pt x="41972" y="1138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21B94B01-F020-42DE-8421-E949F283C889}"/>
                </a:ext>
              </a:extLst>
            </p:cNvPr>
            <p:cNvSpPr/>
            <p:nvPr/>
          </p:nvSpPr>
          <p:spPr>
            <a:xfrm>
              <a:off x="2276231" y="1511036"/>
              <a:ext cx="84291" cy="84291"/>
            </a:xfrm>
            <a:custGeom>
              <a:avLst/>
              <a:gdLst>
                <a:gd name="connsiteX0" fmla="*/ 80746 w 84290"/>
                <a:gd name="connsiteY0" fmla="*/ 46067 h 84290"/>
                <a:gd name="connsiteX1" fmla="*/ 46067 w 84290"/>
                <a:gd name="connsiteY1" fmla="*/ 80746 h 84290"/>
                <a:gd name="connsiteX2" fmla="*/ 11387 w 84290"/>
                <a:gd name="connsiteY2" fmla="*/ 46067 h 84290"/>
                <a:gd name="connsiteX3" fmla="*/ 46067 w 84290"/>
                <a:gd name="connsiteY3" fmla="*/ 11387 h 84290"/>
                <a:gd name="connsiteX4" fmla="*/ 80746 w 84290"/>
                <a:gd name="connsiteY4" fmla="*/ 46067 h 8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90" h="84290">
                  <a:moveTo>
                    <a:pt x="80746" y="46067"/>
                  </a:moveTo>
                  <a:cubicBezTo>
                    <a:pt x="80746" y="65220"/>
                    <a:pt x="65220" y="80746"/>
                    <a:pt x="46067" y="80746"/>
                  </a:cubicBezTo>
                  <a:cubicBezTo>
                    <a:pt x="26914" y="80746"/>
                    <a:pt x="11387" y="65220"/>
                    <a:pt x="11387" y="46067"/>
                  </a:cubicBezTo>
                  <a:cubicBezTo>
                    <a:pt x="11387" y="26914"/>
                    <a:pt x="26914" y="11387"/>
                    <a:pt x="46067" y="11387"/>
                  </a:cubicBezTo>
                  <a:cubicBezTo>
                    <a:pt x="65220" y="11387"/>
                    <a:pt x="80746" y="26914"/>
                    <a:pt x="80746" y="4606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85B09FD2-7F59-4ED1-8504-AFB2391D9AA4}"/>
              </a:ext>
            </a:extLst>
          </p:cNvPr>
          <p:cNvGrpSpPr/>
          <p:nvPr/>
        </p:nvGrpSpPr>
        <p:grpSpPr>
          <a:xfrm>
            <a:off x="3861022" y="1406773"/>
            <a:ext cx="2210344" cy="4387571"/>
            <a:chOff x="3861022" y="1406773"/>
            <a:chExt cx="2210344" cy="4387571"/>
          </a:xfrm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D5FBE45-60DB-49D4-AB13-C60940832158}"/>
                </a:ext>
              </a:extLst>
            </p:cNvPr>
            <p:cNvSpPr/>
            <p:nvPr/>
          </p:nvSpPr>
          <p:spPr>
            <a:xfrm>
              <a:off x="3861022" y="1406773"/>
              <a:ext cx="2210344" cy="4387571"/>
            </a:xfrm>
            <a:custGeom>
              <a:avLst/>
              <a:gdLst>
                <a:gd name="connsiteX0" fmla="*/ 245045 w 2210344"/>
                <a:gd name="connsiteY0" fmla="*/ 0 h 4387571"/>
                <a:gd name="connsiteX1" fmla="*/ 1957471 w 2210344"/>
                <a:gd name="connsiteY1" fmla="*/ 0 h 4387571"/>
                <a:gd name="connsiteX2" fmla="*/ 2180721 w 2210344"/>
                <a:gd name="connsiteY2" fmla="*/ 223250 h 4387571"/>
                <a:gd name="connsiteX3" fmla="*/ 2180721 w 2210344"/>
                <a:gd name="connsiteY3" fmla="*/ 995352 h 4387571"/>
                <a:gd name="connsiteX4" fmla="*/ 2182769 w 2210344"/>
                <a:gd name="connsiteY4" fmla="*/ 995352 h 4387571"/>
                <a:gd name="connsiteX5" fmla="*/ 2210344 w 2210344"/>
                <a:gd name="connsiteY5" fmla="*/ 1022927 h 4387571"/>
                <a:gd name="connsiteX6" fmla="*/ 2210344 w 2210344"/>
                <a:gd name="connsiteY6" fmla="*/ 1499651 h 4387571"/>
                <a:gd name="connsiteX7" fmla="*/ 2182769 w 2210344"/>
                <a:gd name="connsiteY7" fmla="*/ 1527226 h 4387571"/>
                <a:gd name="connsiteX8" fmla="*/ 2180721 w 2210344"/>
                <a:gd name="connsiteY8" fmla="*/ 1527226 h 4387571"/>
                <a:gd name="connsiteX9" fmla="*/ 2180721 w 2210344"/>
                <a:gd name="connsiteY9" fmla="*/ 4164321 h 4387571"/>
                <a:gd name="connsiteX10" fmla="*/ 1957471 w 2210344"/>
                <a:gd name="connsiteY10" fmla="*/ 4387571 h 4387571"/>
                <a:gd name="connsiteX11" fmla="*/ 245045 w 2210344"/>
                <a:gd name="connsiteY11" fmla="*/ 4387571 h 4387571"/>
                <a:gd name="connsiteX12" fmla="*/ 21795 w 2210344"/>
                <a:gd name="connsiteY12" fmla="*/ 4164321 h 4387571"/>
                <a:gd name="connsiteX13" fmla="*/ 21795 w 2210344"/>
                <a:gd name="connsiteY13" fmla="*/ 1617322 h 4387571"/>
                <a:gd name="connsiteX14" fmla="*/ 20110 w 2210344"/>
                <a:gd name="connsiteY14" fmla="*/ 1618019 h 4387571"/>
                <a:gd name="connsiteX15" fmla="*/ 19990 w 2210344"/>
                <a:gd name="connsiteY15" fmla="*/ 1618019 h 4387571"/>
                <a:gd name="connsiteX16" fmla="*/ 602 w 2210344"/>
                <a:gd name="connsiteY16" fmla="*/ 1598632 h 4387571"/>
                <a:gd name="connsiteX17" fmla="*/ 602 w 2210344"/>
                <a:gd name="connsiteY17" fmla="*/ 1329986 h 4387571"/>
                <a:gd name="connsiteX18" fmla="*/ 19990 w 2210344"/>
                <a:gd name="connsiteY18" fmla="*/ 1310599 h 4387571"/>
                <a:gd name="connsiteX19" fmla="*/ 20110 w 2210344"/>
                <a:gd name="connsiteY19" fmla="*/ 1310599 h 4387571"/>
                <a:gd name="connsiteX20" fmla="*/ 21795 w 2210344"/>
                <a:gd name="connsiteY20" fmla="*/ 1311297 h 4387571"/>
                <a:gd name="connsiteX21" fmla="*/ 21795 w 2210344"/>
                <a:gd name="connsiteY21" fmla="*/ 1203482 h 4387571"/>
                <a:gd name="connsiteX22" fmla="*/ 20472 w 2210344"/>
                <a:gd name="connsiteY22" fmla="*/ 1204032 h 4387571"/>
                <a:gd name="connsiteX23" fmla="*/ 20351 w 2210344"/>
                <a:gd name="connsiteY23" fmla="*/ 1204032 h 4387571"/>
                <a:gd name="connsiteX24" fmla="*/ 0 w 2210344"/>
                <a:gd name="connsiteY24" fmla="*/ 1183682 h 4387571"/>
                <a:gd name="connsiteX25" fmla="*/ 0 w 2210344"/>
                <a:gd name="connsiteY25" fmla="*/ 919611 h 4387571"/>
                <a:gd name="connsiteX26" fmla="*/ 20351 w 2210344"/>
                <a:gd name="connsiteY26" fmla="*/ 899261 h 4387571"/>
                <a:gd name="connsiteX27" fmla="*/ 20472 w 2210344"/>
                <a:gd name="connsiteY27" fmla="*/ 899261 h 4387571"/>
                <a:gd name="connsiteX28" fmla="*/ 21795 w 2210344"/>
                <a:gd name="connsiteY28" fmla="*/ 899811 h 4387571"/>
                <a:gd name="connsiteX29" fmla="*/ 21795 w 2210344"/>
                <a:gd name="connsiteY29" fmla="*/ 752854 h 4387571"/>
                <a:gd name="connsiteX30" fmla="*/ 19507 w 2210344"/>
                <a:gd name="connsiteY30" fmla="*/ 753800 h 4387571"/>
                <a:gd name="connsiteX31" fmla="*/ 19386 w 2210344"/>
                <a:gd name="connsiteY31" fmla="*/ 753800 h 4387571"/>
                <a:gd name="connsiteX32" fmla="*/ 1324 w 2210344"/>
                <a:gd name="connsiteY32" fmla="*/ 735738 h 4387571"/>
                <a:gd name="connsiteX33" fmla="*/ 1324 w 2210344"/>
                <a:gd name="connsiteY33" fmla="*/ 596778 h 4387571"/>
                <a:gd name="connsiteX34" fmla="*/ 19386 w 2210344"/>
                <a:gd name="connsiteY34" fmla="*/ 578716 h 4387571"/>
                <a:gd name="connsiteX35" fmla="*/ 19507 w 2210344"/>
                <a:gd name="connsiteY35" fmla="*/ 578716 h 4387571"/>
                <a:gd name="connsiteX36" fmla="*/ 21795 w 2210344"/>
                <a:gd name="connsiteY36" fmla="*/ 579662 h 4387571"/>
                <a:gd name="connsiteX37" fmla="*/ 21795 w 2210344"/>
                <a:gd name="connsiteY37" fmla="*/ 223250 h 4387571"/>
                <a:gd name="connsiteX38" fmla="*/ 245045 w 2210344"/>
                <a:gd name="connsiteY38" fmla="*/ 0 h 4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10344" h="4387571">
                  <a:moveTo>
                    <a:pt x="245045" y="0"/>
                  </a:moveTo>
                  <a:lnTo>
                    <a:pt x="1957471" y="0"/>
                  </a:lnTo>
                  <a:cubicBezTo>
                    <a:pt x="2080776" y="0"/>
                    <a:pt x="2180721" y="99945"/>
                    <a:pt x="2180721" y="223250"/>
                  </a:cubicBezTo>
                  <a:lnTo>
                    <a:pt x="2180721" y="995352"/>
                  </a:lnTo>
                  <a:lnTo>
                    <a:pt x="2182769" y="995352"/>
                  </a:lnTo>
                  <a:cubicBezTo>
                    <a:pt x="2197941" y="995352"/>
                    <a:pt x="2210344" y="1007755"/>
                    <a:pt x="2210344" y="1022927"/>
                  </a:cubicBezTo>
                  <a:lnTo>
                    <a:pt x="2210344" y="1499651"/>
                  </a:lnTo>
                  <a:cubicBezTo>
                    <a:pt x="2210344" y="1514823"/>
                    <a:pt x="2197941" y="1527226"/>
                    <a:pt x="2182769" y="1527226"/>
                  </a:cubicBezTo>
                  <a:lnTo>
                    <a:pt x="2180721" y="1527226"/>
                  </a:lnTo>
                  <a:lnTo>
                    <a:pt x="2180721" y="4164321"/>
                  </a:lnTo>
                  <a:cubicBezTo>
                    <a:pt x="2180721" y="4287626"/>
                    <a:pt x="2080776" y="4387571"/>
                    <a:pt x="1957471" y="4387571"/>
                  </a:cubicBezTo>
                  <a:lnTo>
                    <a:pt x="245045" y="4387571"/>
                  </a:lnTo>
                  <a:cubicBezTo>
                    <a:pt x="121740" y="4387571"/>
                    <a:pt x="21795" y="4287626"/>
                    <a:pt x="21795" y="4164321"/>
                  </a:cubicBezTo>
                  <a:lnTo>
                    <a:pt x="21795" y="1617322"/>
                  </a:lnTo>
                  <a:lnTo>
                    <a:pt x="20110" y="1618019"/>
                  </a:lnTo>
                  <a:lnTo>
                    <a:pt x="19990" y="1618019"/>
                  </a:lnTo>
                  <a:cubicBezTo>
                    <a:pt x="9272" y="1618019"/>
                    <a:pt x="602" y="1609349"/>
                    <a:pt x="602" y="1598632"/>
                  </a:cubicBezTo>
                  <a:lnTo>
                    <a:pt x="602" y="1329986"/>
                  </a:lnTo>
                  <a:cubicBezTo>
                    <a:pt x="602" y="1319269"/>
                    <a:pt x="9272" y="1310599"/>
                    <a:pt x="19990" y="1310599"/>
                  </a:cubicBezTo>
                  <a:lnTo>
                    <a:pt x="20110" y="1310599"/>
                  </a:lnTo>
                  <a:lnTo>
                    <a:pt x="21795" y="1311297"/>
                  </a:lnTo>
                  <a:lnTo>
                    <a:pt x="21795" y="1203482"/>
                  </a:lnTo>
                  <a:lnTo>
                    <a:pt x="20472" y="1204032"/>
                  </a:lnTo>
                  <a:lnTo>
                    <a:pt x="20351" y="1204032"/>
                  </a:lnTo>
                  <a:cubicBezTo>
                    <a:pt x="9152" y="1204032"/>
                    <a:pt x="0" y="1194881"/>
                    <a:pt x="0" y="1183682"/>
                  </a:cubicBezTo>
                  <a:lnTo>
                    <a:pt x="0" y="919611"/>
                  </a:lnTo>
                  <a:cubicBezTo>
                    <a:pt x="0" y="908413"/>
                    <a:pt x="9152" y="899261"/>
                    <a:pt x="20351" y="899261"/>
                  </a:cubicBezTo>
                  <a:lnTo>
                    <a:pt x="20472" y="899261"/>
                  </a:lnTo>
                  <a:lnTo>
                    <a:pt x="21795" y="899811"/>
                  </a:lnTo>
                  <a:lnTo>
                    <a:pt x="21795" y="752854"/>
                  </a:lnTo>
                  <a:lnTo>
                    <a:pt x="19507" y="753800"/>
                  </a:lnTo>
                  <a:lnTo>
                    <a:pt x="19386" y="753800"/>
                  </a:lnTo>
                  <a:cubicBezTo>
                    <a:pt x="9392" y="753800"/>
                    <a:pt x="1324" y="745732"/>
                    <a:pt x="1324" y="735738"/>
                  </a:cubicBezTo>
                  <a:lnTo>
                    <a:pt x="1324" y="596778"/>
                  </a:lnTo>
                  <a:cubicBezTo>
                    <a:pt x="1324" y="586784"/>
                    <a:pt x="9392" y="578716"/>
                    <a:pt x="19386" y="578716"/>
                  </a:cubicBezTo>
                  <a:lnTo>
                    <a:pt x="19507" y="578716"/>
                  </a:lnTo>
                  <a:lnTo>
                    <a:pt x="21795" y="579662"/>
                  </a:lnTo>
                  <a:lnTo>
                    <a:pt x="21795" y="223250"/>
                  </a:lnTo>
                  <a:cubicBezTo>
                    <a:pt x="21795" y="99945"/>
                    <a:pt x="121740" y="0"/>
                    <a:pt x="245045" y="0"/>
                  </a:cubicBezTo>
                  <a:close/>
                </a:path>
              </a:pathLst>
            </a:custGeom>
            <a:solidFill>
              <a:srgbClr val="434343"/>
            </a:solidFill>
            <a:ln w="120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07FB044E-4B18-4FD9-A41A-FEE9676853B7}"/>
                </a:ext>
              </a:extLst>
            </p:cNvPr>
            <p:cNvSpPr/>
            <p:nvPr/>
          </p:nvSpPr>
          <p:spPr>
            <a:xfrm>
              <a:off x="4742635" y="1526397"/>
              <a:ext cx="313080" cy="72249"/>
            </a:xfrm>
            <a:custGeom>
              <a:avLst/>
              <a:gdLst>
                <a:gd name="connsiteX0" fmla="*/ 41972 w 313079"/>
                <a:gd name="connsiteY0" fmla="*/ 11387 h 72249"/>
                <a:gd name="connsiteX1" fmla="*/ 282321 w 313079"/>
                <a:gd name="connsiteY1" fmla="*/ 11387 h 72249"/>
                <a:gd name="connsiteX2" fmla="*/ 312907 w 313079"/>
                <a:gd name="connsiteY2" fmla="*/ 41973 h 72249"/>
                <a:gd name="connsiteX3" fmla="*/ 312907 w 313079"/>
                <a:gd name="connsiteY3" fmla="*/ 41973 h 72249"/>
                <a:gd name="connsiteX4" fmla="*/ 282321 w 313079"/>
                <a:gd name="connsiteY4" fmla="*/ 72558 h 72249"/>
                <a:gd name="connsiteX5" fmla="*/ 41972 w 313079"/>
                <a:gd name="connsiteY5" fmla="*/ 72558 h 72249"/>
                <a:gd name="connsiteX6" fmla="*/ 11387 w 313079"/>
                <a:gd name="connsiteY6" fmla="*/ 41973 h 72249"/>
                <a:gd name="connsiteX7" fmla="*/ 11387 w 313079"/>
                <a:gd name="connsiteY7" fmla="*/ 41973 h 72249"/>
                <a:gd name="connsiteX8" fmla="*/ 41972 w 313079"/>
                <a:gd name="connsiteY8" fmla="*/ 11387 h 7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079" h="72249">
                  <a:moveTo>
                    <a:pt x="41972" y="11387"/>
                  </a:moveTo>
                  <a:lnTo>
                    <a:pt x="282321" y="11387"/>
                  </a:lnTo>
                  <a:cubicBezTo>
                    <a:pt x="299180" y="11387"/>
                    <a:pt x="312907" y="25114"/>
                    <a:pt x="312907" y="41973"/>
                  </a:cubicBezTo>
                  <a:lnTo>
                    <a:pt x="312907" y="41973"/>
                  </a:lnTo>
                  <a:cubicBezTo>
                    <a:pt x="312907" y="58831"/>
                    <a:pt x="299180" y="72558"/>
                    <a:pt x="282321" y="72558"/>
                  </a:cubicBezTo>
                  <a:lnTo>
                    <a:pt x="41972" y="72558"/>
                  </a:lnTo>
                  <a:cubicBezTo>
                    <a:pt x="25114" y="72558"/>
                    <a:pt x="11387" y="58831"/>
                    <a:pt x="11387" y="41973"/>
                  </a:cubicBezTo>
                  <a:lnTo>
                    <a:pt x="11387" y="41973"/>
                  </a:lnTo>
                  <a:cubicBezTo>
                    <a:pt x="11387" y="25114"/>
                    <a:pt x="25114" y="11387"/>
                    <a:pt x="41972" y="1138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66362F0-82D1-4CA0-B843-FF1EA22E1CF9}"/>
                </a:ext>
              </a:extLst>
            </p:cNvPr>
            <p:cNvSpPr/>
            <p:nvPr/>
          </p:nvSpPr>
          <p:spPr>
            <a:xfrm>
              <a:off x="5089671" y="1522423"/>
              <a:ext cx="84291" cy="84291"/>
            </a:xfrm>
            <a:custGeom>
              <a:avLst/>
              <a:gdLst>
                <a:gd name="connsiteX0" fmla="*/ 80746 w 84290"/>
                <a:gd name="connsiteY0" fmla="*/ 46067 h 84290"/>
                <a:gd name="connsiteX1" fmla="*/ 46067 w 84290"/>
                <a:gd name="connsiteY1" fmla="*/ 80746 h 84290"/>
                <a:gd name="connsiteX2" fmla="*/ 11387 w 84290"/>
                <a:gd name="connsiteY2" fmla="*/ 46067 h 84290"/>
                <a:gd name="connsiteX3" fmla="*/ 46067 w 84290"/>
                <a:gd name="connsiteY3" fmla="*/ 11387 h 84290"/>
                <a:gd name="connsiteX4" fmla="*/ 80746 w 84290"/>
                <a:gd name="connsiteY4" fmla="*/ 46067 h 8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90" h="84290">
                  <a:moveTo>
                    <a:pt x="80746" y="46067"/>
                  </a:moveTo>
                  <a:cubicBezTo>
                    <a:pt x="80746" y="65220"/>
                    <a:pt x="65220" y="80746"/>
                    <a:pt x="46067" y="80746"/>
                  </a:cubicBezTo>
                  <a:cubicBezTo>
                    <a:pt x="26914" y="80746"/>
                    <a:pt x="11387" y="65220"/>
                    <a:pt x="11387" y="46067"/>
                  </a:cubicBezTo>
                  <a:cubicBezTo>
                    <a:pt x="11387" y="26914"/>
                    <a:pt x="26914" y="11387"/>
                    <a:pt x="46067" y="11387"/>
                  </a:cubicBezTo>
                  <a:cubicBezTo>
                    <a:pt x="65220" y="11387"/>
                    <a:pt x="80746" y="26914"/>
                    <a:pt x="80746" y="4606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E13A7F78-D28C-4706-A984-847F6B1B759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BE810055-3B5D-473E-A242-0AF725020CE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478740FE-B690-4662-BE22-E60B88C004DE}"/>
              </a:ext>
            </a:extLst>
          </p:cNvPr>
          <p:cNvGrpSpPr/>
          <p:nvPr/>
        </p:nvGrpSpPr>
        <p:grpSpPr>
          <a:xfrm>
            <a:off x="1396359" y="779574"/>
            <a:ext cx="3896260" cy="5357979"/>
            <a:chOff x="1396359" y="779574"/>
            <a:chExt cx="3896260" cy="5357979"/>
          </a:xfrm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21F9A4D7-9F6D-450B-B58A-0AA4434D3168}"/>
                </a:ext>
              </a:extLst>
            </p:cNvPr>
            <p:cNvSpPr/>
            <p:nvPr/>
          </p:nvSpPr>
          <p:spPr>
            <a:xfrm>
              <a:off x="1396359" y="779574"/>
              <a:ext cx="3896260" cy="5357979"/>
            </a:xfrm>
            <a:custGeom>
              <a:avLst/>
              <a:gdLst>
                <a:gd name="connsiteX0" fmla="*/ 222839 w 3896260"/>
                <a:gd name="connsiteY0" fmla="*/ 0 h 5357979"/>
                <a:gd name="connsiteX1" fmla="*/ 3663263 w 3896260"/>
                <a:gd name="connsiteY1" fmla="*/ 0 h 5357979"/>
                <a:gd name="connsiteX2" fmla="*/ 3868482 w 3896260"/>
                <a:gd name="connsiteY2" fmla="*/ 205219 h 5357979"/>
                <a:gd name="connsiteX3" fmla="*/ 3868482 w 3896260"/>
                <a:gd name="connsiteY3" fmla="*/ 999563 h 5357979"/>
                <a:gd name="connsiteX4" fmla="*/ 3872525 w 3896260"/>
                <a:gd name="connsiteY4" fmla="*/ 999563 h 5357979"/>
                <a:gd name="connsiteX5" fmla="*/ 3896260 w 3896260"/>
                <a:gd name="connsiteY5" fmla="*/ 1023297 h 5357979"/>
                <a:gd name="connsiteX6" fmla="*/ 3896260 w 3896260"/>
                <a:gd name="connsiteY6" fmla="*/ 1433632 h 5357979"/>
                <a:gd name="connsiteX7" fmla="*/ 3872525 w 3896260"/>
                <a:gd name="connsiteY7" fmla="*/ 1457367 h 5357979"/>
                <a:gd name="connsiteX8" fmla="*/ 3868482 w 3896260"/>
                <a:gd name="connsiteY8" fmla="*/ 1457367 h 5357979"/>
                <a:gd name="connsiteX9" fmla="*/ 3868482 w 3896260"/>
                <a:gd name="connsiteY9" fmla="*/ 5152760 h 5357979"/>
                <a:gd name="connsiteX10" fmla="*/ 3663263 w 3896260"/>
                <a:gd name="connsiteY10" fmla="*/ 5357979 h 5357979"/>
                <a:gd name="connsiteX11" fmla="*/ 222839 w 3896260"/>
                <a:gd name="connsiteY11" fmla="*/ 5357979 h 5357979"/>
                <a:gd name="connsiteX12" fmla="*/ 17620 w 3896260"/>
                <a:gd name="connsiteY12" fmla="*/ 5152760 h 5357979"/>
                <a:gd name="connsiteX13" fmla="*/ 17620 w 3896260"/>
                <a:gd name="connsiteY13" fmla="*/ 1535386 h 5357979"/>
                <a:gd name="connsiteX14" fmla="*/ 17309 w 3896260"/>
                <a:gd name="connsiteY14" fmla="*/ 1535515 h 5357979"/>
                <a:gd name="connsiteX15" fmla="*/ 17206 w 3896260"/>
                <a:gd name="connsiteY15" fmla="*/ 1535515 h 5357979"/>
                <a:gd name="connsiteX16" fmla="*/ 519 w 3896260"/>
                <a:gd name="connsiteY16" fmla="*/ 1518828 h 5357979"/>
                <a:gd name="connsiteX17" fmla="*/ 519 w 3896260"/>
                <a:gd name="connsiteY17" fmla="*/ 1287594 h 5357979"/>
                <a:gd name="connsiteX18" fmla="*/ 17206 w 3896260"/>
                <a:gd name="connsiteY18" fmla="*/ 1270907 h 5357979"/>
                <a:gd name="connsiteX19" fmla="*/ 17309 w 3896260"/>
                <a:gd name="connsiteY19" fmla="*/ 1270907 h 5357979"/>
                <a:gd name="connsiteX20" fmla="*/ 17620 w 3896260"/>
                <a:gd name="connsiteY20" fmla="*/ 1271036 h 5357979"/>
                <a:gd name="connsiteX21" fmla="*/ 17620 w 3896260"/>
                <a:gd name="connsiteY21" fmla="*/ 1179180 h 5357979"/>
                <a:gd name="connsiteX22" fmla="*/ 17517 w 3896260"/>
                <a:gd name="connsiteY22" fmla="*/ 1179180 h 5357979"/>
                <a:gd name="connsiteX23" fmla="*/ 0 w 3896260"/>
                <a:gd name="connsiteY23" fmla="*/ 1161663 h 5357979"/>
                <a:gd name="connsiteX24" fmla="*/ 0 w 3896260"/>
                <a:gd name="connsiteY24" fmla="*/ 934368 h 5357979"/>
                <a:gd name="connsiteX25" fmla="*/ 17517 w 3896260"/>
                <a:gd name="connsiteY25" fmla="*/ 916852 h 5357979"/>
                <a:gd name="connsiteX26" fmla="*/ 17620 w 3896260"/>
                <a:gd name="connsiteY26" fmla="*/ 916852 h 5357979"/>
                <a:gd name="connsiteX27" fmla="*/ 17620 w 3896260"/>
                <a:gd name="connsiteY27" fmla="*/ 791306 h 5357979"/>
                <a:gd name="connsiteX28" fmla="*/ 16790 w 3896260"/>
                <a:gd name="connsiteY28" fmla="*/ 791649 h 5357979"/>
                <a:gd name="connsiteX29" fmla="*/ 16687 w 3896260"/>
                <a:gd name="connsiteY29" fmla="*/ 791649 h 5357979"/>
                <a:gd name="connsiteX30" fmla="*/ 1140 w 3896260"/>
                <a:gd name="connsiteY30" fmla="*/ 776102 h 5357979"/>
                <a:gd name="connsiteX31" fmla="*/ 1140 w 3896260"/>
                <a:gd name="connsiteY31" fmla="*/ 656494 h 5357979"/>
                <a:gd name="connsiteX32" fmla="*/ 16687 w 3896260"/>
                <a:gd name="connsiteY32" fmla="*/ 640947 h 5357979"/>
                <a:gd name="connsiteX33" fmla="*/ 16790 w 3896260"/>
                <a:gd name="connsiteY33" fmla="*/ 640947 h 5357979"/>
                <a:gd name="connsiteX34" fmla="*/ 17620 w 3896260"/>
                <a:gd name="connsiteY34" fmla="*/ 641291 h 5357979"/>
                <a:gd name="connsiteX35" fmla="*/ 17620 w 3896260"/>
                <a:gd name="connsiteY35" fmla="*/ 205219 h 5357979"/>
                <a:gd name="connsiteX36" fmla="*/ 222839 w 3896260"/>
                <a:gd name="connsiteY36" fmla="*/ 0 h 5357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896260" h="5357979">
                  <a:moveTo>
                    <a:pt x="222839" y="0"/>
                  </a:moveTo>
                  <a:lnTo>
                    <a:pt x="3663263" y="0"/>
                  </a:lnTo>
                  <a:cubicBezTo>
                    <a:pt x="3776651" y="0"/>
                    <a:pt x="3868482" y="91830"/>
                    <a:pt x="3868482" y="205219"/>
                  </a:cubicBezTo>
                  <a:lnTo>
                    <a:pt x="3868482" y="999563"/>
                  </a:lnTo>
                  <a:lnTo>
                    <a:pt x="3872525" y="999563"/>
                  </a:lnTo>
                  <a:cubicBezTo>
                    <a:pt x="3885585" y="999563"/>
                    <a:pt x="3896260" y="1010237"/>
                    <a:pt x="3896260" y="1023297"/>
                  </a:cubicBezTo>
                  <a:lnTo>
                    <a:pt x="3896260" y="1433632"/>
                  </a:lnTo>
                  <a:cubicBezTo>
                    <a:pt x="3896260" y="1446691"/>
                    <a:pt x="3885585" y="1457367"/>
                    <a:pt x="3872525" y="1457367"/>
                  </a:cubicBezTo>
                  <a:lnTo>
                    <a:pt x="3868482" y="1457367"/>
                  </a:lnTo>
                  <a:lnTo>
                    <a:pt x="3868482" y="5152760"/>
                  </a:lnTo>
                  <a:cubicBezTo>
                    <a:pt x="3868482" y="5266148"/>
                    <a:pt x="3776651" y="5357979"/>
                    <a:pt x="3663263" y="5357979"/>
                  </a:cubicBezTo>
                  <a:lnTo>
                    <a:pt x="222839" y="5357979"/>
                  </a:lnTo>
                  <a:cubicBezTo>
                    <a:pt x="109450" y="5357979"/>
                    <a:pt x="17620" y="5266148"/>
                    <a:pt x="17620" y="5152760"/>
                  </a:cubicBezTo>
                  <a:lnTo>
                    <a:pt x="17620" y="1535386"/>
                  </a:lnTo>
                  <a:lnTo>
                    <a:pt x="17309" y="1535515"/>
                  </a:lnTo>
                  <a:lnTo>
                    <a:pt x="17206" y="1535515"/>
                  </a:lnTo>
                  <a:cubicBezTo>
                    <a:pt x="7981" y="1535515"/>
                    <a:pt x="519" y="1528052"/>
                    <a:pt x="519" y="1518828"/>
                  </a:cubicBezTo>
                  <a:lnTo>
                    <a:pt x="519" y="1287594"/>
                  </a:lnTo>
                  <a:cubicBezTo>
                    <a:pt x="519" y="1278369"/>
                    <a:pt x="7981" y="1270907"/>
                    <a:pt x="17206" y="1270907"/>
                  </a:cubicBezTo>
                  <a:lnTo>
                    <a:pt x="17309" y="1270907"/>
                  </a:lnTo>
                  <a:lnTo>
                    <a:pt x="17620" y="1271036"/>
                  </a:lnTo>
                  <a:lnTo>
                    <a:pt x="17620" y="1179180"/>
                  </a:lnTo>
                  <a:lnTo>
                    <a:pt x="17517" y="1179180"/>
                  </a:lnTo>
                  <a:cubicBezTo>
                    <a:pt x="7877" y="1179180"/>
                    <a:pt x="0" y="1171303"/>
                    <a:pt x="0" y="1161663"/>
                  </a:cubicBezTo>
                  <a:lnTo>
                    <a:pt x="0" y="934368"/>
                  </a:lnTo>
                  <a:cubicBezTo>
                    <a:pt x="0" y="924729"/>
                    <a:pt x="7877" y="916852"/>
                    <a:pt x="17517" y="916852"/>
                  </a:cubicBezTo>
                  <a:lnTo>
                    <a:pt x="17620" y="916852"/>
                  </a:lnTo>
                  <a:lnTo>
                    <a:pt x="17620" y="791306"/>
                  </a:lnTo>
                  <a:lnTo>
                    <a:pt x="16790" y="791649"/>
                  </a:lnTo>
                  <a:lnTo>
                    <a:pt x="16687" y="791649"/>
                  </a:lnTo>
                  <a:cubicBezTo>
                    <a:pt x="8084" y="791649"/>
                    <a:pt x="1140" y="784705"/>
                    <a:pt x="1140" y="776102"/>
                  </a:cubicBezTo>
                  <a:lnTo>
                    <a:pt x="1140" y="656494"/>
                  </a:lnTo>
                  <a:cubicBezTo>
                    <a:pt x="1140" y="647892"/>
                    <a:pt x="8084" y="640947"/>
                    <a:pt x="16687" y="640947"/>
                  </a:cubicBezTo>
                  <a:lnTo>
                    <a:pt x="16790" y="640947"/>
                  </a:lnTo>
                  <a:lnTo>
                    <a:pt x="17620" y="641291"/>
                  </a:lnTo>
                  <a:lnTo>
                    <a:pt x="17620" y="205219"/>
                  </a:lnTo>
                  <a:cubicBezTo>
                    <a:pt x="17620" y="91830"/>
                    <a:pt x="109450" y="0"/>
                    <a:pt x="222839" y="0"/>
                  </a:cubicBezTo>
                  <a:close/>
                </a:path>
              </a:pathLst>
            </a:custGeom>
            <a:solidFill>
              <a:srgbClr val="434343"/>
            </a:solidFill>
            <a:ln w="103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6A1E82-8AA3-4FFA-A336-53BD64C234C9}"/>
                </a:ext>
              </a:extLst>
            </p:cNvPr>
            <p:cNvSpPr/>
            <p:nvPr/>
          </p:nvSpPr>
          <p:spPr>
            <a:xfrm>
              <a:off x="3195282" y="5769652"/>
              <a:ext cx="279844" cy="279844"/>
            </a:xfrm>
            <a:custGeom>
              <a:avLst/>
              <a:gdLst>
                <a:gd name="connsiteX0" fmla="*/ 279593 w 279844"/>
                <a:gd name="connsiteY0" fmla="*/ 144025 h 279844"/>
                <a:gd name="connsiteX1" fmla="*/ 144025 w 279844"/>
                <a:gd name="connsiteY1" fmla="*/ 279593 h 279844"/>
                <a:gd name="connsiteX2" fmla="*/ 8456 w 279844"/>
                <a:gd name="connsiteY2" fmla="*/ 144025 h 279844"/>
                <a:gd name="connsiteX3" fmla="*/ 144025 w 279844"/>
                <a:gd name="connsiteY3" fmla="*/ 8456 h 279844"/>
                <a:gd name="connsiteX4" fmla="*/ 279593 w 279844"/>
                <a:gd name="connsiteY4" fmla="*/ 144025 h 279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844" h="279844">
                  <a:moveTo>
                    <a:pt x="279593" y="144025"/>
                  </a:moveTo>
                  <a:cubicBezTo>
                    <a:pt x="279593" y="218897"/>
                    <a:pt x="218897" y="279593"/>
                    <a:pt x="144025" y="279593"/>
                  </a:cubicBezTo>
                  <a:cubicBezTo>
                    <a:pt x="69152" y="279593"/>
                    <a:pt x="8456" y="218897"/>
                    <a:pt x="8456" y="144025"/>
                  </a:cubicBezTo>
                  <a:cubicBezTo>
                    <a:pt x="8456" y="69152"/>
                    <a:pt x="69152" y="8456"/>
                    <a:pt x="144025" y="8456"/>
                  </a:cubicBezTo>
                  <a:cubicBezTo>
                    <a:pt x="218897" y="8456"/>
                    <a:pt x="279593" y="69152"/>
                    <a:pt x="279593" y="144025"/>
                  </a:cubicBezTo>
                  <a:close/>
                </a:path>
              </a:pathLst>
            </a:custGeom>
            <a:solidFill>
              <a:srgbClr val="FFFFFF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8820977-1388-43E7-8419-942B0B0D4DBA}"/>
                </a:ext>
              </a:extLst>
            </p:cNvPr>
            <p:cNvSpPr/>
            <p:nvPr/>
          </p:nvSpPr>
          <p:spPr>
            <a:xfrm>
              <a:off x="3268663" y="980587"/>
              <a:ext cx="134740" cy="134740"/>
            </a:xfrm>
            <a:custGeom>
              <a:avLst/>
              <a:gdLst>
                <a:gd name="connsiteX0" fmla="*/ 70643 w 134739"/>
                <a:gd name="connsiteY0" fmla="*/ 132831 h 134739"/>
                <a:gd name="connsiteX1" fmla="*/ 8456 w 134739"/>
                <a:gd name="connsiteY1" fmla="*/ 70643 h 134739"/>
                <a:gd name="connsiteX2" fmla="*/ 70643 w 134739"/>
                <a:gd name="connsiteY2" fmla="*/ 8456 h 134739"/>
                <a:gd name="connsiteX3" fmla="*/ 132831 w 134739"/>
                <a:gd name="connsiteY3" fmla="*/ 70643 h 134739"/>
                <a:gd name="connsiteX4" fmla="*/ 70643 w 134739"/>
                <a:gd name="connsiteY4" fmla="*/ 132831 h 134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739" h="134739">
                  <a:moveTo>
                    <a:pt x="70643" y="132831"/>
                  </a:moveTo>
                  <a:cubicBezTo>
                    <a:pt x="36336" y="132831"/>
                    <a:pt x="8456" y="104950"/>
                    <a:pt x="8456" y="70643"/>
                  </a:cubicBezTo>
                  <a:cubicBezTo>
                    <a:pt x="8456" y="36336"/>
                    <a:pt x="36336" y="8456"/>
                    <a:pt x="70643" y="8456"/>
                  </a:cubicBezTo>
                  <a:cubicBezTo>
                    <a:pt x="104950" y="8456"/>
                    <a:pt x="132831" y="36336"/>
                    <a:pt x="132831" y="70643"/>
                  </a:cubicBezTo>
                  <a:cubicBezTo>
                    <a:pt x="132831" y="104950"/>
                    <a:pt x="105054" y="132831"/>
                    <a:pt x="70643" y="132831"/>
                  </a:cubicBezTo>
                  <a:close/>
                </a:path>
              </a:pathLst>
            </a:custGeom>
            <a:solidFill>
              <a:srgbClr val="FFFFFF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C048CD41-92AF-4A2E-8E93-5E1732002A12}"/>
                </a:ext>
              </a:extLst>
            </p:cNvPr>
            <p:cNvSpPr/>
            <p:nvPr/>
          </p:nvSpPr>
          <p:spPr>
            <a:xfrm>
              <a:off x="3262858" y="974471"/>
              <a:ext cx="145104" cy="145104"/>
            </a:xfrm>
            <a:custGeom>
              <a:avLst/>
              <a:gdLst>
                <a:gd name="connsiteX0" fmla="*/ 76448 w 145104"/>
                <a:gd name="connsiteY0" fmla="*/ 18821 h 145104"/>
                <a:gd name="connsiteX1" fmla="*/ 134075 w 145104"/>
                <a:gd name="connsiteY1" fmla="*/ 76240 h 145104"/>
                <a:gd name="connsiteX2" fmla="*/ 76655 w 145104"/>
                <a:gd name="connsiteY2" fmla="*/ 133868 h 145104"/>
                <a:gd name="connsiteX3" fmla="*/ 19028 w 145104"/>
                <a:gd name="connsiteY3" fmla="*/ 76448 h 145104"/>
                <a:gd name="connsiteX4" fmla="*/ 19028 w 145104"/>
                <a:gd name="connsiteY4" fmla="*/ 76344 h 145104"/>
                <a:gd name="connsiteX5" fmla="*/ 76448 w 145104"/>
                <a:gd name="connsiteY5" fmla="*/ 18821 h 145104"/>
                <a:gd name="connsiteX6" fmla="*/ 76448 w 145104"/>
                <a:gd name="connsiteY6" fmla="*/ 8456 h 145104"/>
                <a:gd name="connsiteX7" fmla="*/ 8456 w 145104"/>
                <a:gd name="connsiteY7" fmla="*/ 76240 h 145104"/>
                <a:gd name="connsiteX8" fmla="*/ 76241 w 145104"/>
                <a:gd name="connsiteY8" fmla="*/ 144232 h 145104"/>
                <a:gd name="connsiteX9" fmla="*/ 144232 w 145104"/>
                <a:gd name="connsiteY9" fmla="*/ 76448 h 145104"/>
                <a:gd name="connsiteX10" fmla="*/ 144232 w 145104"/>
                <a:gd name="connsiteY10" fmla="*/ 76344 h 145104"/>
                <a:gd name="connsiteX11" fmla="*/ 76448 w 145104"/>
                <a:gd name="connsiteY11" fmla="*/ 8456 h 145104"/>
                <a:gd name="connsiteX12" fmla="*/ 76448 w 145104"/>
                <a:gd name="connsiteY12" fmla="*/ 8456 h 14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5104" h="145104">
                  <a:moveTo>
                    <a:pt x="76448" y="18821"/>
                  </a:moveTo>
                  <a:cubicBezTo>
                    <a:pt x="108267" y="18717"/>
                    <a:pt x="133971" y="44421"/>
                    <a:pt x="134075" y="76240"/>
                  </a:cubicBezTo>
                  <a:cubicBezTo>
                    <a:pt x="134179" y="108060"/>
                    <a:pt x="108474" y="133764"/>
                    <a:pt x="76655" y="133868"/>
                  </a:cubicBezTo>
                  <a:cubicBezTo>
                    <a:pt x="44836" y="133971"/>
                    <a:pt x="19131" y="108267"/>
                    <a:pt x="19028" y="76448"/>
                  </a:cubicBezTo>
                  <a:cubicBezTo>
                    <a:pt x="19028" y="76448"/>
                    <a:pt x="19028" y="76344"/>
                    <a:pt x="19028" y="76344"/>
                  </a:cubicBezTo>
                  <a:cubicBezTo>
                    <a:pt x="19131" y="44628"/>
                    <a:pt x="44732" y="18924"/>
                    <a:pt x="76448" y="18821"/>
                  </a:cubicBezTo>
                  <a:moveTo>
                    <a:pt x="76448" y="8456"/>
                  </a:moveTo>
                  <a:cubicBezTo>
                    <a:pt x="38928" y="8352"/>
                    <a:pt x="8560" y="38721"/>
                    <a:pt x="8456" y="76240"/>
                  </a:cubicBezTo>
                  <a:cubicBezTo>
                    <a:pt x="8352" y="113760"/>
                    <a:pt x="38721" y="144129"/>
                    <a:pt x="76241" y="144232"/>
                  </a:cubicBezTo>
                  <a:cubicBezTo>
                    <a:pt x="113760" y="144336"/>
                    <a:pt x="144129" y="113968"/>
                    <a:pt x="144232" y="76448"/>
                  </a:cubicBezTo>
                  <a:cubicBezTo>
                    <a:pt x="144232" y="76448"/>
                    <a:pt x="144232" y="76344"/>
                    <a:pt x="144232" y="76344"/>
                  </a:cubicBezTo>
                  <a:cubicBezTo>
                    <a:pt x="144336" y="38928"/>
                    <a:pt x="114071" y="8560"/>
                    <a:pt x="76448" y="8456"/>
                  </a:cubicBezTo>
                  <a:cubicBezTo>
                    <a:pt x="76551" y="8456"/>
                    <a:pt x="76551" y="8456"/>
                    <a:pt x="76448" y="8456"/>
                  </a:cubicBezTo>
                  <a:close/>
                </a:path>
              </a:pathLst>
            </a:custGeom>
            <a:solidFill>
              <a:srgbClr val="FFFFFF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6C689CB-FEC9-4B5D-88DE-FF56AB7BB663}"/>
              </a:ext>
            </a:extLst>
          </p:cNvPr>
          <p:cNvSpPr txBox="1"/>
          <p:nvPr/>
        </p:nvSpPr>
        <p:spPr>
          <a:xfrm>
            <a:off x="7169077" y="3322318"/>
            <a:ext cx="4217094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3493DB-4E92-46D5-83D0-AFDD180F4FC0}"/>
              </a:ext>
            </a:extLst>
          </p:cNvPr>
          <p:cNvSpPr txBox="1"/>
          <p:nvPr/>
        </p:nvSpPr>
        <p:spPr>
          <a:xfrm>
            <a:off x="7169078" y="4153315"/>
            <a:ext cx="4217094" cy="138499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DA053132-5D83-472A-A972-69744E6B0E0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92307DB-E5B5-47C0-8AFC-5E76288F7027}"/>
              </a:ext>
            </a:extLst>
          </p:cNvPr>
          <p:cNvSpPr txBox="1"/>
          <p:nvPr/>
        </p:nvSpPr>
        <p:spPr>
          <a:xfrm>
            <a:off x="7684620" y="3588603"/>
            <a:ext cx="4217094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1963F0-10E5-4D1B-8880-1D4331D741E0}"/>
              </a:ext>
            </a:extLst>
          </p:cNvPr>
          <p:cNvSpPr txBox="1"/>
          <p:nvPr/>
        </p:nvSpPr>
        <p:spPr>
          <a:xfrm>
            <a:off x="7684621" y="4419600"/>
            <a:ext cx="4217094" cy="138499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grpSp>
        <p:nvGrpSpPr>
          <p:cNvPr id="21" name="그래픽 11">
            <a:extLst>
              <a:ext uri="{FF2B5EF4-FFF2-40B4-BE49-F238E27FC236}">
                <a16:creationId xmlns:a16="http://schemas.microsoft.com/office/drawing/2014/main" id="{640E2A8A-E09E-4F96-963D-2F5FAE075701}"/>
              </a:ext>
            </a:extLst>
          </p:cNvPr>
          <p:cNvGrpSpPr/>
          <p:nvPr/>
        </p:nvGrpSpPr>
        <p:grpSpPr>
          <a:xfrm>
            <a:off x="632732" y="800160"/>
            <a:ext cx="6572250" cy="5238750"/>
            <a:chOff x="632732" y="1295460"/>
            <a:chExt cx="6572250" cy="5238750"/>
          </a:xfrm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F754AE5-4346-4B62-A6EF-8ADBECB868D2}"/>
                </a:ext>
              </a:extLst>
            </p:cNvPr>
            <p:cNvSpPr/>
            <p:nvPr/>
          </p:nvSpPr>
          <p:spPr>
            <a:xfrm>
              <a:off x="3079038" y="5743540"/>
              <a:ext cx="1704975" cy="790575"/>
            </a:xfrm>
            <a:custGeom>
              <a:avLst/>
              <a:gdLst>
                <a:gd name="connsiteX0" fmla="*/ 1704404 w 1704975"/>
                <a:gd name="connsiteY0" fmla="*/ 790480 h 790575"/>
                <a:gd name="connsiteX1" fmla="*/ 7144 w 1704975"/>
                <a:gd name="connsiteY1" fmla="*/ 768763 h 790575"/>
                <a:gd name="connsiteX2" fmla="*/ 12192 w 1704975"/>
                <a:gd name="connsiteY2" fmla="*/ 725234 h 790575"/>
                <a:gd name="connsiteX3" fmla="*/ 94202 w 1704975"/>
                <a:gd name="connsiteY3" fmla="*/ 7144 h 790575"/>
                <a:gd name="connsiteX4" fmla="*/ 1584770 w 1704975"/>
                <a:gd name="connsiteY4" fmla="*/ 7144 h 790575"/>
                <a:gd name="connsiteX5" fmla="*/ 1694402 w 1704975"/>
                <a:gd name="connsiteY5" fmla="*/ 725234 h 790575"/>
                <a:gd name="connsiteX6" fmla="*/ 1702784 w 1704975"/>
                <a:gd name="connsiteY6" fmla="*/ 779622 h 7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4975" h="790575">
                  <a:moveTo>
                    <a:pt x="1704404" y="790480"/>
                  </a:moveTo>
                  <a:lnTo>
                    <a:pt x="7144" y="768763"/>
                  </a:lnTo>
                  <a:lnTo>
                    <a:pt x="12192" y="725234"/>
                  </a:lnTo>
                  <a:lnTo>
                    <a:pt x="94202" y="7144"/>
                  </a:lnTo>
                  <a:lnTo>
                    <a:pt x="1584770" y="7144"/>
                  </a:lnTo>
                  <a:lnTo>
                    <a:pt x="1694402" y="725234"/>
                  </a:lnTo>
                  <a:lnTo>
                    <a:pt x="1702784" y="779622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4DA4FAA4-78FA-40DE-869C-E017B1C2A4A6}"/>
                </a:ext>
              </a:extLst>
            </p:cNvPr>
            <p:cNvSpPr/>
            <p:nvPr/>
          </p:nvSpPr>
          <p:spPr>
            <a:xfrm>
              <a:off x="3079038" y="6461630"/>
              <a:ext cx="1704975" cy="66675"/>
            </a:xfrm>
            <a:custGeom>
              <a:avLst/>
              <a:gdLst>
                <a:gd name="connsiteX0" fmla="*/ 1702784 w 1704975"/>
                <a:gd name="connsiteY0" fmla="*/ 61532 h 66675"/>
                <a:gd name="connsiteX1" fmla="*/ 855821 w 1704975"/>
                <a:gd name="connsiteY1" fmla="*/ 61532 h 66675"/>
                <a:gd name="connsiteX2" fmla="*/ 7144 w 1704975"/>
                <a:gd name="connsiteY2" fmla="*/ 50673 h 66675"/>
                <a:gd name="connsiteX3" fmla="*/ 12192 w 1704975"/>
                <a:gd name="connsiteY3" fmla="*/ 7144 h 66675"/>
                <a:gd name="connsiteX4" fmla="*/ 1694402 w 1704975"/>
                <a:gd name="connsiteY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66675">
                  <a:moveTo>
                    <a:pt x="1702784" y="61532"/>
                  </a:moveTo>
                  <a:lnTo>
                    <a:pt x="855821" y="61532"/>
                  </a:lnTo>
                  <a:lnTo>
                    <a:pt x="7144" y="50673"/>
                  </a:lnTo>
                  <a:lnTo>
                    <a:pt x="12192" y="7144"/>
                  </a:lnTo>
                  <a:lnTo>
                    <a:pt x="1694402" y="7144"/>
                  </a:ln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CA372A6-B0E5-42F1-9B88-3AF1B4ACE225}"/>
                </a:ext>
              </a:extLst>
            </p:cNvPr>
            <p:cNvSpPr/>
            <p:nvPr/>
          </p:nvSpPr>
          <p:spPr>
            <a:xfrm>
              <a:off x="2796145" y="6472488"/>
              <a:ext cx="2257425" cy="66675"/>
            </a:xfrm>
            <a:custGeom>
              <a:avLst/>
              <a:gdLst>
                <a:gd name="connsiteX0" fmla="*/ 7144 w 2257425"/>
                <a:gd name="connsiteY0" fmla="*/ 7144 h 66675"/>
                <a:gd name="connsiteX1" fmla="*/ 2259330 w 2257425"/>
                <a:gd name="connsiteY1" fmla="*/ 7144 h 66675"/>
                <a:gd name="connsiteX2" fmla="*/ 2259330 w 2257425"/>
                <a:gd name="connsiteY2" fmla="*/ 61532 h 66675"/>
                <a:gd name="connsiteX3" fmla="*/ 7144 w 2257425"/>
                <a:gd name="connsiteY3" fmla="*/ 6153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57425" h="66675">
                  <a:moveTo>
                    <a:pt x="7144" y="7144"/>
                  </a:moveTo>
                  <a:lnTo>
                    <a:pt x="2259330" y="7144"/>
                  </a:lnTo>
                  <a:lnTo>
                    <a:pt x="2259330" y="61532"/>
                  </a:lnTo>
                  <a:lnTo>
                    <a:pt x="7144" y="61532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20AD26C9-676B-4C4D-A428-14F2927DF7C1}"/>
                </a:ext>
              </a:extLst>
            </p:cNvPr>
            <p:cNvSpPr/>
            <p:nvPr/>
          </p:nvSpPr>
          <p:spPr>
            <a:xfrm>
              <a:off x="625587" y="1288316"/>
              <a:ext cx="6581775" cy="3962400"/>
            </a:xfrm>
            <a:custGeom>
              <a:avLst/>
              <a:gdLst>
                <a:gd name="connsiteX0" fmla="*/ 6578634 w 6581775"/>
                <a:gd name="connsiteY0" fmla="*/ 149352 h 3962400"/>
                <a:gd name="connsiteX1" fmla="*/ 6437664 w 6581775"/>
                <a:gd name="connsiteY1" fmla="*/ 7144 h 3962400"/>
                <a:gd name="connsiteX2" fmla="*/ 148115 w 6581775"/>
                <a:gd name="connsiteY2" fmla="*/ 7144 h 3962400"/>
                <a:gd name="connsiteX3" fmla="*/ 7145 w 6581775"/>
                <a:gd name="connsiteY3" fmla="*/ 149447 h 3962400"/>
                <a:gd name="connsiteX4" fmla="*/ 7145 w 6581775"/>
                <a:gd name="connsiteY4" fmla="*/ 149447 h 3962400"/>
                <a:gd name="connsiteX5" fmla="*/ 7145 w 6581775"/>
                <a:gd name="connsiteY5" fmla="*/ 3961924 h 3962400"/>
                <a:gd name="connsiteX6" fmla="*/ 6578634 w 6581775"/>
                <a:gd name="connsiteY6" fmla="*/ 3961924 h 3962400"/>
                <a:gd name="connsiteX7" fmla="*/ 6578634 w 6581775"/>
                <a:gd name="connsiteY7" fmla="*/ 149352 h 396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1775" h="3962400">
                  <a:moveTo>
                    <a:pt x="6578634" y="149352"/>
                  </a:moveTo>
                  <a:cubicBezTo>
                    <a:pt x="6578920" y="71152"/>
                    <a:pt x="6515864" y="7525"/>
                    <a:pt x="6437664" y="7144"/>
                  </a:cubicBezTo>
                  <a:lnTo>
                    <a:pt x="148115" y="7144"/>
                  </a:lnTo>
                  <a:cubicBezTo>
                    <a:pt x="69915" y="7525"/>
                    <a:pt x="6764" y="71247"/>
                    <a:pt x="7145" y="149447"/>
                  </a:cubicBezTo>
                  <a:cubicBezTo>
                    <a:pt x="7145" y="149447"/>
                    <a:pt x="7145" y="149447"/>
                    <a:pt x="7145" y="149447"/>
                  </a:cubicBezTo>
                  <a:lnTo>
                    <a:pt x="7145" y="3961924"/>
                  </a:lnTo>
                  <a:lnTo>
                    <a:pt x="6578634" y="3961924"/>
                  </a:lnTo>
                  <a:lnTo>
                    <a:pt x="6578634" y="149352"/>
                  </a:lnTo>
                  <a:close/>
                </a:path>
              </a:pathLst>
            </a:custGeom>
            <a:solidFill>
              <a:srgbClr val="43434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A2DB43C-30D4-4001-B845-1A8001F0BF3D}"/>
                </a:ext>
              </a:extLst>
            </p:cNvPr>
            <p:cNvSpPr/>
            <p:nvPr/>
          </p:nvSpPr>
          <p:spPr>
            <a:xfrm>
              <a:off x="625588" y="5204996"/>
              <a:ext cx="6581775" cy="600075"/>
            </a:xfrm>
            <a:custGeom>
              <a:avLst/>
              <a:gdLst>
                <a:gd name="connsiteX0" fmla="*/ 7144 w 6581775"/>
                <a:gd name="connsiteY0" fmla="*/ 7144 h 600075"/>
                <a:gd name="connsiteX1" fmla="*/ 7144 w 6581775"/>
                <a:gd name="connsiteY1" fmla="*/ 453676 h 600075"/>
                <a:gd name="connsiteX2" fmla="*/ 148114 w 6581775"/>
                <a:gd name="connsiteY2" fmla="*/ 594646 h 600075"/>
                <a:gd name="connsiteX3" fmla="*/ 6437662 w 6581775"/>
                <a:gd name="connsiteY3" fmla="*/ 594646 h 600075"/>
                <a:gd name="connsiteX4" fmla="*/ 6578632 w 6581775"/>
                <a:gd name="connsiteY4" fmla="*/ 453676 h 600075"/>
                <a:gd name="connsiteX5" fmla="*/ 6578632 w 6581775"/>
                <a:gd name="connsiteY5" fmla="*/ 7144 h 600075"/>
                <a:gd name="connsiteX6" fmla="*/ 7144 w 6581775"/>
                <a:gd name="connsiteY6" fmla="*/ 7144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81775" h="600075">
                  <a:moveTo>
                    <a:pt x="7144" y="7144"/>
                  </a:moveTo>
                  <a:lnTo>
                    <a:pt x="7144" y="453676"/>
                  </a:lnTo>
                  <a:cubicBezTo>
                    <a:pt x="7144" y="531495"/>
                    <a:pt x="70295" y="594646"/>
                    <a:pt x="148114" y="594646"/>
                  </a:cubicBezTo>
                  <a:lnTo>
                    <a:pt x="6437662" y="594646"/>
                  </a:lnTo>
                  <a:cubicBezTo>
                    <a:pt x="6515481" y="594646"/>
                    <a:pt x="6578632" y="531495"/>
                    <a:pt x="6578632" y="453676"/>
                  </a:cubicBezTo>
                  <a:lnTo>
                    <a:pt x="6578632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378F811-0F46-4C9D-B911-B8A49DC5D50A}"/>
                </a:ext>
              </a:extLst>
            </p:cNvPr>
            <p:cNvSpPr/>
            <p:nvPr/>
          </p:nvSpPr>
          <p:spPr>
            <a:xfrm>
              <a:off x="4090878" y="5792498"/>
              <a:ext cx="685800" cy="685800"/>
            </a:xfrm>
            <a:custGeom>
              <a:avLst/>
              <a:gdLst>
                <a:gd name="connsiteX0" fmla="*/ 7144 w 685800"/>
                <a:gd name="connsiteY0" fmla="*/ 7144 h 685800"/>
                <a:gd name="connsiteX1" fmla="*/ 684276 w 685800"/>
                <a:gd name="connsiteY1" fmla="*/ 687134 h 685800"/>
                <a:gd name="connsiteX2" fmla="*/ 580358 w 685800"/>
                <a:gd name="connsiteY2" fmla="*/ 7144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800" h="685800">
                  <a:moveTo>
                    <a:pt x="7144" y="7144"/>
                  </a:moveTo>
                  <a:lnTo>
                    <a:pt x="684276" y="687134"/>
                  </a:lnTo>
                  <a:lnTo>
                    <a:pt x="580358" y="7144"/>
                  </a:ln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81A5733-D66B-42E1-B885-DA3584B6FAFB}"/>
                </a:ext>
              </a:extLst>
            </p:cNvPr>
            <p:cNvSpPr/>
            <p:nvPr/>
          </p:nvSpPr>
          <p:spPr>
            <a:xfrm>
              <a:off x="3797318" y="5329107"/>
              <a:ext cx="304800" cy="304800"/>
            </a:xfrm>
            <a:custGeom>
              <a:avLst/>
              <a:gdLst>
                <a:gd name="connsiteX0" fmla="*/ 301085 w 304800"/>
                <a:gd name="connsiteY0" fmla="*/ 154115 h 304800"/>
                <a:gd name="connsiteX1" fmla="*/ 154115 w 304800"/>
                <a:gd name="connsiteY1" fmla="*/ 301085 h 304800"/>
                <a:gd name="connsiteX2" fmla="*/ 7144 w 304800"/>
                <a:gd name="connsiteY2" fmla="*/ 154115 h 304800"/>
                <a:gd name="connsiteX3" fmla="*/ 154115 w 304800"/>
                <a:gd name="connsiteY3" fmla="*/ 7144 h 304800"/>
                <a:gd name="connsiteX4" fmla="*/ 301085 w 304800"/>
                <a:gd name="connsiteY4" fmla="*/ 15411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0" h="304800">
                  <a:moveTo>
                    <a:pt x="301085" y="154115"/>
                  </a:moveTo>
                  <a:cubicBezTo>
                    <a:pt x="301085" y="235284"/>
                    <a:pt x="235284" y="301085"/>
                    <a:pt x="154115" y="301085"/>
                  </a:cubicBezTo>
                  <a:cubicBezTo>
                    <a:pt x="72945" y="301085"/>
                    <a:pt x="7144" y="235284"/>
                    <a:pt x="7144" y="154115"/>
                  </a:cubicBezTo>
                  <a:cubicBezTo>
                    <a:pt x="7144" y="72945"/>
                    <a:pt x="72945" y="7144"/>
                    <a:pt x="154115" y="7144"/>
                  </a:cubicBezTo>
                  <a:cubicBezTo>
                    <a:pt x="235284" y="7144"/>
                    <a:pt x="301085" y="72945"/>
                    <a:pt x="301085" y="154115"/>
                  </a:cubicBezTo>
                  <a:close/>
                </a:path>
              </a:pathLst>
            </a:custGeom>
            <a:solidFill>
              <a:srgbClr val="43434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080C358-49AE-4F4A-85FB-AE36B8C186E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659FF3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659FF3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659FF3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659FF3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659FF3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659FF3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659FF3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659FF3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659FF3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659FF3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659FF3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659FF3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659FF3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659FF3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659FF3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659FF3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659FF3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659FF3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659FF3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659FF3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659FF3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659FF3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659FF3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659FF3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659FF3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659FF3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659FF3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659FF3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659FF3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659FF3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659FF3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659FF3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659FF3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659FF3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659FF3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659FF3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659FF3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659FF3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659FF3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659FF3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659FF3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659FF3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659FF3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659FF3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659FF3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659FF3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659FF3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659FF3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659FF3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659FF3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659FF3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659FF3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659FF3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659FF3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659FF3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659FF3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659FF3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659FF3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659FF3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659FF3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659FF3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659FF3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659FF3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659FF3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659FF3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659FF3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659FF3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659FF3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659FF3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659FF3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659FF3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659FF3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659FF3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659FF3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659FF3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659FF3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659FF3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659FF3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659FF3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659FF3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659FF3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659FF3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659FF3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659FF3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659FF3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659FF3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659FF3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659FF3"/>
              </a:solidFill>
            </a:endParaRPr>
          </a:p>
          <a:p>
            <a:r>
              <a:rPr lang="en-US" altLang="ko-KR" sz="1600" dirty="0">
                <a:solidFill>
                  <a:srgbClr val="659FF3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659FF3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659FF3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659FF3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659FF3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659FF3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659FF3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659FF3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659FF3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659FF3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659FF3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659FF3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659FF3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659FF3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659FF3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659FF3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659FF3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659FF3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659FF3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659FF3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659FF3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659FF3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659FF3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659FF3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659FF3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659FF3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659FF3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659FF3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659FF3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659FF3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659FF3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659FF3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659FF3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659FF3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659FF3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659FF3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659FF3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659FF3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659FF3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659FF3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659FF3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659FF3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659FF3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659FF3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659FF3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659FF3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659FF3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659FF3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659FF3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659FF3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659FF3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659FF3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659FF3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659FF3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659FF3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659FF3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659FF3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659FF3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659FF3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659FF3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659FF3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659FF3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659FF3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659FF3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659FF3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659FF3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659FF3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659FF3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659FF3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659FF3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659FF3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659FF3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659FF3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659FF3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659FF3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659FF3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659FF3"/>
              </a:solidFill>
            </a:endParaRPr>
          </a:p>
          <a:p>
            <a:r>
              <a:rPr lang="en-US" altLang="ko-KR" sz="1600" dirty="0">
                <a:solidFill>
                  <a:srgbClr val="659FF3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4194628" y="2810262"/>
            <a:ext cx="3802744" cy="9233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D1232-CD63-4B34-B1A4-B0517F03AD48}"/>
              </a:ext>
            </a:extLst>
          </p:cNvPr>
          <p:cNvSpPr txBox="1"/>
          <p:nvPr/>
        </p:nvSpPr>
        <p:spPr>
          <a:xfrm>
            <a:off x="4195283" y="3689904"/>
            <a:ext cx="380222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  <a:r>
              <a:rPr lang="en-US" altLang="ko-KR" sz="1400" dirty="0" err="1">
                <a:solidFill>
                  <a:schemeClr val="bg1"/>
                </a:solidFill>
              </a:rPr>
              <a:t>Etiam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mi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lacinia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690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Presentation template by 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/>
                </a:solidFill>
              </a:rPr>
              <a:t> Ctrl + Click</a:t>
            </a:r>
            <a:r>
              <a:rPr lang="ko-KR" altLang="en-US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>
                <a:solidFill>
                  <a:schemeClr val="bg1"/>
                </a:solidFill>
              </a:rPr>
              <a:t>to follow link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BFC7ABDA-FE19-4FEC-8E18-E32450E835B0}"/>
              </a:ext>
            </a:extLst>
          </p:cNvPr>
          <p:cNvSpPr txBox="1"/>
          <p:nvPr/>
        </p:nvSpPr>
        <p:spPr>
          <a:xfrm>
            <a:off x="367890" y="703838"/>
            <a:ext cx="2934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048ACC54-7036-4393-A722-B10519FD54FF}"/>
              </a:ext>
            </a:extLst>
          </p:cNvPr>
          <p:cNvSpPr/>
          <p:nvPr/>
        </p:nvSpPr>
        <p:spPr>
          <a:xfrm>
            <a:off x="5514829" y="1006839"/>
            <a:ext cx="1083042" cy="1083042"/>
          </a:xfrm>
          <a:prstGeom prst="ellipse">
            <a:avLst/>
          </a:prstGeom>
          <a:solidFill>
            <a:srgbClr val="FFBCC3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02FF7A79-AC6A-41B0-ACFF-095C89646F31}"/>
              </a:ext>
            </a:extLst>
          </p:cNvPr>
          <p:cNvSpPr/>
          <p:nvPr/>
        </p:nvSpPr>
        <p:spPr>
          <a:xfrm>
            <a:off x="5510518" y="2368224"/>
            <a:ext cx="1083042" cy="1083042"/>
          </a:xfrm>
          <a:prstGeom prst="ellipse">
            <a:avLst/>
          </a:prstGeom>
          <a:solidFill>
            <a:srgbClr val="FFBCC3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56304329-C3D6-4D84-8280-5E7D985406C0}"/>
              </a:ext>
            </a:extLst>
          </p:cNvPr>
          <p:cNvGrpSpPr/>
          <p:nvPr/>
        </p:nvGrpSpPr>
        <p:grpSpPr>
          <a:xfrm>
            <a:off x="5890701" y="2700391"/>
            <a:ext cx="299532" cy="399442"/>
            <a:chOff x="3471472" y="902398"/>
            <a:chExt cx="295275" cy="393763"/>
          </a:xfrm>
          <a:solidFill>
            <a:srgbClr val="659FF3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6FB51F75-082C-4154-B951-7DFB0712588A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552EC7AA-F5DB-4FF1-A087-7A7DEB778497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5314794F-F408-4FF5-B1BD-C6582F374CAE}"/>
              </a:ext>
            </a:extLst>
          </p:cNvPr>
          <p:cNvGrpSpPr/>
          <p:nvPr/>
        </p:nvGrpSpPr>
        <p:grpSpPr>
          <a:xfrm>
            <a:off x="5892892" y="1327438"/>
            <a:ext cx="394320" cy="393838"/>
            <a:chOff x="2090919" y="902017"/>
            <a:chExt cx="388715" cy="388239"/>
          </a:xfrm>
          <a:solidFill>
            <a:srgbClr val="659FF3"/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076471D6-BECD-41B1-85BA-001D30DCA3CA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60F7F518-F3CE-4F4C-98AF-93A4FBC18DB1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4936732B-3C06-465D-8FD4-1B04FF29412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48D5B061-0146-45AA-A218-FB46438A6E02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4298A571-D695-48BE-AFDD-3E2F6E4D24E4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AF1911E8-7900-43EC-BDF0-4BE73B9E1EF8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83AF148-2926-4231-B0AF-7E73138382F7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" name="타원 47">
            <a:extLst>
              <a:ext uri="{FF2B5EF4-FFF2-40B4-BE49-F238E27FC236}">
                <a16:creationId xmlns:a16="http://schemas.microsoft.com/office/drawing/2014/main" id="{9E3B56CA-B987-4D03-822E-5887E9938972}"/>
              </a:ext>
            </a:extLst>
          </p:cNvPr>
          <p:cNvSpPr/>
          <p:nvPr/>
        </p:nvSpPr>
        <p:spPr>
          <a:xfrm>
            <a:off x="5508259" y="3710287"/>
            <a:ext cx="1083042" cy="1083042"/>
          </a:xfrm>
          <a:prstGeom prst="ellipse">
            <a:avLst/>
          </a:prstGeom>
          <a:solidFill>
            <a:srgbClr val="FFBCC3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09EF1424-F1E3-4D0F-8A4B-BCD5B236BD93}"/>
              </a:ext>
            </a:extLst>
          </p:cNvPr>
          <p:cNvSpPr/>
          <p:nvPr/>
        </p:nvSpPr>
        <p:spPr>
          <a:xfrm>
            <a:off x="5508259" y="5063087"/>
            <a:ext cx="1083042" cy="1083042"/>
          </a:xfrm>
          <a:prstGeom prst="ellipse">
            <a:avLst/>
          </a:prstGeom>
          <a:solidFill>
            <a:srgbClr val="FFBCC3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827DAE93-40E0-4286-9C1D-CA3EECB0F5D8}"/>
              </a:ext>
            </a:extLst>
          </p:cNvPr>
          <p:cNvSpPr/>
          <p:nvPr/>
        </p:nvSpPr>
        <p:spPr>
          <a:xfrm>
            <a:off x="5875857" y="5439679"/>
            <a:ext cx="347844" cy="396156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659F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8F554654-DA19-4F9B-96A8-D42A8463A4EC}"/>
              </a:ext>
            </a:extLst>
          </p:cNvPr>
          <p:cNvGrpSpPr/>
          <p:nvPr/>
        </p:nvGrpSpPr>
        <p:grpSpPr>
          <a:xfrm>
            <a:off x="5870259" y="4062087"/>
            <a:ext cx="395868" cy="379442"/>
            <a:chOff x="6793030" y="2235612"/>
            <a:chExt cx="390240" cy="374047"/>
          </a:xfrm>
          <a:solidFill>
            <a:srgbClr val="659FF3"/>
          </a:solidFill>
        </p:grpSpPr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47A6D3C0-783A-43FA-8DD0-8695594DFFA9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74940C77-FE07-40D1-AE54-F4836D6C883F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2DB30201-746E-456B-875C-A0DD93F4DF8D}"/>
              </a:ext>
            </a:extLst>
          </p:cNvPr>
          <p:cNvSpPr txBox="1"/>
          <p:nvPr/>
        </p:nvSpPr>
        <p:spPr>
          <a:xfrm>
            <a:off x="6667022" y="1374572"/>
            <a:ext cx="5283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0E0DEF0E-486E-4F16-8699-9BBEA34CC4E3}"/>
              </a:ext>
            </a:extLst>
          </p:cNvPr>
          <p:cNvSpPr/>
          <p:nvPr/>
        </p:nvSpPr>
        <p:spPr>
          <a:xfrm>
            <a:off x="6647028" y="1036011"/>
            <a:ext cx="53017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1FE34B2-D65B-4F7B-A73B-ACFE796D9E13}"/>
              </a:ext>
            </a:extLst>
          </p:cNvPr>
          <p:cNvSpPr txBox="1"/>
          <p:nvPr/>
        </p:nvSpPr>
        <p:spPr>
          <a:xfrm>
            <a:off x="6667022" y="2727372"/>
            <a:ext cx="5283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A315CC76-DE9E-45F9-BEA4-2009AFEFFE6A}"/>
              </a:ext>
            </a:extLst>
          </p:cNvPr>
          <p:cNvSpPr/>
          <p:nvPr/>
        </p:nvSpPr>
        <p:spPr>
          <a:xfrm>
            <a:off x="6647028" y="2388811"/>
            <a:ext cx="53017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5C4340F-6068-473A-9C1D-E331B7A3BAAB}"/>
              </a:ext>
            </a:extLst>
          </p:cNvPr>
          <p:cNvSpPr txBox="1"/>
          <p:nvPr/>
        </p:nvSpPr>
        <p:spPr>
          <a:xfrm>
            <a:off x="6667022" y="4080172"/>
            <a:ext cx="5283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6A560447-0399-43EE-BAE9-752743C61708}"/>
              </a:ext>
            </a:extLst>
          </p:cNvPr>
          <p:cNvSpPr/>
          <p:nvPr/>
        </p:nvSpPr>
        <p:spPr>
          <a:xfrm>
            <a:off x="6647028" y="3741611"/>
            <a:ext cx="53017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6D91C9C-BD08-42B6-A125-A6486782C56F}"/>
              </a:ext>
            </a:extLst>
          </p:cNvPr>
          <p:cNvSpPr txBox="1"/>
          <p:nvPr/>
        </p:nvSpPr>
        <p:spPr>
          <a:xfrm>
            <a:off x="6667022" y="5432972"/>
            <a:ext cx="5283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4AEA4925-93FF-49A1-8E1D-5A6A52C170A0}"/>
              </a:ext>
            </a:extLst>
          </p:cNvPr>
          <p:cNvSpPr/>
          <p:nvPr/>
        </p:nvSpPr>
        <p:spPr>
          <a:xfrm>
            <a:off x="6647028" y="5094411"/>
            <a:ext cx="53017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80655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665547-A48E-49C6-87D9-A593AFA64819}"/>
              </a:ext>
            </a:extLst>
          </p:cNvPr>
          <p:cNvSpPr txBox="1"/>
          <p:nvPr/>
        </p:nvSpPr>
        <p:spPr>
          <a:xfrm>
            <a:off x="3670300" y="2365060"/>
            <a:ext cx="4851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95DE02-8709-4245-8625-DAAEC27C7DB6}"/>
              </a:ext>
            </a:extLst>
          </p:cNvPr>
          <p:cNvSpPr txBox="1"/>
          <p:nvPr/>
        </p:nvSpPr>
        <p:spPr>
          <a:xfrm>
            <a:off x="3670300" y="3688499"/>
            <a:ext cx="485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4248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C0CB489C-C3BD-41F9-85B6-0BF89CEB0F44}"/>
              </a:ext>
            </a:extLst>
          </p:cNvPr>
          <p:cNvSpPr txBox="1"/>
          <p:nvPr/>
        </p:nvSpPr>
        <p:spPr>
          <a:xfrm>
            <a:off x="2743202" y="814978"/>
            <a:ext cx="67055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Title.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F0DD24C-A18B-4CE5-B691-A44FDDD5E2D3}"/>
              </a:ext>
            </a:extLst>
          </p:cNvPr>
          <p:cNvSpPr txBox="1"/>
          <p:nvPr/>
        </p:nvSpPr>
        <p:spPr>
          <a:xfrm>
            <a:off x="2101909" y="3093705"/>
            <a:ext cx="3765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BF10E8F-1B0D-4C51-A3AD-7ACFD3A5056D}"/>
              </a:ext>
            </a:extLst>
          </p:cNvPr>
          <p:cNvSpPr/>
          <p:nvPr/>
        </p:nvSpPr>
        <p:spPr>
          <a:xfrm>
            <a:off x="2101909" y="2726754"/>
            <a:ext cx="3765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AB2E8B21-AD89-4840-A0DB-3F3F2E027E10}"/>
              </a:ext>
            </a:extLst>
          </p:cNvPr>
          <p:cNvSpPr/>
          <p:nvPr/>
        </p:nvSpPr>
        <p:spPr>
          <a:xfrm>
            <a:off x="2101909" y="2323510"/>
            <a:ext cx="3765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3BB722-2DBA-4FAC-BBA7-C98E9E29002B}"/>
              </a:ext>
            </a:extLst>
          </p:cNvPr>
          <p:cNvSpPr txBox="1"/>
          <p:nvPr/>
        </p:nvSpPr>
        <p:spPr>
          <a:xfrm>
            <a:off x="2101909" y="5164202"/>
            <a:ext cx="3765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F88F538F-7A58-4018-B574-0604ED98C32E}"/>
              </a:ext>
            </a:extLst>
          </p:cNvPr>
          <p:cNvSpPr/>
          <p:nvPr/>
        </p:nvSpPr>
        <p:spPr>
          <a:xfrm>
            <a:off x="2101909" y="4797251"/>
            <a:ext cx="3765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A7C24F8-649B-4D7A-99F7-0A05045ECCE1}"/>
              </a:ext>
            </a:extLst>
          </p:cNvPr>
          <p:cNvSpPr/>
          <p:nvPr/>
        </p:nvSpPr>
        <p:spPr>
          <a:xfrm>
            <a:off x="2101909" y="4394007"/>
            <a:ext cx="3765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AAE27D-5A5E-48B1-A899-25589FF2F0FE}"/>
              </a:ext>
            </a:extLst>
          </p:cNvPr>
          <p:cNvSpPr txBox="1"/>
          <p:nvPr/>
        </p:nvSpPr>
        <p:spPr>
          <a:xfrm>
            <a:off x="6883399" y="3093705"/>
            <a:ext cx="3765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61802436-E38A-427E-9E42-1A50B56A4F9C}"/>
              </a:ext>
            </a:extLst>
          </p:cNvPr>
          <p:cNvSpPr/>
          <p:nvPr/>
        </p:nvSpPr>
        <p:spPr>
          <a:xfrm>
            <a:off x="6883399" y="2726754"/>
            <a:ext cx="3765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3DD015C-BDF9-40B3-866A-32590F90BE8F}"/>
              </a:ext>
            </a:extLst>
          </p:cNvPr>
          <p:cNvSpPr/>
          <p:nvPr/>
        </p:nvSpPr>
        <p:spPr>
          <a:xfrm>
            <a:off x="6883399" y="2323510"/>
            <a:ext cx="3765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F654F3A-BE05-4911-9C46-382B767C11E7}"/>
              </a:ext>
            </a:extLst>
          </p:cNvPr>
          <p:cNvSpPr txBox="1"/>
          <p:nvPr/>
        </p:nvSpPr>
        <p:spPr>
          <a:xfrm>
            <a:off x="6883399" y="5164202"/>
            <a:ext cx="3765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F917A5B4-99DD-4B77-A7F3-3A52346B546A}"/>
              </a:ext>
            </a:extLst>
          </p:cNvPr>
          <p:cNvSpPr/>
          <p:nvPr/>
        </p:nvSpPr>
        <p:spPr>
          <a:xfrm>
            <a:off x="6883399" y="4797251"/>
            <a:ext cx="3765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D07AF1A7-7195-42D7-A38F-BAC2DE1073B6}"/>
              </a:ext>
            </a:extLst>
          </p:cNvPr>
          <p:cNvSpPr/>
          <p:nvPr/>
        </p:nvSpPr>
        <p:spPr>
          <a:xfrm>
            <a:off x="6883399" y="4394007"/>
            <a:ext cx="3765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065178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8672433D-2617-43F1-B875-2F890E70F403}"/>
              </a:ext>
            </a:extLst>
          </p:cNvPr>
          <p:cNvSpPr txBox="1"/>
          <p:nvPr/>
        </p:nvSpPr>
        <p:spPr>
          <a:xfrm>
            <a:off x="7101498" y="1246778"/>
            <a:ext cx="43486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About Our Company.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C71C9B58-DBFD-4808-A189-B8563C92E90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07EF74F-008C-4334-B582-36058408B68F}"/>
              </a:ext>
            </a:extLst>
          </p:cNvPr>
          <p:cNvSpPr txBox="1"/>
          <p:nvPr/>
        </p:nvSpPr>
        <p:spPr>
          <a:xfrm>
            <a:off x="7327900" y="2464314"/>
            <a:ext cx="41222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 dolor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2B88EFF-2299-4291-BCA2-0496B9355971}"/>
              </a:ext>
            </a:extLst>
          </p:cNvPr>
          <p:cNvSpPr txBox="1"/>
          <p:nvPr/>
        </p:nvSpPr>
        <p:spPr>
          <a:xfrm>
            <a:off x="7327900" y="2921459"/>
            <a:ext cx="41222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C8CC13D-5AE4-4726-BAA3-1B87C57039F8}"/>
              </a:ext>
            </a:extLst>
          </p:cNvPr>
          <p:cNvSpPr txBox="1"/>
          <p:nvPr/>
        </p:nvSpPr>
        <p:spPr>
          <a:xfrm>
            <a:off x="7484876" y="4038361"/>
            <a:ext cx="3974329" cy="1600438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177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1C92C1-5BDF-4D29-8725-233735575765}"/>
              </a:ext>
            </a:extLst>
          </p:cNvPr>
          <p:cNvSpPr txBox="1"/>
          <p:nvPr/>
        </p:nvSpPr>
        <p:spPr>
          <a:xfrm>
            <a:off x="2743202" y="814978"/>
            <a:ext cx="67055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Brief History.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F3A558-3393-4C23-881B-77F02FC54C11}"/>
              </a:ext>
            </a:extLst>
          </p:cNvPr>
          <p:cNvSpPr txBox="1"/>
          <p:nvPr/>
        </p:nvSpPr>
        <p:spPr>
          <a:xfrm>
            <a:off x="1063621" y="4610182"/>
            <a:ext cx="1719330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7D82D53-D19A-45AD-B033-0E4269F45F92}"/>
              </a:ext>
            </a:extLst>
          </p:cNvPr>
          <p:cNvSpPr/>
          <p:nvPr/>
        </p:nvSpPr>
        <p:spPr>
          <a:xfrm>
            <a:off x="1063620" y="4218432"/>
            <a:ext cx="1719332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4D3C88F-78C8-49E7-9ADA-F34CA718734A}"/>
              </a:ext>
            </a:extLst>
          </p:cNvPr>
          <p:cNvSpPr/>
          <p:nvPr/>
        </p:nvSpPr>
        <p:spPr>
          <a:xfrm>
            <a:off x="1227195" y="2116793"/>
            <a:ext cx="139218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20xx</a:t>
            </a: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D58B002B-57CC-48D5-8A57-E01915C40186}"/>
              </a:ext>
            </a:extLst>
          </p:cNvPr>
          <p:cNvSpPr/>
          <p:nvPr/>
        </p:nvSpPr>
        <p:spPr>
          <a:xfrm>
            <a:off x="1749114" y="2667045"/>
            <a:ext cx="348344" cy="47607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C86F04-83E8-492A-827C-92D83A7B3796}"/>
              </a:ext>
            </a:extLst>
          </p:cNvPr>
          <p:cNvSpPr txBox="1"/>
          <p:nvPr/>
        </p:nvSpPr>
        <p:spPr>
          <a:xfrm>
            <a:off x="3220341" y="4610182"/>
            <a:ext cx="1719330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59434B9-F750-4860-9F2F-141BEB17426B}"/>
              </a:ext>
            </a:extLst>
          </p:cNvPr>
          <p:cNvSpPr/>
          <p:nvPr/>
        </p:nvSpPr>
        <p:spPr>
          <a:xfrm>
            <a:off x="3220340" y="4218432"/>
            <a:ext cx="1719332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6701D6E-5662-4941-8F4A-4C81CA7DBD95}"/>
              </a:ext>
            </a:extLst>
          </p:cNvPr>
          <p:cNvSpPr/>
          <p:nvPr/>
        </p:nvSpPr>
        <p:spPr>
          <a:xfrm>
            <a:off x="3383915" y="2116793"/>
            <a:ext cx="139218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20xx</a:t>
            </a: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B9F235D1-920B-4303-9CE4-9895113E414B}"/>
              </a:ext>
            </a:extLst>
          </p:cNvPr>
          <p:cNvSpPr/>
          <p:nvPr/>
        </p:nvSpPr>
        <p:spPr>
          <a:xfrm>
            <a:off x="3905834" y="2667045"/>
            <a:ext cx="348344" cy="47607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FC4927-82D1-47CC-8D55-1C6EE37C9964}"/>
              </a:ext>
            </a:extLst>
          </p:cNvPr>
          <p:cNvSpPr txBox="1"/>
          <p:nvPr/>
        </p:nvSpPr>
        <p:spPr>
          <a:xfrm>
            <a:off x="5274435" y="4610182"/>
            <a:ext cx="1719330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3D51571-4E30-4F46-844F-DD90936FD5F2}"/>
              </a:ext>
            </a:extLst>
          </p:cNvPr>
          <p:cNvSpPr/>
          <p:nvPr/>
        </p:nvSpPr>
        <p:spPr>
          <a:xfrm>
            <a:off x="5274434" y="4218432"/>
            <a:ext cx="1719332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13AA111-36A7-4969-8797-71A91B78630C}"/>
              </a:ext>
            </a:extLst>
          </p:cNvPr>
          <p:cNvSpPr/>
          <p:nvPr/>
        </p:nvSpPr>
        <p:spPr>
          <a:xfrm>
            <a:off x="5438009" y="2116793"/>
            <a:ext cx="139218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20xx</a:t>
            </a: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0DFEF6DE-43FA-444E-9E34-AC5BFFD24BAA}"/>
              </a:ext>
            </a:extLst>
          </p:cNvPr>
          <p:cNvSpPr/>
          <p:nvPr/>
        </p:nvSpPr>
        <p:spPr>
          <a:xfrm>
            <a:off x="5959928" y="2667045"/>
            <a:ext cx="348344" cy="47607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E2239C-CE5B-46F6-BBFB-40266107AA51}"/>
              </a:ext>
            </a:extLst>
          </p:cNvPr>
          <p:cNvSpPr txBox="1"/>
          <p:nvPr/>
        </p:nvSpPr>
        <p:spPr>
          <a:xfrm>
            <a:off x="7404480" y="4610182"/>
            <a:ext cx="1719330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9345357A-5C4D-444B-BAA2-02BA8A46535C}"/>
              </a:ext>
            </a:extLst>
          </p:cNvPr>
          <p:cNvSpPr/>
          <p:nvPr/>
        </p:nvSpPr>
        <p:spPr>
          <a:xfrm>
            <a:off x="7404479" y="4218432"/>
            <a:ext cx="1719332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52097A5-95A4-4033-AEB9-14D57288718C}"/>
              </a:ext>
            </a:extLst>
          </p:cNvPr>
          <p:cNvSpPr/>
          <p:nvPr/>
        </p:nvSpPr>
        <p:spPr>
          <a:xfrm>
            <a:off x="7568054" y="2116793"/>
            <a:ext cx="139218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20xx</a:t>
            </a: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CABBC619-8327-426D-8268-F2CD24F3ACBA}"/>
              </a:ext>
            </a:extLst>
          </p:cNvPr>
          <p:cNvSpPr/>
          <p:nvPr/>
        </p:nvSpPr>
        <p:spPr>
          <a:xfrm>
            <a:off x="8089973" y="2667045"/>
            <a:ext cx="348344" cy="47607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202AF6E-6911-414B-8556-72AD186817AA}"/>
              </a:ext>
            </a:extLst>
          </p:cNvPr>
          <p:cNvSpPr txBox="1"/>
          <p:nvPr/>
        </p:nvSpPr>
        <p:spPr>
          <a:xfrm>
            <a:off x="9572624" y="4610182"/>
            <a:ext cx="1719330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0040A349-6895-458E-9E5C-B9DFC2109205}"/>
              </a:ext>
            </a:extLst>
          </p:cNvPr>
          <p:cNvSpPr/>
          <p:nvPr/>
        </p:nvSpPr>
        <p:spPr>
          <a:xfrm>
            <a:off x="9572623" y="4218432"/>
            <a:ext cx="1719332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01E11454-21E3-49F0-AB03-E2F0C3450C02}"/>
              </a:ext>
            </a:extLst>
          </p:cNvPr>
          <p:cNvSpPr/>
          <p:nvPr/>
        </p:nvSpPr>
        <p:spPr>
          <a:xfrm>
            <a:off x="9736198" y="2116793"/>
            <a:ext cx="139218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20xx</a:t>
            </a:r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01EF6E07-1EB0-4DC6-A3AA-4DC6DF7A501C}"/>
              </a:ext>
            </a:extLst>
          </p:cNvPr>
          <p:cNvSpPr/>
          <p:nvPr/>
        </p:nvSpPr>
        <p:spPr>
          <a:xfrm>
            <a:off x="10258117" y="2667045"/>
            <a:ext cx="348344" cy="47607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04031A1C-C9C2-422F-9C78-E7A49BE8FB7A}"/>
              </a:ext>
            </a:extLst>
          </p:cNvPr>
          <p:cNvSpPr/>
          <p:nvPr/>
        </p:nvSpPr>
        <p:spPr>
          <a:xfrm>
            <a:off x="9019815" y="3280957"/>
            <a:ext cx="2541869" cy="665012"/>
          </a:xfrm>
          <a:custGeom>
            <a:avLst/>
            <a:gdLst>
              <a:gd name="connsiteX0" fmla="*/ 992939 w 2541869"/>
              <a:gd name="connsiteY0" fmla="*/ 0 h 665012"/>
              <a:gd name="connsiteX1" fmla="*/ 2209363 w 2541869"/>
              <a:gd name="connsiteY1" fmla="*/ 0 h 665012"/>
              <a:gd name="connsiteX2" fmla="*/ 2541869 w 2541869"/>
              <a:gd name="connsiteY2" fmla="*/ 332506 h 665012"/>
              <a:gd name="connsiteX3" fmla="*/ 2209363 w 2541869"/>
              <a:gd name="connsiteY3" fmla="*/ 665012 h 665012"/>
              <a:gd name="connsiteX4" fmla="*/ 992939 w 2541869"/>
              <a:gd name="connsiteY4" fmla="*/ 665012 h 665012"/>
              <a:gd name="connsiteX5" fmla="*/ 992919 w 2541869"/>
              <a:gd name="connsiteY5" fmla="*/ 665010 h 665012"/>
              <a:gd name="connsiteX6" fmla="*/ 0 w 2541869"/>
              <a:gd name="connsiteY6" fmla="*/ 665010 h 665012"/>
              <a:gd name="connsiteX7" fmla="*/ 0 w 2541869"/>
              <a:gd name="connsiteY7" fmla="*/ 1 h 665012"/>
              <a:gd name="connsiteX8" fmla="*/ 992929 w 2541869"/>
              <a:gd name="connsiteY8" fmla="*/ 1 h 66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41869" h="665012">
                <a:moveTo>
                  <a:pt x="992939" y="0"/>
                </a:moveTo>
                <a:lnTo>
                  <a:pt x="2209363" y="0"/>
                </a:lnTo>
                <a:cubicBezTo>
                  <a:pt x="2393001" y="0"/>
                  <a:pt x="2541869" y="148868"/>
                  <a:pt x="2541869" y="332506"/>
                </a:cubicBezTo>
                <a:cubicBezTo>
                  <a:pt x="2541869" y="516144"/>
                  <a:pt x="2393001" y="665012"/>
                  <a:pt x="2209363" y="665012"/>
                </a:cubicBezTo>
                <a:lnTo>
                  <a:pt x="992939" y="665012"/>
                </a:lnTo>
                <a:lnTo>
                  <a:pt x="992919" y="665010"/>
                </a:lnTo>
                <a:lnTo>
                  <a:pt x="0" y="665010"/>
                </a:lnTo>
                <a:lnTo>
                  <a:pt x="0" y="1"/>
                </a:lnTo>
                <a:lnTo>
                  <a:pt x="992929" y="1"/>
                </a:lnTo>
                <a:close/>
              </a:path>
            </a:pathLst>
          </a:cu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C32EAF23-63D8-49EB-92D2-42CFC0EEF853}"/>
              </a:ext>
            </a:extLst>
          </p:cNvPr>
          <p:cNvSpPr/>
          <p:nvPr/>
        </p:nvSpPr>
        <p:spPr>
          <a:xfrm>
            <a:off x="6921958" y="3280957"/>
            <a:ext cx="2541869" cy="665012"/>
          </a:xfrm>
          <a:custGeom>
            <a:avLst/>
            <a:gdLst>
              <a:gd name="connsiteX0" fmla="*/ 992939 w 2541869"/>
              <a:gd name="connsiteY0" fmla="*/ 0 h 665012"/>
              <a:gd name="connsiteX1" fmla="*/ 2209363 w 2541869"/>
              <a:gd name="connsiteY1" fmla="*/ 0 h 665012"/>
              <a:gd name="connsiteX2" fmla="*/ 2541869 w 2541869"/>
              <a:gd name="connsiteY2" fmla="*/ 332506 h 665012"/>
              <a:gd name="connsiteX3" fmla="*/ 2209363 w 2541869"/>
              <a:gd name="connsiteY3" fmla="*/ 665012 h 665012"/>
              <a:gd name="connsiteX4" fmla="*/ 992939 w 2541869"/>
              <a:gd name="connsiteY4" fmla="*/ 665012 h 665012"/>
              <a:gd name="connsiteX5" fmla="*/ 992919 w 2541869"/>
              <a:gd name="connsiteY5" fmla="*/ 665010 h 665012"/>
              <a:gd name="connsiteX6" fmla="*/ 0 w 2541869"/>
              <a:gd name="connsiteY6" fmla="*/ 665010 h 665012"/>
              <a:gd name="connsiteX7" fmla="*/ 0 w 2541869"/>
              <a:gd name="connsiteY7" fmla="*/ 1 h 665012"/>
              <a:gd name="connsiteX8" fmla="*/ 992929 w 2541869"/>
              <a:gd name="connsiteY8" fmla="*/ 1 h 66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41869" h="665012">
                <a:moveTo>
                  <a:pt x="992939" y="0"/>
                </a:moveTo>
                <a:lnTo>
                  <a:pt x="2209363" y="0"/>
                </a:lnTo>
                <a:cubicBezTo>
                  <a:pt x="2393001" y="0"/>
                  <a:pt x="2541869" y="148868"/>
                  <a:pt x="2541869" y="332506"/>
                </a:cubicBezTo>
                <a:cubicBezTo>
                  <a:pt x="2541869" y="516144"/>
                  <a:pt x="2393001" y="665012"/>
                  <a:pt x="2209363" y="665012"/>
                </a:cubicBezTo>
                <a:lnTo>
                  <a:pt x="992939" y="665012"/>
                </a:lnTo>
                <a:lnTo>
                  <a:pt x="992919" y="665010"/>
                </a:lnTo>
                <a:lnTo>
                  <a:pt x="0" y="665010"/>
                </a:lnTo>
                <a:lnTo>
                  <a:pt x="0" y="1"/>
                </a:lnTo>
                <a:lnTo>
                  <a:pt x="992929" y="1"/>
                </a:lnTo>
                <a:close/>
              </a:path>
            </a:pathLst>
          </a:custGeom>
          <a:solidFill>
            <a:srgbClr val="FFBCC3"/>
          </a:solidFill>
          <a:ln w="762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8514853D-2864-4693-9605-922490ED7CDD}"/>
              </a:ext>
            </a:extLst>
          </p:cNvPr>
          <p:cNvSpPr/>
          <p:nvPr/>
        </p:nvSpPr>
        <p:spPr>
          <a:xfrm>
            <a:off x="4824102" y="3280957"/>
            <a:ext cx="2541869" cy="665012"/>
          </a:xfrm>
          <a:custGeom>
            <a:avLst/>
            <a:gdLst>
              <a:gd name="connsiteX0" fmla="*/ 992939 w 2541869"/>
              <a:gd name="connsiteY0" fmla="*/ 0 h 665012"/>
              <a:gd name="connsiteX1" fmla="*/ 2209363 w 2541869"/>
              <a:gd name="connsiteY1" fmla="*/ 0 h 665012"/>
              <a:gd name="connsiteX2" fmla="*/ 2541869 w 2541869"/>
              <a:gd name="connsiteY2" fmla="*/ 332506 h 665012"/>
              <a:gd name="connsiteX3" fmla="*/ 2209363 w 2541869"/>
              <a:gd name="connsiteY3" fmla="*/ 665012 h 665012"/>
              <a:gd name="connsiteX4" fmla="*/ 992939 w 2541869"/>
              <a:gd name="connsiteY4" fmla="*/ 665012 h 665012"/>
              <a:gd name="connsiteX5" fmla="*/ 992919 w 2541869"/>
              <a:gd name="connsiteY5" fmla="*/ 665010 h 665012"/>
              <a:gd name="connsiteX6" fmla="*/ 0 w 2541869"/>
              <a:gd name="connsiteY6" fmla="*/ 665010 h 665012"/>
              <a:gd name="connsiteX7" fmla="*/ 0 w 2541869"/>
              <a:gd name="connsiteY7" fmla="*/ 1 h 665012"/>
              <a:gd name="connsiteX8" fmla="*/ 992929 w 2541869"/>
              <a:gd name="connsiteY8" fmla="*/ 1 h 66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41869" h="665012">
                <a:moveTo>
                  <a:pt x="992939" y="0"/>
                </a:moveTo>
                <a:lnTo>
                  <a:pt x="2209363" y="0"/>
                </a:lnTo>
                <a:cubicBezTo>
                  <a:pt x="2393001" y="0"/>
                  <a:pt x="2541869" y="148868"/>
                  <a:pt x="2541869" y="332506"/>
                </a:cubicBezTo>
                <a:cubicBezTo>
                  <a:pt x="2541869" y="516144"/>
                  <a:pt x="2393001" y="665012"/>
                  <a:pt x="2209363" y="665012"/>
                </a:cubicBezTo>
                <a:lnTo>
                  <a:pt x="992939" y="665012"/>
                </a:lnTo>
                <a:lnTo>
                  <a:pt x="992919" y="665010"/>
                </a:lnTo>
                <a:lnTo>
                  <a:pt x="0" y="665010"/>
                </a:lnTo>
                <a:lnTo>
                  <a:pt x="0" y="1"/>
                </a:lnTo>
                <a:lnTo>
                  <a:pt x="992929" y="1"/>
                </a:lnTo>
                <a:close/>
              </a:path>
            </a:pathLst>
          </a:cu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DAAB0BD3-FC74-4372-8AF0-5EB01E97B54E}"/>
              </a:ext>
            </a:extLst>
          </p:cNvPr>
          <p:cNvSpPr/>
          <p:nvPr/>
        </p:nvSpPr>
        <p:spPr>
          <a:xfrm>
            <a:off x="2726246" y="3280957"/>
            <a:ext cx="2541869" cy="665012"/>
          </a:xfrm>
          <a:custGeom>
            <a:avLst/>
            <a:gdLst>
              <a:gd name="connsiteX0" fmla="*/ 992939 w 2541869"/>
              <a:gd name="connsiteY0" fmla="*/ 0 h 665012"/>
              <a:gd name="connsiteX1" fmla="*/ 2209363 w 2541869"/>
              <a:gd name="connsiteY1" fmla="*/ 0 h 665012"/>
              <a:gd name="connsiteX2" fmla="*/ 2541869 w 2541869"/>
              <a:gd name="connsiteY2" fmla="*/ 332506 h 665012"/>
              <a:gd name="connsiteX3" fmla="*/ 2209363 w 2541869"/>
              <a:gd name="connsiteY3" fmla="*/ 665012 h 665012"/>
              <a:gd name="connsiteX4" fmla="*/ 992939 w 2541869"/>
              <a:gd name="connsiteY4" fmla="*/ 665012 h 665012"/>
              <a:gd name="connsiteX5" fmla="*/ 992919 w 2541869"/>
              <a:gd name="connsiteY5" fmla="*/ 665010 h 665012"/>
              <a:gd name="connsiteX6" fmla="*/ 0 w 2541869"/>
              <a:gd name="connsiteY6" fmla="*/ 665010 h 665012"/>
              <a:gd name="connsiteX7" fmla="*/ 0 w 2541869"/>
              <a:gd name="connsiteY7" fmla="*/ 1 h 665012"/>
              <a:gd name="connsiteX8" fmla="*/ 992929 w 2541869"/>
              <a:gd name="connsiteY8" fmla="*/ 1 h 66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41869" h="665012">
                <a:moveTo>
                  <a:pt x="992939" y="0"/>
                </a:moveTo>
                <a:lnTo>
                  <a:pt x="2209363" y="0"/>
                </a:lnTo>
                <a:cubicBezTo>
                  <a:pt x="2393001" y="0"/>
                  <a:pt x="2541869" y="148868"/>
                  <a:pt x="2541869" y="332506"/>
                </a:cubicBezTo>
                <a:cubicBezTo>
                  <a:pt x="2541869" y="516144"/>
                  <a:pt x="2393001" y="665012"/>
                  <a:pt x="2209363" y="665012"/>
                </a:cubicBezTo>
                <a:lnTo>
                  <a:pt x="992939" y="665012"/>
                </a:lnTo>
                <a:lnTo>
                  <a:pt x="992919" y="665010"/>
                </a:lnTo>
                <a:lnTo>
                  <a:pt x="0" y="665010"/>
                </a:lnTo>
                <a:lnTo>
                  <a:pt x="0" y="1"/>
                </a:lnTo>
                <a:lnTo>
                  <a:pt x="992929" y="1"/>
                </a:lnTo>
                <a:close/>
              </a:path>
            </a:pathLst>
          </a:custGeom>
          <a:solidFill>
            <a:srgbClr val="FFBCC3"/>
          </a:solidFill>
          <a:ln w="762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47C9977A-0708-4BC0-B7F4-7E44B1CF9398}"/>
              </a:ext>
            </a:extLst>
          </p:cNvPr>
          <p:cNvSpPr/>
          <p:nvPr/>
        </p:nvSpPr>
        <p:spPr>
          <a:xfrm>
            <a:off x="628390" y="3280957"/>
            <a:ext cx="2541869" cy="66501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FF0FE1FD-E6B9-4C7A-8867-9031D99CDD3D}"/>
              </a:ext>
            </a:extLst>
          </p:cNvPr>
          <p:cNvGrpSpPr/>
          <p:nvPr/>
        </p:nvGrpSpPr>
        <p:grpSpPr>
          <a:xfrm>
            <a:off x="1732881" y="3423292"/>
            <a:ext cx="380810" cy="380342"/>
            <a:chOff x="2090919" y="902017"/>
            <a:chExt cx="388715" cy="388239"/>
          </a:xfrm>
          <a:solidFill>
            <a:srgbClr val="659FF3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046204CE-BCF6-460B-B0F1-4AB720FBD3CF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40A13FFB-4E7C-4AF3-A71D-D01315D7B536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4165528B-299C-4B5E-BDC9-C5B8A09EC292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B14C7A98-25FC-4CA3-92C2-B96D4C3D5EA5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389E3B0A-FEDC-4E02-867B-8E97B3E6F929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72ADEA3B-9A4E-4FE4-AD85-62D17B15DE8A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EB7EF8C4-10CD-49D8-9630-A75F364922E1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79944899-2E4D-4EE1-88DA-0324408554F9}"/>
              </a:ext>
            </a:extLst>
          </p:cNvPr>
          <p:cNvGrpSpPr/>
          <p:nvPr/>
        </p:nvGrpSpPr>
        <p:grpSpPr>
          <a:xfrm>
            <a:off x="3877254" y="3404022"/>
            <a:ext cx="408348" cy="418882"/>
            <a:chOff x="2772242" y="1560385"/>
            <a:chExt cx="376198" cy="385905"/>
          </a:xfrm>
          <a:solidFill>
            <a:srgbClr val="659FF3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EB231073-5839-456D-93B1-11376FCD2AE1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5F78EDA9-91F2-4192-AEE4-779F6A67FF1E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39A48F9B-A7FB-41B3-9F33-5DB1117E31DF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DFE233D8-23F1-47F4-98D6-3FDAB6949E23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A8DC8A48-9F94-4905-936F-DC9389C47101}"/>
              </a:ext>
            </a:extLst>
          </p:cNvPr>
          <p:cNvGrpSpPr/>
          <p:nvPr/>
        </p:nvGrpSpPr>
        <p:grpSpPr>
          <a:xfrm>
            <a:off x="5944946" y="3416811"/>
            <a:ext cx="393306" cy="393304"/>
            <a:chOff x="746465" y="2902362"/>
            <a:chExt cx="390525" cy="390525"/>
          </a:xfrm>
          <a:solidFill>
            <a:srgbClr val="659FF3"/>
          </a:solidFill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45866847-5433-42BE-88AB-97751D07DFB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5F923DAB-BFD7-4B0F-9405-52CD97ACC581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05C2F808-A7D4-4484-8C32-B0B050F035DB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846DAC5B-C9A1-472D-9335-8E22F1D5DAED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DC97AE9-5F90-4008-B180-860228652EA1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926D92AB-CD87-4B37-82F0-07364A784C0C}"/>
              </a:ext>
            </a:extLst>
          </p:cNvPr>
          <p:cNvGrpSpPr/>
          <p:nvPr/>
        </p:nvGrpSpPr>
        <p:grpSpPr>
          <a:xfrm>
            <a:off x="8076060" y="3421675"/>
            <a:ext cx="388636" cy="383576"/>
            <a:chOff x="4107647" y="4896992"/>
            <a:chExt cx="394132" cy="389001"/>
          </a:xfrm>
          <a:solidFill>
            <a:srgbClr val="659FF3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B73A0CBB-33AB-4F25-B0FD-90E9E7296F01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C07EE9A8-8729-4901-A04D-22B31B19813B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F4E692CE-23FD-492F-B7CD-466655793E84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61156015-AA8C-4097-82F9-49D6FE3C1EDA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6D20CC3F-BDA0-4053-83E5-CDFCC74E6601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71CC71F-50BA-46FC-B3E7-971027FCA470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8187514-DA85-47F6-8354-DDFFC0028430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A250A5CF-64DF-44F6-B219-A2B164D18E28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CC1D661C-B84C-4697-A9DE-6091315C15C0}"/>
              </a:ext>
            </a:extLst>
          </p:cNvPr>
          <p:cNvGrpSpPr/>
          <p:nvPr/>
        </p:nvGrpSpPr>
        <p:grpSpPr>
          <a:xfrm>
            <a:off x="10242250" y="3386403"/>
            <a:ext cx="380392" cy="454120"/>
            <a:chOff x="3471568" y="1570005"/>
            <a:chExt cx="328636" cy="392335"/>
          </a:xfrm>
          <a:solidFill>
            <a:srgbClr val="659FF3"/>
          </a:solidFill>
        </p:grpSpPr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31C5C47-38CA-48BD-BB9B-E4007FC87417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B003F6AB-2B83-4639-AB1F-3BEE9C847BA1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6AE16CE5-FF25-41E3-A8E2-26D4E3E9E43D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AD0113F8-C9BD-4434-8B89-6839EBFD2CC0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3447B86-99CF-46E0-A882-4531AFFD28B6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BD9692AB-7829-4B93-9777-A0EECBA30A0E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94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5C5C00-1043-408C-A625-1E07C546003A}"/>
              </a:ext>
            </a:extLst>
          </p:cNvPr>
          <p:cNvSpPr txBox="1"/>
          <p:nvPr/>
        </p:nvSpPr>
        <p:spPr>
          <a:xfrm>
            <a:off x="2743202" y="814978"/>
            <a:ext cx="67055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Our Vision.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EC7DE77-1111-4012-9038-968A8D6BB0A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D0754418-BA85-4CDD-A4F0-7F6ACACC0E7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2D7762D-BC8D-4F50-9F3E-B1D5604BAE5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66A1F7-B756-4EFE-A0C9-D5324077D02C}"/>
              </a:ext>
            </a:extLst>
          </p:cNvPr>
          <p:cNvSpPr txBox="1"/>
          <p:nvPr/>
        </p:nvSpPr>
        <p:spPr>
          <a:xfrm>
            <a:off x="1099731" y="5617138"/>
            <a:ext cx="2856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FC01240-2520-4E3D-A675-5A63F99D57E6}"/>
              </a:ext>
            </a:extLst>
          </p:cNvPr>
          <p:cNvSpPr/>
          <p:nvPr/>
        </p:nvSpPr>
        <p:spPr>
          <a:xfrm>
            <a:off x="1099730" y="5226261"/>
            <a:ext cx="28564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5AEAF4-ED47-4F48-B919-BFB8B79C7198}"/>
              </a:ext>
            </a:extLst>
          </p:cNvPr>
          <p:cNvSpPr txBox="1"/>
          <p:nvPr/>
        </p:nvSpPr>
        <p:spPr>
          <a:xfrm>
            <a:off x="4674690" y="5617138"/>
            <a:ext cx="2856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866A182-04F7-42CD-9C18-EB3DAD9DFEF8}"/>
              </a:ext>
            </a:extLst>
          </p:cNvPr>
          <p:cNvSpPr/>
          <p:nvPr/>
        </p:nvSpPr>
        <p:spPr>
          <a:xfrm>
            <a:off x="4674689" y="5226261"/>
            <a:ext cx="28564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B0B143-54EA-4F31-A4CF-4E7BB1A55ECC}"/>
              </a:ext>
            </a:extLst>
          </p:cNvPr>
          <p:cNvSpPr txBox="1"/>
          <p:nvPr/>
        </p:nvSpPr>
        <p:spPr>
          <a:xfrm>
            <a:off x="8249648" y="5617138"/>
            <a:ext cx="2856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A60C43A-93C3-4234-A13E-E274CDB23E94}"/>
              </a:ext>
            </a:extLst>
          </p:cNvPr>
          <p:cNvSpPr/>
          <p:nvPr/>
        </p:nvSpPr>
        <p:spPr>
          <a:xfrm>
            <a:off x="8249647" y="5226261"/>
            <a:ext cx="28564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DA9CEB19-C709-4B57-BB9C-9A150AB03A29}"/>
              </a:ext>
            </a:extLst>
          </p:cNvPr>
          <p:cNvSpPr/>
          <p:nvPr/>
        </p:nvSpPr>
        <p:spPr>
          <a:xfrm>
            <a:off x="1981382" y="4022863"/>
            <a:ext cx="1079318" cy="1079318"/>
          </a:xfrm>
          <a:prstGeom prst="ellipse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3B55E577-32B5-4C62-8E65-2D3DFBD782E9}"/>
              </a:ext>
            </a:extLst>
          </p:cNvPr>
          <p:cNvGrpSpPr/>
          <p:nvPr/>
        </p:nvGrpSpPr>
        <p:grpSpPr>
          <a:xfrm>
            <a:off x="2270057" y="4311539"/>
            <a:ext cx="501968" cy="501966"/>
            <a:chOff x="746465" y="2902362"/>
            <a:chExt cx="390525" cy="390525"/>
          </a:xfrm>
          <a:solidFill>
            <a:srgbClr val="659FF3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E78188BA-F4D2-4D58-B4BF-7D3F0094CEDC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E73F18B3-9840-4DAA-9B24-EC9379975CAC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10C69772-2A67-4916-82AB-3A6784E968B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4D9547B1-EAE7-4142-8285-7A5CAD828EDC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836935D4-BB68-4DE3-A781-FE79888AE95B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19" name="타원 18">
            <a:extLst>
              <a:ext uri="{FF2B5EF4-FFF2-40B4-BE49-F238E27FC236}">
                <a16:creationId xmlns:a16="http://schemas.microsoft.com/office/drawing/2014/main" id="{B85583D6-F370-416F-860A-DBF23EE61BE3}"/>
              </a:ext>
            </a:extLst>
          </p:cNvPr>
          <p:cNvSpPr/>
          <p:nvPr/>
        </p:nvSpPr>
        <p:spPr>
          <a:xfrm>
            <a:off x="5556341" y="4022863"/>
            <a:ext cx="1079318" cy="1079318"/>
          </a:xfrm>
          <a:prstGeom prst="ellipse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1B1E5716-0C2B-48F9-ADA1-995401FACF40}"/>
              </a:ext>
            </a:extLst>
          </p:cNvPr>
          <p:cNvSpPr/>
          <p:nvPr/>
        </p:nvSpPr>
        <p:spPr>
          <a:xfrm>
            <a:off x="9131299" y="4022863"/>
            <a:ext cx="1079318" cy="1079318"/>
          </a:xfrm>
          <a:prstGeom prst="ellipse">
            <a:avLst/>
          </a:prstGeom>
          <a:solidFill>
            <a:srgbClr val="FFBC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078616BB-7A32-4242-989E-4C593E74F409}"/>
              </a:ext>
            </a:extLst>
          </p:cNvPr>
          <p:cNvGrpSpPr/>
          <p:nvPr/>
        </p:nvGrpSpPr>
        <p:grpSpPr>
          <a:xfrm>
            <a:off x="9459751" y="4306061"/>
            <a:ext cx="422414" cy="504290"/>
            <a:chOff x="3471568" y="1570005"/>
            <a:chExt cx="328636" cy="392335"/>
          </a:xfrm>
          <a:solidFill>
            <a:srgbClr val="659FF3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47460B07-92CD-4B9D-B540-1DF8A84EA94A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E8AC941E-56AB-4C91-9019-E4933E1828E1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75EE1567-E009-4A45-B056-01B6E310CBD3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16B38F17-BC01-4DD3-A399-D8F70BB0CE38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BF27F7D-7B75-4ED4-B8F4-5C19D9490E88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B27966C2-E129-4984-9975-1556DA371F76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44118B0-FEE6-4529-B613-C4CE49AD77E6}"/>
              </a:ext>
            </a:extLst>
          </p:cNvPr>
          <p:cNvGrpSpPr/>
          <p:nvPr/>
        </p:nvGrpSpPr>
        <p:grpSpPr>
          <a:xfrm>
            <a:off x="5845016" y="4314825"/>
            <a:ext cx="501968" cy="501966"/>
            <a:chOff x="752656" y="1562597"/>
            <a:chExt cx="390525" cy="390525"/>
          </a:xfrm>
          <a:solidFill>
            <a:srgbClr val="659FF3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BB18C184-EC70-4423-9561-D50CDE302C4B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DAD924B7-120C-4DBA-81A2-44B6D739518A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5CF7D6C4-4225-42CF-B9E1-17C1C79E6187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E36217A8-833C-4F9F-9906-C299BAE956C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13F7553-5B34-4662-A929-D88FB4DEE1EB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9158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892C5520-EF8E-4DB5-8386-B3894F3C85E5}"/>
              </a:ext>
            </a:extLst>
          </p:cNvPr>
          <p:cNvSpPr txBox="1"/>
          <p:nvPr/>
        </p:nvSpPr>
        <p:spPr>
          <a:xfrm>
            <a:off x="2743202" y="814978"/>
            <a:ext cx="67055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Our Mission.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155D3D2F-6B08-40A5-8438-633157976072}"/>
              </a:ext>
            </a:extLst>
          </p:cNvPr>
          <p:cNvSpPr/>
          <p:nvPr/>
        </p:nvSpPr>
        <p:spPr>
          <a:xfrm>
            <a:off x="2155854" y="1517446"/>
            <a:ext cx="273679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0" dirty="0">
                <a:solidFill>
                  <a:srgbClr val="7CADF5"/>
                </a:solidFill>
                <a:latin typeface="+mj-lt"/>
              </a:rPr>
              <a:t>01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46F662F-685D-4CB5-BE47-684A17C26A8D}"/>
              </a:ext>
            </a:extLst>
          </p:cNvPr>
          <p:cNvSpPr txBox="1"/>
          <p:nvPr/>
        </p:nvSpPr>
        <p:spPr>
          <a:xfrm>
            <a:off x="2473354" y="2814305"/>
            <a:ext cx="31177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01FE8835-6DC7-4705-BED2-8A0E8F994A7F}"/>
              </a:ext>
            </a:extLst>
          </p:cNvPr>
          <p:cNvSpPr/>
          <p:nvPr/>
        </p:nvSpPr>
        <p:spPr>
          <a:xfrm>
            <a:off x="2473354" y="2447354"/>
            <a:ext cx="3117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8B105BE-A780-421C-AC1D-651682852794}"/>
              </a:ext>
            </a:extLst>
          </p:cNvPr>
          <p:cNvSpPr/>
          <p:nvPr/>
        </p:nvSpPr>
        <p:spPr>
          <a:xfrm>
            <a:off x="6600854" y="1517446"/>
            <a:ext cx="273679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0" dirty="0">
                <a:solidFill>
                  <a:srgbClr val="7CADF5"/>
                </a:solidFill>
                <a:latin typeface="+mj-lt"/>
              </a:rPr>
              <a:t>02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4CC83B4-6100-4EEC-86F8-2AD2AC63B15D}"/>
              </a:ext>
            </a:extLst>
          </p:cNvPr>
          <p:cNvSpPr txBox="1"/>
          <p:nvPr/>
        </p:nvSpPr>
        <p:spPr>
          <a:xfrm>
            <a:off x="6918354" y="2814305"/>
            <a:ext cx="31177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F8293F26-47B5-4072-97EC-08C19DD26708}"/>
              </a:ext>
            </a:extLst>
          </p:cNvPr>
          <p:cNvSpPr/>
          <p:nvPr/>
        </p:nvSpPr>
        <p:spPr>
          <a:xfrm>
            <a:off x="6918354" y="2447354"/>
            <a:ext cx="3117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411937A1-A1D3-4F0D-BB36-F26D9B73CA6F}"/>
              </a:ext>
            </a:extLst>
          </p:cNvPr>
          <p:cNvSpPr/>
          <p:nvPr/>
        </p:nvSpPr>
        <p:spPr>
          <a:xfrm>
            <a:off x="2155854" y="3891636"/>
            <a:ext cx="273679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0" dirty="0">
                <a:solidFill>
                  <a:srgbClr val="7CADF5"/>
                </a:solidFill>
                <a:latin typeface="+mj-lt"/>
              </a:rPr>
              <a:t>03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FB045AC-E112-4183-9BCF-4EE0CCBCEE74}"/>
              </a:ext>
            </a:extLst>
          </p:cNvPr>
          <p:cNvSpPr txBox="1"/>
          <p:nvPr/>
        </p:nvSpPr>
        <p:spPr>
          <a:xfrm>
            <a:off x="2473354" y="5188495"/>
            <a:ext cx="31177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94D40905-3A97-4BBA-849F-BC1B1F87ED15}"/>
              </a:ext>
            </a:extLst>
          </p:cNvPr>
          <p:cNvSpPr/>
          <p:nvPr/>
        </p:nvSpPr>
        <p:spPr>
          <a:xfrm>
            <a:off x="2473354" y="4821544"/>
            <a:ext cx="3117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1F4FB8AF-AD7D-410A-9C2B-ADF827B87C5F}"/>
              </a:ext>
            </a:extLst>
          </p:cNvPr>
          <p:cNvSpPr/>
          <p:nvPr/>
        </p:nvSpPr>
        <p:spPr>
          <a:xfrm>
            <a:off x="6600854" y="3891636"/>
            <a:ext cx="273679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0" dirty="0">
                <a:solidFill>
                  <a:srgbClr val="7CADF5"/>
                </a:solidFill>
                <a:latin typeface="+mj-lt"/>
              </a:rPr>
              <a:t>04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8B2D196-1843-4129-B40D-E97E3274C866}"/>
              </a:ext>
            </a:extLst>
          </p:cNvPr>
          <p:cNvSpPr txBox="1"/>
          <p:nvPr/>
        </p:nvSpPr>
        <p:spPr>
          <a:xfrm>
            <a:off x="6918354" y="5188495"/>
            <a:ext cx="31177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B79CFD5B-4B50-4D2F-8D8B-A7AAEE55D608}"/>
              </a:ext>
            </a:extLst>
          </p:cNvPr>
          <p:cNvSpPr/>
          <p:nvPr/>
        </p:nvSpPr>
        <p:spPr>
          <a:xfrm>
            <a:off x="6918354" y="4821544"/>
            <a:ext cx="3117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732697079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edoka One - Calibri">
      <a:majorFont>
        <a:latin typeface="Fredoka One"/>
        <a:ea typeface="Arial Unicode MS"/>
        <a:cs typeface=""/>
      </a:majorFont>
      <a:minorFont>
        <a:latin typeface="Calibri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AC15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2937</TotalTime>
  <Words>1316</Words>
  <Application>Microsoft Office PowerPoint</Application>
  <PresentationFormat>와이드스크린</PresentationFormat>
  <Paragraphs>217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Arial Unicode MS</vt:lpstr>
      <vt:lpstr>맑은 고딕</vt:lpstr>
      <vt:lpstr>Arial</vt:lpstr>
      <vt:lpstr>Calibri</vt:lpstr>
      <vt:lpstr>Fredoka One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213</cp:revision>
  <dcterms:created xsi:type="dcterms:W3CDTF">2019-04-06T05:20:47Z</dcterms:created>
  <dcterms:modified xsi:type="dcterms:W3CDTF">2020-08-01T07:25:34Z</dcterms:modified>
</cp:coreProperties>
</file>