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Roboto"/>
      <p:regular r:id="rId22"/>
      <p:bold r:id="rId23"/>
      <p:italic r:id="rId24"/>
      <p:boldItalic r:id="rId25"/>
    </p:embeddedFont>
    <p:embeddedFont>
      <p:font typeface="Source Serif Pro"/>
      <p:regular r:id="rId26"/>
      <p:bold r:id="rId27"/>
      <p:italic r:id="rId28"/>
      <p:boldItalic r:id="rId29"/>
    </p:embeddedFont>
    <p:embeddedFont>
      <p:font typeface="Bowlby One"/>
      <p:regular r:id="rId30"/>
    </p:embeddedFont>
    <p:embeddedFont>
      <p:font typeface="Cabin"/>
      <p:regular r:id="rId31"/>
      <p:bold r:id="rId32"/>
      <p:italic r:id="rId33"/>
      <p:boldItalic r:id="rId34"/>
    </p:embeddedFont>
    <p:embeddedFont>
      <p:font typeface="Delius"/>
      <p:regular r:id="rId35"/>
    </p:embeddedFont>
    <p:embeddedFont>
      <p:font typeface="Montserrat Light"/>
      <p:regular r:id="rId36"/>
      <p:bold r:id="rId37"/>
      <p:italic r:id="rId38"/>
      <p:boldItalic r:id="rId39"/>
    </p:embeddedFont>
    <p:embeddedFont>
      <p:font typeface="Abel"/>
      <p:regular r:id="rId40"/>
    </p:embeddedFont>
    <p:embeddedFont>
      <p:font typeface="Coda"/>
      <p:regular r:id="rId41"/>
    </p:embeddedFont>
    <p:embeddedFont>
      <p:font typeface="DM Serif Display"/>
      <p:regular r:id="rId42"/>
      <p: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84467B4-D3AE-4BF6-BADB-44AD42F274B6}">
  <a:tblStyle styleId="{684467B4-D3AE-4BF6-BADB-44AD42F274B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Abel-regular.fntdata"/><Relationship Id="rId42" Type="http://schemas.openxmlformats.org/officeDocument/2006/relationships/font" Target="fonts/DMSerifDisplay-regular.fntdata"/><Relationship Id="rId41" Type="http://schemas.openxmlformats.org/officeDocument/2006/relationships/font" Target="fonts/Coda-regular.fntdata"/><Relationship Id="rId43" Type="http://schemas.openxmlformats.org/officeDocument/2006/relationships/font" Target="fonts/DMSerifDisplay-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abin-regular.fntdata"/><Relationship Id="rId30" Type="http://schemas.openxmlformats.org/officeDocument/2006/relationships/font" Target="fonts/BowlbyOne-regular.fntdata"/><Relationship Id="rId33" Type="http://schemas.openxmlformats.org/officeDocument/2006/relationships/font" Target="fonts/Cabin-italic.fntdata"/><Relationship Id="rId32" Type="http://schemas.openxmlformats.org/officeDocument/2006/relationships/font" Target="fonts/Cabin-bold.fntdata"/><Relationship Id="rId35" Type="http://schemas.openxmlformats.org/officeDocument/2006/relationships/font" Target="fonts/Delius-regular.fntdata"/><Relationship Id="rId34" Type="http://schemas.openxmlformats.org/officeDocument/2006/relationships/font" Target="fonts/Cabin-boldItalic.fntdata"/><Relationship Id="rId37" Type="http://schemas.openxmlformats.org/officeDocument/2006/relationships/font" Target="fonts/MontserratLight-bold.fntdata"/><Relationship Id="rId36" Type="http://schemas.openxmlformats.org/officeDocument/2006/relationships/font" Target="fonts/MontserratLight-regular.fntdata"/><Relationship Id="rId39" Type="http://schemas.openxmlformats.org/officeDocument/2006/relationships/font" Target="fonts/MontserratLight-boldItalic.fntdata"/><Relationship Id="rId38" Type="http://schemas.openxmlformats.org/officeDocument/2006/relationships/font" Target="fonts/MontserratLight-italic.fntdata"/><Relationship Id="rId20" Type="http://schemas.openxmlformats.org/officeDocument/2006/relationships/slide" Target="slides/slide15.xml"/><Relationship Id="rId22" Type="http://schemas.openxmlformats.org/officeDocument/2006/relationships/font" Target="fonts/Roboto-regular.fntdata"/><Relationship Id="rId21" Type="http://schemas.openxmlformats.org/officeDocument/2006/relationships/slide" Target="slides/slide16.xml"/><Relationship Id="rId24" Type="http://schemas.openxmlformats.org/officeDocument/2006/relationships/font" Target="fonts/Roboto-italic.fntdata"/><Relationship Id="rId23" Type="http://schemas.openxmlformats.org/officeDocument/2006/relationships/font" Target="fonts/Roboto-bold.fntdata"/><Relationship Id="rId26" Type="http://schemas.openxmlformats.org/officeDocument/2006/relationships/font" Target="fonts/SourceSerifPro-regular.fntdata"/><Relationship Id="rId25" Type="http://schemas.openxmlformats.org/officeDocument/2006/relationships/font" Target="fonts/Roboto-boldItalic.fntdata"/><Relationship Id="rId28" Type="http://schemas.openxmlformats.org/officeDocument/2006/relationships/font" Target="fonts/SourceSerifPro-italic.fntdata"/><Relationship Id="rId27" Type="http://schemas.openxmlformats.org/officeDocument/2006/relationships/font" Target="fonts/SourceSerifPro-bold.fntdata"/><Relationship Id="rId29" Type="http://schemas.openxmlformats.org/officeDocument/2006/relationships/font" Target="fonts/SourceSerifPro-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5" name="Google Shape;55;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8.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5.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7.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2.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9.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2043725" y="1800400"/>
            <a:ext cx="5449200" cy="12453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rgbClr val="FCBE01"/>
              </a:buClr>
              <a:buSzPts val="3600"/>
              <a:buNone/>
              <a:defRPr sz="3600">
                <a:solidFill>
                  <a:srgbClr val="FCBE0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770500" y="3186500"/>
            <a:ext cx="3603000" cy="15222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rgbClr val="FFFFFF"/>
              </a:buClr>
              <a:buSzPts val="1600"/>
              <a:buNone/>
              <a:defRPr b="1" sz="1600">
                <a:solidFill>
                  <a:srgbClr val="FFFFFF"/>
                </a:solidFill>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blipFill>
          <a:blip r:embed="rId2">
            <a:alphaModFix/>
          </a:blip>
          <a:stretch>
            <a:fillRect/>
          </a:stretch>
        </a:blipFill>
      </p:bgPr>
    </p:bg>
    <p:spTree>
      <p:nvGrpSpPr>
        <p:cNvPr id="41" name="Shape 41"/>
        <p:cNvGrpSpPr/>
        <p:nvPr/>
      </p:nvGrpSpPr>
      <p:grpSpPr>
        <a:xfrm>
          <a:off x="0" y="0"/>
          <a:ext cx="0" cy="0"/>
          <a:chOff x="0" y="0"/>
          <a:chExt cx="0" cy="0"/>
        </a:xfrm>
      </p:grpSpPr>
      <p:sp>
        <p:nvSpPr>
          <p:cNvPr id="42" name="Google Shape;42;p11"/>
          <p:cNvSpPr txBox="1"/>
          <p:nvPr>
            <p:ph hasCustomPrompt="1" type="title"/>
          </p:nvPr>
        </p:nvSpPr>
        <p:spPr>
          <a:xfrm>
            <a:off x="2217600" y="812200"/>
            <a:ext cx="47088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FFFFFF"/>
              </a:buClr>
              <a:buSzPts val="12000"/>
              <a:buNone/>
              <a:defRPr sz="12000">
                <a:solidFill>
                  <a:srgbClr val="FFFFFF"/>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3" name="Google Shape;43;p11"/>
          <p:cNvSpPr txBox="1"/>
          <p:nvPr>
            <p:ph idx="1" type="body"/>
          </p:nvPr>
        </p:nvSpPr>
        <p:spPr>
          <a:xfrm>
            <a:off x="2349300" y="2825125"/>
            <a:ext cx="4445400" cy="1963500"/>
          </a:xfrm>
          <a:prstGeom prst="rect">
            <a:avLst/>
          </a:prstGeom>
        </p:spPr>
        <p:txBody>
          <a:bodyPr anchorCtr="0" anchor="t" bIns="91425" lIns="91425" spcFirstLastPara="1" rIns="91425" wrap="square" tIns="91425">
            <a:noAutofit/>
          </a:bodyPr>
          <a:lstStyle>
            <a:lvl1pPr indent="-330200" lvl="0" marL="457200" algn="ctr">
              <a:spcBef>
                <a:spcPts val="0"/>
              </a:spcBef>
              <a:spcAft>
                <a:spcPts val="0"/>
              </a:spcAft>
              <a:buClr>
                <a:srgbClr val="FFFFFF"/>
              </a:buClr>
              <a:buSzPts val="1600"/>
              <a:buChar char="●"/>
              <a:defRPr>
                <a:solidFill>
                  <a:srgbClr val="FFFFFF"/>
                </a:solidFill>
              </a:defRPr>
            </a:lvl1pPr>
            <a:lvl2pPr indent="-292100" lvl="1" marL="914400" algn="ctr">
              <a:spcBef>
                <a:spcPts val="1600"/>
              </a:spcBef>
              <a:spcAft>
                <a:spcPts val="0"/>
              </a:spcAft>
              <a:buClr>
                <a:srgbClr val="FFFFFF"/>
              </a:buClr>
              <a:buSzPts val="1000"/>
              <a:buChar char="○"/>
              <a:defRPr>
                <a:solidFill>
                  <a:srgbClr val="FFFFFF"/>
                </a:solidFill>
              </a:defRPr>
            </a:lvl2pPr>
            <a:lvl3pPr indent="-292100" lvl="2" marL="1371600" algn="ctr">
              <a:spcBef>
                <a:spcPts val="1600"/>
              </a:spcBef>
              <a:spcAft>
                <a:spcPts val="0"/>
              </a:spcAft>
              <a:buClr>
                <a:srgbClr val="FFFFFF"/>
              </a:buClr>
              <a:buSzPts val="1000"/>
              <a:buChar char="■"/>
              <a:defRPr>
                <a:solidFill>
                  <a:srgbClr val="FFFFFF"/>
                </a:solidFill>
              </a:defRPr>
            </a:lvl3pPr>
            <a:lvl4pPr indent="-317500" lvl="3" marL="1828800" algn="ctr">
              <a:spcBef>
                <a:spcPts val="1600"/>
              </a:spcBef>
              <a:spcAft>
                <a:spcPts val="0"/>
              </a:spcAft>
              <a:buClr>
                <a:srgbClr val="FFFFFF"/>
              </a:buClr>
              <a:buSzPts val="1400"/>
              <a:buChar char="●"/>
              <a:defRPr>
                <a:solidFill>
                  <a:srgbClr val="FFFFFF"/>
                </a:solidFill>
              </a:defRPr>
            </a:lvl4pPr>
            <a:lvl5pPr indent="-317500" lvl="4" marL="2286000" algn="ctr">
              <a:spcBef>
                <a:spcPts val="1600"/>
              </a:spcBef>
              <a:spcAft>
                <a:spcPts val="0"/>
              </a:spcAft>
              <a:buClr>
                <a:srgbClr val="FFFFFF"/>
              </a:buClr>
              <a:buSzPts val="1400"/>
              <a:buChar char="○"/>
              <a:defRPr>
                <a:solidFill>
                  <a:srgbClr val="FFFFFF"/>
                </a:solidFill>
              </a:defRPr>
            </a:lvl5pPr>
            <a:lvl6pPr indent="-317500" lvl="5" marL="2743200" algn="ctr">
              <a:spcBef>
                <a:spcPts val="1600"/>
              </a:spcBef>
              <a:spcAft>
                <a:spcPts val="0"/>
              </a:spcAft>
              <a:buClr>
                <a:srgbClr val="FFFFFF"/>
              </a:buClr>
              <a:buSzPts val="1400"/>
              <a:buChar char="■"/>
              <a:defRPr>
                <a:solidFill>
                  <a:srgbClr val="FFFFFF"/>
                </a:solidFill>
              </a:defRPr>
            </a:lvl6pPr>
            <a:lvl7pPr indent="-317500" lvl="6" marL="3200400" algn="ctr">
              <a:spcBef>
                <a:spcPts val="1600"/>
              </a:spcBef>
              <a:spcAft>
                <a:spcPts val="0"/>
              </a:spcAft>
              <a:buClr>
                <a:srgbClr val="FFFFFF"/>
              </a:buClr>
              <a:buSzPts val="1400"/>
              <a:buChar char="●"/>
              <a:defRPr>
                <a:solidFill>
                  <a:srgbClr val="FFFFFF"/>
                </a:solidFill>
              </a:defRPr>
            </a:lvl7pPr>
            <a:lvl8pPr indent="-317500" lvl="7" marL="3657600" algn="ctr">
              <a:spcBef>
                <a:spcPts val="1600"/>
              </a:spcBef>
              <a:spcAft>
                <a:spcPts val="0"/>
              </a:spcAft>
              <a:buClr>
                <a:srgbClr val="FFFFFF"/>
              </a:buClr>
              <a:buSzPts val="1400"/>
              <a:buChar char="○"/>
              <a:defRPr>
                <a:solidFill>
                  <a:srgbClr val="FFFFFF"/>
                </a:solidFill>
              </a:defRPr>
            </a:lvl8pPr>
            <a:lvl9pPr indent="-317500" lvl="8" marL="4114800" algn="ctr">
              <a:spcBef>
                <a:spcPts val="1600"/>
              </a:spcBef>
              <a:spcAft>
                <a:spcPts val="1600"/>
              </a:spcAft>
              <a:buClr>
                <a:srgbClr val="FFFFFF"/>
              </a:buClr>
              <a:buSzPts val="1400"/>
              <a:buFont typeface="Montserrat Light"/>
              <a:buChar char="■"/>
              <a:defRPr>
                <a:solidFill>
                  <a:srgbClr val="FFFFFF"/>
                </a:solidFill>
                <a:latin typeface="Montserrat Light"/>
                <a:ea typeface="Montserrat Light"/>
                <a:cs typeface="Montserrat Light"/>
                <a:sym typeface="Montserrat Light"/>
              </a:defRPr>
            </a:lvl9pPr>
          </a:lstStyle>
          <a:p/>
        </p:txBody>
      </p:sp>
      <p:sp>
        <p:nvSpPr>
          <p:cNvPr id="44" name="Google Shape;44;p11"/>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edits">
  <p:cSld name="ONE_COLUMN_TEXT_1">
    <p:bg>
      <p:bgPr>
        <a:blipFill>
          <a:blip r:embed="rId2">
            <a:alphaModFix/>
          </a:blip>
          <a:stretch>
            <a:fillRect/>
          </a:stretch>
        </a:blipFill>
      </p:bgPr>
    </p:bg>
    <p:spTree>
      <p:nvGrpSpPr>
        <p:cNvPr id="45" name="Shape 45"/>
        <p:cNvGrpSpPr/>
        <p:nvPr/>
      </p:nvGrpSpPr>
      <p:grpSpPr>
        <a:xfrm>
          <a:off x="0" y="0"/>
          <a:ext cx="0" cy="0"/>
          <a:chOff x="0" y="0"/>
          <a:chExt cx="0" cy="0"/>
        </a:xfrm>
      </p:grpSpPr>
      <p:sp>
        <p:nvSpPr>
          <p:cNvPr id="46" name="Google Shape;46;p12"/>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CBE01"/>
              </a:buClr>
              <a:buSzPts val="2500"/>
              <a:buNone/>
              <a:defRPr>
                <a:solidFill>
                  <a:srgbClr val="FCBE0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7" name="Google Shape;47;p12"/>
          <p:cNvSpPr txBox="1"/>
          <p:nvPr>
            <p:ph idx="1" type="body"/>
          </p:nvPr>
        </p:nvSpPr>
        <p:spPr>
          <a:xfrm>
            <a:off x="167425" y="1616525"/>
            <a:ext cx="2240100" cy="30126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rgbClr val="434343"/>
              </a:buClr>
              <a:buSzPts val="1400"/>
              <a:buChar char="●"/>
              <a:defRPr sz="1400">
                <a:solidFill>
                  <a:srgbClr val="434343"/>
                </a:solidFill>
              </a:defRPr>
            </a:lvl1pPr>
            <a:lvl2pPr indent="-285750" lvl="1" marL="914400" rtl="0">
              <a:spcBef>
                <a:spcPts val="0"/>
              </a:spcBef>
              <a:spcAft>
                <a:spcPts val="0"/>
              </a:spcAft>
              <a:buClr>
                <a:srgbClr val="434343"/>
              </a:buClr>
              <a:buSzPts val="900"/>
              <a:buChar char="○"/>
              <a:defRPr sz="900">
                <a:solidFill>
                  <a:srgbClr val="434343"/>
                </a:solidFill>
              </a:defRPr>
            </a:lvl2pPr>
            <a:lvl3pPr indent="-292100" lvl="2" marL="1371600" rtl="0">
              <a:spcBef>
                <a:spcPts val="0"/>
              </a:spcBef>
              <a:spcAft>
                <a:spcPts val="0"/>
              </a:spcAft>
              <a:buClr>
                <a:srgbClr val="434343"/>
              </a:buClr>
              <a:buSzPts val="1000"/>
              <a:buChar char="■"/>
              <a:defRPr>
                <a:solidFill>
                  <a:srgbClr val="434343"/>
                </a:solidFill>
              </a:defRPr>
            </a:lvl3pPr>
            <a:lvl4pPr indent="-317500" lvl="3" marL="1828800" rtl="0">
              <a:spcBef>
                <a:spcPts val="0"/>
              </a:spcBef>
              <a:spcAft>
                <a:spcPts val="0"/>
              </a:spcAft>
              <a:buClr>
                <a:srgbClr val="434343"/>
              </a:buClr>
              <a:buSzPts val="1400"/>
              <a:buChar char="●"/>
              <a:defRPr>
                <a:solidFill>
                  <a:srgbClr val="434343"/>
                </a:solidFill>
              </a:defRPr>
            </a:lvl4pPr>
            <a:lvl5pPr indent="-317500" lvl="4" marL="2286000" rtl="0">
              <a:spcBef>
                <a:spcPts val="0"/>
              </a:spcBef>
              <a:spcAft>
                <a:spcPts val="0"/>
              </a:spcAft>
              <a:buClr>
                <a:srgbClr val="434343"/>
              </a:buClr>
              <a:buSzPts val="1400"/>
              <a:buChar char="○"/>
              <a:defRPr>
                <a:solidFill>
                  <a:srgbClr val="434343"/>
                </a:solidFill>
              </a:defRPr>
            </a:lvl5pPr>
            <a:lvl6pPr indent="-304800" lvl="5" marL="2743200" rtl="0">
              <a:spcBef>
                <a:spcPts val="0"/>
              </a:spcBef>
              <a:spcAft>
                <a:spcPts val="0"/>
              </a:spcAft>
              <a:buClr>
                <a:srgbClr val="434343"/>
              </a:buClr>
              <a:buSzPts val="1200"/>
              <a:buChar char="■"/>
              <a:defRPr sz="1200">
                <a:solidFill>
                  <a:srgbClr val="434343"/>
                </a:solidFill>
              </a:defRPr>
            </a:lvl6pPr>
            <a:lvl7pPr indent="-304800" lvl="6" marL="3200400" rtl="0">
              <a:spcBef>
                <a:spcPts val="0"/>
              </a:spcBef>
              <a:spcAft>
                <a:spcPts val="0"/>
              </a:spcAft>
              <a:buClr>
                <a:srgbClr val="434343"/>
              </a:buClr>
              <a:buSzPts val="1200"/>
              <a:buChar char="●"/>
              <a:defRPr sz="1200">
                <a:solidFill>
                  <a:srgbClr val="434343"/>
                </a:solidFill>
              </a:defRPr>
            </a:lvl7pPr>
            <a:lvl8pPr indent="-304800" lvl="7" marL="3657600" rtl="0">
              <a:spcBef>
                <a:spcPts val="0"/>
              </a:spcBef>
              <a:spcAft>
                <a:spcPts val="0"/>
              </a:spcAft>
              <a:buClr>
                <a:srgbClr val="434343"/>
              </a:buClr>
              <a:buSzPts val="1200"/>
              <a:buChar char="○"/>
              <a:defRPr sz="1200">
                <a:solidFill>
                  <a:srgbClr val="434343"/>
                </a:solidFill>
              </a:defRPr>
            </a:lvl8pPr>
            <a:lvl9pPr indent="-304800" lvl="8" marL="4114800" rtl="0">
              <a:spcBef>
                <a:spcPts val="0"/>
              </a:spcBef>
              <a:spcAft>
                <a:spcPts val="0"/>
              </a:spcAft>
              <a:buClr>
                <a:srgbClr val="434343"/>
              </a:buClr>
              <a:buSzPts val="1200"/>
              <a:buChar char="■"/>
              <a:defRPr sz="1200">
                <a:solidFill>
                  <a:srgbClr val="434343"/>
                </a:solidFill>
              </a:defRPr>
            </a:lvl9pPr>
          </a:lstStyle>
          <a:p/>
        </p:txBody>
      </p:sp>
      <p:sp>
        <p:nvSpPr>
          <p:cNvPr id="48" name="Google Shape;48;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9" name="Google Shape;49;p12"/>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rgbClr val="434343"/>
              </a:buClr>
              <a:buSzPts val="1400"/>
              <a:buChar char="●"/>
              <a:defRPr sz="1400">
                <a:solidFill>
                  <a:srgbClr val="434343"/>
                </a:solidFill>
              </a:defRPr>
            </a:lvl1pPr>
            <a:lvl2pPr indent="-292100" lvl="1" marL="914400" rtl="0">
              <a:spcBef>
                <a:spcPts val="0"/>
              </a:spcBef>
              <a:spcAft>
                <a:spcPts val="0"/>
              </a:spcAft>
              <a:buClr>
                <a:srgbClr val="434343"/>
              </a:buClr>
              <a:buSzPts val="1000"/>
              <a:buFont typeface="Abel"/>
              <a:buChar char="○"/>
              <a:defRPr>
                <a:solidFill>
                  <a:srgbClr val="434343"/>
                </a:solidFill>
                <a:latin typeface="Abel"/>
                <a:ea typeface="Abel"/>
                <a:cs typeface="Abel"/>
                <a:sym typeface="Abel"/>
              </a:defRPr>
            </a:lvl2pPr>
            <a:lvl3pPr indent="-292100" lvl="2" marL="1371600" rtl="0">
              <a:spcBef>
                <a:spcPts val="0"/>
              </a:spcBef>
              <a:spcAft>
                <a:spcPts val="0"/>
              </a:spcAft>
              <a:buClr>
                <a:srgbClr val="434343"/>
              </a:buClr>
              <a:buSzPts val="1000"/>
              <a:buFont typeface="Abel"/>
              <a:buChar char="■"/>
              <a:defRPr>
                <a:solidFill>
                  <a:srgbClr val="434343"/>
                </a:solidFill>
                <a:latin typeface="Abel"/>
                <a:ea typeface="Abel"/>
                <a:cs typeface="Abel"/>
                <a:sym typeface="Abel"/>
              </a:defRPr>
            </a:lvl3pPr>
            <a:lvl4pPr indent="-285750" lvl="3" marL="18288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4pPr>
            <a:lvl5pPr indent="-285750" lvl="4" marL="22860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5pPr>
            <a:lvl6pPr indent="-285750" lvl="5" marL="27432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6pPr>
            <a:lvl7pPr indent="-285750" lvl="6" marL="32004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7pPr>
            <a:lvl8pPr indent="-285750" lvl="7" marL="36576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8pPr>
            <a:lvl9pPr indent="-285750" lvl="8" marL="4114800" rtl="0">
              <a:spcBef>
                <a:spcPts val="0"/>
              </a:spcBef>
              <a:spcAft>
                <a:spcPts val="0"/>
              </a:spcAft>
              <a:buClr>
                <a:srgbClr val="434343"/>
              </a:buClr>
              <a:buSzPts val="900"/>
              <a:buFont typeface="Abel"/>
              <a:buChar char="■"/>
              <a:defRPr sz="900">
                <a:solidFill>
                  <a:srgbClr val="434343"/>
                </a:solidFill>
                <a:latin typeface="Abel"/>
                <a:ea typeface="Abel"/>
                <a:cs typeface="Abel"/>
                <a:sym typeface="Abe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s">
  <p:cSld name="CUSTOM">
    <p:bg>
      <p:bgPr>
        <a:blipFill>
          <a:blip r:embed="rId2">
            <a:alphaModFix/>
          </a:blip>
          <a:stretch>
            <a:fillRect/>
          </a:stretch>
        </a:blip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203250" y="3904600"/>
            <a:ext cx="8737500" cy="776700"/>
          </a:xfrm>
          <a:prstGeom prst="rect">
            <a:avLst/>
          </a:prstGeom>
        </p:spPr>
        <p:txBody>
          <a:bodyPr anchorCtr="0" anchor="t" bIns="91425" lIns="91425" spcFirstLastPara="1" rIns="91425" wrap="square" tIns="91425">
            <a:noAutofit/>
          </a:bodyPr>
          <a:lstStyle>
            <a:lvl1pPr lvl="0">
              <a:spcBef>
                <a:spcPts val="0"/>
              </a:spcBef>
              <a:spcAft>
                <a:spcPts val="0"/>
              </a:spcAft>
              <a:buNone/>
              <a:defRPr sz="2000">
                <a:solidFill>
                  <a:srgbClr val="434343"/>
                </a:solidFill>
                <a:latin typeface="Roboto"/>
                <a:ea typeface="Roboto"/>
                <a:cs typeface="Roboto"/>
                <a:sym typeface="Roboto"/>
              </a:defRPr>
            </a:lvl1pPr>
            <a:lvl2pPr lvl="1">
              <a:spcBef>
                <a:spcPts val="0"/>
              </a:spcBef>
              <a:spcAft>
                <a:spcPts val="0"/>
              </a:spcAft>
              <a:buNone/>
              <a:defRPr sz="3000">
                <a:solidFill>
                  <a:srgbClr val="38761D"/>
                </a:solidFill>
              </a:defRPr>
            </a:lvl2pPr>
            <a:lvl3pPr lvl="2">
              <a:spcBef>
                <a:spcPts val="0"/>
              </a:spcBef>
              <a:spcAft>
                <a:spcPts val="0"/>
              </a:spcAft>
              <a:buNone/>
              <a:defRPr sz="3000">
                <a:solidFill>
                  <a:srgbClr val="38761D"/>
                </a:solidFill>
              </a:defRPr>
            </a:lvl3pPr>
            <a:lvl4pPr lvl="3">
              <a:spcBef>
                <a:spcPts val="0"/>
              </a:spcBef>
              <a:spcAft>
                <a:spcPts val="0"/>
              </a:spcAft>
              <a:buNone/>
              <a:defRPr sz="3000">
                <a:solidFill>
                  <a:srgbClr val="38761D"/>
                </a:solidFill>
              </a:defRPr>
            </a:lvl4pPr>
            <a:lvl5pPr lvl="4">
              <a:spcBef>
                <a:spcPts val="0"/>
              </a:spcBef>
              <a:spcAft>
                <a:spcPts val="0"/>
              </a:spcAft>
              <a:buNone/>
              <a:defRPr sz="3000">
                <a:solidFill>
                  <a:srgbClr val="38761D"/>
                </a:solidFill>
              </a:defRPr>
            </a:lvl5pPr>
            <a:lvl6pPr lvl="5">
              <a:spcBef>
                <a:spcPts val="0"/>
              </a:spcBef>
              <a:spcAft>
                <a:spcPts val="0"/>
              </a:spcAft>
              <a:buNone/>
              <a:defRPr sz="3000">
                <a:solidFill>
                  <a:srgbClr val="38761D"/>
                </a:solidFill>
              </a:defRPr>
            </a:lvl6pPr>
            <a:lvl7pPr lvl="6">
              <a:spcBef>
                <a:spcPts val="0"/>
              </a:spcBef>
              <a:spcAft>
                <a:spcPts val="0"/>
              </a:spcAft>
              <a:buNone/>
              <a:defRPr sz="3000">
                <a:solidFill>
                  <a:srgbClr val="38761D"/>
                </a:solidFill>
              </a:defRPr>
            </a:lvl7pPr>
            <a:lvl8pPr lvl="7">
              <a:spcBef>
                <a:spcPts val="0"/>
              </a:spcBef>
              <a:spcAft>
                <a:spcPts val="0"/>
              </a:spcAft>
              <a:buNone/>
              <a:defRPr sz="3000">
                <a:solidFill>
                  <a:srgbClr val="38761D"/>
                </a:solidFill>
              </a:defRPr>
            </a:lvl8pPr>
            <a:lvl9pPr lvl="8">
              <a:spcBef>
                <a:spcPts val="0"/>
              </a:spcBef>
              <a:spcAft>
                <a:spcPts val="0"/>
              </a:spcAft>
              <a:buNone/>
              <a:defRPr sz="3000">
                <a:solidFill>
                  <a:srgbClr val="38761D"/>
                </a:solidFill>
              </a:defRPr>
            </a:lvl9pPr>
          </a:lstStyle>
          <a:p/>
        </p:txBody>
      </p:sp>
      <p:sp>
        <p:nvSpPr>
          <p:cNvPr id="52" name="Google Shape;52;p13"/>
          <p:cNvSpPr txBox="1"/>
          <p:nvPr>
            <p:ph idx="1" type="body"/>
          </p:nvPr>
        </p:nvSpPr>
        <p:spPr>
          <a:xfrm>
            <a:off x="6220050" y="4545975"/>
            <a:ext cx="2720700" cy="776700"/>
          </a:xfrm>
          <a:prstGeom prst="rect">
            <a:avLst/>
          </a:prstGeom>
        </p:spPr>
        <p:txBody>
          <a:bodyPr anchorCtr="0" anchor="t" bIns="91425" lIns="91425" spcFirstLastPara="1" rIns="91425" wrap="square" tIns="91425">
            <a:noAutofit/>
          </a:bodyPr>
          <a:lstStyle>
            <a:lvl1pPr indent="-336550" lvl="0" marL="457200" algn="r">
              <a:spcBef>
                <a:spcPts val="0"/>
              </a:spcBef>
              <a:spcAft>
                <a:spcPts val="0"/>
              </a:spcAft>
              <a:buClr>
                <a:srgbClr val="FCBE01"/>
              </a:buClr>
              <a:buSzPts val="1700"/>
              <a:buFont typeface="Bowlby One"/>
              <a:buChar char="●"/>
              <a:defRPr sz="1700">
                <a:solidFill>
                  <a:srgbClr val="FCBE01"/>
                </a:solidFill>
                <a:latin typeface="Bowlby One"/>
                <a:ea typeface="Bowlby One"/>
                <a:cs typeface="Bowlby One"/>
                <a:sym typeface="Bowlby One"/>
              </a:defRPr>
            </a:lvl1pPr>
            <a:lvl2pPr indent="-292100" lvl="1" marL="914400" algn="r">
              <a:spcBef>
                <a:spcPts val="1600"/>
              </a:spcBef>
              <a:spcAft>
                <a:spcPts val="0"/>
              </a:spcAft>
              <a:buClr>
                <a:srgbClr val="D52525"/>
              </a:buClr>
              <a:buSzPts val="1000"/>
              <a:buFont typeface="Coda"/>
              <a:buChar char="○"/>
              <a:defRPr>
                <a:solidFill>
                  <a:srgbClr val="D52525"/>
                </a:solidFill>
                <a:latin typeface="Coda"/>
                <a:ea typeface="Coda"/>
                <a:cs typeface="Coda"/>
                <a:sym typeface="Coda"/>
              </a:defRPr>
            </a:lvl2pPr>
            <a:lvl3pPr indent="-292100" lvl="2" marL="1371600" algn="r">
              <a:spcBef>
                <a:spcPts val="1600"/>
              </a:spcBef>
              <a:spcAft>
                <a:spcPts val="0"/>
              </a:spcAft>
              <a:buClr>
                <a:srgbClr val="D52525"/>
              </a:buClr>
              <a:buSzPts val="1000"/>
              <a:buFont typeface="Coda"/>
              <a:buChar char="■"/>
              <a:defRPr>
                <a:solidFill>
                  <a:srgbClr val="D52525"/>
                </a:solidFill>
                <a:latin typeface="Coda"/>
                <a:ea typeface="Coda"/>
                <a:cs typeface="Coda"/>
                <a:sym typeface="Coda"/>
              </a:defRPr>
            </a:lvl3pPr>
            <a:lvl4pPr indent="-317500" lvl="3" marL="18288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4pPr>
            <a:lvl5pPr indent="-317500" lvl="4" marL="22860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5pPr>
            <a:lvl6pPr indent="-317500" lvl="5" marL="27432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6pPr>
            <a:lvl7pPr indent="-317500" lvl="6" marL="32004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7pPr>
            <a:lvl8pPr indent="-317500" lvl="7" marL="3657600" algn="r">
              <a:spcBef>
                <a:spcPts val="1600"/>
              </a:spcBef>
              <a:spcAft>
                <a:spcPts val="0"/>
              </a:spcAft>
              <a:buClr>
                <a:srgbClr val="D52525"/>
              </a:buClr>
              <a:buSzPts val="1400"/>
              <a:buFont typeface="Coda"/>
              <a:buChar char="○"/>
              <a:defRPr>
                <a:solidFill>
                  <a:srgbClr val="D52525"/>
                </a:solidFill>
                <a:latin typeface="Coda"/>
                <a:ea typeface="Coda"/>
                <a:cs typeface="Coda"/>
                <a:sym typeface="Coda"/>
              </a:defRPr>
            </a:lvl8pPr>
            <a:lvl9pPr indent="-317500" lvl="8" marL="4114800" algn="r">
              <a:spcBef>
                <a:spcPts val="1600"/>
              </a:spcBef>
              <a:spcAft>
                <a:spcPts val="1600"/>
              </a:spcAft>
              <a:buClr>
                <a:srgbClr val="D52525"/>
              </a:buClr>
              <a:buSzPts val="1400"/>
              <a:buFont typeface="Coda"/>
              <a:buChar char="■"/>
              <a:defRPr>
                <a:solidFill>
                  <a:srgbClr val="D52525"/>
                </a:solidFill>
                <a:latin typeface="Coda"/>
                <a:ea typeface="Coda"/>
                <a:cs typeface="Coda"/>
                <a:sym typeface="Coda"/>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2149125" y="2102900"/>
            <a:ext cx="4932600" cy="959100"/>
          </a:xfrm>
          <a:prstGeom prst="rect">
            <a:avLst/>
          </a:prstGeom>
          <a:noFill/>
        </p:spPr>
        <p:txBody>
          <a:bodyPr anchorCtr="0" anchor="ctr" bIns="91425" lIns="91425" spcFirstLastPara="1" rIns="91425" wrap="square" tIns="91425">
            <a:noAutofit/>
          </a:bodyPr>
          <a:lstStyle>
            <a:lvl1pPr lvl="0" algn="ctr">
              <a:spcBef>
                <a:spcPts val="0"/>
              </a:spcBef>
              <a:spcAft>
                <a:spcPts val="0"/>
              </a:spcAft>
              <a:buClr>
                <a:srgbClr val="FCBE01"/>
              </a:buClr>
              <a:buSzPts val="2500"/>
              <a:buNone/>
              <a:defRPr>
                <a:solidFill>
                  <a:srgbClr val="FCBE01"/>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One Column" type="tx">
  <p:cSld name="TITLE_AND_BODY">
    <p:bg>
      <p:bgPr>
        <a:blipFill>
          <a:blip r:embed="rId2">
            <a:alphaModFix/>
          </a:blip>
          <a:stretch>
            <a:fillRect/>
          </a:stretch>
        </a:blipFill>
      </p:bgPr>
    </p:bg>
    <p:spTree>
      <p:nvGrpSpPr>
        <p:cNvPr id="16" name="Shape 16"/>
        <p:cNvGrpSpPr/>
        <p:nvPr/>
      </p:nvGrpSpPr>
      <p:grpSpPr>
        <a:xfrm>
          <a:off x="0" y="0"/>
          <a:ext cx="0" cy="0"/>
          <a:chOff x="0" y="0"/>
          <a:chExt cx="0" cy="0"/>
        </a:xfrm>
      </p:grpSpPr>
      <p:sp>
        <p:nvSpPr>
          <p:cNvPr id="17" name="Google Shape;17;p4"/>
          <p:cNvSpPr txBox="1"/>
          <p:nvPr>
            <p:ph type="title"/>
          </p:nvPr>
        </p:nvSpPr>
        <p:spPr>
          <a:xfrm>
            <a:off x="4246575" y="179875"/>
            <a:ext cx="4627200" cy="967500"/>
          </a:xfrm>
          <a:prstGeom prst="rect">
            <a:avLst/>
          </a:prstGeom>
          <a:noFill/>
        </p:spPr>
        <p:txBody>
          <a:bodyPr anchorCtr="0" anchor="t" bIns="91425" lIns="91425" spcFirstLastPara="1" rIns="91425" wrap="square" tIns="91425">
            <a:noAutofit/>
          </a:bodyPr>
          <a:lstStyle>
            <a:lvl1pPr lvl="0">
              <a:spcBef>
                <a:spcPts val="0"/>
              </a:spcBef>
              <a:spcAft>
                <a:spcPts val="0"/>
              </a:spcAft>
              <a:buClr>
                <a:srgbClr val="FCBE01"/>
              </a:buClr>
              <a:buSzPts val="2500"/>
              <a:buNone/>
              <a:defRPr>
                <a:solidFill>
                  <a:srgbClr val="FCBE0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4246575" y="784200"/>
            <a:ext cx="4627200" cy="4175700"/>
          </a:xfrm>
          <a:prstGeom prst="rect">
            <a:avLst/>
          </a:prstGeom>
        </p:spPr>
        <p:txBody>
          <a:bodyPr anchorCtr="0" anchor="t" bIns="91425" lIns="91425" spcFirstLastPara="1" rIns="91425" wrap="square" tIns="91425">
            <a:noAutofit/>
          </a:bodyPr>
          <a:lstStyle>
            <a:lvl1pPr indent="-317500" lvl="0" marL="457200" algn="just">
              <a:lnSpc>
                <a:spcPct val="115000"/>
              </a:lnSpc>
              <a:spcBef>
                <a:spcPts val="0"/>
              </a:spcBef>
              <a:spcAft>
                <a:spcPts val="0"/>
              </a:spcAft>
              <a:buClr>
                <a:srgbClr val="434343"/>
              </a:buClr>
              <a:buSzPts val="1400"/>
              <a:buChar char="●"/>
              <a:defRPr sz="1400">
                <a:solidFill>
                  <a:srgbClr val="434343"/>
                </a:solidFill>
              </a:defRPr>
            </a:lvl1pPr>
            <a:lvl2pPr indent="-292100" lvl="1" marL="914400" algn="just">
              <a:spcBef>
                <a:spcPts val="0"/>
              </a:spcBef>
              <a:spcAft>
                <a:spcPts val="0"/>
              </a:spcAft>
              <a:buClr>
                <a:srgbClr val="434343"/>
              </a:buClr>
              <a:buSzPts val="1000"/>
              <a:buChar char="○"/>
              <a:defRPr>
                <a:solidFill>
                  <a:srgbClr val="434343"/>
                </a:solidFill>
              </a:defRPr>
            </a:lvl2pPr>
            <a:lvl3pPr indent="-292100" lvl="2" marL="1371600" algn="just">
              <a:spcBef>
                <a:spcPts val="0"/>
              </a:spcBef>
              <a:spcAft>
                <a:spcPts val="0"/>
              </a:spcAft>
              <a:buClr>
                <a:srgbClr val="434343"/>
              </a:buClr>
              <a:buSzPts val="1000"/>
              <a:buChar char="■"/>
              <a:defRPr>
                <a:solidFill>
                  <a:srgbClr val="434343"/>
                </a:solidFill>
              </a:defRPr>
            </a:lvl3pPr>
            <a:lvl4pPr indent="-317500" lvl="3" marL="1828800">
              <a:spcBef>
                <a:spcPts val="1600"/>
              </a:spcBef>
              <a:spcAft>
                <a:spcPts val="0"/>
              </a:spcAft>
              <a:buClr>
                <a:srgbClr val="434343"/>
              </a:buClr>
              <a:buSzPts val="1400"/>
              <a:buChar char="●"/>
              <a:defRPr>
                <a:solidFill>
                  <a:srgbClr val="434343"/>
                </a:solidFill>
              </a:defRPr>
            </a:lvl4pPr>
            <a:lvl5pPr indent="-317500" lvl="4" marL="2286000">
              <a:spcBef>
                <a:spcPts val="1600"/>
              </a:spcBef>
              <a:spcAft>
                <a:spcPts val="0"/>
              </a:spcAft>
              <a:buClr>
                <a:srgbClr val="434343"/>
              </a:buClr>
              <a:buSzPts val="1400"/>
              <a:buChar char="○"/>
              <a:defRPr>
                <a:solidFill>
                  <a:srgbClr val="434343"/>
                </a:solidFill>
              </a:defRPr>
            </a:lvl5pPr>
            <a:lvl6pPr indent="-317500" lvl="5" marL="2743200">
              <a:spcBef>
                <a:spcPts val="1600"/>
              </a:spcBef>
              <a:spcAft>
                <a:spcPts val="0"/>
              </a:spcAft>
              <a:buClr>
                <a:srgbClr val="434343"/>
              </a:buClr>
              <a:buSzPts val="1400"/>
              <a:buChar char="■"/>
              <a:defRPr>
                <a:solidFill>
                  <a:srgbClr val="434343"/>
                </a:solidFill>
              </a:defRPr>
            </a:lvl6pPr>
            <a:lvl7pPr indent="-317500" lvl="6" marL="3200400">
              <a:spcBef>
                <a:spcPts val="1600"/>
              </a:spcBef>
              <a:spcAft>
                <a:spcPts val="0"/>
              </a:spcAft>
              <a:buClr>
                <a:srgbClr val="434343"/>
              </a:buClr>
              <a:buSzPts val="1400"/>
              <a:buChar char="●"/>
              <a:defRPr>
                <a:solidFill>
                  <a:srgbClr val="434343"/>
                </a:solidFill>
              </a:defRPr>
            </a:lvl7pPr>
            <a:lvl8pPr indent="-317500" lvl="7" marL="3657600">
              <a:spcBef>
                <a:spcPts val="1600"/>
              </a:spcBef>
              <a:spcAft>
                <a:spcPts val="0"/>
              </a:spcAft>
              <a:buClr>
                <a:srgbClr val="434343"/>
              </a:buClr>
              <a:buSzPts val="1400"/>
              <a:buChar char="○"/>
              <a:defRPr>
                <a:solidFill>
                  <a:srgbClr val="434343"/>
                </a:solidFill>
              </a:defRPr>
            </a:lvl8pPr>
            <a:lvl9pPr indent="-317500" lvl="8" marL="411480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
        <p:nvSpPr>
          <p:cNvPr id="19" name="Google Shape;19;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wo Columns">
  <p:cSld name="TITLE_AND_BODY_13">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5"/>
          <p:cNvSpPr txBox="1"/>
          <p:nvPr>
            <p:ph type="title"/>
          </p:nvPr>
        </p:nvSpPr>
        <p:spPr>
          <a:xfrm>
            <a:off x="252225" y="179875"/>
            <a:ext cx="6861300" cy="9675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FCBE01"/>
              </a:buClr>
              <a:buSzPts val="2500"/>
              <a:buNone/>
              <a:defRPr>
                <a:solidFill>
                  <a:srgbClr val="FCBE0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 name="Google Shape;22;p5"/>
          <p:cNvSpPr txBox="1"/>
          <p:nvPr>
            <p:ph idx="1" type="body"/>
          </p:nvPr>
        </p:nvSpPr>
        <p:spPr>
          <a:xfrm>
            <a:off x="252225" y="1068775"/>
            <a:ext cx="3246000" cy="38913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
        <p:nvSpPr>
          <p:cNvPr id="23" name="Google Shape;23;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4" name="Google Shape;24;p5"/>
          <p:cNvSpPr txBox="1"/>
          <p:nvPr>
            <p:ph idx="2" type="body"/>
          </p:nvPr>
        </p:nvSpPr>
        <p:spPr>
          <a:xfrm>
            <a:off x="3730125" y="1147375"/>
            <a:ext cx="3335400" cy="38124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Three Columns">
  <p:cSld name="TITLE_AND_BODY_13_1">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6"/>
          <p:cNvSpPr txBox="1"/>
          <p:nvPr>
            <p:ph type="title"/>
          </p:nvPr>
        </p:nvSpPr>
        <p:spPr>
          <a:xfrm>
            <a:off x="252225" y="179875"/>
            <a:ext cx="8652900" cy="9675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FCBE01"/>
              </a:buClr>
              <a:buSzPts val="2500"/>
              <a:buNone/>
              <a:defRPr>
                <a:solidFill>
                  <a:srgbClr val="FCBE0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 name="Google Shape;27;p6"/>
          <p:cNvSpPr txBox="1"/>
          <p:nvPr>
            <p:ph idx="1" type="body"/>
          </p:nvPr>
        </p:nvSpPr>
        <p:spPr>
          <a:xfrm>
            <a:off x="252225" y="1068775"/>
            <a:ext cx="2624100" cy="22557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
        <p:nvSpPr>
          <p:cNvPr id="28" name="Google Shape;28;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6"/>
          <p:cNvSpPr txBox="1"/>
          <p:nvPr>
            <p:ph idx="2" type="body"/>
          </p:nvPr>
        </p:nvSpPr>
        <p:spPr>
          <a:xfrm>
            <a:off x="3176650" y="1147375"/>
            <a:ext cx="2624100" cy="21771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
        <p:nvSpPr>
          <p:cNvPr id="30" name="Google Shape;30;p6"/>
          <p:cNvSpPr txBox="1"/>
          <p:nvPr>
            <p:ph idx="3" type="body"/>
          </p:nvPr>
        </p:nvSpPr>
        <p:spPr>
          <a:xfrm>
            <a:off x="6281025" y="1068775"/>
            <a:ext cx="2624100" cy="2255700"/>
          </a:xfrm>
          <a:prstGeom prst="rect">
            <a:avLst/>
          </a:prstGeom>
        </p:spPr>
        <p:txBody>
          <a:bodyPr anchorCtr="0" anchor="t" bIns="91425" lIns="91425" spcFirstLastPara="1" rIns="91425" wrap="square" tIns="91425">
            <a:noAutofit/>
          </a:bodyPr>
          <a:lstStyle>
            <a:lvl1pPr indent="-317500" lvl="0" marL="457200" rtl="0" algn="just">
              <a:lnSpc>
                <a:spcPct val="115000"/>
              </a:lnSpc>
              <a:spcBef>
                <a:spcPts val="0"/>
              </a:spcBef>
              <a:spcAft>
                <a:spcPts val="0"/>
              </a:spcAft>
              <a:buClr>
                <a:srgbClr val="434343"/>
              </a:buClr>
              <a:buSzPts val="1400"/>
              <a:buChar char="●"/>
              <a:defRPr sz="1400">
                <a:solidFill>
                  <a:srgbClr val="434343"/>
                </a:solidFill>
              </a:defRPr>
            </a:lvl1pPr>
            <a:lvl2pPr indent="-292100" lvl="1" marL="914400" rtl="0" algn="just">
              <a:spcBef>
                <a:spcPts val="0"/>
              </a:spcBef>
              <a:spcAft>
                <a:spcPts val="0"/>
              </a:spcAft>
              <a:buClr>
                <a:srgbClr val="434343"/>
              </a:buClr>
              <a:buSzPts val="1000"/>
              <a:buChar char="○"/>
              <a:defRPr>
                <a:solidFill>
                  <a:srgbClr val="434343"/>
                </a:solidFill>
              </a:defRPr>
            </a:lvl2pPr>
            <a:lvl3pPr indent="-292100" lvl="2" marL="1371600" rtl="0" algn="just">
              <a:spcBef>
                <a:spcPts val="0"/>
              </a:spcBef>
              <a:spcAft>
                <a:spcPts val="0"/>
              </a:spcAft>
              <a:buClr>
                <a:srgbClr val="434343"/>
              </a:buClr>
              <a:buSzPts val="1000"/>
              <a:buChar char="■"/>
              <a:defRPr>
                <a:solidFill>
                  <a:srgbClr val="434343"/>
                </a:solidFill>
              </a:defRPr>
            </a:lvl3pPr>
            <a:lvl4pPr indent="-317500" lvl="3" marL="1828800" rtl="0">
              <a:spcBef>
                <a:spcPts val="1600"/>
              </a:spcBef>
              <a:spcAft>
                <a:spcPts val="0"/>
              </a:spcAft>
              <a:buClr>
                <a:srgbClr val="434343"/>
              </a:buClr>
              <a:buSzPts val="1400"/>
              <a:buChar char="●"/>
              <a:defRPr>
                <a:solidFill>
                  <a:srgbClr val="434343"/>
                </a:solidFill>
              </a:defRPr>
            </a:lvl4pPr>
            <a:lvl5pPr indent="-317500" lvl="4" marL="2286000" rtl="0">
              <a:spcBef>
                <a:spcPts val="1600"/>
              </a:spcBef>
              <a:spcAft>
                <a:spcPts val="0"/>
              </a:spcAft>
              <a:buClr>
                <a:srgbClr val="434343"/>
              </a:buClr>
              <a:buSzPts val="1400"/>
              <a:buChar char="○"/>
              <a:defRPr>
                <a:solidFill>
                  <a:srgbClr val="434343"/>
                </a:solidFill>
              </a:defRPr>
            </a:lvl5pPr>
            <a:lvl6pPr indent="-317500" lvl="5" marL="2743200" rtl="0">
              <a:spcBef>
                <a:spcPts val="1600"/>
              </a:spcBef>
              <a:spcAft>
                <a:spcPts val="0"/>
              </a:spcAft>
              <a:buClr>
                <a:srgbClr val="434343"/>
              </a:buClr>
              <a:buSzPts val="1400"/>
              <a:buChar char="■"/>
              <a:defRPr>
                <a:solidFill>
                  <a:srgbClr val="434343"/>
                </a:solidFill>
              </a:defRPr>
            </a:lvl6pPr>
            <a:lvl7pPr indent="-317500" lvl="6" marL="3200400" rtl="0">
              <a:spcBef>
                <a:spcPts val="1600"/>
              </a:spcBef>
              <a:spcAft>
                <a:spcPts val="0"/>
              </a:spcAft>
              <a:buClr>
                <a:srgbClr val="434343"/>
              </a:buClr>
              <a:buSzPts val="1400"/>
              <a:buChar char="●"/>
              <a:defRPr>
                <a:solidFill>
                  <a:srgbClr val="434343"/>
                </a:solidFill>
              </a:defRPr>
            </a:lvl7pPr>
            <a:lvl8pPr indent="-317500" lvl="7" marL="3657600" rtl="0">
              <a:spcBef>
                <a:spcPts val="1600"/>
              </a:spcBef>
              <a:spcAft>
                <a:spcPts val="0"/>
              </a:spcAft>
              <a:buClr>
                <a:srgbClr val="434343"/>
              </a:buClr>
              <a:buSzPts val="1400"/>
              <a:buChar char="○"/>
              <a:defRPr>
                <a:solidFill>
                  <a:srgbClr val="434343"/>
                </a:solidFill>
              </a:defRPr>
            </a:lvl8pPr>
            <a:lvl9pPr indent="-317500" lvl="8" marL="4114800" rtl="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pos="159">
          <p15:clr>
            <a:srgbClr val="FA7B17"/>
          </p15:clr>
        </p15:guide>
        <p15:guide id="3" orient="horz" pos="164">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p:cSld name="TITLE_AND_BODY_6">
    <p:bg>
      <p:bgPr>
        <a:blipFill>
          <a:blip r:embed="rId2">
            <a:alphaModFix/>
          </a:blip>
          <a:stretch>
            <a:fillRect/>
          </a:stretch>
        </a:blipFill>
      </p:bgPr>
    </p:bg>
    <p:spTree>
      <p:nvGrpSpPr>
        <p:cNvPr id="31" name="Shape 31"/>
        <p:cNvGrpSpPr/>
        <p:nvPr/>
      </p:nvGrpSpPr>
      <p:grpSpPr>
        <a:xfrm>
          <a:off x="0" y="0"/>
          <a:ext cx="0" cy="0"/>
          <a:chOff x="0" y="0"/>
          <a:chExt cx="0" cy="0"/>
        </a:xfrm>
      </p:grpSpPr>
      <p:sp>
        <p:nvSpPr>
          <p:cNvPr id="32" name="Google Shape;32;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3" name="Google Shape;33;p7"/>
          <p:cNvSpPr txBox="1"/>
          <p:nvPr>
            <p:ph idx="1" type="body"/>
          </p:nvPr>
        </p:nvSpPr>
        <p:spPr>
          <a:xfrm>
            <a:off x="188525" y="215050"/>
            <a:ext cx="3900000" cy="30987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Clr>
                <a:srgbClr val="434343"/>
              </a:buClr>
              <a:buSzPts val="1400"/>
              <a:buChar char="●"/>
              <a:defRPr sz="1400">
                <a:solidFill>
                  <a:srgbClr val="434343"/>
                </a:solidFill>
              </a:defRPr>
            </a:lvl1pPr>
            <a:lvl2pPr indent="-292100" lvl="1" marL="914400">
              <a:spcBef>
                <a:spcPts val="1600"/>
              </a:spcBef>
              <a:spcAft>
                <a:spcPts val="0"/>
              </a:spcAft>
              <a:buClr>
                <a:srgbClr val="434343"/>
              </a:buClr>
              <a:buSzPts val="1000"/>
              <a:buChar char="○"/>
              <a:defRPr>
                <a:solidFill>
                  <a:srgbClr val="434343"/>
                </a:solidFill>
              </a:defRPr>
            </a:lvl2pPr>
            <a:lvl3pPr indent="-292100" lvl="2" marL="1371600">
              <a:spcBef>
                <a:spcPts val="1600"/>
              </a:spcBef>
              <a:spcAft>
                <a:spcPts val="0"/>
              </a:spcAft>
              <a:buClr>
                <a:srgbClr val="434343"/>
              </a:buClr>
              <a:buSzPts val="1000"/>
              <a:buChar char="■"/>
              <a:defRPr>
                <a:solidFill>
                  <a:srgbClr val="434343"/>
                </a:solidFill>
              </a:defRPr>
            </a:lvl3pPr>
            <a:lvl4pPr indent="-317500" lvl="3" marL="1828800">
              <a:spcBef>
                <a:spcPts val="1600"/>
              </a:spcBef>
              <a:spcAft>
                <a:spcPts val="0"/>
              </a:spcAft>
              <a:buClr>
                <a:srgbClr val="434343"/>
              </a:buClr>
              <a:buSzPts val="1400"/>
              <a:buChar char="●"/>
              <a:defRPr>
                <a:solidFill>
                  <a:srgbClr val="434343"/>
                </a:solidFill>
              </a:defRPr>
            </a:lvl4pPr>
            <a:lvl5pPr indent="-317500" lvl="4" marL="2286000">
              <a:spcBef>
                <a:spcPts val="1600"/>
              </a:spcBef>
              <a:spcAft>
                <a:spcPts val="0"/>
              </a:spcAft>
              <a:buClr>
                <a:srgbClr val="434343"/>
              </a:buClr>
              <a:buSzPts val="1400"/>
              <a:buChar char="○"/>
              <a:defRPr>
                <a:solidFill>
                  <a:srgbClr val="434343"/>
                </a:solidFill>
              </a:defRPr>
            </a:lvl5pPr>
            <a:lvl6pPr indent="-317500" lvl="5" marL="2743200">
              <a:spcBef>
                <a:spcPts val="1600"/>
              </a:spcBef>
              <a:spcAft>
                <a:spcPts val="0"/>
              </a:spcAft>
              <a:buClr>
                <a:srgbClr val="434343"/>
              </a:buClr>
              <a:buSzPts val="1400"/>
              <a:buChar char="■"/>
              <a:defRPr>
                <a:solidFill>
                  <a:srgbClr val="434343"/>
                </a:solidFill>
              </a:defRPr>
            </a:lvl6pPr>
            <a:lvl7pPr indent="-317500" lvl="6" marL="3200400">
              <a:spcBef>
                <a:spcPts val="1600"/>
              </a:spcBef>
              <a:spcAft>
                <a:spcPts val="0"/>
              </a:spcAft>
              <a:buClr>
                <a:srgbClr val="434343"/>
              </a:buClr>
              <a:buSzPts val="1400"/>
              <a:buChar char="●"/>
              <a:defRPr>
                <a:solidFill>
                  <a:srgbClr val="434343"/>
                </a:solidFill>
              </a:defRPr>
            </a:lvl7pPr>
            <a:lvl8pPr indent="-317500" lvl="7" marL="3657600">
              <a:spcBef>
                <a:spcPts val="1600"/>
              </a:spcBef>
              <a:spcAft>
                <a:spcPts val="0"/>
              </a:spcAft>
              <a:buClr>
                <a:srgbClr val="434343"/>
              </a:buClr>
              <a:buSzPts val="1400"/>
              <a:buChar char="○"/>
              <a:defRPr>
                <a:solidFill>
                  <a:srgbClr val="434343"/>
                </a:solidFill>
              </a:defRPr>
            </a:lvl8pPr>
            <a:lvl9pPr indent="-317500" lvl="8" marL="4114800">
              <a:spcBef>
                <a:spcPts val="1600"/>
              </a:spcBef>
              <a:spcAft>
                <a:spcPts val="1600"/>
              </a:spcAft>
              <a:buClr>
                <a:srgbClr val="434343"/>
              </a:buClr>
              <a:buSzPts val="1400"/>
              <a:buFont typeface="Cabin"/>
              <a:buChar char="■"/>
              <a:defRPr>
                <a:solidFill>
                  <a:srgbClr val="434343"/>
                </a:solidFill>
                <a:latin typeface="Cabin"/>
                <a:ea typeface="Cabin"/>
                <a:cs typeface="Cabin"/>
                <a:sym typeface="Cabin"/>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llo I'm">
  <p:cSld name="CUSTOM_1">
    <p:bg>
      <p:bgPr>
        <a:blipFill>
          <a:blip r:embed="rId2">
            <a:alphaModFix/>
          </a:blip>
          <a:stretch>
            <a:fillRect/>
          </a:stretch>
        </a:blipFill>
      </p:bgPr>
    </p:bg>
    <p:spTree>
      <p:nvGrpSpPr>
        <p:cNvPr id="34" name="Shape 34"/>
        <p:cNvGrpSpPr/>
        <p:nvPr/>
      </p:nvGrpSpPr>
      <p:grpSpPr>
        <a:xfrm>
          <a:off x="0" y="0"/>
          <a:ext cx="0" cy="0"/>
          <a:chOff x="0" y="0"/>
          <a:chExt cx="0" cy="0"/>
        </a:xfrm>
      </p:grpSpPr>
      <p:sp>
        <p:nvSpPr>
          <p:cNvPr id="35" name="Google Shape;35;p8"/>
          <p:cNvSpPr txBox="1"/>
          <p:nvPr>
            <p:ph idx="1" type="body"/>
          </p:nvPr>
        </p:nvSpPr>
        <p:spPr>
          <a:xfrm>
            <a:off x="3308525" y="1247950"/>
            <a:ext cx="5445600" cy="632400"/>
          </a:xfrm>
          <a:prstGeom prst="rect">
            <a:avLst/>
          </a:prstGeom>
        </p:spPr>
        <p:txBody>
          <a:bodyPr anchorCtr="0" anchor="t" bIns="91425" lIns="91425" spcFirstLastPara="1" rIns="91425" wrap="square" tIns="91425">
            <a:noAutofit/>
          </a:bodyPr>
          <a:lstStyle>
            <a:lvl1pPr indent="-387350" lvl="0" marL="457200">
              <a:spcBef>
                <a:spcPts val="0"/>
              </a:spcBef>
              <a:spcAft>
                <a:spcPts val="0"/>
              </a:spcAft>
              <a:buClr>
                <a:srgbClr val="FCBE01"/>
              </a:buClr>
              <a:buSzPts val="2500"/>
              <a:buFont typeface="Bowlby One"/>
              <a:buChar char="●"/>
              <a:defRPr sz="2500">
                <a:solidFill>
                  <a:srgbClr val="FCBE01"/>
                </a:solidFill>
                <a:latin typeface="Bowlby One"/>
                <a:ea typeface="Bowlby One"/>
                <a:cs typeface="Bowlby One"/>
                <a:sym typeface="Bowlby One"/>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Font typeface="Delius"/>
              <a:buChar char="■"/>
              <a:defRPr>
                <a:solidFill>
                  <a:srgbClr val="FFFFFF"/>
                </a:solidFill>
                <a:latin typeface="Delius"/>
                <a:ea typeface="Delius"/>
                <a:cs typeface="Delius"/>
                <a:sym typeface="Delius"/>
              </a:defRPr>
            </a:lvl9pPr>
          </a:lstStyle>
          <a:p/>
        </p:txBody>
      </p:sp>
      <p:sp>
        <p:nvSpPr>
          <p:cNvPr id="36" name="Google Shape;36;p8"/>
          <p:cNvSpPr txBox="1"/>
          <p:nvPr>
            <p:ph idx="2" type="subTitle"/>
          </p:nvPr>
        </p:nvSpPr>
        <p:spPr>
          <a:xfrm>
            <a:off x="3308525" y="1743350"/>
            <a:ext cx="4964400" cy="1022400"/>
          </a:xfrm>
          <a:prstGeom prst="rect">
            <a:avLst/>
          </a:prstGeom>
        </p:spPr>
        <p:txBody>
          <a:bodyPr anchorCtr="0" anchor="t" bIns="91425" lIns="91425" spcFirstLastPara="1" rIns="91425" wrap="square" tIns="91425">
            <a:noAutofit/>
          </a:bodyPr>
          <a:lstStyle>
            <a:lvl1pPr lvl="0">
              <a:spcBef>
                <a:spcPts val="0"/>
              </a:spcBef>
              <a:spcAft>
                <a:spcPts val="0"/>
              </a:spcAft>
              <a:buNone/>
              <a:defRPr sz="1400">
                <a:solidFill>
                  <a:srgbClr val="434343"/>
                </a:solidFill>
              </a:defRPr>
            </a:lvl1pPr>
            <a:lvl2pPr lvl="1">
              <a:spcBef>
                <a:spcPts val="1600"/>
              </a:spcBef>
              <a:spcAft>
                <a:spcPts val="0"/>
              </a:spcAft>
              <a:buNone/>
              <a:defRPr>
                <a:solidFill>
                  <a:srgbClr val="FFFFFF"/>
                </a:solidFill>
              </a:defRPr>
            </a:lvl2pPr>
            <a:lvl3pPr lvl="2">
              <a:spcBef>
                <a:spcPts val="1600"/>
              </a:spcBef>
              <a:spcAft>
                <a:spcPts val="0"/>
              </a:spcAft>
              <a:buNone/>
              <a:defRPr>
                <a:solidFill>
                  <a:srgbClr val="FFFFFF"/>
                </a:solidFill>
              </a:defRPr>
            </a:lvl3pPr>
            <a:lvl4pPr lvl="3">
              <a:spcBef>
                <a:spcPts val="1600"/>
              </a:spcBef>
              <a:spcAft>
                <a:spcPts val="0"/>
              </a:spcAft>
              <a:buNone/>
              <a:defRPr>
                <a:solidFill>
                  <a:srgbClr val="FFFFFF"/>
                </a:solidFill>
              </a:defRPr>
            </a:lvl4pPr>
            <a:lvl5pPr lvl="4">
              <a:spcBef>
                <a:spcPts val="1600"/>
              </a:spcBef>
              <a:spcAft>
                <a:spcPts val="0"/>
              </a:spcAft>
              <a:buNone/>
              <a:defRPr>
                <a:solidFill>
                  <a:srgbClr val="FFFFFF"/>
                </a:solidFill>
              </a:defRPr>
            </a:lvl5pPr>
            <a:lvl6pPr lvl="5">
              <a:spcBef>
                <a:spcPts val="1600"/>
              </a:spcBef>
              <a:spcAft>
                <a:spcPts val="0"/>
              </a:spcAft>
              <a:buNone/>
              <a:defRPr>
                <a:solidFill>
                  <a:srgbClr val="FFFFFF"/>
                </a:solidFill>
              </a:defRPr>
            </a:lvl6pPr>
            <a:lvl7pPr lvl="6">
              <a:spcBef>
                <a:spcPts val="1600"/>
              </a:spcBef>
              <a:spcAft>
                <a:spcPts val="0"/>
              </a:spcAft>
              <a:buNone/>
              <a:defRPr>
                <a:solidFill>
                  <a:srgbClr val="FFFFFF"/>
                </a:solidFill>
              </a:defRPr>
            </a:lvl7pPr>
            <a:lvl8pPr lvl="7">
              <a:spcBef>
                <a:spcPts val="1600"/>
              </a:spcBef>
              <a:spcAft>
                <a:spcPts val="0"/>
              </a:spcAft>
              <a:buNone/>
              <a:defRPr>
                <a:solidFill>
                  <a:srgbClr val="FFFFFF"/>
                </a:solidFill>
              </a:defRPr>
            </a:lvl8pPr>
            <a:lvl9pPr lvl="8">
              <a:spcBef>
                <a:spcPts val="1600"/>
              </a:spcBef>
              <a:spcAft>
                <a:spcPts val="1600"/>
              </a:spcAft>
              <a:buNone/>
              <a:defRPr>
                <a:solidFill>
                  <a:srgbClr val="FFFFFF"/>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concept">
  <p:cSld name="CUSTOM_2">
    <p:bg>
      <p:bgPr>
        <a:blipFill>
          <a:blip r:embed="rId2">
            <a:alphaModFix/>
          </a:blip>
          <a:stretch>
            <a:fillRect/>
          </a:stretch>
        </a:blipFill>
      </p:bgPr>
    </p:bg>
    <p:spTree>
      <p:nvGrpSpPr>
        <p:cNvPr id="37" name="Shape 37"/>
        <p:cNvGrpSpPr/>
        <p:nvPr/>
      </p:nvGrpSpPr>
      <p:grpSpPr>
        <a:xfrm>
          <a:off x="0" y="0"/>
          <a:ext cx="0" cy="0"/>
          <a:chOff x="0" y="0"/>
          <a:chExt cx="0" cy="0"/>
        </a:xfrm>
      </p:grpSpPr>
      <p:sp>
        <p:nvSpPr>
          <p:cNvPr id="38" name="Google Shape;38;p9"/>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1" sz="4800">
                <a:solidFill>
                  <a:srgbClr val="FCBE01"/>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p:cSld name="CUSTOM_4">
    <p:bg>
      <p:bgPr>
        <a:blipFill>
          <a:blip r:embed="rId2">
            <a:alphaModFix/>
          </a:blip>
          <a:stretch>
            <a:fillRect/>
          </a:stretch>
        </a:blipFill>
      </p:bgPr>
    </p:bg>
    <p:spTree>
      <p:nvGrpSpPr>
        <p:cNvPr id="39" name="Shape 39"/>
        <p:cNvGrpSpPr/>
        <p:nvPr/>
      </p:nvGrpSpPr>
      <p:grpSpPr>
        <a:xfrm>
          <a:off x="0" y="0"/>
          <a:ext cx="0" cy="0"/>
          <a:chOff x="0" y="0"/>
          <a:chExt cx="0" cy="0"/>
        </a:xfrm>
      </p:grpSpPr>
      <p:sp>
        <p:nvSpPr>
          <p:cNvPr id="40" name="Google Shape;40;p10"/>
          <p:cNvSpPr txBox="1"/>
          <p:nvPr>
            <p:ph type="title"/>
          </p:nvPr>
        </p:nvSpPr>
        <p:spPr>
          <a:xfrm>
            <a:off x="2048700" y="4355700"/>
            <a:ext cx="5046600" cy="787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None/>
              <a:defRPr sz="1200">
                <a:solidFill>
                  <a:srgbClr val="FCBE01"/>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500"/>
              <a:buFont typeface="Bowlby One"/>
              <a:buNone/>
              <a:defRPr sz="2500">
                <a:latin typeface="Bowlby One"/>
                <a:ea typeface="Bowlby One"/>
                <a:cs typeface="Bowlby One"/>
                <a:sym typeface="Bowlby On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30200" lvl="0" marL="457200">
              <a:lnSpc>
                <a:spcPct val="115000"/>
              </a:lnSpc>
              <a:spcBef>
                <a:spcPts val="0"/>
              </a:spcBef>
              <a:spcAft>
                <a:spcPts val="0"/>
              </a:spcAft>
              <a:buSzPts val="1600"/>
              <a:buFont typeface="Roboto"/>
              <a:buChar char="●"/>
              <a:defRPr sz="1600">
                <a:latin typeface="Roboto"/>
                <a:ea typeface="Roboto"/>
                <a:cs typeface="Roboto"/>
                <a:sym typeface="Roboto"/>
              </a:defRPr>
            </a:lvl1pPr>
            <a:lvl2pPr indent="-292100" lvl="1" marL="914400">
              <a:lnSpc>
                <a:spcPct val="115000"/>
              </a:lnSpc>
              <a:spcBef>
                <a:spcPts val="1600"/>
              </a:spcBef>
              <a:spcAft>
                <a:spcPts val="0"/>
              </a:spcAft>
              <a:buSzPts val="1000"/>
              <a:buFont typeface="Roboto"/>
              <a:buChar char="○"/>
              <a:defRPr sz="1000">
                <a:latin typeface="Roboto"/>
                <a:ea typeface="Roboto"/>
                <a:cs typeface="Roboto"/>
                <a:sym typeface="Roboto"/>
              </a:defRPr>
            </a:lvl2pPr>
            <a:lvl3pPr indent="-292100" lvl="2" marL="1371600">
              <a:lnSpc>
                <a:spcPct val="115000"/>
              </a:lnSpc>
              <a:spcBef>
                <a:spcPts val="1600"/>
              </a:spcBef>
              <a:spcAft>
                <a:spcPts val="0"/>
              </a:spcAft>
              <a:buSzPts val="1000"/>
              <a:buFont typeface="Roboto"/>
              <a:buChar char="■"/>
              <a:defRPr sz="1000">
                <a:latin typeface="Roboto"/>
                <a:ea typeface="Roboto"/>
                <a:cs typeface="Roboto"/>
                <a:sym typeface="Roboto"/>
              </a:defRPr>
            </a:lvl3pPr>
            <a:lvl4pPr indent="-317500" lvl="3" marL="1828800">
              <a:lnSpc>
                <a:spcPct val="115000"/>
              </a:lnSpc>
              <a:spcBef>
                <a:spcPts val="1600"/>
              </a:spcBef>
              <a:spcAft>
                <a:spcPts val="0"/>
              </a:spcAft>
              <a:buSzPts val="1400"/>
              <a:buFont typeface="Roboto"/>
              <a:buChar char="●"/>
              <a:defRPr>
                <a:latin typeface="Roboto"/>
                <a:ea typeface="Roboto"/>
                <a:cs typeface="Roboto"/>
                <a:sym typeface="Roboto"/>
              </a:defRPr>
            </a:lvl4pPr>
            <a:lvl5pPr indent="-317500" lvl="4" marL="2286000">
              <a:lnSpc>
                <a:spcPct val="115000"/>
              </a:lnSpc>
              <a:spcBef>
                <a:spcPts val="1600"/>
              </a:spcBef>
              <a:spcAft>
                <a:spcPts val="0"/>
              </a:spcAft>
              <a:buSzPts val="1400"/>
              <a:buFont typeface="Roboto"/>
              <a:buChar char="○"/>
              <a:defRPr>
                <a:latin typeface="Roboto"/>
                <a:ea typeface="Roboto"/>
                <a:cs typeface="Roboto"/>
                <a:sym typeface="Roboto"/>
              </a:defRPr>
            </a:lvl5pPr>
            <a:lvl6pPr indent="-317500" lvl="5" marL="2743200">
              <a:lnSpc>
                <a:spcPct val="115000"/>
              </a:lnSpc>
              <a:spcBef>
                <a:spcPts val="1600"/>
              </a:spcBef>
              <a:spcAft>
                <a:spcPts val="0"/>
              </a:spcAft>
              <a:buSzPts val="1400"/>
              <a:buFont typeface="Roboto"/>
              <a:buChar char="■"/>
              <a:defRPr>
                <a:latin typeface="Roboto"/>
                <a:ea typeface="Roboto"/>
                <a:cs typeface="Roboto"/>
                <a:sym typeface="Roboto"/>
              </a:defRPr>
            </a:lvl6pPr>
            <a:lvl7pPr indent="-317500" lvl="6" marL="3200400">
              <a:lnSpc>
                <a:spcPct val="115000"/>
              </a:lnSpc>
              <a:spcBef>
                <a:spcPts val="1600"/>
              </a:spcBef>
              <a:spcAft>
                <a:spcPts val="0"/>
              </a:spcAft>
              <a:buSzPts val="1400"/>
              <a:buFont typeface="Roboto"/>
              <a:buChar char="●"/>
              <a:defRPr>
                <a:latin typeface="Roboto"/>
                <a:ea typeface="Roboto"/>
                <a:cs typeface="Roboto"/>
                <a:sym typeface="Roboto"/>
              </a:defRPr>
            </a:lvl7pPr>
            <a:lvl8pPr indent="-317500" lvl="7" marL="3657600">
              <a:lnSpc>
                <a:spcPct val="115000"/>
              </a:lnSpc>
              <a:spcBef>
                <a:spcPts val="1600"/>
              </a:spcBef>
              <a:spcAft>
                <a:spcPts val="0"/>
              </a:spcAft>
              <a:buSzPts val="1400"/>
              <a:buFont typeface="Roboto"/>
              <a:buChar char="○"/>
              <a:defRPr>
                <a:latin typeface="Roboto"/>
                <a:ea typeface="Roboto"/>
                <a:cs typeface="Roboto"/>
                <a:sym typeface="Roboto"/>
              </a:defRPr>
            </a:lvl8pPr>
            <a:lvl9pPr indent="-317500" lvl="8" marL="4114800">
              <a:lnSpc>
                <a:spcPct val="115000"/>
              </a:lnSpc>
              <a:spcBef>
                <a:spcPts val="1600"/>
              </a:spcBef>
              <a:spcAft>
                <a:spcPts val="1600"/>
              </a:spcAft>
              <a:buClr>
                <a:srgbClr val="666666"/>
              </a:buClr>
              <a:buSzPts val="1400"/>
              <a:buFont typeface="Roboto"/>
              <a:buChar char="■"/>
              <a:defRPr>
                <a:solidFill>
                  <a:srgbClr val="666666"/>
                </a:solidFill>
                <a:latin typeface="Roboto"/>
                <a:ea typeface="Roboto"/>
                <a:cs typeface="Roboto"/>
                <a:sym typeface="Roboto"/>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4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5.jpg"/><Relationship Id="rId4" Type="http://schemas.openxmlformats.org/officeDocument/2006/relationships/image" Target="../media/image4.pn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40" Type="http://schemas.openxmlformats.org/officeDocument/2006/relationships/image" Target="../media/image53.png"/><Relationship Id="rId42" Type="http://schemas.openxmlformats.org/officeDocument/2006/relationships/image" Target="../media/image58.png"/><Relationship Id="rId41" Type="http://schemas.openxmlformats.org/officeDocument/2006/relationships/image" Target="../media/image64.png"/><Relationship Id="rId44" Type="http://schemas.openxmlformats.org/officeDocument/2006/relationships/image" Target="../media/image72.png"/><Relationship Id="rId43" Type="http://schemas.openxmlformats.org/officeDocument/2006/relationships/image" Target="../media/image59.png"/><Relationship Id="rId46" Type="http://schemas.openxmlformats.org/officeDocument/2006/relationships/image" Target="../media/image60.png"/><Relationship Id="rId45" Type="http://schemas.openxmlformats.org/officeDocument/2006/relationships/image" Target="../media/image55.png"/><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14.png"/><Relationship Id="rId48" Type="http://schemas.openxmlformats.org/officeDocument/2006/relationships/image" Target="../media/image57.png"/><Relationship Id="rId47" Type="http://schemas.openxmlformats.org/officeDocument/2006/relationships/image" Target="../media/image68.png"/><Relationship Id="rId49" Type="http://schemas.openxmlformats.org/officeDocument/2006/relationships/image" Target="../media/image66.png"/><Relationship Id="rId5" Type="http://schemas.openxmlformats.org/officeDocument/2006/relationships/image" Target="../media/image5.png"/><Relationship Id="rId6" Type="http://schemas.openxmlformats.org/officeDocument/2006/relationships/image" Target="../media/image7.png"/><Relationship Id="rId7" Type="http://schemas.openxmlformats.org/officeDocument/2006/relationships/image" Target="../media/image9.png"/><Relationship Id="rId8" Type="http://schemas.openxmlformats.org/officeDocument/2006/relationships/image" Target="../media/image8.png"/><Relationship Id="rId73" Type="http://schemas.openxmlformats.org/officeDocument/2006/relationships/image" Target="../media/image83.png"/><Relationship Id="rId72" Type="http://schemas.openxmlformats.org/officeDocument/2006/relationships/image" Target="../media/image90.png"/><Relationship Id="rId31" Type="http://schemas.openxmlformats.org/officeDocument/2006/relationships/image" Target="../media/image43.png"/><Relationship Id="rId75" Type="http://schemas.openxmlformats.org/officeDocument/2006/relationships/image" Target="../media/image91.png"/><Relationship Id="rId30" Type="http://schemas.openxmlformats.org/officeDocument/2006/relationships/image" Target="../media/image33.png"/><Relationship Id="rId74" Type="http://schemas.openxmlformats.org/officeDocument/2006/relationships/image" Target="../media/image88.png"/><Relationship Id="rId33" Type="http://schemas.openxmlformats.org/officeDocument/2006/relationships/image" Target="../media/image51.png"/><Relationship Id="rId32" Type="http://schemas.openxmlformats.org/officeDocument/2006/relationships/image" Target="../media/image40.png"/><Relationship Id="rId76" Type="http://schemas.openxmlformats.org/officeDocument/2006/relationships/image" Target="../media/image84.png"/><Relationship Id="rId35" Type="http://schemas.openxmlformats.org/officeDocument/2006/relationships/image" Target="../media/image48.png"/><Relationship Id="rId34" Type="http://schemas.openxmlformats.org/officeDocument/2006/relationships/image" Target="../media/image46.png"/><Relationship Id="rId71" Type="http://schemas.openxmlformats.org/officeDocument/2006/relationships/image" Target="../media/image82.png"/><Relationship Id="rId70" Type="http://schemas.openxmlformats.org/officeDocument/2006/relationships/image" Target="../media/image89.png"/><Relationship Id="rId37" Type="http://schemas.openxmlformats.org/officeDocument/2006/relationships/image" Target="../media/image56.png"/><Relationship Id="rId36" Type="http://schemas.openxmlformats.org/officeDocument/2006/relationships/image" Target="../media/image47.png"/><Relationship Id="rId39" Type="http://schemas.openxmlformats.org/officeDocument/2006/relationships/image" Target="../media/image54.png"/><Relationship Id="rId38" Type="http://schemas.openxmlformats.org/officeDocument/2006/relationships/image" Target="../media/image49.png"/><Relationship Id="rId62" Type="http://schemas.openxmlformats.org/officeDocument/2006/relationships/image" Target="../media/image73.png"/><Relationship Id="rId61" Type="http://schemas.openxmlformats.org/officeDocument/2006/relationships/image" Target="../media/image71.png"/><Relationship Id="rId20" Type="http://schemas.openxmlformats.org/officeDocument/2006/relationships/image" Target="../media/image29.png"/><Relationship Id="rId64" Type="http://schemas.openxmlformats.org/officeDocument/2006/relationships/image" Target="../media/image75.png"/><Relationship Id="rId63" Type="http://schemas.openxmlformats.org/officeDocument/2006/relationships/image" Target="../media/image81.png"/><Relationship Id="rId22" Type="http://schemas.openxmlformats.org/officeDocument/2006/relationships/image" Target="../media/image25.png"/><Relationship Id="rId66" Type="http://schemas.openxmlformats.org/officeDocument/2006/relationships/image" Target="../media/image79.png"/><Relationship Id="rId21" Type="http://schemas.openxmlformats.org/officeDocument/2006/relationships/image" Target="../media/image21.png"/><Relationship Id="rId65" Type="http://schemas.openxmlformats.org/officeDocument/2006/relationships/image" Target="../media/image85.png"/><Relationship Id="rId24" Type="http://schemas.openxmlformats.org/officeDocument/2006/relationships/image" Target="../media/image24.png"/><Relationship Id="rId68" Type="http://schemas.openxmlformats.org/officeDocument/2006/relationships/image" Target="../media/image80.png"/><Relationship Id="rId23" Type="http://schemas.openxmlformats.org/officeDocument/2006/relationships/image" Target="../media/image26.png"/><Relationship Id="rId67" Type="http://schemas.openxmlformats.org/officeDocument/2006/relationships/image" Target="../media/image78.png"/><Relationship Id="rId60" Type="http://schemas.openxmlformats.org/officeDocument/2006/relationships/image" Target="../media/image70.png"/><Relationship Id="rId26" Type="http://schemas.openxmlformats.org/officeDocument/2006/relationships/image" Target="../media/image28.png"/><Relationship Id="rId25" Type="http://schemas.openxmlformats.org/officeDocument/2006/relationships/image" Target="../media/image27.png"/><Relationship Id="rId69" Type="http://schemas.openxmlformats.org/officeDocument/2006/relationships/image" Target="../media/image86.png"/><Relationship Id="rId28" Type="http://schemas.openxmlformats.org/officeDocument/2006/relationships/image" Target="../media/image32.png"/><Relationship Id="rId27" Type="http://schemas.openxmlformats.org/officeDocument/2006/relationships/image" Target="../media/image30.png"/><Relationship Id="rId29" Type="http://schemas.openxmlformats.org/officeDocument/2006/relationships/image" Target="../media/image34.png"/><Relationship Id="rId51" Type="http://schemas.openxmlformats.org/officeDocument/2006/relationships/image" Target="../media/image76.png"/><Relationship Id="rId50" Type="http://schemas.openxmlformats.org/officeDocument/2006/relationships/image" Target="../media/image62.png"/><Relationship Id="rId53" Type="http://schemas.openxmlformats.org/officeDocument/2006/relationships/image" Target="../media/image77.png"/><Relationship Id="rId52" Type="http://schemas.openxmlformats.org/officeDocument/2006/relationships/image" Target="../media/image61.png"/><Relationship Id="rId11" Type="http://schemas.openxmlformats.org/officeDocument/2006/relationships/image" Target="../media/image12.png"/><Relationship Id="rId55" Type="http://schemas.openxmlformats.org/officeDocument/2006/relationships/image" Target="../media/image74.png"/><Relationship Id="rId10" Type="http://schemas.openxmlformats.org/officeDocument/2006/relationships/image" Target="../media/image11.png"/><Relationship Id="rId54" Type="http://schemas.openxmlformats.org/officeDocument/2006/relationships/image" Target="../media/image69.png"/><Relationship Id="rId13" Type="http://schemas.openxmlformats.org/officeDocument/2006/relationships/image" Target="../media/image92.png"/><Relationship Id="rId57" Type="http://schemas.openxmlformats.org/officeDocument/2006/relationships/image" Target="../media/image67.png"/><Relationship Id="rId12" Type="http://schemas.openxmlformats.org/officeDocument/2006/relationships/image" Target="../media/image15.png"/><Relationship Id="rId56" Type="http://schemas.openxmlformats.org/officeDocument/2006/relationships/image" Target="../media/image65.png"/><Relationship Id="rId15" Type="http://schemas.openxmlformats.org/officeDocument/2006/relationships/image" Target="../media/image16.png"/><Relationship Id="rId59" Type="http://schemas.openxmlformats.org/officeDocument/2006/relationships/image" Target="../media/image87.png"/><Relationship Id="rId14" Type="http://schemas.openxmlformats.org/officeDocument/2006/relationships/image" Target="../media/image13.png"/><Relationship Id="rId58" Type="http://schemas.openxmlformats.org/officeDocument/2006/relationships/image" Target="../media/image63.png"/><Relationship Id="rId17" Type="http://schemas.openxmlformats.org/officeDocument/2006/relationships/image" Target="../media/image19.png"/><Relationship Id="rId16" Type="http://schemas.openxmlformats.org/officeDocument/2006/relationships/image" Target="../media/image22.png"/><Relationship Id="rId19" Type="http://schemas.openxmlformats.org/officeDocument/2006/relationships/image" Target="../media/image20.png"/><Relationship Id="rId18"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9" Type="http://schemas.openxmlformats.org/officeDocument/2006/relationships/hyperlink" Target="https://fonts.google.com/specimen/Roboto"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Bowly+On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14"/>
          <p:cNvSpPr txBox="1"/>
          <p:nvPr>
            <p:ph type="ctrTitle"/>
          </p:nvPr>
        </p:nvSpPr>
        <p:spPr>
          <a:xfrm>
            <a:off x="2338000" y="2077400"/>
            <a:ext cx="4515000" cy="1245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THIS IS PRESENTATION TITLE</a:t>
            </a:r>
            <a:endParaRPr/>
          </a:p>
        </p:txBody>
      </p:sp>
      <p:sp>
        <p:nvSpPr>
          <p:cNvPr id="58" name="Google Shape;58;p14"/>
          <p:cNvSpPr txBox="1"/>
          <p:nvPr>
            <p:ph idx="1" type="subTitle"/>
          </p:nvPr>
        </p:nvSpPr>
        <p:spPr>
          <a:xfrm>
            <a:off x="2770500" y="3186500"/>
            <a:ext cx="3603000" cy="1522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This is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4" name="Shape 114"/>
        <p:cNvGrpSpPr/>
        <p:nvPr/>
      </p:nvGrpSpPr>
      <p:grpSpPr>
        <a:xfrm>
          <a:off x="0" y="0"/>
          <a:ext cx="0" cy="0"/>
          <a:chOff x="0" y="0"/>
          <a:chExt cx="0" cy="0"/>
        </a:xfrm>
      </p:grpSpPr>
      <p:sp>
        <p:nvSpPr>
          <p:cNvPr id="115" name="Google Shape;115;p23"/>
          <p:cNvSpPr txBox="1"/>
          <p:nvPr>
            <p:ph type="title"/>
          </p:nvPr>
        </p:nvSpPr>
        <p:spPr>
          <a:xfrm>
            <a:off x="2048700" y="4355700"/>
            <a:ext cx="5046600" cy="787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SEARCHING FOR IMPACT? USE A BIG IMAGE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4"/>
          <p:cNvSpPr txBox="1"/>
          <p:nvPr>
            <p:ph type="title"/>
          </p:nvPr>
        </p:nvSpPr>
        <p:spPr>
          <a:xfrm>
            <a:off x="2217600" y="812200"/>
            <a:ext cx="4708800" cy="196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121" name="Google Shape;121;p24"/>
          <p:cNvSpPr txBox="1"/>
          <p:nvPr>
            <p:ph idx="1" type="body"/>
          </p:nvPr>
        </p:nvSpPr>
        <p:spPr>
          <a:xfrm>
            <a:off x="2349300" y="2825125"/>
            <a:ext cx="4445400" cy="1963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5"/>
          <p:cNvSpPr txBox="1"/>
          <p:nvPr>
            <p:ph type="title"/>
          </p:nvPr>
        </p:nvSpPr>
        <p:spPr>
          <a:xfrm>
            <a:off x="4246575" y="179875"/>
            <a:ext cx="46272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TABLE EXAMPLE</a:t>
            </a:r>
            <a:endParaRPr/>
          </a:p>
        </p:txBody>
      </p:sp>
      <p:graphicFrame>
        <p:nvGraphicFramePr>
          <p:cNvPr id="127" name="Google Shape;127;p25"/>
          <p:cNvGraphicFramePr/>
          <p:nvPr/>
        </p:nvGraphicFramePr>
        <p:xfrm>
          <a:off x="4246563" y="1500525"/>
          <a:ext cx="3000000" cy="3000000"/>
        </p:xfrm>
        <a:graphic>
          <a:graphicData uri="http://schemas.openxmlformats.org/drawingml/2006/table">
            <a:tbl>
              <a:tblPr>
                <a:noFill/>
                <a:tableStyleId>{684467B4-D3AE-4BF6-BADB-44AD42F274B6}</a:tableStyleId>
              </a:tblPr>
              <a:tblGrid>
                <a:gridCol w="1098000"/>
                <a:gridCol w="882300"/>
                <a:gridCol w="882300"/>
                <a:gridCol w="882300"/>
                <a:gridCol w="882300"/>
              </a:tblGrid>
              <a:tr h="388550">
                <a:tc>
                  <a:txBody>
                    <a:bodyPr/>
                    <a:lstStyle/>
                    <a:p>
                      <a:pPr indent="0" lvl="0" marL="0" rtl="0" algn="ctr">
                        <a:spcBef>
                          <a:spcPts val="0"/>
                        </a:spcBef>
                        <a:spcAft>
                          <a:spcPts val="0"/>
                        </a:spcAft>
                        <a:buNone/>
                      </a:pPr>
                      <a:r>
                        <a:t/>
                      </a:r>
                      <a:endParaRPr sz="11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a:solidFill>
                            <a:srgbClr val="FCBE01"/>
                          </a:solidFill>
                          <a:latin typeface="Bowlby One"/>
                          <a:ea typeface="Bowlby One"/>
                          <a:cs typeface="Bowlby One"/>
                          <a:sym typeface="Bowlby One"/>
                        </a:rPr>
                        <a:t>A</a:t>
                      </a:r>
                      <a:endParaRPr>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a:solidFill>
                            <a:srgbClr val="FCBE01"/>
                          </a:solidFill>
                          <a:latin typeface="Bowlby One"/>
                          <a:ea typeface="Bowlby One"/>
                          <a:cs typeface="Bowlby One"/>
                          <a:sym typeface="Bowlby One"/>
                        </a:rPr>
                        <a:t>B</a:t>
                      </a:r>
                      <a:endParaRPr>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a:solidFill>
                            <a:srgbClr val="FCBE01"/>
                          </a:solidFill>
                          <a:latin typeface="Bowlby One"/>
                          <a:ea typeface="Bowlby One"/>
                          <a:cs typeface="Bowlby One"/>
                          <a:sym typeface="Bowlby One"/>
                        </a:rPr>
                        <a:t>C</a:t>
                      </a:r>
                      <a:endParaRPr>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a:solidFill>
                            <a:srgbClr val="FCBE01"/>
                          </a:solidFill>
                          <a:latin typeface="Bowlby One"/>
                          <a:ea typeface="Bowlby One"/>
                          <a:cs typeface="Bowlby One"/>
                          <a:sym typeface="Bowlby One"/>
                        </a:rPr>
                        <a:t>D</a:t>
                      </a:r>
                      <a:endParaRPr>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FCBE01"/>
                          </a:solidFill>
                          <a:latin typeface="Bowlby One"/>
                          <a:ea typeface="Bowlby One"/>
                          <a:cs typeface="Bowlby One"/>
                          <a:sym typeface="Bowlby One"/>
                        </a:rPr>
                        <a:t>SLIDES</a:t>
                      </a:r>
                      <a:endParaRPr sz="1100">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12</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24</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48</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64</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FCBE01"/>
                          </a:solidFill>
                          <a:latin typeface="Bowlby One"/>
                          <a:ea typeface="Bowlby One"/>
                          <a:cs typeface="Bowlby One"/>
                          <a:sym typeface="Bowlby One"/>
                        </a:rPr>
                        <a:t>SPACE</a:t>
                      </a:r>
                      <a:endParaRPr sz="1100">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33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55</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77</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99</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FCBE01"/>
                          </a:solidFill>
                          <a:latin typeface="Bowlby One"/>
                          <a:ea typeface="Bowlby One"/>
                          <a:cs typeface="Bowlby One"/>
                          <a:sym typeface="Bowlby One"/>
                        </a:rPr>
                        <a:t>LOVE</a:t>
                      </a:r>
                      <a:endParaRPr sz="1100">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&lt;3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&lt;3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&lt;3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&lt;3</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FCBE01"/>
                          </a:solidFill>
                          <a:latin typeface="Bowlby One"/>
                          <a:ea typeface="Bowlby One"/>
                          <a:cs typeface="Bowlby One"/>
                          <a:sym typeface="Bowlby One"/>
                        </a:rPr>
                        <a:t>FREE</a:t>
                      </a:r>
                      <a:endParaRPr sz="1100">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Yes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Yes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Yes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Yes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360275">
                <a:tc>
                  <a:txBody>
                    <a:bodyPr/>
                    <a:lstStyle/>
                    <a:p>
                      <a:pPr indent="0" lvl="0" marL="0" rtl="0" algn="ctr">
                        <a:spcBef>
                          <a:spcPts val="0"/>
                        </a:spcBef>
                        <a:spcAft>
                          <a:spcPts val="0"/>
                        </a:spcAft>
                        <a:buNone/>
                      </a:pPr>
                      <a:r>
                        <a:rPr lang="en" sz="1100">
                          <a:solidFill>
                            <a:srgbClr val="FCBE01"/>
                          </a:solidFill>
                          <a:latin typeface="Bowlby One"/>
                          <a:ea typeface="Bowlby One"/>
                          <a:cs typeface="Bowlby One"/>
                          <a:sym typeface="Bowlby One"/>
                        </a:rPr>
                        <a:t>QUOTES</a:t>
                      </a:r>
                      <a:endParaRPr sz="1100">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Included</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Included</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Included</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100"/>
                        <a:buFont typeface="Arial"/>
                        <a:buNone/>
                      </a:pPr>
                      <a:r>
                        <a:rPr lang="en" sz="900">
                          <a:solidFill>
                            <a:srgbClr val="434343"/>
                          </a:solidFill>
                          <a:latin typeface="Roboto"/>
                          <a:ea typeface="Roboto"/>
                          <a:cs typeface="Roboto"/>
                          <a:sym typeface="Roboto"/>
                        </a:rPr>
                        <a:t>Included</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r h="539475">
                <a:tc>
                  <a:txBody>
                    <a:bodyPr/>
                    <a:lstStyle/>
                    <a:p>
                      <a:pPr indent="0" lvl="0" marL="0" rtl="0" algn="ctr">
                        <a:spcBef>
                          <a:spcPts val="0"/>
                        </a:spcBef>
                        <a:spcAft>
                          <a:spcPts val="0"/>
                        </a:spcAft>
                        <a:buNone/>
                      </a:pPr>
                      <a:r>
                        <a:rPr lang="en" sz="1100">
                          <a:solidFill>
                            <a:srgbClr val="FCBE01"/>
                          </a:solidFill>
                          <a:latin typeface="Bowlby One"/>
                          <a:ea typeface="Bowlby One"/>
                          <a:cs typeface="Bowlby One"/>
                          <a:sym typeface="Bowlby One"/>
                        </a:rPr>
                        <a:t>GAMES</a:t>
                      </a:r>
                      <a:endParaRPr sz="1100">
                        <a:solidFill>
                          <a:srgbClr val="FCBE01"/>
                        </a:solidFill>
                        <a:latin typeface="Bowlby One"/>
                        <a:ea typeface="Bowlby One"/>
                        <a:cs typeface="Bowlby One"/>
                        <a:sym typeface="Bowlby One"/>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Google</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Powerpoint</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Keynote</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c>
                  <a:txBody>
                    <a:bodyPr/>
                    <a:lstStyle/>
                    <a:p>
                      <a:pPr indent="0" lvl="0" marL="0" rtl="0" algn="ctr">
                        <a:spcBef>
                          <a:spcPts val="0"/>
                        </a:spcBef>
                        <a:spcAft>
                          <a:spcPts val="0"/>
                        </a:spcAft>
                        <a:buNone/>
                      </a:pPr>
                      <a:r>
                        <a:rPr lang="en" sz="900">
                          <a:solidFill>
                            <a:srgbClr val="434343"/>
                          </a:solidFill>
                          <a:latin typeface="Roboto"/>
                          <a:ea typeface="Roboto"/>
                          <a:cs typeface="Roboto"/>
                          <a:sym typeface="Roboto"/>
                        </a:rPr>
                        <a:t>Impress</a:t>
                      </a:r>
                      <a:endParaRPr sz="900">
                        <a:solidFill>
                          <a:srgbClr val="434343"/>
                        </a:solidFill>
                        <a:latin typeface="Roboto"/>
                        <a:ea typeface="Roboto"/>
                        <a:cs typeface="Roboto"/>
                        <a:sym typeface="Roboto"/>
                      </a:endParaRPr>
                    </a:p>
                  </a:txBody>
                  <a:tcPr marT="91425" marB="91425" marR="91425" marL="91425" anchor="ctr">
                    <a:lnL cap="flat" cmpd="sng" w="9525">
                      <a:solidFill>
                        <a:srgbClr val="999999"/>
                      </a:solidFill>
                      <a:prstDash val="solid"/>
                      <a:round/>
                      <a:headEnd len="sm" w="sm" type="none"/>
                      <a:tailEnd len="sm" w="sm" type="none"/>
                    </a:lnL>
                    <a:lnR cap="flat" cmpd="sng" w="9525">
                      <a:solidFill>
                        <a:srgbClr val="999999"/>
                      </a:solidFill>
                      <a:prstDash val="solid"/>
                      <a:round/>
                      <a:headEnd len="sm" w="sm" type="none"/>
                      <a:tailEnd len="sm" w="sm" type="none"/>
                    </a:lnR>
                    <a:lnT cap="flat" cmpd="sng" w="9525">
                      <a:solidFill>
                        <a:srgbClr val="999999"/>
                      </a:solidFill>
                      <a:prstDash val="solid"/>
                      <a:round/>
                      <a:headEnd len="sm" w="sm" type="none"/>
                      <a:tailEnd len="sm" w="sm" type="none"/>
                    </a:lnT>
                    <a:lnB cap="flat" cmpd="sng" w="9525">
                      <a:solidFill>
                        <a:srgbClr val="999999"/>
                      </a:solidFill>
                      <a:prstDash val="solid"/>
                      <a:round/>
                      <a:headEnd len="sm" w="sm" type="none"/>
                      <a:tailEnd len="sm" w="sm" type="none"/>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1" name="Shape 131"/>
        <p:cNvGrpSpPr/>
        <p:nvPr/>
      </p:nvGrpSpPr>
      <p:grpSpPr>
        <a:xfrm>
          <a:off x="0" y="0"/>
          <a:ext cx="0" cy="0"/>
          <a:chOff x="0" y="0"/>
          <a:chExt cx="0" cy="0"/>
        </a:xfrm>
      </p:grpSpPr>
      <p:sp>
        <p:nvSpPr>
          <p:cNvPr id="132" name="Google Shape;132;p26"/>
          <p:cNvSpPr txBox="1"/>
          <p:nvPr>
            <p:ph type="title"/>
          </p:nvPr>
        </p:nvSpPr>
        <p:spPr>
          <a:xfrm>
            <a:off x="252225" y="179875"/>
            <a:ext cx="6827400" cy="67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 MAP</a:t>
            </a:r>
            <a:endParaRPr/>
          </a:p>
        </p:txBody>
      </p:sp>
      <p:pic>
        <p:nvPicPr>
          <p:cNvPr id="133" name="Google Shape;133;p26"/>
          <p:cNvPicPr preferRelativeResize="0"/>
          <p:nvPr/>
        </p:nvPicPr>
        <p:blipFill>
          <a:blip r:embed="rId4">
            <a:alphaModFix/>
          </a:blip>
          <a:stretch>
            <a:fillRect/>
          </a:stretch>
        </p:blipFill>
        <p:spPr>
          <a:xfrm>
            <a:off x="252225" y="1088100"/>
            <a:ext cx="6717750" cy="3437250"/>
          </a:xfrm>
          <a:prstGeom prst="rect">
            <a:avLst/>
          </a:prstGeom>
          <a:noFill/>
          <a:ln>
            <a:noFill/>
          </a:ln>
        </p:spPr>
      </p:pic>
      <p:pic>
        <p:nvPicPr>
          <p:cNvPr id="134" name="Google Shape;134;p26"/>
          <p:cNvPicPr preferRelativeResize="0"/>
          <p:nvPr/>
        </p:nvPicPr>
        <p:blipFill>
          <a:blip r:embed="rId5">
            <a:alphaModFix/>
          </a:blip>
          <a:stretch>
            <a:fillRect/>
          </a:stretch>
        </p:blipFill>
        <p:spPr>
          <a:xfrm>
            <a:off x="1227175" y="1866025"/>
            <a:ext cx="383025" cy="383025"/>
          </a:xfrm>
          <a:prstGeom prst="rect">
            <a:avLst/>
          </a:prstGeom>
          <a:noFill/>
          <a:ln>
            <a:noFill/>
          </a:ln>
        </p:spPr>
      </p:pic>
      <p:pic>
        <p:nvPicPr>
          <p:cNvPr id="135" name="Google Shape;135;p26"/>
          <p:cNvPicPr preferRelativeResize="0"/>
          <p:nvPr/>
        </p:nvPicPr>
        <p:blipFill>
          <a:blip r:embed="rId5">
            <a:alphaModFix/>
          </a:blip>
          <a:stretch>
            <a:fillRect/>
          </a:stretch>
        </p:blipFill>
        <p:spPr>
          <a:xfrm>
            <a:off x="3119600" y="1777675"/>
            <a:ext cx="383025" cy="383025"/>
          </a:xfrm>
          <a:prstGeom prst="rect">
            <a:avLst/>
          </a:prstGeom>
          <a:noFill/>
          <a:ln>
            <a:noFill/>
          </a:ln>
        </p:spPr>
      </p:pic>
      <p:pic>
        <p:nvPicPr>
          <p:cNvPr id="136" name="Google Shape;136;p26"/>
          <p:cNvPicPr preferRelativeResize="0"/>
          <p:nvPr/>
        </p:nvPicPr>
        <p:blipFill>
          <a:blip r:embed="rId5">
            <a:alphaModFix/>
          </a:blip>
          <a:stretch>
            <a:fillRect/>
          </a:stretch>
        </p:blipFill>
        <p:spPr>
          <a:xfrm>
            <a:off x="2976525" y="2160700"/>
            <a:ext cx="383025" cy="383025"/>
          </a:xfrm>
          <a:prstGeom prst="rect">
            <a:avLst/>
          </a:prstGeom>
          <a:noFill/>
          <a:ln>
            <a:noFill/>
          </a:ln>
        </p:spPr>
      </p:pic>
      <p:pic>
        <p:nvPicPr>
          <p:cNvPr id="137" name="Google Shape;137;p26"/>
          <p:cNvPicPr preferRelativeResize="0"/>
          <p:nvPr/>
        </p:nvPicPr>
        <p:blipFill>
          <a:blip r:embed="rId5">
            <a:alphaModFix/>
          </a:blip>
          <a:stretch>
            <a:fillRect/>
          </a:stretch>
        </p:blipFill>
        <p:spPr>
          <a:xfrm>
            <a:off x="1454550" y="3198725"/>
            <a:ext cx="383025" cy="383025"/>
          </a:xfrm>
          <a:prstGeom prst="rect">
            <a:avLst/>
          </a:prstGeom>
          <a:noFill/>
          <a:ln>
            <a:noFill/>
          </a:ln>
        </p:spPr>
      </p:pic>
      <p:pic>
        <p:nvPicPr>
          <p:cNvPr id="138" name="Google Shape;138;p26"/>
          <p:cNvPicPr preferRelativeResize="0"/>
          <p:nvPr/>
        </p:nvPicPr>
        <p:blipFill>
          <a:blip r:embed="rId5">
            <a:alphaModFix/>
          </a:blip>
          <a:stretch>
            <a:fillRect/>
          </a:stretch>
        </p:blipFill>
        <p:spPr>
          <a:xfrm>
            <a:off x="6586950" y="3581750"/>
            <a:ext cx="383025" cy="383025"/>
          </a:xfrm>
          <a:prstGeom prst="rect">
            <a:avLst/>
          </a:prstGeom>
          <a:noFill/>
          <a:ln>
            <a:noFill/>
          </a:ln>
        </p:spPr>
      </p:pic>
      <p:pic>
        <p:nvPicPr>
          <p:cNvPr id="139" name="Google Shape;139;p26"/>
          <p:cNvPicPr preferRelativeResize="0"/>
          <p:nvPr/>
        </p:nvPicPr>
        <p:blipFill>
          <a:blip r:embed="rId5">
            <a:alphaModFix/>
          </a:blip>
          <a:stretch>
            <a:fillRect/>
          </a:stretch>
        </p:blipFill>
        <p:spPr>
          <a:xfrm>
            <a:off x="5012025" y="1610275"/>
            <a:ext cx="383025" cy="383025"/>
          </a:xfrm>
          <a:prstGeom prst="rect">
            <a:avLst/>
          </a:prstGeom>
          <a:noFill/>
          <a:ln>
            <a:noFill/>
          </a:ln>
        </p:spPr>
      </p:pic>
      <p:pic>
        <p:nvPicPr>
          <p:cNvPr id="140" name="Google Shape;140;p26"/>
          <p:cNvPicPr preferRelativeResize="0"/>
          <p:nvPr/>
        </p:nvPicPr>
        <p:blipFill>
          <a:blip r:embed="rId5">
            <a:alphaModFix/>
          </a:blip>
          <a:stretch>
            <a:fillRect/>
          </a:stretch>
        </p:blipFill>
        <p:spPr>
          <a:xfrm>
            <a:off x="4144250" y="1346825"/>
            <a:ext cx="383025" cy="383025"/>
          </a:xfrm>
          <a:prstGeom prst="rect">
            <a:avLst/>
          </a:prstGeom>
          <a:noFill/>
          <a:ln>
            <a:noFill/>
          </a:ln>
        </p:spPr>
      </p:pic>
      <p:pic>
        <p:nvPicPr>
          <p:cNvPr id="141" name="Google Shape;141;p26"/>
          <p:cNvPicPr preferRelativeResize="0"/>
          <p:nvPr/>
        </p:nvPicPr>
        <p:blipFill>
          <a:blip r:embed="rId5">
            <a:alphaModFix/>
          </a:blip>
          <a:stretch>
            <a:fillRect/>
          </a:stretch>
        </p:blipFill>
        <p:spPr>
          <a:xfrm>
            <a:off x="3705700" y="3633225"/>
            <a:ext cx="383025" cy="383025"/>
          </a:xfrm>
          <a:prstGeom prst="rect">
            <a:avLst/>
          </a:prstGeom>
          <a:noFill/>
          <a:ln>
            <a:noFill/>
          </a:ln>
        </p:spPr>
      </p:pic>
      <p:pic>
        <p:nvPicPr>
          <p:cNvPr id="142" name="Google Shape;142;p26"/>
          <p:cNvPicPr preferRelativeResize="0"/>
          <p:nvPr/>
        </p:nvPicPr>
        <p:blipFill>
          <a:blip r:embed="rId5">
            <a:alphaModFix/>
          </a:blip>
          <a:stretch>
            <a:fillRect/>
          </a:stretch>
        </p:blipFill>
        <p:spPr>
          <a:xfrm>
            <a:off x="6079675" y="1866025"/>
            <a:ext cx="383025" cy="3830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7"/>
          <p:cNvSpPr txBox="1"/>
          <p:nvPr>
            <p:ph type="title"/>
          </p:nvPr>
        </p:nvSpPr>
        <p:spPr>
          <a:xfrm>
            <a:off x="4246575" y="179875"/>
            <a:ext cx="4627200" cy="57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ICONS</a:t>
            </a:r>
            <a:endParaRPr/>
          </a:p>
        </p:txBody>
      </p:sp>
      <p:pic>
        <p:nvPicPr>
          <p:cNvPr id="148" name="Google Shape;148;p27"/>
          <p:cNvPicPr preferRelativeResize="0"/>
          <p:nvPr/>
        </p:nvPicPr>
        <p:blipFill>
          <a:blip r:embed="rId3">
            <a:alphaModFix/>
          </a:blip>
          <a:stretch>
            <a:fillRect/>
          </a:stretch>
        </p:blipFill>
        <p:spPr>
          <a:xfrm>
            <a:off x="4356025" y="1306225"/>
            <a:ext cx="303000" cy="303000"/>
          </a:xfrm>
          <a:prstGeom prst="rect">
            <a:avLst/>
          </a:prstGeom>
          <a:noFill/>
          <a:ln>
            <a:noFill/>
          </a:ln>
        </p:spPr>
      </p:pic>
      <p:pic>
        <p:nvPicPr>
          <p:cNvPr id="149" name="Google Shape;149;p27"/>
          <p:cNvPicPr preferRelativeResize="0"/>
          <p:nvPr/>
        </p:nvPicPr>
        <p:blipFill>
          <a:blip r:embed="rId4">
            <a:alphaModFix/>
          </a:blip>
          <a:stretch>
            <a:fillRect/>
          </a:stretch>
        </p:blipFill>
        <p:spPr>
          <a:xfrm>
            <a:off x="4658875" y="1303525"/>
            <a:ext cx="308400" cy="308400"/>
          </a:xfrm>
          <a:prstGeom prst="rect">
            <a:avLst/>
          </a:prstGeom>
          <a:noFill/>
          <a:ln>
            <a:noFill/>
          </a:ln>
        </p:spPr>
      </p:pic>
      <p:pic>
        <p:nvPicPr>
          <p:cNvPr id="150" name="Google Shape;150;p27"/>
          <p:cNvPicPr preferRelativeResize="0"/>
          <p:nvPr/>
        </p:nvPicPr>
        <p:blipFill>
          <a:blip r:embed="rId5">
            <a:alphaModFix/>
          </a:blip>
          <a:stretch>
            <a:fillRect/>
          </a:stretch>
        </p:blipFill>
        <p:spPr>
          <a:xfrm>
            <a:off x="4958300" y="1303525"/>
            <a:ext cx="308400" cy="308400"/>
          </a:xfrm>
          <a:prstGeom prst="rect">
            <a:avLst/>
          </a:prstGeom>
          <a:noFill/>
          <a:ln>
            <a:noFill/>
          </a:ln>
        </p:spPr>
      </p:pic>
      <p:pic>
        <p:nvPicPr>
          <p:cNvPr id="151" name="Google Shape;151;p27"/>
          <p:cNvPicPr preferRelativeResize="0"/>
          <p:nvPr/>
        </p:nvPicPr>
        <p:blipFill>
          <a:blip r:embed="rId6">
            <a:alphaModFix/>
          </a:blip>
          <a:stretch>
            <a:fillRect/>
          </a:stretch>
        </p:blipFill>
        <p:spPr>
          <a:xfrm>
            <a:off x="5270275" y="1306215"/>
            <a:ext cx="303000" cy="303000"/>
          </a:xfrm>
          <a:prstGeom prst="rect">
            <a:avLst/>
          </a:prstGeom>
          <a:noFill/>
          <a:ln>
            <a:noFill/>
          </a:ln>
        </p:spPr>
      </p:pic>
      <p:pic>
        <p:nvPicPr>
          <p:cNvPr id="152" name="Google Shape;152;p27"/>
          <p:cNvPicPr preferRelativeResize="0"/>
          <p:nvPr/>
        </p:nvPicPr>
        <p:blipFill>
          <a:blip r:embed="rId7">
            <a:alphaModFix/>
          </a:blip>
          <a:stretch>
            <a:fillRect/>
          </a:stretch>
        </p:blipFill>
        <p:spPr>
          <a:xfrm>
            <a:off x="5565975" y="1303525"/>
            <a:ext cx="308400" cy="308400"/>
          </a:xfrm>
          <a:prstGeom prst="rect">
            <a:avLst/>
          </a:prstGeom>
          <a:noFill/>
          <a:ln>
            <a:noFill/>
          </a:ln>
        </p:spPr>
      </p:pic>
      <p:pic>
        <p:nvPicPr>
          <p:cNvPr id="153" name="Google Shape;153;p27"/>
          <p:cNvPicPr preferRelativeResize="0"/>
          <p:nvPr/>
        </p:nvPicPr>
        <p:blipFill>
          <a:blip r:embed="rId8">
            <a:alphaModFix/>
          </a:blip>
          <a:stretch>
            <a:fillRect/>
          </a:stretch>
        </p:blipFill>
        <p:spPr>
          <a:xfrm>
            <a:off x="4359850" y="1009375"/>
            <a:ext cx="303000" cy="303000"/>
          </a:xfrm>
          <a:prstGeom prst="rect">
            <a:avLst/>
          </a:prstGeom>
          <a:noFill/>
          <a:ln>
            <a:noFill/>
          </a:ln>
        </p:spPr>
      </p:pic>
      <p:pic>
        <p:nvPicPr>
          <p:cNvPr id="154" name="Google Shape;154;p27"/>
          <p:cNvPicPr preferRelativeResize="0"/>
          <p:nvPr/>
        </p:nvPicPr>
        <p:blipFill>
          <a:blip r:embed="rId9">
            <a:alphaModFix/>
          </a:blip>
          <a:stretch>
            <a:fillRect/>
          </a:stretch>
        </p:blipFill>
        <p:spPr>
          <a:xfrm>
            <a:off x="4661575" y="1009375"/>
            <a:ext cx="303000" cy="303000"/>
          </a:xfrm>
          <a:prstGeom prst="rect">
            <a:avLst/>
          </a:prstGeom>
          <a:noFill/>
          <a:ln>
            <a:noFill/>
          </a:ln>
        </p:spPr>
      </p:pic>
      <p:pic>
        <p:nvPicPr>
          <p:cNvPr id="155" name="Google Shape;155;p27"/>
          <p:cNvPicPr preferRelativeResize="0"/>
          <p:nvPr/>
        </p:nvPicPr>
        <p:blipFill>
          <a:blip r:embed="rId10">
            <a:alphaModFix/>
          </a:blip>
          <a:stretch>
            <a:fillRect/>
          </a:stretch>
        </p:blipFill>
        <p:spPr>
          <a:xfrm>
            <a:off x="4967125" y="1006675"/>
            <a:ext cx="308400" cy="308400"/>
          </a:xfrm>
          <a:prstGeom prst="rect">
            <a:avLst/>
          </a:prstGeom>
          <a:noFill/>
          <a:ln>
            <a:noFill/>
          </a:ln>
        </p:spPr>
      </p:pic>
      <p:pic>
        <p:nvPicPr>
          <p:cNvPr id="156" name="Google Shape;156;p27"/>
          <p:cNvPicPr preferRelativeResize="0"/>
          <p:nvPr/>
        </p:nvPicPr>
        <p:blipFill>
          <a:blip r:embed="rId11">
            <a:alphaModFix/>
          </a:blip>
          <a:stretch>
            <a:fillRect/>
          </a:stretch>
        </p:blipFill>
        <p:spPr>
          <a:xfrm>
            <a:off x="5267575" y="1006675"/>
            <a:ext cx="308400" cy="308400"/>
          </a:xfrm>
          <a:prstGeom prst="rect">
            <a:avLst/>
          </a:prstGeom>
          <a:noFill/>
          <a:ln>
            <a:noFill/>
          </a:ln>
        </p:spPr>
      </p:pic>
      <p:pic>
        <p:nvPicPr>
          <p:cNvPr id="157" name="Google Shape;157;p27"/>
          <p:cNvPicPr preferRelativeResize="0"/>
          <p:nvPr/>
        </p:nvPicPr>
        <p:blipFill>
          <a:blip r:embed="rId12">
            <a:alphaModFix/>
          </a:blip>
          <a:stretch>
            <a:fillRect/>
          </a:stretch>
        </p:blipFill>
        <p:spPr>
          <a:xfrm>
            <a:off x="5562138" y="1006675"/>
            <a:ext cx="308400" cy="308400"/>
          </a:xfrm>
          <a:prstGeom prst="rect">
            <a:avLst/>
          </a:prstGeom>
          <a:noFill/>
          <a:ln>
            <a:noFill/>
          </a:ln>
        </p:spPr>
      </p:pic>
      <p:pic>
        <p:nvPicPr>
          <p:cNvPr id="158" name="Google Shape;158;p27"/>
          <p:cNvPicPr preferRelativeResize="0"/>
          <p:nvPr/>
        </p:nvPicPr>
        <p:blipFill>
          <a:blip r:embed="rId13">
            <a:alphaModFix/>
          </a:blip>
          <a:stretch>
            <a:fillRect/>
          </a:stretch>
        </p:blipFill>
        <p:spPr>
          <a:xfrm>
            <a:off x="5878975" y="1009375"/>
            <a:ext cx="303000" cy="303000"/>
          </a:xfrm>
          <a:prstGeom prst="rect">
            <a:avLst/>
          </a:prstGeom>
          <a:noFill/>
          <a:ln>
            <a:noFill/>
          </a:ln>
        </p:spPr>
      </p:pic>
      <p:pic>
        <p:nvPicPr>
          <p:cNvPr id="159" name="Google Shape;159;p27"/>
          <p:cNvPicPr preferRelativeResize="0"/>
          <p:nvPr/>
        </p:nvPicPr>
        <p:blipFill>
          <a:blip r:embed="rId14">
            <a:alphaModFix/>
          </a:blip>
          <a:stretch>
            <a:fillRect/>
          </a:stretch>
        </p:blipFill>
        <p:spPr>
          <a:xfrm>
            <a:off x="6173938" y="1009375"/>
            <a:ext cx="303000" cy="303000"/>
          </a:xfrm>
          <a:prstGeom prst="rect">
            <a:avLst/>
          </a:prstGeom>
          <a:noFill/>
          <a:ln>
            <a:noFill/>
          </a:ln>
        </p:spPr>
      </p:pic>
      <p:pic>
        <p:nvPicPr>
          <p:cNvPr id="160" name="Google Shape;160;p27"/>
          <p:cNvPicPr preferRelativeResize="0"/>
          <p:nvPr/>
        </p:nvPicPr>
        <p:blipFill>
          <a:blip r:embed="rId15">
            <a:alphaModFix/>
          </a:blip>
          <a:stretch>
            <a:fillRect/>
          </a:stretch>
        </p:blipFill>
        <p:spPr>
          <a:xfrm>
            <a:off x="6468125" y="1009375"/>
            <a:ext cx="303000" cy="303000"/>
          </a:xfrm>
          <a:prstGeom prst="rect">
            <a:avLst/>
          </a:prstGeom>
          <a:noFill/>
          <a:ln>
            <a:noFill/>
          </a:ln>
        </p:spPr>
      </p:pic>
      <p:pic>
        <p:nvPicPr>
          <p:cNvPr id="161" name="Google Shape;161;p27"/>
          <p:cNvPicPr preferRelativeResize="0"/>
          <p:nvPr/>
        </p:nvPicPr>
        <p:blipFill>
          <a:blip r:embed="rId16">
            <a:alphaModFix/>
          </a:blip>
          <a:stretch>
            <a:fillRect/>
          </a:stretch>
        </p:blipFill>
        <p:spPr>
          <a:xfrm>
            <a:off x="6780350" y="1006675"/>
            <a:ext cx="308400" cy="308400"/>
          </a:xfrm>
          <a:prstGeom prst="rect">
            <a:avLst/>
          </a:prstGeom>
          <a:noFill/>
          <a:ln>
            <a:noFill/>
          </a:ln>
        </p:spPr>
      </p:pic>
      <p:pic>
        <p:nvPicPr>
          <p:cNvPr id="162" name="Google Shape;162;p27"/>
          <p:cNvPicPr preferRelativeResize="0"/>
          <p:nvPr/>
        </p:nvPicPr>
        <p:blipFill>
          <a:blip r:embed="rId17">
            <a:alphaModFix/>
          </a:blip>
          <a:stretch>
            <a:fillRect/>
          </a:stretch>
        </p:blipFill>
        <p:spPr>
          <a:xfrm>
            <a:off x="7092888" y="1015625"/>
            <a:ext cx="290500" cy="290500"/>
          </a:xfrm>
          <a:prstGeom prst="rect">
            <a:avLst/>
          </a:prstGeom>
          <a:noFill/>
          <a:ln>
            <a:noFill/>
          </a:ln>
        </p:spPr>
      </p:pic>
      <p:pic>
        <p:nvPicPr>
          <p:cNvPr id="163" name="Google Shape;163;p27"/>
          <p:cNvPicPr preferRelativeResize="0"/>
          <p:nvPr/>
        </p:nvPicPr>
        <p:blipFill>
          <a:blip r:embed="rId18">
            <a:alphaModFix/>
          </a:blip>
          <a:stretch>
            <a:fillRect/>
          </a:stretch>
        </p:blipFill>
        <p:spPr>
          <a:xfrm>
            <a:off x="7392150" y="1009375"/>
            <a:ext cx="303000" cy="303000"/>
          </a:xfrm>
          <a:prstGeom prst="rect">
            <a:avLst/>
          </a:prstGeom>
          <a:noFill/>
          <a:ln>
            <a:noFill/>
          </a:ln>
        </p:spPr>
      </p:pic>
      <p:pic>
        <p:nvPicPr>
          <p:cNvPr id="164" name="Google Shape;164;p27"/>
          <p:cNvPicPr preferRelativeResize="0"/>
          <p:nvPr/>
        </p:nvPicPr>
        <p:blipFill>
          <a:blip r:embed="rId19">
            <a:alphaModFix/>
          </a:blip>
          <a:stretch>
            <a:fillRect/>
          </a:stretch>
        </p:blipFill>
        <p:spPr>
          <a:xfrm>
            <a:off x="7681925" y="1006675"/>
            <a:ext cx="308400" cy="308400"/>
          </a:xfrm>
          <a:prstGeom prst="rect">
            <a:avLst/>
          </a:prstGeom>
          <a:noFill/>
          <a:ln>
            <a:noFill/>
          </a:ln>
        </p:spPr>
      </p:pic>
      <p:pic>
        <p:nvPicPr>
          <p:cNvPr id="165" name="Google Shape;165;p27"/>
          <p:cNvPicPr preferRelativeResize="0"/>
          <p:nvPr/>
        </p:nvPicPr>
        <p:blipFill>
          <a:blip r:embed="rId20">
            <a:alphaModFix/>
          </a:blip>
          <a:stretch>
            <a:fillRect/>
          </a:stretch>
        </p:blipFill>
        <p:spPr>
          <a:xfrm>
            <a:off x="4370300" y="2247875"/>
            <a:ext cx="303000" cy="303000"/>
          </a:xfrm>
          <a:prstGeom prst="rect">
            <a:avLst/>
          </a:prstGeom>
          <a:noFill/>
          <a:ln>
            <a:noFill/>
          </a:ln>
        </p:spPr>
      </p:pic>
      <p:pic>
        <p:nvPicPr>
          <p:cNvPr id="166" name="Google Shape;166;p27"/>
          <p:cNvPicPr preferRelativeResize="0"/>
          <p:nvPr/>
        </p:nvPicPr>
        <p:blipFill>
          <a:blip r:embed="rId21">
            <a:alphaModFix/>
          </a:blip>
          <a:stretch>
            <a:fillRect/>
          </a:stretch>
        </p:blipFill>
        <p:spPr>
          <a:xfrm>
            <a:off x="4673275" y="2247875"/>
            <a:ext cx="303000" cy="303000"/>
          </a:xfrm>
          <a:prstGeom prst="rect">
            <a:avLst/>
          </a:prstGeom>
          <a:noFill/>
          <a:ln>
            <a:noFill/>
          </a:ln>
        </p:spPr>
      </p:pic>
      <p:pic>
        <p:nvPicPr>
          <p:cNvPr id="167" name="Google Shape;167;p27"/>
          <p:cNvPicPr preferRelativeResize="0"/>
          <p:nvPr/>
        </p:nvPicPr>
        <p:blipFill>
          <a:blip r:embed="rId22">
            <a:alphaModFix/>
          </a:blip>
          <a:stretch>
            <a:fillRect/>
          </a:stretch>
        </p:blipFill>
        <p:spPr>
          <a:xfrm>
            <a:off x="4992125" y="2254125"/>
            <a:ext cx="290500" cy="290500"/>
          </a:xfrm>
          <a:prstGeom prst="rect">
            <a:avLst/>
          </a:prstGeom>
          <a:noFill/>
          <a:ln>
            <a:noFill/>
          </a:ln>
        </p:spPr>
      </p:pic>
      <p:pic>
        <p:nvPicPr>
          <p:cNvPr id="168" name="Google Shape;168;p27"/>
          <p:cNvPicPr preferRelativeResize="0"/>
          <p:nvPr/>
        </p:nvPicPr>
        <p:blipFill>
          <a:blip r:embed="rId23">
            <a:alphaModFix/>
          </a:blip>
          <a:stretch>
            <a:fillRect/>
          </a:stretch>
        </p:blipFill>
        <p:spPr>
          <a:xfrm>
            <a:off x="5298475" y="2247875"/>
            <a:ext cx="303000" cy="303000"/>
          </a:xfrm>
          <a:prstGeom prst="rect">
            <a:avLst/>
          </a:prstGeom>
          <a:noFill/>
          <a:ln>
            <a:noFill/>
          </a:ln>
        </p:spPr>
      </p:pic>
      <p:pic>
        <p:nvPicPr>
          <p:cNvPr id="169" name="Google Shape;169;p27"/>
          <p:cNvPicPr preferRelativeResize="0"/>
          <p:nvPr/>
        </p:nvPicPr>
        <p:blipFill>
          <a:blip r:embed="rId24">
            <a:alphaModFix/>
          </a:blip>
          <a:stretch>
            <a:fillRect/>
          </a:stretch>
        </p:blipFill>
        <p:spPr>
          <a:xfrm>
            <a:off x="5587938" y="2247875"/>
            <a:ext cx="303000" cy="303000"/>
          </a:xfrm>
          <a:prstGeom prst="rect">
            <a:avLst/>
          </a:prstGeom>
          <a:noFill/>
          <a:ln>
            <a:noFill/>
          </a:ln>
        </p:spPr>
      </p:pic>
      <p:pic>
        <p:nvPicPr>
          <p:cNvPr id="170" name="Google Shape;170;p27"/>
          <p:cNvPicPr preferRelativeResize="0"/>
          <p:nvPr/>
        </p:nvPicPr>
        <p:blipFill>
          <a:blip r:embed="rId25">
            <a:alphaModFix/>
          </a:blip>
          <a:stretch>
            <a:fillRect/>
          </a:stretch>
        </p:blipFill>
        <p:spPr>
          <a:xfrm>
            <a:off x="5893075" y="2254125"/>
            <a:ext cx="290500" cy="290500"/>
          </a:xfrm>
          <a:prstGeom prst="rect">
            <a:avLst/>
          </a:prstGeom>
          <a:noFill/>
          <a:ln>
            <a:noFill/>
          </a:ln>
        </p:spPr>
      </p:pic>
      <p:pic>
        <p:nvPicPr>
          <p:cNvPr id="171" name="Google Shape;171;p27"/>
          <p:cNvPicPr preferRelativeResize="0"/>
          <p:nvPr/>
        </p:nvPicPr>
        <p:blipFill>
          <a:blip r:embed="rId26">
            <a:alphaModFix/>
          </a:blip>
          <a:stretch>
            <a:fillRect/>
          </a:stretch>
        </p:blipFill>
        <p:spPr>
          <a:xfrm>
            <a:off x="6196250" y="2254125"/>
            <a:ext cx="290500" cy="290500"/>
          </a:xfrm>
          <a:prstGeom prst="rect">
            <a:avLst/>
          </a:prstGeom>
          <a:noFill/>
          <a:ln>
            <a:noFill/>
          </a:ln>
        </p:spPr>
      </p:pic>
      <p:pic>
        <p:nvPicPr>
          <p:cNvPr id="172" name="Google Shape;172;p27"/>
          <p:cNvPicPr preferRelativeResize="0"/>
          <p:nvPr/>
        </p:nvPicPr>
        <p:blipFill>
          <a:blip r:embed="rId27">
            <a:alphaModFix/>
          </a:blip>
          <a:stretch>
            <a:fillRect/>
          </a:stretch>
        </p:blipFill>
        <p:spPr>
          <a:xfrm>
            <a:off x="6493475" y="2245175"/>
            <a:ext cx="308400" cy="308400"/>
          </a:xfrm>
          <a:prstGeom prst="rect">
            <a:avLst/>
          </a:prstGeom>
          <a:noFill/>
          <a:ln>
            <a:noFill/>
          </a:ln>
        </p:spPr>
      </p:pic>
      <p:pic>
        <p:nvPicPr>
          <p:cNvPr id="173" name="Google Shape;173;p27"/>
          <p:cNvPicPr preferRelativeResize="0"/>
          <p:nvPr/>
        </p:nvPicPr>
        <p:blipFill>
          <a:blip r:embed="rId28">
            <a:alphaModFix/>
          </a:blip>
          <a:stretch>
            <a:fillRect/>
          </a:stretch>
        </p:blipFill>
        <p:spPr>
          <a:xfrm>
            <a:off x="5870325" y="1303525"/>
            <a:ext cx="308400" cy="308400"/>
          </a:xfrm>
          <a:prstGeom prst="rect">
            <a:avLst/>
          </a:prstGeom>
          <a:noFill/>
          <a:ln>
            <a:noFill/>
          </a:ln>
        </p:spPr>
      </p:pic>
      <p:pic>
        <p:nvPicPr>
          <p:cNvPr id="174" name="Google Shape;174;p27"/>
          <p:cNvPicPr preferRelativeResize="0"/>
          <p:nvPr/>
        </p:nvPicPr>
        <p:blipFill>
          <a:blip r:embed="rId29">
            <a:alphaModFix/>
          </a:blip>
          <a:stretch>
            <a:fillRect/>
          </a:stretch>
        </p:blipFill>
        <p:spPr>
          <a:xfrm>
            <a:off x="6173163" y="1303525"/>
            <a:ext cx="308400" cy="308400"/>
          </a:xfrm>
          <a:prstGeom prst="rect">
            <a:avLst/>
          </a:prstGeom>
          <a:noFill/>
          <a:ln>
            <a:noFill/>
          </a:ln>
        </p:spPr>
      </p:pic>
      <p:pic>
        <p:nvPicPr>
          <p:cNvPr id="175" name="Google Shape;175;p27"/>
          <p:cNvPicPr preferRelativeResize="0"/>
          <p:nvPr/>
        </p:nvPicPr>
        <p:blipFill>
          <a:blip r:embed="rId30">
            <a:alphaModFix/>
          </a:blip>
          <a:stretch>
            <a:fillRect/>
          </a:stretch>
        </p:blipFill>
        <p:spPr>
          <a:xfrm>
            <a:off x="6473075" y="1303525"/>
            <a:ext cx="308400" cy="308400"/>
          </a:xfrm>
          <a:prstGeom prst="rect">
            <a:avLst/>
          </a:prstGeom>
          <a:noFill/>
          <a:ln>
            <a:noFill/>
          </a:ln>
        </p:spPr>
      </p:pic>
      <p:pic>
        <p:nvPicPr>
          <p:cNvPr id="176" name="Google Shape;176;p27"/>
          <p:cNvPicPr preferRelativeResize="0"/>
          <p:nvPr/>
        </p:nvPicPr>
        <p:blipFill>
          <a:blip r:embed="rId31">
            <a:alphaModFix/>
          </a:blip>
          <a:stretch>
            <a:fillRect/>
          </a:stretch>
        </p:blipFill>
        <p:spPr>
          <a:xfrm>
            <a:off x="6780375" y="1306225"/>
            <a:ext cx="303000" cy="303000"/>
          </a:xfrm>
          <a:prstGeom prst="rect">
            <a:avLst/>
          </a:prstGeom>
          <a:noFill/>
          <a:ln>
            <a:noFill/>
          </a:ln>
        </p:spPr>
      </p:pic>
      <p:pic>
        <p:nvPicPr>
          <p:cNvPr id="177" name="Google Shape;177;p27"/>
          <p:cNvPicPr preferRelativeResize="0"/>
          <p:nvPr/>
        </p:nvPicPr>
        <p:blipFill>
          <a:blip r:embed="rId32">
            <a:alphaModFix/>
          </a:blip>
          <a:stretch>
            <a:fillRect/>
          </a:stretch>
        </p:blipFill>
        <p:spPr>
          <a:xfrm>
            <a:off x="7075019" y="1306225"/>
            <a:ext cx="303000" cy="303000"/>
          </a:xfrm>
          <a:prstGeom prst="rect">
            <a:avLst/>
          </a:prstGeom>
          <a:noFill/>
          <a:ln>
            <a:noFill/>
          </a:ln>
        </p:spPr>
      </p:pic>
      <p:pic>
        <p:nvPicPr>
          <p:cNvPr id="178" name="Google Shape;178;p27"/>
          <p:cNvPicPr preferRelativeResize="0"/>
          <p:nvPr/>
        </p:nvPicPr>
        <p:blipFill>
          <a:blip r:embed="rId33">
            <a:alphaModFix/>
          </a:blip>
          <a:stretch>
            <a:fillRect/>
          </a:stretch>
        </p:blipFill>
        <p:spPr>
          <a:xfrm>
            <a:off x="7387525" y="1303525"/>
            <a:ext cx="303000" cy="303000"/>
          </a:xfrm>
          <a:prstGeom prst="rect">
            <a:avLst/>
          </a:prstGeom>
          <a:noFill/>
          <a:ln>
            <a:noFill/>
          </a:ln>
        </p:spPr>
      </p:pic>
      <p:pic>
        <p:nvPicPr>
          <p:cNvPr id="179" name="Google Shape;179;p27"/>
          <p:cNvPicPr preferRelativeResize="0"/>
          <p:nvPr/>
        </p:nvPicPr>
        <p:blipFill>
          <a:blip r:embed="rId34">
            <a:alphaModFix/>
          </a:blip>
          <a:stretch>
            <a:fillRect/>
          </a:stretch>
        </p:blipFill>
        <p:spPr>
          <a:xfrm>
            <a:off x="7681925" y="1312375"/>
            <a:ext cx="303000" cy="303000"/>
          </a:xfrm>
          <a:prstGeom prst="rect">
            <a:avLst/>
          </a:prstGeom>
          <a:noFill/>
          <a:ln>
            <a:noFill/>
          </a:ln>
        </p:spPr>
      </p:pic>
      <p:pic>
        <p:nvPicPr>
          <p:cNvPr id="180" name="Google Shape;180;p27"/>
          <p:cNvPicPr preferRelativeResize="0"/>
          <p:nvPr/>
        </p:nvPicPr>
        <p:blipFill>
          <a:blip r:embed="rId35">
            <a:alphaModFix/>
          </a:blip>
          <a:stretch>
            <a:fillRect/>
          </a:stretch>
        </p:blipFill>
        <p:spPr>
          <a:xfrm>
            <a:off x="4377600" y="2544725"/>
            <a:ext cx="308400" cy="308400"/>
          </a:xfrm>
          <a:prstGeom prst="rect">
            <a:avLst/>
          </a:prstGeom>
          <a:noFill/>
          <a:ln>
            <a:noFill/>
          </a:ln>
        </p:spPr>
      </p:pic>
      <p:pic>
        <p:nvPicPr>
          <p:cNvPr id="181" name="Google Shape;181;p27"/>
          <p:cNvPicPr preferRelativeResize="0"/>
          <p:nvPr/>
        </p:nvPicPr>
        <p:blipFill>
          <a:blip r:embed="rId36">
            <a:alphaModFix/>
          </a:blip>
          <a:stretch>
            <a:fillRect/>
          </a:stretch>
        </p:blipFill>
        <p:spPr>
          <a:xfrm>
            <a:off x="4674225" y="2544725"/>
            <a:ext cx="308400" cy="308400"/>
          </a:xfrm>
          <a:prstGeom prst="rect">
            <a:avLst/>
          </a:prstGeom>
          <a:noFill/>
          <a:ln>
            <a:noFill/>
          </a:ln>
        </p:spPr>
      </p:pic>
      <p:pic>
        <p:nvPicPr>
          <p:cNvPr id="182" name="Google Shape;182;p27"/>
          <p:cNvPicPr preferRelativeResize="0"/>
          <p:nvPr/>
        </p:nvPicPr>
        <p:blipFill>
          <a:blip r:embed="rId37">
            <a:alphaModFix/>
          </a:blip>
          <a:stretch>
            <a:fillRect/>
          </a:stretch>
        </p:blipFill>
        <p:spPr>
          <a:xfrm>
            <a:off x="4989400" y="2544725"/>
            <a:ext cx="290500" cy="290500"/>
          </a:xfrm>
          <a:prstGeom prst="rect">
            <a:avLst/>
          </a:prstGeom>
          <a:noFill/>
          <a:ln>
            <a:noFill/>
          </a:ln>
        </p:spPr>
      </p:pic>
      <p:pic>
        <p:nvPicPr>
          <p:cNvPr id="183" name="Google Shape;183;p27"/>
          <p:cNvPicPr preferRelativeResize="0"/>
          <p:nvPr/>
        </p:nvPicPr>
        <p:blipFill>
          <a:blip r:embed="rId38">
            <a:alphaModFix/>
          </a:blip>
          <a:stretch>
            <a:fillRect/>
          </a:stretch>
        </p:blipFill>
        <p:spPr>
          <a:xfrm>
            <a:off x="5286675" y="2553575"/>
            <a:ext cx="290500" cy="290500"/>
          </a:xfrm>
          <a:prstGeom prst="rect">
            <a:avLst/>
          </a:prstGeom>
          <a:noFill/>
          <a:ln>
            <a:noFill/>
          </a:ln>
        </p:spPr>
      </p:pic>
      <p:pic>
        <p:nvPicPr>
          <p:cNvPr id="184" name="Google Shape;184;p27"/>
          <p:cNvPicPr preferRelativeResize="0"/>
          <p:nvPr/>
        </p:nvPicPr>
        <p:blipFill>
          <a:blip r:embed="rId39">
            <a:alphaModFix/>
          </a:blip>
          <a:stretch>
            <a:fillRect/>
          </a:stretch>
        </p:blipFill>
        <p:spPr>
          <a:xfrm>
            <a:off x="5583300" y="2542025"/>
            <a:ext cx="303000" cy="303000"/>
          </a:xfrm>
          <a:prstGeom prst="rect">
            <a:avLst/>
          </a:prstGeom>
          <a:noFill/>
          <a:ln>
            <a:noFill/>
          </a:ln>
        </p:spPr>
      </p:pic>
      <p:pic>
        <p:nvPicPr>
          <p:cNvPr id="185" name="Google Shape;185;p27"/>
          <p:cNvPicPr preferRelativeResize="0"/>
          <p:nvPr/>
        </p:nvPicPr>
        <p:blipFill>
          <a:blip r:embed="rId40">
            <a:alphaModFix/>
          </a:blip>
          <a:stretch>
            <a:fillRect/>
          </a:stretch>
        </p:blipFill>
        <p:spPr>
          <a:xfrm>
            <a:off x="5881225" y="2544725"/>
            <a:ext cx="303000" cy="303000"/>
          </a:xfrm>
          <a:prstGeom prst="rect">
            <a:avLst/>
          </a:prstGeom>
          <a:noFill/>
          <a:ln>
            <a:noFill/>
          </a:ln>
        </p:spPr>
      </p:pic>
      <p:pic>
        <p:nvPicPr>
          <p:cNvPr id="186" name="Google Shape;186;p27"/>
          <p:cNvPicPr preferRelativeResize="0"/>
          <p:nvPr/>
        </p:nvPicPr>
        <p:blipFill>
          <a:blip r:embed="rId41">
            <a:alphaModFix/>
          </a:blip>
          <a:stretch>
            <a:fillRect/>
          </a:stretch>
        </p:blipFill>
        <p:spPr>
          <a:xfrm>
            <a:off x="6185700" y="2542025"/>
            <a:ext cx="290500" cy="290500"/>
          </a:xfrm>
          <a:prstGeom prst="rect">
            <a:avLst/>
          </a:prstGeom>
          <a:noFill/>
          <a:ln>
            <a:noFill/>
          </a:ln>
        </p:spPr>
      </p:pic>
      <p:pic>
        <p:nvPicPr>
          <p:cNvPr id="187" name="Google Shape;187;p27"/>
          <p:cNvPicPr preferRelativeResize="0"/>
          <p:nvPr/>
        </p:nvPicPr>
        <p:blipFill>
          <a:blip r:embed="rId42">
            <a:alphaModFix/>
          </a:blip>
          <a:stretch>
            <a:fillRect/>
          </a:stretch>
        </p:blipFill>
        <p:spPr>
          <a:xfrm>
            <a:off x="6496275" y="2544725"/>
            <a:ext cx="290500" cy="290500"/>
          </a:xfrm>
          <a:prstGeom prst="rect">
            <a:avLst/>
          </a:prstGeom>
          <a:noFill/>
          <a:ln>
            <a:noFill/>
          </a:ln>
        </p:spPr>
      </p:pic>
      <p:pic>
        <p:nvPicPr>
          <p:cNvPr id="188" name="Google Shape;188;p27"/>
          <p:cNvPicPr preferRelativeResize="0"/>
          <p:nvPr/>
        </p:nvPicPr>
        <p:blipFill>
          <a:blip r:embed="rId43">
            <a:alphaModFix/>
          </a:blip>
          <a:stretch>
            <a:fillRect/>
          </a:stretch>
        </p:blipFill>
        <p:spPr>
          <a:xfrm>
            <a:off x="4356025" y="1615425"/>
            <a:ext cx="290500" cy="290500"/>
          </a:xfrm>
          <a:prstGeom prst="rect">
            <a:avLst/>
          </a:prstGeom>
          <a:noFill/>
          <a:ln>
            <a:noFill/>
          </a:ln>
        </p:spPr>
      </p:pic>
      <p:pic>
        <p:nvPicPr>
          <p:cNvPr id="189" name="Google Shape;189;p27"/>
          <p:cNvPicPr preferRelativeResize="0"/>
          <p:nvPr/>
        </p:nvPicPr>
        <p:blipFill>
          <a:blip r:embed="rId44">
            <a:alphaModFix/>
          </a:blip>
          <a:stretch>
            <a:fillRect/>
          </a:stretch>
        </p:blipFill>
        <p:spPr>
          <a:xfrm>
            <a:off x="4654791" y="1611925"/>
            <a:ext cx="303000" cy="303008"/>
          </a:xfrm>
          <a:prstGeom prst="rect">
            <a:avLst/>
          </a:prstGeom>
          <a:noFill/>
          <a:ln>
            <a:noFill/>
          </a:ln>
        </p:spPr>
      </p:pic>
      <p:pic>
        <p:nvPicPr>
          <p:cNvPr id="190" name="Google Shape;190;p27"/>
          <p:cNvPicPr preferRelativeResize="0"/>
          <p:nvPr/>
        </p:nvPicPr>
        <p:blipFill>
          <a:blip r:embed="rId45">
            <a:alphaModFix/>
          </a:blip>
          <a:stretch>
            <a:fillRect/>
          </a:stretch>
        </p:blipFill>
        <p:spPr>
          <a:xfrm>
            <a:off x="4966075" y="1614625"/>
            <a:ext cx="303000" cy="303000"/>
          </a:xfrm>
          <a:prstGeom prst="rect">
            <a:avLst/>
          </a:prstGeom>
          <a:noFill/>
          <a:ln>
            <a:noFill/>
          </a:ln>
        </p:spPr>
      </p:pic>
      <p:pic>
        <p:nvPicPr>
          <p:cNvPr id="191" name="Google Shape;191;p27"/>
          <p:cNvPicPr preferRelativeResize="0"/>
          <p:nvPr/>
        </p:nvPicPr>
        <p:blipFill>
          <a:blip r:embed="rId46">
            <a:alphaModFix/>
          </a:blip>
          <a:stretch>
            <a:fillRect/>
          </a:stretch>
        </p:blipFill>
        <p:spPr>
          <a:xfrm>
            <a:off x="5277350" y="1614625"/>
            <a:ext cx="303000" cy="303000"/>
          </a:xfrm>
          <a:prstGeom prst="rect">
            <a:avLst/>
          </a:prstGeom>
          <a:noFill/>
          <a:ln>
            <a:noFill/>
          </a:ln>
        </p:spPr>
      </p:pic>
      <p:pic>
        <p:nvPicPr>
          <p:cNvPr id="192" name="Google Shape;192;p27"/>
          <p:cNvPicPr preferRelativeResize="0"/>
          <p:nvPr/>
        </p:nvPicPr>
        <p:blipFill>
          <a:blip r:embed="rId47">
            <a:alphaModFix/>
          </a:blip>
          <a:stretch>
            <a:fillRect/>
          </a:stretch>
        </p:blipFill>
        <p:spPr>
          <a:xfrm>
            <a:off x="5571100" y="1615425"/>
            <a:ext cx="290500" cy="290500"/>
          </a:xfrm>
          <a:prstGeom prst="rect">
            <a:avLst/>
          </a:prstGeom>
          <a:noFill/>
          <a:ln>
            <a:noFill/>
          </a:ln>
        </p:spPr>
      </p:pic>
      <p:pic>
        <p:nvPicPr>
          <p:cNvPr id="193" name="Google Shape;193;p27"/>
          <p:cNvPicPr preferRelativeResize="0"/>
          <p:nvPr/>
        </p:nvPicPr>
        <p:blipFill>
          <a:blip r:embed="rId48">
            <a:alphaModFix/>
          </a:blip>
          <a:stretch>
            <a:fillRect/>
          </a:stretch>
        </p:blipFill>
        <p:spPr>
          <a:xfrm>
            <a:off x="5867367" y="1628117"/>
            <a:ext cx="290474" cy="290476"/>
          </a:xfrm>
          <a:prstGeom prst="rect">
            <a:avLst/>
          </a:prstGeom>
          <a:noFill/>
          <a:ln>
            <a:noFill/>
          </a:ln>
        </p:spPr>
      </p:pic>
      <p:pic>
        <p:nvPicPr>
          <p:cNvPr id="194" name="Google Shape;194;p27"/>
          <p:cNvPicPr preferRelativeResize="0"/>
          <p:nvPr/>
        </p:nvPicPr>
        <p:blipFill>
          <a:blip r:embed="rId49">
            <a:alphaModFix/>
          </a:blip>
          <a:stretch>
            <a:fillRect/>
          </a:stretch>
        </p:blipFill>
        <p:spPr>
          <a:xfrm>
            <a:off x="6163625" y="1615425"/>
            <a:ext cx="303000" cy="303000"/>
          </a:xfrm>
          <a:prstGeom prst="rect">
            <a:avLst/>
          </a:prstGeom>
          <a:noFill/>
          <a:ln>
            <a:noFill/>
          </a:ln>
        </p:spPr>
      </p:pic>
      <p:pic>
        <p:nvPicPr>
          <p:cNvPr id="195" name="Google Shape;195;p27"/>
          <p:cNvPicPr preferRelativeResize="0"/>
          <p:nvPr/>
        </p:nvPicPr>
        <p:blipFill>
          <a:blip r:embed="rId50">
            <a:alphaModFix/>
          </a:blip>
          <a:stretch>
            <a:fillRect/>
          </a:stretch>
        </p:blipFill>
        <p:spPr>
          <a:xfrm>
            <a:off x="6480825" y="1615425"/>
            <a:ext cx="290474" cy="290476"/>
          </a:xfrm>
          <a:prstGeom prst="rect">
            <a:avLst/>
          </a:prstGeom>
          <a:noFill/>
          <a:ln>
            <a:noFill/>
          </a:ln>
        </p:spPr>
      </p:pic>
      <p:pic>
        <p:nvPicPr>
          <p:cNvPr id="196" name="Google Shape;196;p27"/>
          <p:cNvPicPr preferRelativeResize="0"/>
          <p:nvPr/>
        </p:nvPicPr>
        <p:blipFill>
          <a:blip r:embed="rId51">
            <a:alphaModFix/>
          </a:blip>
          <a:stretch>
            <a:fillRect/>
          </a:stretch>
        </p:blipFill>
        <p:spPr>
          <a:xfrm>
            <a:off x="6785500" y="1620141"/>
            <a:ext cx="290500" cy="290500"/>
          </a:xfrm>
          <a:prstGeom prst="rect">
            <a:avLst/>
          </a:prstGeom>
          <a:noFill/>
          <a:ln>
            <a:noFill/>
          </a:ln>
        </p:spPr>
      </p:pic>
      <p:pic>
        <p:nvPicPr>
          <p:cNvPr id="197" name="Google Shape;197;p27"/>
          <p:cNvPicPr preferRelativeResize="0"/>
          <p:nvPr/>
        </p:nvPicPr>
        <p:blipFill>
          <a:blip r:embed="rId52">
            <a:alphaModFix/>
          </a:blip>
          <a:stretch>
            <a:fillRect/>
          </a:stretch>
        </p:blipFill>
        <p:spPr>
          <a:xfrm>
            <a:off x="7090200" y="1620150"/>
            <a:ext cx="290476" cy="290474"/>
          </a:xfrm>
          <a:prstGeom prst="rect">
            <a:avLst/>
          </a:prstGeom>
          <a:noFill/>
          <a:ln>
            <a:noFill/>
          </a:ln>
        </p:spPr>
      </p:pic>
      <p:pic>
        <p:nvPicPr>
          <p:cNvPr id="198" name="Google Shape;198;p27"/>
          <p:cNvPicPr preferRelativeResize="0"/>
          <p:nvPr/>
        </p:nvPicPr>
        <p:blipFill>
          <a:blip r:embed="rId53">
            <a:alphaModFix/>
          </a:blip>
          <a:stretch>
            <a:fillRect/>
          </a:stretch>
        </p:blipFill>
        <p:spPr>
          <a:xfrm>
            <a:off x="7689325" y="1620163"/>
            <a:ext cx="290476" cy="290476"/>
          </a:xfrm>
          <a:prstGeom prst="rect">
            <a:avLst/>
          </a:prstGeom>
          <a:noFill/>
          <a:ln>
            <a:noFill/>
          </a:ln>
        </p:spPr>
      </p:pic>
      <p:pic>
        <p:nvPicPr>
          <p:cNvPr id="199" name="Google Shape;199;p27"/>
          <p:cNvPicPr preferRelativeResize="0"/>
          <p:nvPr/>
        </p:nvPicPr>
        <p:blipFill>
          <a:blip r:embed="rId54">
            <a:alphaModFix/>
          </a:blip>
          <a:stretch>
            <a:fillRect/>
          </a:stretch>
        </p:blipFill>
        <p:spPr>
          <a:xfrm>
            <a:off x="4359850" y="2853925"/>
            <a:ext cx="303000" cy="303000"/>
          </a:xfrm>
          <a:prstGeom prst="rect">
            <a:avLst/>
          </a:prstGeom>
          <a:noFill/>
          <a:ln>
            <a:noFill/>
          </a:ln>
        </p:spPr>
      </p:pic>
      <p:pic>
        <p:nvPicPr>
          <p:cNvPr id="200" name="Google Shape;200;p27"/>
          <p:cNvPicPr preferRelativeResize="0"/>
          <p:nvPr/>
        </p:nvPicPr>
        <p:blipFill>
          <a:blip r:embed="rId55">
            <a:alphaModFix/>
          </a:blip>
          <a:stretch>
            <a:fillRect/>
          </a:stretch>
        </p:blipFill>
        <p:spPr>
          <a:xfrm>
            <a:off x="4667500" y="2858650"/>
            <a:ext cx="308400" cy="308400"/>
          </a:xfrm>
          <a:prstGeom prst="rect">
            <a:avLst/>
          </a:prstGeom>
          <a:noFill/>
          <a:ln>
            <a:noFill/>
          </a:ln>
        </p:spPr>
      </p:pic>
      <p:pic>
        <p:nvPicPr>
          <p:cNvPr id="201" name="Google Shape;201;p27"/>
          <p:cNvPicPr preferRelativeResize="0"/>
          <p:nvPr/>
        </p:nvPicPr>
        <p:blipFill>
          <a:blip r:embed="rId56">
            <a:alphaModFix/>
          </a:blip>
          <a:stretch>
            <a:fillRect/>
          </a:stretch>
        </p:blipFill>
        <p:spPr>
          <a:xfrm>
            <a:off x="4980550" y="2858650"/>
            <a:ext cx="290500" cy="290500"/>
          </a:xfrm>
          <a:prstGeom prst="rect">
            <a:avLst/>
          </a:prstGeom>
          <a:noFill/>
          <a:ln>
            <a:noFill/>
          </a:ln>
        </p:spPr>
      </p:pic>
      <p:pic>
        <p:nvPicPr>
          <p:cNvPr id="202" name="Google Shape;202;p27"/>
          <p:cNvPicPr preferRelativeResize="0"/>
          <p:nvPr/>
        </p:nvPicPr>
        <p:blipFill>
          <a:blip r:embed="rId57">
            <a:alphaModFix/>
          </a:blip>
          <a:stretch>
            <a:fillRect/>
          </a:stretch>
        </p:blipFill>
        <p:spPr>
          <a:xfrm>
            <a:off x="5275700" y="2858650"/>
            <a:ext cx="303000" cy="303000"/>
          </a:xfrm>
          <a:prstGeom prst="rect">
            <a:avLst/>
          </a:prstGeom>
          <a:noFill/>
          <a:ln>
            <a:noFill/>
          </a:ln>
        </p:spPr>
      </p:pic>
      <p:pic>
        <p:nvPicPr>
          <p:cNvPr id="203" name="Google Shape;203;p27"/>
          <p:cNvPicPr preferRelativeResize="0"/>
          <p:nvPr/>
        </p:nvPicPr>
        <p:blipFill>
          <a:blip r:embed="rId58">
            <a:alphaModFix/>
          </a:blip>
          <a:stretch>
            <a:fillRect/>
          </a:stretch>
        </p:blipFill>
        <p:spPr>
          <a:xfrm>
            <a:off x="5583325" y="2858650"/>
            <a:ext cx="290474" cy="290476"/>
          </a:xfrm>
          <a:prstGeom prst="rect">
            <a:avLst/>
          </a:prstGeom>
          <a:noFill/>
          <a:ln>
            <a:noFill/>
          </a:ln>
        </p:spPr>
      </p:pic>
      <p:pic>
        <p:nvPicPr>
          <p:cNvPr id="204" name="Google Shape;204;p27"/>
          <p:cNvPicPr preferRelativeResize="0"/>
          <p:nvPr/>
        </p:nvPicPr>
        <p:blipFill>
          <a:blip r:embed="rId59">
            <a:alphaModFix/>
          </a:blip>
          <a:stretch>
            <a:fillRect/>
          </a:stretch>
        </p:blipFill>
        <p:spPr>
          <a:xfrm>
            <a:off x="5878425" y="2858650"/>
            <a:ext cx="308400" cy="308400"/>
          </a:xfrm>
          <a:prstGeom prst="rect">
            <a:avLst/>
          </a:prstGeom>
          <a:noFill/>
          <a:ln>
            <a:noFill/>
          </a:ln>
        </p:spPr>
      </p:pic>
      <p:pic>
        <p:nvPicPr>
          <p:cNvPr id="205" name="Google Shape;205;p27"/>
          <p:cNvPicPr preferRelativeResize="0"/>
          <p:nvPr/>
        </p:nvPicPr>
        <p:blipFill>
          <a:blip r:embed="rId60">
            <a:alphaModFix/>
          </a:blip>
          <a:stretch>
            <a:fillRect/>
          </a:stretch>
        </p:blipFill>
        <p:spPr>
          <a:xfrm>
            <a:off x="6191450" y="2858650"/>
            <a:ext cx="290474" cy="290476"/>
          </a:xfrm>
          <a:prstGeom prst="rect">
            <a:avLst/>
          </a:prstGeom>
          <a:noFill/>
          <a:ln>
            <a:noFill/>
          </a:ln>
        </p:spPr>
      </p:pic>
      <p:pic>
        <p:nvPicPr>
          <p:cNvPr id="206" name="Google Shape;206;p27"/>
          <p:cNvPicPr preferRelativeResize="0"/>
          <p:nvPr/>
        </p:nvPicPr>
        <p:blipFill>
          <a:blip r:embed="rId61">
            <a:alphaModFix/>
          </a:blip>
          <a:stretch>
            <a:fillRect/>
          </a:stretch>
        </p:blipFill>
        <p:spPr>
          <a:xfrm>
            <a:off x="6486550" y="2858650"/>
            <a:ext cx="290474" cy="290476"/>
          </a:xfrm>
          <a:prstGeom prst="rect">
            <a:avLst/>
          </a:prstGeom>
          <a:noFill/>
          <a:ln>
            <a:noFill/>
          </a:ln>
        </p:spPr>
      </p:pic>
      <p:pic>
        <p:nvPicPr>
          <p:cNvPr id="207" name="Google Shape;207;p27"/>
          <p:cNvPicPr preferRelativeResize="0"/>
          <p:nvPr/>
        </p:nvPicPr>
        <p:blipFill>
          <a:blip r:embed="rId62">
            <a:alphaModFix/>
          </a:blip>
          <a:stretch>
            <a:fillRect/>
          </a:stretch>
        </p:blipFill>
        <p:spPr>
          <a:xfrm>
            <a:off x="4359850" y="1928550"/>
            <a:ext cx="303000" cy="303000"/>
          </a:xfrm>
          <a:prstGeom prst="rect">
            <a:avLst/>
          </a:prstGeom>
          <a:noFill/>
          <a:ln>
            <a:noFill/>
          </a:ln>
        </p:spPr>
      </p:pic>
      <p:pic>
        <p:nvPicPr>
          <p:cNvPr id="208" name="Google Shape;208;p27"/>
          <p:cNvPicPr preferRelativeResize="0"/>
          <p:nvPr/>
        </p:nvPicPr>
        <p:blipFill>
          <a:blip r:embed="rId63">
            <a:alphaModFix/>
          </a:blip>
          <a:stretch>
            <a:fillRect/>
          </a:stretch>
        </p:blipFill>
        <p:spPr>
          <a:xfrm>
            <a:off x="4654800" y="1928550"/>
            <a:ext cx="303000" cy="303000"/>
          </a:xfrm>
          <a:prstGeom prst="rect">
            <a:avLst/>
          </a:prstGeom>
          <a:noFill/>
          <a:ln>
            <a:noFill/>
          </a:ln>
        </p:spPr>
      </p:pic>
      <p:pic>
        <p:nvPicPr>
          <p:cNvPr id="209" name="Google Shape;209;p27"/>
          <p:cNvPicPr preferRelativeResize="0"/>
          <p:nvPr/>
        </p:nvPicPr>
        <p:blipFill>
          <a:blip r:embed="rId64">
            <a:alphaModFix/>
          </a:blip>
          <a:stretch>
            <a:fillRect/>
          </a:stretch>
        </p:blipFill>
        <p:spPr>
          <a:xfrm>
            <a:off x="4967275" y="1920325"/>
            <a:ext cx="303000" cy="303000"/>
          </a:xfrm>
          <a:prstGeom prst="rect">
            <a:avLst/>
          </a:prstGeom>
          <a:noFill/>
          <a:ln>
            <a:noFill/>
          </a:ln>
        </p:spPr>
      </p:pic>
      <p:pic>
        <p:nvPicPr>
          <p:cNvPr id="210" name="Google Shape;210;p27"/>
          <p:cNvPicPr preferRelativeResize="0"/>
          <p:nvPr/>
        </p:nvPicPr>
        <p:blipFill>
          <a:blip r:embed="rId65">
            <a:alphaModFix/>
          </a:blip>
          <a:stretch>
            <a:fillRect/>
          </a:stretch>
        </p:blipFill>
        <p:spPr>
          <a:xfrm>
            <a:off x="5266700" y="1928550"/>
            <a:ext cx="290474" cy="290474"/>
          </a:xfrm>
          <a:prstGeom prst="rect">
            <a:avLst/>
          </a:prstGeom>
          <a:noFill/>
          <a:ln>
            <a:noFill/>
          </a:ln>
        </p:spPr>
      </p:pic>
      <p:pic>
        <p:nvPicPr>
          <p:cNvPr id="211" name="Google Shape;211;p27"/>
          <p:cNvPicPr preferRelativeResize="0"/>
          <p:nvPr/>
        </p:nvPicPr>
        <p:blipFill>
          <a:blip r:embed="rId66">
            <a:alphaModFix/>
          </a:blip>
          <a:stretch>
            <a:fillRect/>
          </a:stretch>
        </p:blipFill>
        <p:spPr>
          <a:xfrm>
            <a:off x="5574700" y="1928550"/>
            <a:ext cx="303000" cy="303000"/>
          </a:xfrm>
          <a:prstGeom prst="rect">
            <a:avLst/>
          </a:prstGeom>
          <a:noFill/>
          <a:ln>
            <a:noFill/>
          </a:ln>
        </p:spPr>
      </p:pic>
      <p:pic>
        <p:nvPicPr>
          <p:cNvPr id="212" name="Google Shape;212;p27"/>
          <p:cNvPicPr preferRelativeResize="0"/>
          <p:nvPr/>
        </p:nvPicPr>
        <p:blipFill>
          <a:blip r:embed="rId67">
            <a:alphaModFix/>
          </a:blip>
          <a:stretch>
            <a:fillRect/>
          </a:stretch>
        </p:blipFill>
        <p:spPr>
          <a:xfrm>
            <a:off x="5866075" y="1934800"/>
            <a:ext cx="290500" cy="290500"/>
          </a:xfrm>
          <a:prstGeom prst="rect">
            <a:avLst/>
          </a:prstGeom>
          <a:noFill/>
          <a:ln>
            <a:noFill/>
          </a:ln>
        </p:spPr>
      </p:pic>
      <p:pic>
        <p:nvPicPr>
          <p:cNvPr id="213" name="Google Shape;213;p27"/>
          <p:cNvPicPr preferRelativeResize="0"/>
          <p:nvPr/>
        </p:nvPicPr>
        <p:blipFill>
          <a:blip r:embed="rId68">
            <a:alphaModFix/>
          </a:blip>
          <a:stretch>
            <a:fillRect/>
          </a:stretch>
        </p:blipFill>
        <p:spPr>
          <a:xfrm>
            <a:off x="6182125" y="1921925"/>
            <a:ext cx="303000" cy="303000"/>
          </a:xfrm>
          <a:prstGeom prst="rect">
            <a:avLst/>
          </a:prstGeom>
          <a:noFill/>
          <a:ln>
            <a:noFill/>
          </a:ln>
        </p:spPr>
      </p:pic>
      <p:pic>
        <p:nvPicPr>
          <p:cNvPr id="214" name="Google Shape;214;p27"/>
          <p:cNvPicPr preferRelativeResize="0"/>
          <p:nvPr/>
        </p:nvPicPr>
        <p:blipFill>
          <a:blip r:embed="rId69">
            <a:alphaModFix/>
          </a:blip>
          <a:stretch>
            <a:fillRect/>
          </a:stretch>
        </p:blipFill>
        <p:spPr>
          <a:xfrm>
            <a:off x="6494588" y="1934813"/>
            <a:ext cx="290474" cy="290474"/>
          </a:xfrm>
          <a:prstGeom prst="rect">
            <a:avLst/>
          </a:prstGeom>
          <a:noFill/>
          <a:ln>
            <a:noFill/>
          </a:ln>
        </p:spPr>
      </p:pic>
      <p:pic>
        <p:nvPicPr>
          <p:cNvPr id="215" name="Google Shape;215;p27"/>
          <p:cNvPicPr preferRelativeResize="0"/>
          <p:nvPr/>
        </p:nvPicPr>
        <p:blipFill>
          <a:blip r:embed="rId70">
            <a:alphaModFix/>
          </a:blip>
          <a:stretch>
            <a:fillRect/>
          </a:stretch>
        </p:blipFill>
        <p:spPr>
          <a:xfrm>
            <a:off x="6794525" y="1921575"/>
            <a:ext cx="290450" cy="290450"/>
          </a:xfrm>
          <a:prstGeom prst="rect">
            <a:avLst/>
          </a:prstGeom>
          <a:noFill/>
          <a:ln>
            <a:noFill/>
          </a:ln>
        </p:spPr>
      </p:pic>
      <p:pic>
        <p:nvPicPr>
          <p:cNvPr id="216" name="Google Shape;216;p27"/>
          <p:cNvPicPr preferRelativeResize="0"/>
          <p:nvPr/>
        </p:nvPicPr>
        <p:blipFill>
          <a:blip r:embed="rId71">
            <a:alphaModFix/>
          </a:blip>
          <a:stretch>
            <a:fillRect/>
          </a:stretch>
        </p:blipFill>
        <p:spPr>
          <a:xfrm>
            <a:off x="7094450" y="1924275"/>
            <a:ext cx="290450" cy="290450"/>
          </a:xfrm>
          <a:prstGeom prst="rect">
            <a:avLst/>
          </a:prstGeom>
          <a:noFill/>
          <a:ln>
            <a:noFill/>
          </a:ln>
        </p:spPr>
      </p:pic>
      <p:pic>
        <p:nvPicPr>
          <p:cNvPr id="217" name="Google Shape;217;p27"/>
          <p:cNvPicPr preferRelativeResize="0"/>
          <p:nvPr/>
        </p:nvPicPr>
        <p:blipFill>
          <a:blip r:embed="rId72">
            <a:alphaModFix/>
          </a:blip>
          <a:stretch>
            <a:fillRect/>
          </a:stretch>
        </p:blipFill>
        <p:spPr>
          <a:xfrm>
            <a:off x="7382125" y="1918475"/>
            <a:ext cx="303000" cy="303000"/>
          </a:xfrm>
          <a:prstGeom prst="rect">
            <a:avLst/>
          </a:prstGeom>
          <a:noFill/>
          <a:ln>
            <a:noFill/>
          </a:ln>
        </p:spPr>
      </p:pic>
      <p:pic>
        <p:nvPicPr>
          <p:cNvPr id="218" name="Google Shape;218;p27"/>
          <p:cNvPicPr preferRelativeResize="0"/>
          <p:nvPr/>
        </p:nvPicPr>
        <p:blipFill>
          <a:blip r:embed="rId73">
            <a:alphaModFix/>
          </a:blip>
          <a:stretch>
            <a:fillRect/>
          </a:stretch>
        </p:blipFill>
        <p:spPr>
          <a:xfrm>
            <a:off x="7679244" y="1924275"/>
            <a:ext cx="308400" cy="308400"/>
          </a:xfrm>
          <a:prstGeom prst="rect">
            <a:avLst/>
          </a:prstGeom>
          <a:noFill/>
          <a:ln>
            <a:noFill/>
          </a:ln>
        </p:spPr>
      </p:pic>
      <p:pic>
        <p:nvPicPr>
          <p:cNvPr id="219" name="Google Shape;219;p27"/>
          <p:cNvPicPr preferRelativeResize="0"/>
          <p:nvPr/>
        </p:nvPicPr>
        <p:blipFill>
          <a:blip r:embed="rId74">
            <a:alphaModFix/>
          </a:blip>
          <a:stretch>
            <a:fillRect/>
          </a:stretch>
        </p:blipFill>
        <p:spPr>
          <a:xfrm>
            <a:off x="7374200" y="1609325"/>
            <a:ext cx="308400" cy="308400"/>
          </a:xfrm>
          <a:prstGeom prst="rect">
            <a:avLst/>
          </a:prstGeom>
          <a:noFill/>
          <a:ln>
            <a:noFill/>
          </a:ln>
        </p:spPr>
      </p:pic>
      <p:pic>
        <p:nvPicPr>
          <p:cNvPr id="220" name="Google Shape;220;p27"/>
          <p:cNvPicPr preferRelativeResize="0"/>
          <p:nvPr/>
        </p:nvPicPr>
        <p:blipFill>
          <a:blip r:embed="rId75">
            <a:alphaModFix/>
          </a:blip>
          <a:stretch>
            <a:fillRect/>
          </a:stretch>
        </p:blipFill>
        <p:spPr>
          <a:xfrm>
            <a:off x="6808588" y="2228375"/>
            <a:ext cx="290450" cy="290450"/>
          </a:xfrm>
          <a:prstGeom prst="rect">
            <a:avLst/>
          </a:prstGeom>
          <a:noFill/>
          <a:ln>
            <a:noFill/>
          </a:ln>
        </p:spPr>
      </p:pic>
      <p:pic>
        <p:nvPicPr>
          <p:cNvPr id="221" name="Google Shape;221;p27"/>
          <p:cNvPicPr preferRelativeResize="0"/>
          <p:nvPr/>
        </p:nvPicPr>
        <p:blipFill>
          <a:blip r:embed="rId76">
            <a:alphaModFix/>
          </a:blip>
          <a:stretch>
            <a:fillRect/>
          </a:stretch>
        </p:blipFill>
        <p:spPr>
          <a:xfrm>
            <a:off x="7111775" y="2222225"/>
            <a:ext cx="280274" cy="2802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28"/>
          <p:cNvSpPr txBox="1"/>
          <p:nvPr>
            <p:ph type="title"/>
          </p:nvPr>
        </p:nvSpPr>
        <p:spPr>
          <a:xfrm>
            <a:off x="203250" y="3904600"/>
            <a:ext cx="8737500" cy="776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t>
            </a:r>
            <a:r>
              <a:rPr i="1" lang="en"/>
              <a:t>To escape and sit quietly on the beach - that’s my idea of paradise</a:t>
            </a:r>
            <a:r>
              <a:rPr lang="en"/>
              <a:t>”</a:t>
            </a:r>
            <a:endParaRPr/>
          </a:p>
        </p:txBody>
      </p:sp>
      <p:sp>
        <p:nvSpPr>
          <p:cNvPr id="227" name="Google Shape;227;p28"/>
          <p:cNvSpPr txBox="1"/>
          <p:nvPr>
            <p:ph idx="1" type="body"/>
          </p:nvPr>
        </p:nvSpPr>
        <p:spPr>
          <a:xfrm>
            <a:off x="6220050" y="4545975"/>
            <a:ext cx="2720700" cy="776700"/>
          </a:xfrm>
          <a:prstGeom prst="rect">
            <a:avLst/>
          </a:prstGeom>
        </p:spPr>
        <p:txBody>
          <a:bodyPr anchorCtr="0" anchor="t" bIns="91425" lIns="91425" spcFirstLastPara="1" rIns="91425" wrap="square" tIns="91425">
            <a:noAutofit/>
          </a:bodyPr>
          <a:lstStyle/>
          <a:p>
            <a:pPr indent="0" lvl="0" marL="0" rtl="0" algn="r">
              <a:lnSpc>
                <a:spcPct val="100000"/>
              </a:lnSpc>
              <a:spcBef>
                <a:spcPts val="0"/>
              </a:spcBef>
              <a:spcAft>
                <a:spcPts val="0"/>
              </a:spcAft>
              <a:buNone/>
            </a:pPr>
            <a:r>
              <a:rPr lang="en"/>
              <a:t>EMILIA WICKSTEAD</a:t>
            </a:r>
            <a:endParaRPr b="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9"/>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 &amp; CREDITS</a:t>
            </a:r>
            <a:endParaRPr/>
          </a:p>
        </p:txBody>
      </p:sp>
      <p:sp>
        <p:nvSpPr>
          <p:cNvPr id="233" name="Google Shape;233;p29"/>
          <p:cNvSpPr txBox="1"/>
          <p:nvPr>
            <p:ph idx="1" type="body"/>
          </p:nvPr>
        </p:nvSpPr>
        <p:spPr>
          <a:xfrm>
            <a:off x="167425" y="1592450"/>
            <a:ext cx="2583900" cy="329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317500" lvl="0" marL="457200" rtl="0" algn="l">
              <a:spcBef>
                <a:spcPts val="0"/>
              </a:spcBef>
              <a:spcAft>
                <a:spcPts val="0"/>
              </a:spcAft>
              <a:buSzPts val="1400"/>
              <a:buChar char="●"/>
            </a:pPr>
            <a:r>
              <a:rPr lang="en"/>
              <a:t>Presentation template by </a:t>
            </a:r>
            <a:r>
              <a:rPr lang="en" u="sng">
                <a:hlinkClick r:id="rId3"/>
              </a:rPr>
              <a:t>SlidesMedia</a:t>
            </a:r>
            <a:r>
              <a:rPr lang="en"/>
              <a:t>.</a:t>
            </a:r>
            <a:endParaRPr/>
          </a:p>
          <a:p>
            <a:pPr indent="-317500" lvl="0" marL="457200" rtl="0" algn="l">
              <a:spcBef>
                <a:spcPts val="0"/>
              </a:spcBef>
              <a:spcAft>
                <a:spcPts val="0"/>
              </a:spcAft>
              <a:buSzPts val="1400"/>
              <a:buChar char="●"/>
            </a:pPr>
            <a:r>
              <a:rPr lang="en"/>
              <a:t>Photographs by </a:t>
            </a:r>
            <a:r>
              <a:rPr lang="en" u="sng">
                <a:hlinkClick r:id="rId4"/>
              </a:rPr>
              <a:t>Unsplash</a:t>
            </a:r>
            <a:r>
              <a:rPr lang="en"/>
              <a:t>.</a:t>
            </a:r>
            <a:endParaRPr/>
          </a:p>
          <a:p>
            <a:pPr indent="-317500" lvl="0" marL="457200" rtl="0" algn="l">
              <a:spcBef>
                <a:spcPts val="0"/>
              </a:spcBef>
              <a:spcAft>
                <a:spcPts val="0"/>
              </a:spcAft>
              <a:buSzPts val="14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317500" lvl="0" marL="457200" rtl="0" algn="l">
              <a:spcBef>
                <a:spcPts val="0"/>
              </a:spcBef>
              <a:spcAft>
                <a:spcPts val="0"/>
              </a:spcAft>
              <a:buSzPts val="1400"/>
              <a:buChar char="●"/>
            </a:pPr>
            <a:r>
              <a:rPr lang="en"/>
              <a:t>Map by </a:t>
            </a:r>
            <a:r>
              <a:rPr lang="en" u="sng">
                <a:hlinkClick r:id="rId7"/>
              </a:rPr>
              <a:t>pngimage.net</a:t>
            </a:r>
            <a:endParaRPr/>
          </a:p>
        </p:txBody>
      </p:sp>
      <p:sp>
        <p:nvSpPr>
          <p:cNvPr id="234" name="Google Shape;234;p29"/>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Slides:</a:t>
            </a:r>
            <a:endParaRPr/>
          </a:p>
          <a:p>
            <a:pPr indent="-317500" lvl="0" marL="457200" rtl="0" algn="l">
              <a:spcBef>
                <a:spcPts val="0"/>
              </a:spcBef>
              <a:spcAft>
                <a:spcPts val="0"/>
              </a:spcAft>
              <a:buSzPts val="1400"/>
              <a:buChar char="●"/>
            </a:pPr>
            <a:r>
              <a:rPr lang="en"/>
              <a:t>Title: Bowly One</a:t>
            </a:r>
            <a:endParaRPr/>
          </a:p>
          <a:p>
            <a:pPr indent="-317500" lvl="0" marL="457200" rtl="0" algn="l">
              <a:spcBef>
                <a:spcPts val="0"/>
              </a:spcBef>
              <a:spcAft>
                <a:spcPts val="0"/>
              </a:spcAft>
              <a:buSzPts val="1400"/>
              <a:buChar char="●"/>
            </a:pPr>
            <a:r>
              <a:rPr lang="en"/>
              <a:t>Body: Roboto</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317500" lvl="0" marL="457200" rtl="0" algn="l">
              <a:spcBef>
                <a:spcPts val="0"/>
              </a:spcBef>
              <a:spcAft>
                <a:spcPts val="0"/>
              </a:spcAft>
              <a:buClr>
                <a:srgbClr val="FCBE01"/>
              </a:buClr>
              <a:buSzPts val="1400"/>
              <a:buChar char="●"/>
            </a:pPr>
            <a:r>
              <a:rPr lang="en" u="sng">
                <a:solidFill>
                  <a:srgbClr val="FCBE01"/>
                </a:solidFill>
                <a:hlinkClick r:id="rId8"/>
              </a:rPr>
              <a:t>https://fonts.google.com/specimen/Bowly+One</a:t>
            </a:r>
            <a:endParaRPr>
              <a:solidFill>
                <a:srgbClr val="FCBE01"/>
              </a:solidFill>
            </a:endParaRPr>
          </a:p>
          <a:p>
            <a:pPr indent="-317500" lvl="0" marL="457200" rtl="0" algn="l">
              <a:spcBef>
                <a:spcPts val="0"/>
              </a:spcBef>
              <a:spcAft>
                <a:spcPts val="0"/>
              </a:spcAft>
              <a:buClr>
                <a:srgbClr val="FCBE01"/>
              </a:buClr>
              <a:buSzPts val="1400"/>
              <a:buChar char="●"/>
            </a:pPr>
            <a:r>
              <a:rPr lang="en" u="sng">
                <a:solidFill>
                  <a:srgbClr val="FCBE01"/>
                </a:solidFill>
                <a:hlinkClick r:id="rId9"/>
              </a:rPr>
              <a:t>https://fonts.google.com/specimen/Roboto</a:t>
            </a:r>
            <a:endParaRPr>
              <a:solidFill>
                <a:srgbClr val="FCBE01"/>
              </a:solidFill>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5"/>
          <p:cNvSpPr txBox="1"/>
          <p:nvPr>
            <p:ph type="title"/>
          </p:nvPr>
        </p:nvSpPr>
        <p:spPr>
          <a:xfrm>
            <a:off x="2149125" y="2102900"/>
            <a:ext cx="4932600" cy="95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TITLE OR HEADLINE SLIDE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6"/>
          <p:cNvSpPr txBox="1"/>
          <p:nvPr>
            <p:ph type="title"/>
          </p:nvPr>
        </p:nvSpPr>
        <p:spPr>
          <a:xfrm>
            <a:off x="252225" y="179875"/>
            <a:ext cx="68613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INSTRUCTIONS FOR USE THIS PRESENTATION</a:t>
            </a:r>
            <a:endParaRPr/>
          </a:p>
        </p:txBody>
      </p:sp>
      <p:sp>
        <p:nvSpPr>
          <p:cNvPr id="69" name="Google Shape;69;p16"/>
          <p:cNvSpPr txBox="1"/>
          <p:nvPr>
            <p:ph idx="1" type="body"/>
          </p:nvPr>
        </p:nvSpPr>
        <p:spPr>
          <a:xfrm>
            <a:off x="252225" y="1068775"/>
            <a:ext cx="3246000" cy="3891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500">
                <a:solidFill>
                  <a:srgbClr val="FCBE01"/>
                </a:solidFill>
              </a:rPr>
              <a:t>Edit in Google Slides</a:t>
            </a:r>
            <a:endParaRPr b="1" sz="1500">
              <a:solidFill>
                <a:srgbClr val="FCBE01"/>
              </a:solidFill>
            </a:endParaRPr>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“Use theme on Google Slides”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70" name="Google Shape;70;p16"/>
          <p:cNvSpPr txBox="1"/>
          <p:nvPr/>
        </p:nvSpPr>
        <p:spPr>
          <a:xfrm>
            <a:off x="0" y="4735950"/>
            <a:ext cx="9144000" cy="407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800">
                <a:solidFill>
                  <a:srgbClr val="FFFFFF"/>
                </a:solidFill>
                <a:latin typeface="Abel"/>
                <a:ea typeface="Abel"/>
                <a:cs typeface="Abel"/>
                <a:sym typeface="Abel"/>
              </a:rPr>
              <a:t>More info about this templates and Creative Commons Attribution license in </a:t>
            </a:r>
            <a:r>
              <a:rPr lang="en" sz="800" u="sng">
                <a:solidFill>
                  <a:srgbClr val="FFFFFF"/>
                </a:solidFill>
                <a:latin typeface="Abel"/>
                <a:ea typeface="Abel"/>
                <a:cs typeface="Abel"/>
                <a:sym typeface="Abel"/>
                <a:hlinkClick r:id="rId3"/>
              </a:rPr>
              <a:t>https://slidesmedia.com</a:t>
            </a:r>
            <a:r>
              <a:rPr lang="en" sz="800">
                <a:solidFill>
                  <a:srgbClr val="FFFFFF"/>
                </a:solidFill>
                <a:latin typeface="Abel"/>
                <a:ea typeface="Abel"/>
                <a:cs typeface="Abel"/>
                <a:sym typeface="Abel"/>
              </a:rPr>
              <a:t>.</a:t>
            </a:r>
            <a:br>
              <a:rPr lang="en" sz="800">
                <a:solidFill>
                  <a:srgbClr val="FFFFFF"/>
                </a:solidFill>
                <a:latin typeface="Abel"/>
                <a:ea typeface="Abel"/>
                <a:cs typeface="Abel"/>
                <a:sym typeface="Abel"/>
              </a:rPr>
            </a:br>
            <a:r>
              <a:rPr lang="en" sz="800">
                <a:solidFill>
                  <a:srgbClr val="FFFFFF"/>
                </a:solidFill>
                <a:latin typeface="Abel"/>
                <a:ea typeface="Abel"/>
                <a:cs typeface="Abel"/>
                <a:sym typeface="Abel"/>
              </a:rPr>
              <a:t>You can remove our Credits slide or mention to SlidesMedia but I love is you credit our site.</a:t>
            </a:r>
            <a:endParaRPr sz="800">
              <a:solidFill>
                <a:srgbClr val="FFFFFF"/>
              </a:solidFill>
              <a:latin typeface="Abel"/>
              <a:ea typeface="Abel"/>
              <a:cs typeface="Abel"/>
              <a:sym typeface="Abel"/>
            </a:endParaRPr>
          </a:p>
        </p:txBody>
      </p:sp>
      <p:sp>
        <p:nvSpPr>
          <p:cNvPr id="71" name="Google Shape;71;p16"/>
          <p:cNvSpPr txBox="1"/>
          <p:nvPr>
            <p:ph idx="2" type="body"/>
          </p:nvPr>
        </p:nvSpPr>
        <p:spPr>
          <a:xfrm>
            <a:off x="3730125" y="1147375"/>
            <a:ext cx="3335400" cy="381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500">
                <a:solidFill>
                  <a:srgbClr val="FCBE01"/>
                </a:solidFill>
              </a:rPr>
              <a:t>Export &amp; edit in MS Powerpoint®</a:t>
            </a:r>
            <a:endParaRPr b="1" sz="1400">
              <a:solidFill>
                <a:srgbClr val="FCBE01"/>
              </a:solidFill>
            </a:endParaRPr>
          </a:p>
          <a:p>
            <a:pPr indent="0" lvl="0" marL="0" rtl="0" algn="l">
              <a:spcBef>
                <a:spcPts val="1600"/>
              </a:spcBef>
              <a:spcAft>
                <a:spcPts val="0"/>
              </a:spcAft>
              <a:buClr>
                <a:schemeClr val="dk1"/>
              </a:buClr>
              <a:buSzPts val="1100"/>
              <a:buFont typeface="Arial"/>
              <a:buNone/>
            </a:pPr>
            <a:r>
              <a:rPr lang="en"/>
              <a:t>Please click on the button “Download for Powerpoint” under the presentation preview.</a:t>
            </a:r>
            <a:endParaRPr/>
          </a:p>
          <a:p>
            <a:pPr indent="0" lvl="0" marL="0" rtl="0" algn="l">
              <a:spcBef>
                <a:spcPts val="1600"/>
              </a:spcBef>
              <a:spcAft>
                <a:spcPts val="0"/>
              </a:spcAft>
              <a:buClr>
                <a:schemeClr val="dk1"/>
              </a:buClr>
              <a:buSzPts val="1100"/>
              <a:buFont typeface="Arial"/>
              <a:buNone/>
            </a:pPr>
            <a:r>
              <a:rPr lang="en"/>
              <a:t>On click you will download a copy in .pptx file format of this presentation on your Google Drive and will be able to edit, add or delete any slides.</a:t>
            </a:r>
            <a:endParaRPr/>
          </a:p>
          <a:p>
            <a:pPr indent="0" lvl="0" marL="0" rtl="0" algn="l">
              <a:spcBef>
                <a:spcPts val="1600"/>
              </a:spcBef>
              <a:spcAft>
                <a:spcPts val="0"/>
              </a:spcAft>
              <a:buClr>
                <a:schemeClr val="dk1"/>
              </a:buClr>
              <a:buSzPts val="1100"/>
              <a:buFont typeface="Arial"/>
              <a:buNone/>
            </a:pPr>
            <a:r>
              <a:rPr lang="en"/>
              <a:t>Remember to download and install the fonts used in this presentation. You can find the links to the font files download in the “Design notes slide”.</a:t>
            </a:r>
            <a:endParaRPr sz="1200"/>
          </a:p>
          <a:p>
            <a:pPr indent="0" lvl="0" marL="0" rtl="0" algn="l">
              <a:spcBef>
                <a:spcPts val="1600"/>
              </a:spcBef>
              <a:spcAft>
                <a:spcPts val="0"/>
              </a:spcAft>
              <a:buClr>
                <a:schemeClr val="dk1"/>
              </a:buClr>
              <a:buSzPts val="1100"/>
              <a:buFont typeface="Arial"/>
              <a:buNone/>
            </a:pPr>
            <a:r>
              <a:t/>
            </a:r>
            <a:endParaRPr/>
          </a:p>
          <a:p>
            <a:pPr indent="0" lvl="0" marL="0" rtl="0" algn="just">
              <a:spcBef>
                <a:spcPts val="16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7"/>
          <p:cNvSpPr txBox="1"/>
          <p:nvPr>
            <p:ph idx="1" type="body"/>
          </p:nvPr>
        </p:nvSpPr>
        <p:spPr>
          <a:xfrm>
            <a:off x="3308525" y="1247950"/>
            <a:ext cx="5445600" cy="63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0" lang="en"/>
              <a:t>Hello, I’m </a:t>
            </a:r>
            <a:r>
              <a:rPr lang="en"/>
              <a:t>Sonia Chang</a:t>
            </a:r>
            <a:endParaRPr b="0"/>
          </a:p>
          <a:p>
            <a:pPr indent="0" lvl="0" marL="0" rtl="0" algn="l">
              <a:spcBef>
                <a:spcPts val="1600"/>
              </a:spcBef>
              <a:spcAft>
                <a:spcPts val="1200"/>
              </a:spcAft>
              <a:buNone/>
            </a:pPr>
            <a:r>
              <a:t/>
            </a:r>
            <a:endParaRPr b="0"/>
          </a:p>
        </p:txBody>
      </p:sp>
      <p:sp>
        <p:nvSpPr>
          <p:cNvPr id="77" name="Google Shape;77;p17"/>
          <p:cNvSpPr txBox="1"/>
          <p:nvPr>
            <p:ph idx="2" type="subTitle"/>
          </p:nvPr>
        </p:nvSpPr>
        <p:spPr>
          <a:xfrm>
            <a:off x="3308525" y="1743350"/>
            <a:ext cx="4964400" cy="102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CEO of Company Example Inc.</a:t>
            </a:r>
            <a:br>
              <a:rPr lang="en"/>
            </a:br>
            <a:r>
              <a:rPr lang="en">
                <a:solidFill>
                  <a:srgbClr val="FCBE01"/>
                </a:solidFill>
              </a:rPr>
              <a:t>@soniiachang</a:t>
            </a:r>
            <a:endParaRPr>
              <a:solidFill>
                <a:srgbClr val="FCBE01"/>
              </a:solidFill>
            </a:endParaRPr>
          </a:p>
          <a:p>
            <a:pPr indent="0" lvl="0" marL="0" rtl="0" algn="l">
              <a:spcBef>
                <a:spcPts val="1600"/>
              </a:spcBef>
              <a:spcAft>
                <a:spcPts val="1600"/>
              </a:spcAft>
              <a:buNone/>
            </a:pPr>
            <a:r>
              <a:rPr lang="en"/>
              <a:t>&lt;3</a:t>
            </a:r>
            <a:endParaRPr/>
          </a:p>
        </p:txBody>
      </p:sp>
      <p:pic>
        <p:nvPicPr>
          <p:cNvPr id="78" name="Google Shape;78;p17"/>
          <p:cNvPicPr preferRelativeResize="0"/>
          <p:nvPr/>
        </p:nvPicPr>
        <p:blipFill>
          <a:blip r:embed="rId3">
            <a:alphaModFix/>
          </a:blip>
          <a:stretch>
            <a:fillRect/>
          </a:stretch>
        </p:blipFill>
        <p:spPr>
          <a:xfrm>
            <a:off x="819800" y="1247950"/>
            <a:ext cx="1569075" cy="15690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8"/>
          <p:cNvSpPr txBox="1"/>
          <p:nvPr>
            <p:ph type="title"/>
          </p:nvPr>
        </p:nvSpPr>
        <p:spPr>
          <a:xfrm>
            <a:off x="4246575" y="179875"/>
            <a:ext cx="46272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84" name="Google Shape;84;p18"/>
          <p:cNvSpPr txBox="1"/>
          <p:nvPr>
            <p:ph idx="1" type="body"/>
          </p:nvPr>
        </p:nvSpPr>
        <p:spPr>
          <a:xfrm>
            <a:off x="4246575" y="784200"/>
            <a:ext cx="4627200" cy="41757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9"/>
          <p:cNvSpPr txBox="1"/>
          <p:nvPr>
            <p:ph type="title"/>
          </p:nvPr>
        </p:nvSpPr>
        <p:spPr>
          <a:xfrm>
            <a:off x="252225" y="179875"/>
            <a:ext cx="68613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POINT 2 COLUMNS</a:t>
            </a:r>
            <a:endParaRPr/>
          </a:p>
        </p:txBody>
      </p:sp>
      <p:sp>
        <p:nvSpPr>
          <p:cNvPr id="90" name="Google Shape;90;p19"/>
          <p:cNvSpPr txBox="1"/>
          <p:nvPr>
            <p:ph idx="1" type="body"/>
          </p:nvPr>
        </p:nvSpPr>
        <p:spPr>
          <a:xfrm>
            <a:off x="252225" y="872025"/>
            <a:ext cx="3246000" cy="4088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l">
              <a:spcBef>
                <a:spcPts val="0"/>
              </a:spcBef>
              <a:spcAft>
                <a:spcPts val="0"/>
              </a:spcAft>
              <a:buNone/>
            </a:pPr>
            <a:r>
              <a:rPr lang="en"/>
              <a:t>Consectetur adipiscing elit, sed do eiusmod tempor incididunt ut labore et dolore magna aliqua.</a:t>
            </a:r>
            <a:endParaRPr/>
          </a:p>
          <a:p>
            <a:pPr indent="0" lvl="0" marL="0" rtl="0" algn="l">
              <a:spcBef>
                <a:spcPts val="1200"/>
              </a:spcBef>
              <a:spcAft>
                <a:spcPts val="1200"/>
              </a:spcAft>
              <a:buNone/>
            </a:pPr>
            <a:r>
              <a:rPr lang="en"/>
              <a:t>Lorem ipsum dolor sit amet, consectetur adipiscing elit. Proin at placerat tortor. Duis ullamcorper, dui at accumsan lobortis, odio sapien maximus augue, sed aliquet mi mi feugiat lectus.</a:t>
            </a:r>
            <a:endParaRPr/>
          </a:p>
        </p:txBody>
      </p:sp>
      <p:sp>
        <p:nvSpPr>
          <p:cNvPr id="91" name="Google Shape;91;p19"/>
          <p:cNvSpPr txBox="1"/>
          <p:nvPr>
            <p:ph idx="2" type="body"/>
          </p:nvPr>
        </p:nvSpPr>
        <p:spPr>
          <a:xfrm>
            <a:off x="3730125" y="871675"/>
            <a:ext cx="3335400" cy="408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 Consectetur adipiscing elit, sed do eiusmod tempor incididunt ut labore et dolore magna aliqua.</a:t>
            </a:r>
            <a:endParaRPr/>
          </a:p>
          <a:p>
            <a:pPr indent="0" lvl="0" marL="0" rtl="0" algn="l">
              <a:spcBef>
                <a:spcPts val="1600"/>
              </a:spcBef>
              <a:spcAft>
                <a:spcPts val="1200"/>
              </a:spcAft>
              <a:buNone/>
            </a:pPr>
            <a:r>
              <a:rPr lang="en"/>
              <a:t>Lorem ipsum dolor sit amet, consectetur adipiscing elit. Proin at placerat tortor. Duis ullamcorper, dui at accumsan lobortis, odio sapien maximus augue, sed aliquet mi mi feugiat lectus. Fusce fermentum molestie eros et mattis.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0"/>
          <p:cNvSpPr txBox="1"/>
          <p:nvPr>
            <p:ph type="title"/>
          </p:nvPr>
        </p:nvSpPr>
        <p:spPr>
          <a:xfrm>
            <a:off x="252225" y="179875"/>
            <a:ext cx="8652900" cy="96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TWO OR THREE COLUMNS</a:t>
            </a:r>
            <a:endParaRPr/>
          </a:p>
        </p:txBody>
      </p:sp>
      <p:sp>
        <p:nvSpPr>
          <p:cNvPr id="97" name="Google Shape;97;p20"/>
          <p:cNvSpPr txBox="1"/>
          <p:nvPr>
            <p:ph idx="1" type="body"/>
          </p:nvPr>
        </p:nvSpPr>
        <p:spPr>
          <a:xfrm>
            <a:off x="252225" y="848275"/>
            <a:ext cx="2624100" cy="247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sed do eiusmod tempor incididunt ut labore et dolore magna aliqua</a:t>
            </a:r>
            <a:endParaRPr/>
          </a:p>
          <a:p>
            <a:pPr indent="0" lvl="0" marL="0" rtl="0" algn="l">
              <a:spcBef>
                <a:spcPts val="0"/>
              </a:spcBef>
              <a:spcAft>
                <a:spcPts val="0"/>
              </a:spcAft>
              <a:buNone/>
            </a:pPr>
            <a:r>
              <a:rPr lang="en"/>
              <a:t>Incididunt ut labore et dolore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Consectetur adipiscing,  incididunt ut labore et dolore magna aliqua. </a:t>
            </a:r>
            <a:endParaRPr/>
          </a:p>
        </p:txBody>
      </p:sp>
      <p:sp>
        <p:nvSpPr>
          <p:cNvPr id="98" name="Google Shape;98;p20"/>
          <p:cNvSpPr txBox="1"/>
          <p:nvPr>
            <p:ph idx="2" type="body"/>
          </p:nvPr>
        </p:nvSpPr>
        <p:spPr>
          <a:xfrm>
            <a:off x="3176650" y="848275"/>
            <a:ext cx="2624100" cy="247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a:t>
            </a:r>
            <a:endParaRPr/>
          </a:p>
        </p:txBody>
      </p:sp>
      <p:sp>
        <p:nvSpPr>
          <p:cNvPr id="99" name="Google Shape;99;p20"/>
          <p:cNvSpPr txBox="1"/>
          <p:nvPr>
            <p:ph idx="3" type="body"/>
          </p:nvPr>
        </p:nvSpPr>
        <p:spPr>
          <a:xfrm>
            <a:off x="6281025" y="848275"/>
            <a:ext cx="2624100" cy="247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Incididunt ut labore et dolore. Nulla faucibus molestie lorem, eu posuere ipsum maximus sed.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1"/>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0" lang="en"/>
              <a:t>BIG CONCEPT</a:t>
            </a:r>
            <a:endParaRPr b="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2"/>
          <p:cNvSpPr txBox="1"/>
          <p:nvPr>
            <p:ph idx="1" type="body"/>
          </p:nvPr>
        </p:nvSpPr>
        <p:spPr>
          <a:xfrm>
            <a:off x="188525" y="215050"/>
            <a:ext cx="3900000" cy="309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l">
              <a:spcBef>
                <a:spcPts val="1600"/>
              </a:spcBef>
              <a:spcAft>
                <a:spcPts val="1600"/>
              </a:spcAft>
              <a:buClr>
                <a:schemeClr val="dk1"/>
              </a:buClr>
              <a:buSzPts val="1100"/>
              <a:buFont typeface="Arial"/>
              <a:buNone/>
            </a:pPr>
            <a:r>
              <a:rPr lang="en"/>
              <a:t>Integer sed elit ut magna accumsan aliquam vitae eget elit.</a:t>
            </a:r>
            <a:endParaRPr/>
          </a:p>
        </p:txBody>
      </p:sp>
      <p:pic>
        <p:nvPicPr>
          <p:cNvPr id="110" name="Google Shape;110;p22"/>
          <p:cNvPicPr preferRelativeResize="0"/>
          <p:nvPr/>
        </p:nvPicPr>
        <p:blipFill>
          <a:blip r:embed="rId3">
            <a:alphaModFix/>
          </a:blip>
          <a:stretch>
            <a:fillRect/>
          </a:stretch>
        </p:blipFill>
        <p:spPr>
          <a:xfrm>
            <a:off x="4230309" y="163350"/>
            <a:ext cx="4662790" cy="30987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Verano">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