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  <p:embeddedFont>
      <p:font typeface="Playfair Display"/>
      <p:regular r:id="rId40"/>
      <p:bold r:id="rId41"/>
      <p:italic r:id="rId42"/>
      <p:boldItalic r:id="rId43"/>
    </p:embeddedFont>
    <p:embeddedFont>
      <p:font typeface="Montserrat"/>
      <p:regular r:id="rId44"/>
      <p:bold r:id="rId45"/>
      <p:italic r:id="rId46"/>
      <p:boldItalic r:id="rId47"/>
    </p:embeddedFont>
    <p:embeddedFont>
      <p:font typeface="Raleway Thin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E3E1CC9-DDB0-4D97-A537-8F86C3FCD983}">
  <a:tblStyle styleId="{AE3E1CC9-DDB0-4D97-A537-8F86C3FCD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regular.fntdata"/><Relationship Id="rId42" Type="http://schemas.openxmlformats.org/officeDocument/2006/relationships/font" Target="fonts/PlayfairDisplay-italic.fntdata"/><Relationship Id="rId41" Type="http://schemas.openxmlformats.org/officeDocument/2006/relationships/font" Target="fonts/PlayfairDisplay-bold.fntdata"/><Relationship Id="rId44" Type="http://schemas.openxmlformats.org/officeDocument/2006/relationships/font" Target="fonts/Montserrat-regular.fntdata"/><Relationship Id="rId43" Type="http://schemas.openxmlformats.org/officeDocument/2006/relationships/font" Target="fonts/PlayfairDisplay-boldItalic.fntdata"/><Relationship Id="rId46" Type="http://schemas.openxmlformats.org/officeDocument/2006/relationships/font" Target="fonts/Montserrat-italic.fntdata"/><Relationship Id="rId45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Thin-regular.fntdata"/><Relationship Id="rId47" Type="http://schemas.openxmlformats.org/officeDocument/2006/relationships/font" Target="fonts/Montserrat-boldItalic.fntdata"/><Relationship Id="rId49" Type="http://schemas.openxmlformats.org/officeDocument/2006/relationships/font" Target="fonts/RalewayThin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Raleway-bold.fntdata"/><Relationship Id="rId36" Type="http://schemas.openxmlformats.org/officeDocument/2006/relationships/font" Target="fonts/Raleway-regular.fntdata"/><Relationship Id="rId39" Type="http://schemas.openxmlformats.org/officeDocument/2006/relationships/font" Target="fonts/Raleway-boldItalic.fntdata"/><Relationship Id="rId38" Type="http://schemas.openxmlformats.org/officeDocument/2006/relationships/font" Target="fonts/Raleway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alewayThin-boldItalic.fntdata"/><Relationship Id="rId50" Type="http://schemas.openxmlformats.org/officeDocument/2006/relationships/font" Target="fonts/RalewayThin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77bf7c7c92_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77bf7c7c92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9" name="Google Shape;130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61ef277116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61ef27711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1915625"/>
            <a:ext cx="5727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 rot="-5400000">
            <a:off x="4466275" y="-1238838"/>
            <a:ext cx="211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flipH="1" rot="10800000">
            <a:off x="0" y="3420048"/>
            <a:ext cx="9144000" cy="173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 rot="-5400000">
            <a:off x="4517850" y="-385729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0" y="709150"/>
            <a:ext cx="9144000" cy="443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1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mplete image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2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2"/>
          <p:cNvSpPr/>
          <p:nvPr/>
        </p:nvSpPr>
        <p:spPr>
          <a:xfrm rot="-5400000">
            <a:off x="4497713" y="243900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2"/>
          <p:cNvSpPr/>
          <p:nvPr/>
        </p:nvSpPr>
        <p:spPr>
          <a:xfrm flipH="1" rot="10800000">
            <a:off x="-50" y="4813802"/>
            <a:ext cx="9144000" cy="32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-5400000">
            <a:off x="4497775" y="-2041588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flipH="1" rot="10800000">
            <a:off x="0" y="2571593"/>
            <a:ext cx="9144000" cy="257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3031150"/>
            <a:ext cx="455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685800" y="4135454"/>
            <a:ext cx="4558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-5400000">
            <a:off x="4497775" y="-1112255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0" y="-25"/>
            <a:ext cx="9144000" cy="341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649050" y="503675"/>
            <a:ext cx="5845800" cy="291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55600" lvl="1" marL="9144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55600" lvl="2" marL="13716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55600" lvl="3" marL="18288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55600" lvl="4" marL="22860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55600" lvl="5" marL="2743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55600" lvl="6" marL="32004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55600" lvl="7" marL="36576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55600" lvl="8" marL="411480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3593400" y="1914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1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4800">
              <a:solidFill>
                <a:srgbClr val="00001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" name="Google Shape;30;p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∙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 flipH="1" rot="10800000">
            <a:off x="4543625" y="-5"/>
            <a:ext cx="1482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" name="Google Shape;36;p6"/>
          <p:cNvCxnSpPr/>
          <p:nvPr/>
        </p:nvCxnSpPr>
        <p:spPr>
          <a:xfrm>
            <a:off x="365850" y="4813675"/>
            <a:ext cx="38403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∙"/>
              <a:defRPr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" name="Google Shape;45;p7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" name="Google Shape;46;p7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593687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4688285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" name="Google Shape;55;p8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" name="Google Shape;56;p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593575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58" name="Google Shape;58;p8"/>
          <p:cNvSpPr txBox="1"/>
          <p:nvPr>
            <p:ph idx="2" type="body"/>
          </p:nvPr>
        </p:nvSpPr>
        <p:spPr>
          <a:xfrm>
            <a:off x="3267919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59" name="Google Shape;59;p8"/>
          <p:cNvSpPr txBox="1"/>
          <p:nvPr>
            <p:ph idx="3" type="body"/>
          </p:nvPr>
        </p:nvSpPr>
        <p:spPr>
          <a:xfrm>
            <a:off x="5942264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9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6" name="Google Shape;66;p9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 rot="-5400000">
            <a:off x="4517850" y="-385729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0" y="709150"/>
            <a:ext cx="9144000" cy="443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30200" lvl="1" marL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indent="-330200" lvl="2" marL="1371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indent="-330200" lvl="3" marL="1828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indent="-330200" lvl="4" marL="2286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indent="-330200" lvl="5" marL="2743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indent="-330200" lvl="6" marL="3200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indent="-330200" lvl="7" marL="3657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indent="-330200" lvl="8" marL="411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Thin"/>
              <a:buChar char="∙"/>
              <a:defRPr sz="16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raleway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685800" y="1915625"/>
            <a:ext cx="5727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87" name="Google Shape;187;p22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88" name="Google Shape;188;p22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9" name="Google Shape;189;p22"/>
          <p:cNvGrpSpPr/>
          <p:nvPr/>
        </p:nvGrpSpPr>
        <p:grpSpPr>
          <a:xfrm>
            <a:off x="6327575" y="2125756"/>
            <a:ext cx="1071545" cy="891984"/>
            <a:chOff x="1247825" y="322750"/>
            <a:chExt cx="443300" cy="369000"/>
          </a:xfrm>
        </p:grpSpPr>
        <p:sp>
          <p:nvSpPr>
            <p:cNvPr id="190" name="Google Shape;190;p22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2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2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2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/>
          <p:cNvSpPr txBox="1"/>
          <p:nvPr>
            <p:ph idx="4294967295" type="title"/>
          </p:nvPr>
        </p:nvSpPr>
        <p:spPr>
          <a:xfrm>
            <a:off x="0" y="682250"/>
            <a:ext cx="9144000" cy="41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200" name="Google Shape;200;p23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1" name="Google Shape;201;p23"/>
          <p:cNvGrpSpPr/>
          <p:nvPr/>
        </p:nvGrpSpPr>
        <p:grpSpPr>
          <a:xfrm>
            <a:off x="4284003" y="1854302"/>
            <a:ext cx="576071" cy="506506"/>
            <a:chOff x="1929775" y="320925"/>
            <a:chExt cx="423800" cy="372650"/>
          </a:xfrm>
        </p:grpSpPr>
        <p:sp>
          <p:nvSpPr>
            <p:cNvPr id="202" name="Google Shape;202;p23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4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12" name="Google Shape;212;p24"/>
          <p:cNvSpPr/>
          <p:nvPr/>
        </p:nvSpPr>
        <p:spPr>
          <a:xfrm>
            <a:off x="3516725" y="2037125"/>
            <a:ext cx="2133000" cy="2133000"/>
          </a:xfrm>
          <a:prstGeom prst="ellipse">
            <a:avLst/>
          </a:prstGeom>
          <a:noFill/>
          <a:ln cap="flat" cmpd="sng" w="9525">
            <a:solidFill>
              <a:srgbClr val="11111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Gray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13" name="Google Shape;213;p24"/>
          <p:cNvSpPr/>
          <p:nvPr/>
        </p:nvSpPr>
        <p:spPr>
          <a:xfrm>
            <a:off x="1694600" y="2037125"/>
            <a:ext cx="2133000" cy="2133000"/>
          </a:xfrm>
          <a:prstGeom prst="ellipse">
            <a:avLst/>
          </a:prstGeom>
          <a:noFill/>
          <a:ln cap="flat" cmpd="sng" w="9525">
            <a:solidFill>
              <a:srgbClr val="11111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White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14" name="Google Shape;214;p24"/>
          <p:cNvSpPr/>
          <p:nvPr/>
        </p:nvSpPr>
        <p:spPr>
          <a:xfrm>
            <a:off x="5338850" y="2037125"/>
            <a:ext cx="2133000" cy="2133000"/>
          </a:xfrm>
          <a:prstGeom prst="ellipse">
            <a:avLst/>
          </a:prstGeom>
          <a:noFill/>
          <a:ln cap="flat" cmpd="sng" w="9525">
            <a:solidFill>
              <a:srgbClr val="11111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Black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15" name="Google Shape;215;p2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6" name="Google Shape;216;p24"/>
          <p:cNvGrpSpPr/>
          <p:nvPr/>
        </p:nvGrpSpPr>
        <p:grpSpPr>
          <a:xfrm>
            <a:off x="4476072" y="873677"/>
            <a:ext cx="191608" cy="303780"/>
            <a:chOff x="6718575" y="2318625"/>
            <a:chExt cx="256950" cy="407375"/>
          </a:xfrm>
        </p:grpSpPr>
        <p:sp>
          <p:nvSpPr>
            <p:cNvPr id="217" name="Google Shape;217;p2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30" name="Google Shape;230;p25"/>
          <p:cNvGraphicFramePr/>
          <p:nvPr/>
        </p:nvGraphicFramePr>
        <p:xfrm>
          <a:off x="1675350" y="17754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{AE3E1CC9-DDB0-4D97-A537-8F86C3FCD983}</a:tableStyleId>
              </a:tblPr>
              <a:tblGrid>
                <a:gridCol w="1448325"/>
                <a:gridCol w="1448325"/>
                <a:gridCol w="1448325"/>
                <a:gridCol w="1448325"/>
              </a:tblGrid>
              <a:tr h="64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</a:t>
                      </a:r>
                      <a:endParaRPr sz="1100"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B</a:t>
                      </a:r>
                      <a:endParaRPr sz="1100"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</a:t>
                      </a:r>
                      <a:endParaRPr sz="1100"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Yellow</a:t>
                      </a:r>
                      <a:endParaRPr sz="1100">
                        <a:solidFill>
                          <a:srgbClr val="11111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10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20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7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Blue</a:t>
                      </a:r>
                      <a:endParaRPr sz="1100">
                        <a:solidFill>
                          <a:srgbClr val="11111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30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15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10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11111"/>
                          </a:solidFill>
                          <a:latin typeface="Playfair Display"/>
                          <a:ea typeface="Playfair Display"/>
                          <a:cs typeface="Playfair Display"/>
                          <a:sym typeface="Playfair Display"/>
                        </a:rPr>
                        <a:t>Orange</a:t>
                      </a:r>
                      <a:endParaRPr sz="1100">
                        <a:solidFill>
                          <a:srgbClr val="111111"/>
                        </a:solidFill>
                        <a:latin typeface="Playfair Display"/>
                        <a:ea typeface="Playfair Display"/>
                        <a:cs typeface="Playfair Display"/>
                        <a:sym typeface="Playfair Displ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5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24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1111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16</a:t>
                      </a:r>
                      <a:endParaRPr>
                        <a:solidFill>
                          <a:srgbClr val="11111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11111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1111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231" name="Google Shape;231;p2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2" name="Google Shape;232;p25"/>
          <p:cNvGrpSpPr/>
          <p:nvPr/>
        </p:nvGrpSpPr>
        <p:grpSpPr>
          <a:xfrm>
            <a:off x="4407964" y="857831"/>
            <a:ext cx="327828" cy="327828"/>
            <a:chOff x="2594050" y="1631825"/>
            <a:chExt cx="439625" cy="439625"/>
          </a:xfrm>
        </p:grpSpPr>
        <p:sp>
          <p:nvSpPr>
            <p:cNvPr id="233" name="Google Shape;233;p25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5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5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/>
          <p:nvPr/>
        </p:nvSpPr>
        <p:spPr>
          <a:xfrm>
            <a:off x="872252" y="974125"/>
            <a:ext cx="7399496" cy="352495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6"/>
          <p:cNvSpPr txBox="1"/>
          <p:nvPr>
            <p:ph idx="4294967295"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43" name="Google Shape;243;p26"/>
          <p:cNvSpPr/>
          <p:nvPr/>
        </p:nvSpPr>
        <p:spPr>
          <a:xfrm>
            <a:off x="2160025" y="1799225"/>
            <a:ext cx="6429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our office</a:t>
            </a:r>
            <a:endParaRPr sz="8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44" name="Google Shape;244;p26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26"/>
          <p:cNvSpPr/>
          <p:nvPr/>
        </p:nvSpPr>
        <p:spPr>
          <a:xfrm>
            <a:off x="1480325" y="2135175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6"/>
          <p:cNvSpPr/>
          <p:nvPr/>
        </p:nvSpPr>
        <p:spPr>
          <a:xfrm>
            <a:off x="3024350" y="3590500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6"/>
          <p:cNvSpPr/>
          <p:nvPr/>
        </p:nvSpPr>
        <p:spPr>
          <a:xfrm>
            <a:off x="3940743" y="1919890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6"/>
          <p:cNvSpPr/>
          <p:nvPr/>
        </p:nvSpPr>
        <p:spPr>
          <a:xfrm>
            <a:off x="4604775" y="3854375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6"/>
          <p:cNvSpPr/>
          <p:nvPr/>
        </p:nvSpPr>
        <p:spPr>
          <a:xfrm>
            <a:off x="6544450" y="2410525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6"/>
          <p:cNvSpPr/>
          <p:nvPr/>
        </p:nvSpPr>
        <p:spPr>
          <a:xfrm>
            <a:off x="7085675" y="3899950"/>
            <a:ext cx="102300" cy="102300"/>
          </a:xfrm>
          <a:prstGeom prst="flowChartSummingJunction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7"/>
          <p:cNvSpPr txBox="1"/>
          <p:nvPr>
            <p:ph idx="4294967295"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56" name="Google Shape;256;p27"/>
          <p:cNvSpPr txBox="1"/>
          <p:nvPr>
            <p:ph idx="4294967295" type="subTitle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7" name="Google Shape;257;p2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8" name="Google Shape;258;p27"/>
          <p:cNvGrpSpPr/>
          <p:nvPr/>
        </p:nvGrpSpPr>
        <p:grpSpPr>
          <a:xfrm>
            <a:off x="4324137" y="1503458"/>
            <a:ext cx="495483" cy="440203"/>
            <a:chOff x="5292575" y="3681900"/>
            <a:chExt cx="420150" cy="373275"/>
          </a:xfrm>
        </p:grpSpPr>
        <p:sp>
          <p:nvSpPr>
            <p:cNvPr id="259" name="Google Shape;259;p2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 txBox="1"/>
          <p:nvPr>
            <p:ph idx="4294967295" type="ctrTitle"/>
          </p:nvPr>
        </p:nvSpPr>
        <p:spPr>
          <a:xfrm>
            <a:off x="685800" y="9528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271" name="Google Shape;271;p28"/>
          <p:cNvSpPr txBox="1"/>
          <p:nvPr>
            <p:ph idx="4294967295" type="subTitle"/>
          </p:nvPr>
        </p:nvSpPr>
        <p:spPr>
          <a:xfrm>
            <a:off x="685800" y="15637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That’s a lot of money</a:t>
            </a:r>
            <a:endParaRPr sz="1400"/>
          </a:p>
        </p:txBody>
      </p:sp>
      <p:sp>
        <p:nvSpPr>
          <p:cNvPr id="272" name="Google Shape;272;p28"/>
          <p:cNvSpPr txBox="1"/>
          <p:nvPr>
            <p:ph idx="4294967295" type="ctrTitle"/>
          </p:nvPr>
        </p:nvSpPr>
        <p:spPr>
          <a:xfrm>
            <a:off x="685800" y="34293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273" name="Google Shape;273;p28"/>
          <p:cNvSpPr txBox="1"/>
          <p:nvPr>
            <p:ph idx="4294967295" type="subTitle"/>
          </p:nvPr>
        </p:nvSpPr>
        <p:spPr>
          <a:xfrm>
            <a:off x="685800" y="4040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Total success!</a:t>
            </a:r>
            <a:endParaRPr sz="1400"/>
          </a:p>
        </p:txBody>
      </p:sp>
      <p:sp>
        <p:nvSpPr>
          <p:cNvPr id="274" name="Google Shape;274;p28"/>
          <p:cNvSpPr txBox="1"/>
          <p:nvPr>
            <p:ph idx="4294967295" type="ctrTitle"/>
          </p:nvPr>
        </p:nvSpPr>
        <p:spPr>
          <a:xfrm>
            <a:off x="685800" y="219105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275" name="Google Shape;275;p28"/>
          <p:cNvSpPr txBox="1"/>
          <p:nvPr>
            <p:ph idx="4294967295" type="subTitle"/>
          </p:nvPr>
        </p:nvSpPr>
        <p:spPr>
          <a:xfrm>
            <a:off x="685800" y="28019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And a lot of users</a:t>
            </a:r>
            <a:endParaRPr sz="1400"/>
          </a:p>
        </p:txBody>
      </p:sp>
      <p:sp>
        <p:nvSpPr>
          <p:cNvPr id="276" name="Google Shape;276;p2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7" name="Google Shape;277;p28"/>
          <p:cNvGrpSpPr/>
          <p:nvPr/>
        </p:nvGrpSpPr>
        <p:grpSpPr>
          <a:xfrm>
            <a:off x="4412504" y="175146"/>
            <a:ext cx="318749" cy="334204"/>
            <a:chOff x="5961125" y="1623900"/>
            <a:chExt cx="427450" cy="448175"/>
          </a:xfrm>
        </p:grpSpPr>
        <p:sp>
          <p:nvSpPr>
            <p:cNvPr id="278" name="Google Shape;278;p2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9"/>
          <p:cNvSpPr/>
          <p:nvPr/>
        </p:nvSpPr>
        <p:spPr>
          <a:xfrm>
            <a:off x="1895325" y="2895450"/>
            <a:ext cx="419100" cy="419400"/>
          </a:xfrm>
          <a:prstGeom prst="donut">
            <a:avLst>
              <a:gd fmla="val 24108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4362450" y="2895450"/>
            <a:ext cx="419100" cy="419400"/>
          </a:xfrm>
          <a:prstGeom prst="donut">
            <a:avLst>
              <a:gd fmla="val 24108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9"/>
          <p:cNvSpPr/>
          <p:nvPr/>
        </p:nvSpPr>
        <p:spPr>
          <a:xfrm>
            <a:off x="6829275" y="2895450"/>
            <a:ext cx="419100" cy="419400"/>
          </a:xfrm>
          <a:prstGeom prst="donut">
            <a:avLst>
              <a:gd fmla="val 24108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9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93" name="Google Shape;293;p2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94" name="Google Shape;294;p29"/>
          <p:cNvCxnSpPr/>
          <p:nvPr/>
        </p:nvCxnSpPr>
        <p:spPr>
          <a:xfrm>
            <a:off x="-4800" y="3105150"/>
            <a:ext cx="9153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95" name="Google Shape;295;p29"/>
          <p:cNvCxnSpPr/>
          <p:nvPr/>
        </p:nvCxnSpPr>
        <p:spPr>
          <a:xfrm rot="10800000">
            <a:off x="2105025" y="2260128"/>
            <a:ext cx="0" cy="876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96" name="Google Shape;296;p29"/>
          <p:cNvCxnSpPr/>
          <p:nvPr/>
        </p:nvCxnSpPr>
        <p:spPr>
          <a:xfrm>
            <a:off x="4572000" y="3071168"/>
            <a:ext cx="0" cy="876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97" name="Google Shape;297;p29"/>
          <p:cNvCxnSpPr/>
          <p:nvPr/>
        </p:nvCxnSpPr>
        <p:spPr>
          <a:xfrm rot="10800000">
            <a:off x="7038975" y="2260128"/>
            <a:ext cx="0" cy="876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98" name="Google Shape;298;p29"/>
          <p:cNvSpPr txBox="1"/>
          <p:nvPr/>
        </p:nvSpPr>
        <p:spPr>
          <a:xfrm>
            <a:off x="1481175" y="1863253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first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99" name="Google Shape;299;p29"/>
          <p:cNvSpPr txBox="1"/>
          <p:nvPr/>
        </p:nvSpPr>
        <p:spPr>
          <a:xfrm>
            <a:off x="3948150" y="3893493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second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00" name="Google Shape;300;p29"/>
          <p:cNvSpPr txBox="1"/>
          <p:nvPr/>
        </p:nvSpPr>
        <p:spPr>
          <a:xfrm>
            <a:off x="6415125" y="1863253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last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grpSp>
        <p:nvGrpSpPr>
          <p:cNvPr id="301" name="Google Shape;301;p29"/>
          <p:cNvGrpSpPr/>
          <p:nvPr/>
        </p:nvGrpSpPr>
        <p:grpSpPr>
          <a:xfrm>
            <a:off x="4379023" y="871554"/>
            <a:ext cx="385956" cy="286964"/>
            <a:chOff x="5247525" y="3007275"/>
            <a:chExt cx="517575" cy="384825"/>
          </a:xfrm>
        </p:grpSpPr>
        <p:sp>
          <p:nvSpPr>
            <p:cNvPr id="302" name="Google Shape;302;p2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0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09" name="Google Shape;309;p30"/>
          <p:cNvSpPr txBox="1"/>
          <p:nvPr>
            <p:ph idx="1" type="body"/>
          </p:nvPr>
        </p:nvSpPr>
        <p:spPr>
          <a:xfrm>
            <a:off x="593575" y="17475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0" name="Google Shape;310;p30"/>
          <p:cNvSpPr txBox="1"/>
          <p:nvPr>
            <p:ph idx="2" type="body"/>
          </p:nvPr>
        </p:nvSpPr>
        <p:spPr>
          <a:xfrm>
            <a:off x="3267923" y="17475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1" name="Google Shape;311;p30"/>
          <p:cNvSpPr txBox="1"/>
          <p:nvPr>
            <p:ph idx="3" type="body"/>
          </p:nvPr>
        </p:nvSpPr>
        <p:spPr>
          <a:xfrm>
            <a:off x="5942271" y="17475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2" name="Google Shape;312;p3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3" name="Google Shape;313;p30"/>
          <p:cNvSpPr txBox="1"/>
          <p:nvPr>
            <p:ph idx="1" type="body"/>
          </p:nvPr>
        </p:nvSpPr>
        <p:spPr>
          <a:xfrm>
            <a:off x="593575" y="31953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4" name="Google Shape;314;p30"/>
          <p:cNvSpPr txBox="1"/>
          <p:nvPr>
            <p:ph idx="2" type="body"/>
          </p:nvPr>
        </p:nvSpPr>
        <p:spPr>
          <a:xfrm>
            <a:off x="3267923" y="31953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5" name="Google Shape;315;p30"/>
          <p:cNvSpPr txBox="1"/>
          <p:nvPr>
            <p:ph idx="3" type="body"/>
          </p:nvPr>
        </p:nvSpPr>
        <p:spPr>
          <a:xfrm>
            <a:off x="5942271" y="3195300"/>
            <a:ext cx="2544000" cy="12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316" name="Google Shape;316;p30"/>
          <p:cNvGrpSpPr/>
          <p:nvPr/>
        </p:nvGrpSpPr>
        <p:grpSpPr>
          <a:xfrm>
            <a:off x="4387813" y="874554"/>
            <a:ext cx="304208" cy="310584"/>
            <a:chOff x="3951850" y="2985350"/>
            <a:chExt cx="407950" cy="416500"/>
          </a:xfrm>
        </p:grpSpPr>
        <p:sp>
          <p:nvSpPr>
            <p:cNvPr id="317" name="Google Shape;317;p3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326" name="Google Shape;326;p3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7" name="Google Shape;327;p3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5650" y="1047825"/>
            <a:ext cx="5732450" cy="3049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Google Shape;328;p31"/>
          <p:cNvGrpSpPr/>
          <p:nvPr/>
        </p:nvGrpSpPr>
        <p:grpSpPr>
          <a:xfrm>
            <a:off x="4408097" y="226061"/>
            <a:ext cx="327847" cy="237934"/>
            <a:chOff x="3932350" y="3714775"/>
            <a:chExt cx="439650" cy="319075"/>
          </a:xfrm>
        </p:grpSpPr>
        <p:sp>
          <p:nvSpPr>
            <p:cNvPr id="329" name="Google Shape;329;p31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1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1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1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96" name="Google Shape;96;p14"/>
          <p:cNvSpPr txBox="1"/>
          <p:nvPr>
            <p:ph idx="2" type="body"/>
          </p:nvPr>
        </p:nvSpPr>
        <p:spPr>
          <a:xfrm>
            <a:off x="4688285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1111"/>
                </a:solidFill>
              </a:rPr>
              <a:t>EDIT IN POWERPOINT®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Click on the button under the presentation preview that says </a:t>
            </a:r>
            <a:r>
              <a:rPr b="1" lang="en" sz="1200">
                <a:solidFill>
                  <a:srgbClr val="111111"/>
                </a:solidFill>
              </a:rPr>
              <a:t>"Download as PowerPoint template"</a:t>
            </a:r>
            <a:r>
              <a:rPr lang="en" sz="1200">
                <a:solidFill>
                  <a:srgbClr val="111111"/>
                </a:solidFill>
              </a:rPr>
              <a:t>. You will get a .pptx file that you can edit in PowerPoint. 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111111"/>
                </a:solidFill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111111"/>
                </a:solidFill>
              </a:rPr>
              <a:t>)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111111"/>
              </a:solidFill>
            </a:endParaRPr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593687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11111"/>
                </a:solidFill>
              </a:rPr>
              <a:t>EDIT IN GOOGLE SLIDES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Click on the button under the presentation preview that says </a:t>
            </a:r>
            <a:r>
              <a:rPr b="1" lang="en" sz="1200">
                <a:solidFill>
                  <a:srgbClr val="111111"/>
                </a:solidFill>
              </a:rPr>
              <a:t>"Use as Google Slides Theme"</a:t>
            </a:r>
            <a:r>
              <a:rPr lang="en" sz="1200">
                <a:solidFill>
                  <a:srgbClr val="111111"/>
                </a:solidFill>
              </a:rPr>
              <a:t>.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11111"/>
                </a:solidFill>
              </a:rPr>
              <a:t>You have to be signed in to your Google account.</a:t>
            </a:r>
            <a:endParaRPr>
              <a:solidFill>
                <a:srgbClr val="111111"/>
              </a:solidFill>
            </a:endParaRPr>
          </a:p>
        </p:txBody>
      </p:sp>
      <p:sp>
        <p:nvSpPr>
          <p:cNvPr id="98" name="Google Shape;98;p14"/>
          <p:cNvSpPr txBox="1"/>
          <p:nvPr>
            <p:ph idx="2" type="body"/>
          </p:nvPr>
        </p:nvSpPr>
        <p:spPr>
          <a:xfrm>
            <a:off x="593575" y="3735150"/>
            <a:ext cx="7956600" cy="8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666666"/>
                </a:solidFill>
              </a:rPr>
              <a:t>More info on how to use this template at </a:t>
            </a:r>
            <a:r>
              <a:rPr b="1" lang="en" sz="1200" u="sng">
                <a:solidFill>
                  <a:srgbClr val="666666"/>
                </a:solidFill>
                <a:hlinkClick r:id="rId4"/>
              </a:rPr>
              <a:t>www.slidescarnival.com/help-use-presentation-template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</a:rPr>
              <a:t>This template is free to use under </a:t>
            </a:r>
            <a:r>
              <a:rPr lang="en" sz="1200" u="sng">
                <a:solidFill>
                  <a:srgbClr val="666666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666666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0" name="Google Shape;100;p14"/>
          <p:cNvGrpSpPr/>
          <p:nvPr/>
        </p:nvGrpSpPr>
        <p:grpSpPr>
          <a:xfrm>
            <a:off x="4397465" y="881213"/>
            <a:ext cx="349060" cy="298882"/>
            <a:chOff x="1934025" y="1001650"/>
            <a:chExt cx="415300" cy="355600"/>
          </a:xfrm>
        </p:grpSpPr>
        <p:sp>
          <p:nvSpPr>
            <p:cNvPr id="101" name="Google Shape;101;p14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"/>
          <p:cNvSpPr/>
          <p:nvPr/>
        </p:nvSpPr>
        <p:spPr>
          <a:xfrm>
            <a:off x="5819347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2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40" name="Google Shape;340;p32"/>
          <p:cNvSpPr/>
          <p:nvPr/>
        </p:nvSpPr>
        <p:spPr>
          <a:xfrm>
            <a:off x="5912663" y="839000"/>
            <a:ext cx="1888500" cy="33561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1" name="Google Shape;341;p32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2" name="Google Shape;342;p32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 project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"/>
          <p:cNvSpPr/>
          <p:nvPr/>
        </p:nvSpPr>
        <p:spPr>
          <a:xfrm>
            <a:off x="5925096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3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49" name="Google Shape;349;p33"/>
          <p:cNvSpPr/>
          <p:nvPr/>
        </p:nvSpPr>
        <p:spPr>
          <a:xfrm>
            <a:off x="6056825" y="1188850"/>
            <a:ext cx="1589700" cy="28119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999999"/>
              </a:solidFill>
            </a:endParaRPr>
          </a:p>
        </p:txBody>
      </p:sp>
      <p:sp>
        <p:nvSpPr>
          <p:cNvPr id="350" name="Google Shape;350;p33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1" name="Google Shape;351;p33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iPhone project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4"/>
          <p:cNvSpPr/>
          <p:nvPr/>
        </p:nvSpPr>
        <p:spPr>
          <a:xfrm>
            <a:off x="541715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4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58" name="Google Shape;358;p34"/>
          <p:cNvSpPr/>
          <p:nvPr/>
        </p:nvSpPr>
        <p:spPr>
          <a:xfrm>
            <a:off x="5615850" y="910325"/>
            <a:ext cx="2493300" cy="33336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999999"/>
              </a:solidFill>
            </a:endParaRPr>
          </a:p>
        </p:txBody>
      </p:sp>
      <p:sp>
        <p:nvSpPr>
          <p:cNvPr id="359" name="Google Shape;359;p34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0" name="Google Shape;360;p34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5"/>
          <p:cNvSpPr/>
          <p:nvPr/>
        </p:nvSpPr>
        <p:spPr>
          <a:xfrm>
            <a:off x="4929325" y="1071119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5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67" name="Google Shape;367;p35"/>
          <p:cNvSpPr/>
          <p:nvPr/>
        </p:nvSpPr>
        <p:spPr>
          <a:xfrm>
            <a:off x="5090650" y="1230500"/>
            <a:ext cx="3532500" cy="22557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999999"/>
              </a:solidFill>
            </a:endParaRPr>
          </a:p>
        </p:txBody>
      </p:sp>
      <p:sp>
        <p:nvSpPr>
          <p:cNvPr id="368" name="Google Shape;368;p35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35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6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5" name="Google Shape;375;p36"/>
          <p:cNvSpPr txBox="1"/>
          <p:nvPr>
            <p:ph type="title"/>
          </p:nvPr>
        </p:nvSpPr>
        <p:spPr>
          <a:xfrm>
            <a:off x="589350" y="15052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</a:t>
            </a:r>
            <a:r>
              <a:rPr lang="en" sz="6000"/>
              <a:t>!</a:t>
            </a:r>
            <a:endParaRPr sz="6000"/>
          </a:p>
        </p:txBody>
      </p:sp>
      <p:sp>
        <p:nvSpPr>
          <p:cNvPr id="376" name="Google Shape;376;p36"/>
          <p:cNvSpPr txBox="1"/>
          <p:nvPr>
            <p:ph idx="1" type="body"/>
          </p:nvPr>
        </p:nvSpPr>
        <p:spPr>
          <a:xfrm>
            <a:off x="593575" y="2204700"/>
            <a:ext cx="3393300" cy="15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@username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user@mail.me</a:t>
            </a:r>
            <a:endParaRPr/>
          </a:p>
        </p:txBody>
      </p:sp>
      <p:sp>
        <p:nvSpPr>
          <p:cNvPr id="377" name="Google Shape;377;p36"/>
          <p:cNvSpPr/>
          <p:nvPr/>
        </p:nvSpPr>
        <p:spPr>
          <a:xfrm>
            <a:off x="6323435" y="2089915"/>
            <a:ext cx="1073529" cy="963663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83" name="Google Shape;383;p37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11111"/>
              </a:buClr>
              <a:buSzPts val="1800"/>
              <a:buChar char="∙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Char char="∙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</p:txBody>
      </p:sp>
      <p:sp>
        <p:nvSpPr>
          <p:cNvPr id="384" name="Google Shape;384;p3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5" name="Google Shape;385;p37"/>
          <p:cNvGrpSpPr/>
          <p:nvPr/>
        </p:nvGrpSpPr>
        <p:grpSpPr>
          <a:xfrm>
            <a:off x="4418536" y="895184"/>
            <a:ext cx="306949" cy="288791"/>
            <a:chOff x="5972700" y="2330200"/>
            <a:chExt cx="411625" cy="387275"/>
          </a:xfrm>
        </p:grpSpPr>
        <p:sp>
          <p:nvSpPr>
            <p:cNvPr id="386" name="Google Shape;386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93" name="Google Shape;393;p38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∙"/>
            </a:pPr>
            <a:r>
              <a:rPr lang="en" sz="1400"/>
              <a:t>Titles: Playfair Display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∙"/>
            </a:pPr>
            <a:r>
              <a:rPr lang="en" sz="1400"/>
              <a:t>Body copy: Raleway light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rgbClr val="666666"/>
                </a:solidFill>
                <a:hlinkClick r:id="rId3"/>
              </a:rPr>
              <a:t>https://www.fontsquirrel.com/fonts/playfair-display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rgbClr val="666666"/>
                </a:solidFill>
                <a:hlinkClick r:id="rId4"/>
              </a:rPr>
              <a:t>https://www.fontsquirrel.com/fonts/raleway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3D85C6"/>
              </a:solidFill>
            </a:endParaRPr>
          </a:p>
        </p:txBody>
      </p:sp>
      <p:sp>
        <p:nvSpPr>
          <p:cNvPr id="394" name="Google Shape;394;p38"/>
          <p:cNvSpPr txBox="1"/>
          <p:nvPr/>
        </p:nvSpPr>
        <p:spPr>
          <a:xfrm>
            <a:off x="593575" y="4072225"/>
            <a:ext cx="795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Raleway Thin"/>
                <a:ea typeface="Raleway Thin"/>
                <a:cs typeface="Raleway Thin"/>
                <a:sym typeface="Raleway Thin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666666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95" name="Google Shape;395;p3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6" name="Google Shape;396;p38"/>
          <p:cNvGrpSpPr/>
          <p:nvPr/>
        </p:nvGrpSpPr>
        <p:grpSpPr>
          <a:xfrm>
            <a:off x="4409440" y="865642"/>
            <a:ext cx="325125" cy="325107"/>
            <a:chOff x="1923675" y="1633650"/>
            <a:chExt cx="436000" cy="435975"/>
          </a:xfrm>
        </p:grpSpPr>
        <p:sp>
          <p:nvSpPr>
            <p:cNvPr id="397" name="Google Shape;397;p3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  <p:sp>
          <p:nvSpPr>
            <p:cNvPr id="398" name="Google Shape;398;p3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  <p:sp>
          <p:nvSpPr>
            <p:cNvPr id="400" name="Google Shape;400;p3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  <p:sp>
          <p:nvSpPr>
            <p:cNvPr id="401" name="Google Shape;401;p3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  <p:sp>
          <p:nvSpPr>
            <p:cNvPr id="402" name="Google Shape;402;p3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FFFFFF"/>
                </a:highlight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11111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9"/>
          <p:cNvSpPr txBox="1"/>
          <p:nvPr/>
        </p:nvSpPr>
        <p:spPr>
          <a:xfrm>
            <a:off x="5891700" y="77712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SlidesCarnival icons are editable shapes. 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This means that you can: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Raleway Thin"/>
              <a:buChar char="●"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Resize them without losing quality.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Raleway Thin"/>
              <a:buChar char="●"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Change line color, width and style.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Isn’t that nice? :)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Examples:</a:t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grpSp>
        <p:nvGrpSpPr>
          <p:cNvPr id="408" name="Google Shape;408;p39"/>
          <p:cNvGrpSpPr/>
          <p:nvPr/>
        </p:nvGrpSpPr>
        <p:grpSpPr>
          <a:xfrm>
            <a:off x="781518" y="828579"/>
            <a:ext cx="304227" cy="396843"/>
            <a:chOff x="590250" y="244200"/>
            <a:chExt cx="407975" cy="532175"/>
          </a:xfrm>
        </p:grpSpPr>
        <p:sp>
          <p:nvSpPr>
            <p:cNvPr id="409" name="Google Shape;409;p39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" name="Google Shape;423;p39"/>
          <p:cNvGrpSpPr/>
          <p:nvPr/>
        </p:nvGrpSpPr>
        <p:grpSpPr>
          <a:xfrm>
            <a:off x="1271871" y="887153"/>
            <a:ext cx="330569" cy="275163"/>
            <a:chOff x="1247825" y="322750"/>
            <a:chExt cx="443300" cy="369000"/>
          </a:xfrm>
        </p:grpSpPr>
        <p:sp>
          <p:nvSpPr>
            <p:cNvPr id="424" name="Google Shape;424;p39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9" name="Google Shape;429;p39"/>
          <p:cNvGrpSpPr/>
          <p:nvPr/>
        </p:nvGrpSpPr>
        <p:grpSpPr>
          <a:xfrm>
            <a:off x="1780402" y="885793"/>
            <a:ext cx="316028" cy="277885"/>
            <a:chOff x="1929775" y="320925"/>
            <a:chExt cx="423800" cy="372650"/>
          </a:xfrm>
        </p:grpSpPr>
        <p:sp>
          <p:nvSpPr>
            <p:cNvPr id="430" name="Google Shape;430;p39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5" name="Google Shape;435;p39"/>
          <p:cNvSpPr/>
          <p:nvPr/>
        </p:nvSpPr>
        <p:spPr>
          <a:xfrm>
            <a:off x="2310298" y="875804"/>
            <a:ext cx="258814" cy="297870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9"/>
          <p:cNvSpPr/>
          <p:nvPr/>
        </p:nvSpPr>
        <p:spPr>
          <a:xfrm>
            <a:off x="2829278" y="876718"/>
            <a:ext cx="223393" cy="296043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7" name="Google Shape;437;p39"/>
          <p:cNvGrpSpPr/>
          <p:nvPr/>
        </p:nvGrpSpPr>
        <p:grpSpPr>
          <a:xfrm>
            <a:off x="3794053" y="854455"/>
            <a:ext cx="298783" cy="340543"/>
            <a:chOff x="4630125" y="278900"/>
            <a:chExt cx="400675" cy="456675"/>
          </a:xfrm>
        </p:grpSpPr>
        <p:sp>
          <p:nvSpPr>
            <p:cNvPr id="438" name="Google Shape;438;p39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2" name="Google Shape;442;p39"/>
          <p:cNvSpPr/>
          <p:nvPr/>
        </p:nvSpPr>
        <p:spPr>
          <a:xfrm>
            <a:off x="4273597" y="875357"/>
            <a:ext cx="342370" cy="298765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3" name="Google Shape;443;p39"/>
          <p:cNvGrpSpPr/>
          <p:nvPr/>
        </p:nvGrpSpPr>
        <p:grpSpPr>
          <a:xfrm>
            <a:off x="786067" y="1339365"/>
            <a:ext cx="304208" cy="370967"/>
            <a:chOff x="596350" y="929175"/>
            <a:chExt cx="407950" cy="497475"/>
          </a:xfrm>
        </p:grpSpPr>
        <p:sp>
          <p:nvSpPr>
            <p:cNvPr id="444" name="Google Shape;444;p39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1" name="Google Shape;451;p39"/>
          <p:cNvGrpSpPr/>
          <p:nvPr/>
        </p:nvGrpSpPr>
        <p:grpSpPr>
          <a:xfrm>
            <a:off x="1783571" y="1393409"/>
            <a:ext cx="309689" cy="265171"/>
            <a:chOff x="1934025" y="1001650"/>
            <a:chExt cx="415300" cy="355600"/>
          </a:xfrm>
        </p:grpSpPr>
        <p:sp>
          <p:nvSpPr>
            <p:cNvPr id="452" name="Google Shape;452;p39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6" name="Google Shape;456;p39"/>
          <p:cNvSpPr/>
          <p:nvPr/>
        </p:nvSpPr>
        <p:spPr>
          <a:xfrm>
            <a:off x="2283974" y="1371164"/>
            <a:ext cx="311479" cy="309671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9"/>
          <p:cNvSpPr/>
          <p:nvPr/>
        </p:nvSpPr>
        <p:spPr>
          <a:xfrm>
            <a:off x="2785691" y="1386600"/>
            <a:ext cx="310584" cy="278799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9"/>
          <p:cNvSpPr/>
          <p:nvPr/>
        </p:nvSpPr>
        <p:spPr>
          <a:xfrm>
            <a:off x="3291491" y="1388874"/>
            <a:ext cx="301505" cy="274250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39"/>
          <p:cNvSpPr/>
          <p:nvPr/>
        </p:nvSpPr>
        <p:spPr>
          <a:xfrm>
            <a:off x="3802753" y="1391596"/>
            <a:ext cx="281520" cy="26880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0" name="Google Shape;460;p39"/>
          <p:cNvGrpSpPr/>
          <p:nvPr/>
        </p:nvGrpSpPr>
        <p:grpSpPr>
          <a:xfrm>
            <a:off x="4289402" y="1373424"/>
            <a:ext cx="310584" cy="311031"/>
            <a:chOff x="5294400" y="974850"/>
            <a:chExt cx="416500" cy="417100"/>
          </a:xfrm>
        </p:grpSpPr>
        <p:sp>
          <p:nvSpPr>
            <p:cNvPr id="461" name="Google Shape;461;p39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3" name="Google Shape;463;p39"/>
          <p:cNvGrpSpPr/>
          <p:nvPr/>
        </p:nvGrpSpPr>
        <p:grpSpPr>
          <a:xfrm>
            <a:off x="4753433" y="1338470"/>
            <a:ext cx="385042" cy="375050"/>
            <a:chOff x="5916675" y="927975"/>
            <a:chExt cx="516350" cy="502950"/>
          </a:xfrm>
        </p:grpSpPr>
        <p:sp>
          <p:nvSpPr>
            <p:cNvPr id="464" name="Google Shape;464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6" name="Google Shape;466;p39"/>
          <p:cNvGrpSpPr/>
          <p:nvPr/>
        </p:nvGrpSpPr>
        <p:grpSpPr>
          <a:xfrm>
            <a:off x="762446" y="1914635"/>
            <a:ext cx="346900" cy="234299"/>
            <a:chOff x="564675" y="1700625"/>
            <a:chExt cx="465200" cy="314200"/>
          </a:xfrm>
        </p:grpSpPr>
        <p:sp>
          <p:nvSpPr>
            <p:cNvPr id="467" name="Google Shape;467;p39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9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0" name="Google Shape;470;p39"/>
          <p:cNvGrpSpPr/>
          <p:nvPr/>
        </p:nvGrpSpPr>
        <p:grpSpPr>
          <a:xfrm>
            <a:off x="1263706" y="1857421"/>
            <a:ext cx="346900" cy="339648"/>
            <a:chOff x="1236875" y="1623900"/>
            <a:chExt cx="465200" cy="455475"/>
          </a:xfrm>
        </p:grpSpPr>
        <p:sp>
          <p:nvSpPr>
            <p:cNvPr id="471" name="Google Shape;471;p39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39"/>
          <p:cNvGrpSpPr/>
          <p:nvPr/>
        </p:nvGrpSpPr>
        <p:grpSpPr>
          <a:xfrm>
            <a:off x="1775853" y="1864692"/>
            <a:ext cx="325125" cy="325107"/>
            <a:chOff x="1923675" y="1633650"/>
            <a:chExt cx="436000" cy="435975"/>
          </a:xfrm>
        </p:grpSpPr>
        <p:sp>
          <p:nvSpPr>
            <p:cNvPr id="479" name="Google Shape;479;p3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5" name="Google Shape;485;p39"/>
          <p:cNvGrpSpPr/>
          <p:nvPr/>
        </p:nvGrpSpPr>
        <p:grpSpPr>
          <a:xfrm>
            <a:off x="2275751" y="1863331"/>
            <a:ext cx="327828" cy="327828"/>
            <a:chOff x="2594050" y="1631825"/>
            <a:chExt cx="439625" cy="439625"/>
          </a:xfrm>
        </p:grpSpPr>
        <p:sp>
          <p:nvSpPr>
            <p:cNvPr id="486" name="Google Shape;486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39"/>
          <p:cNvSpPr/>
          <p:nvPr/>
        </p:nvSpPr>
        <p:spPr>
          <a:xfrm>
            <a:off x="2791582" y="1877876"/>
            <a:ext cx="298783" cy="298783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1" name="Google Shape;491;p39"/>
          <p:cNvGrpSpPr/>
          <p:nvPr/>
        </p:nvGrpSpPr>
        <p:grpSpPr>
          <a:xfrm>
            <a:off x="3309142" y="1838816"/>
            <a:ext cx="266084" cy="376858"/>
            <a:chOff x="3979850" y="1598950"/>
            <a:chExt cx="356825" cy="505375"/>
          </a:xfrm>
        </p:grpSpPr>
        <p:sp>
          <p:nvSpPr>
            <p:cNvPr id="492" name="Google Shape;492;p39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39"/>
          <p:cNvGrpSpPr/>
          <p:nvPr/>
        </p:nvGrpSpPr>
        <p:grpSpPr>
          <a:xfrm>
            <a:off x="3768177" y="1919631"/>
            <a:ext cx="350535" cy="215228"/>
            <a:chOff x="4595425" y="1707325"/>
            <a:chExt cx="470075" cy="288625"/>
          </a:xfrm>
        </p:grpSpPr>
        <p:sp>
          <p:nvSpPr>
            <p:cNvPr id="495" name="Google Shape;495;p39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9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0" name="Google Shape;500;p39"/>
          <p:cNvGrpSpPr/>
          <p:nvPr/>
        </p:nvGrpSpPr>
        <p:grpSpPr>
          <a:xfrm>
            <a:off x="4286233" y="1866966"/>
            <a:ext cx="316941" cy="320558"/>
            <a:chOff x="5290150" y="1636700"/>
            <a:chExt cx="425025" cy="429875"/>
          </a:xfrm>
        </p:grpSpPr>
        <p:sp>
          <p:nvSpPr>
            <p:cNvPr id="501" name="Google Shape;501;p39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39"/>
          <p:cNvGrpSpPr/>
          <p:nvPr/>
        </p:nvGrpSpPr>
        <p:grpSpPr>
          <a:xfrm>
            <a:off x="4786579" y="1857421"/>
            <a:ext cx="318749" cy="334204"/>
            <a:chOff x="5961125" y="1623900"/>
            <a:chExt cx="427450" cy="448175"/>
          </a:xfrm>
        </p:grpSpPr>
        <p:sp>
          <p:nvSpPr>
            <p:cNvPr id="504" name="Google Shape;504;p39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1" name="Google Shape;511;p39"/>
          <p:cNvGrpSpPr/>
          <p:nvPr/>
        </p:nvGrpSpPr>
        <p:grpSpPr>
          <a:xfrm>
            <a:off x="5276933" y="1866052"/>
            <a:ext cx="340543" cy="322385"/>
            <a:chOff x="6618700" y="1635475"/>
            <a:chExt cx="456675" cy="432325"/>
          </a:xfrm>
        </p:grpSpPr>
        <p:sp>
          <p:nvSpPr>
            <p:cNvPr id="512" name="Google Shape;512;p39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801036" y="2383662"/>
            <a:ext cx="269720" cy="289686"/>
            <a:chOff x="616425" y="2329600"/>
            <a:chExt cx="361700" cy="388475"/>
          </a:xfrm>
        </p:grpSpPr>
        <p:sp>
          <p:nvSpPr>
            <p:cNvPr id="518" name="Google Shape;518;p39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1295044" y="2386383"/>
            <a:ext cx="284242" cy="284242"/>
            <a:chOff x="1278900" y="2333250"/>
            <a:chExt cx="381175" cy="381175"/>
          </a:xfrm>
        </p:grpSpPr>
        <p:sp>
          <p:nvSpPr>
            <p:cNvPr id="527" name="Google Shape;527;p39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" name="Google Shape;531;p39"/>
          <p:cNvGrpSpPr/>
          <p:nvPr/>
        </p:nvGrpSpPr>
        <p:grpSpPr>
          <a:xfrm>
            <a:off x="1796285" y="2386383"/>
            <a:ext cx="284261" cy="284242"/>
            <a:chOff x="1951075" y="2333250"/>
            <a:chExt cx="381200" cy="381175"/>
          </a:xfrm>
        </p:grpSpPr>
        <p:sp>
          <p:nvSpPr>
            <p:cNvPr id="532" name="Google Shape;532;p39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9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39"/>
          <p:cNvGrpSpPr/>
          <p:nvPr/>
        </p:nvGrpSpPr>
        <p:grpSpPr>
          <a:xfrm>
            <a:off x="2297544" y="2386383"/>
            <a:ext cx="284242" cy="284242"/>
            <a:chOff x="2623275" y="2333250"/>
            <a:chExt cx="381175" cy="381175"/>
          </a:xfrm>
        </p:grpSpPr>
        <p:sp>
          <p:nvSpPr>
            <p:cNvPr id="537" name="Google Shape;537;p39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2865097" y="2337354"/>
            <a:ext cx="151657" cy="378685"/>
            <a:chOff x="3384375" y="2267500"/>
            <a:chExt cx="203375" cy="507825"/>
          </a:xfrm>
        </p:grpSpPr>
        <p:sp>
          <p:nvSpPr>
            <p:cNvPr id="542" name="Google Shape;542;p39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p39"/>
          <p:cNvGrpSpPr/>
          <p:nvPr/>
        </p:nvGrpSpPr>
        <p:grpSpPr>
          <a:xfrm>
            <a:off x="3881225" y="2385470"/>
            <a:ext cx="124420" cy="282434"/>
            <a:chOff x="4747025" y="2332025"/>
            <a:chExt cx="166850" cy="378750"/>
          </a:xfrm>
        </p:grpSpPr>
        <p:sp>
          <p:nvSpPr>
            <p:cNvPr id="545" name="Google Shape;545;p39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39"/>
          <p:cNvGrpSpPr/>
          <p:nvPr/>
        </p:nvGrpSpPr>
        <p:grpSpPr>
          <a:xfrm>
            <a:off x="3377710" y="2339162"/>
            <a:ext cx="128950" cy="375050"/>
            <a:chOff x="4071800" y="2269925"/>
            <a:chExt cx="172925" cy="502950"/>
          </a:xfrm>
        </p:grpSpPr>
        <p:sp>
          <p:nvSpPr>
            <p:cNvPr id="548" name="Google Shape;548;p39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0" name="Google Shape;550;p39"/>
          <p:cNvSpPr/>
          <p:nvPr/>
        </p:nvSpPr>
        <p:spPr>
          <a:xfrm>
            <a:off x="4302662" y="2378698"/>
            <a:ext cx="284242" cy="299678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1" name="Google Shape;551;p39"/>
          <p:cNvGrpSpPr/>
          <p:nvPr/>
        </p:nvGrpSpPr>
        <p:grpSpPr>
          <a:xfrm>
            <a:off x="4795211" y="2384109"/>
            <a:ext cx="306949" cy="288791"/>
            <a:chOff x="5972700" y="2330200"/>
            <a:chExt cx="411625" cy="387275"/>
          </a:xfrm>
        </p:grpSpPr>
        <p:sp>
          <p:nvSpPr>
            <p:cNvPr id="552" name="Google Shape;552;p3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4" name="Google Shape;554;p39"/>
          <p:cNvGrpSpPr/>
          <p:nvPr/>
        </p:nvGrpSpPr>
        <p:grpSpPr>
          <a:xfrm>
            <a:off x="887314" y="2852670"/>
            <a:ext cx="97183" cy="354170"/>
            <a:chOff x="732125" y="2958550"/>
            <a:chExt cx="130325" cy="474950"/>
          </a:xfrm>
        </p:grpSpPr>
        <p:sp>
          <p:nvSpPr>
            <p:cNvPr id="555" name="Google Shape;555;p39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3" name="Google Shape;563;p39"/>
          <p:cNvSpPr/>
          <p:nvPr/>
        </p:nvSpPr>
        <p:spPr>
          <a:xfrm>
            <a:off x="1789509" y="2838635"/>
            <a:ext cx="297870" cy="382320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39"/>
          <p:cNvSpPr/>
          <p:nvPr/>
        </p:nvSpPr>
        <p:spPr>
          <a:xfrm>
            <a:off x="1326831" y="2838635"/>
            <a:ext cx="220690" cy="382320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5" name="Google Shape;565;p39"/>
          <p:cNvGrpSpPr/>
          <p:nvPr/>
        </p:nvGrpSpPr>
        <p:grpSpPr>
          <a:xfrm>
            <a:off x="2267586" y="2864023"/>
            <a:ext cx="344178" cy="326020"/>
            <a:chOff x="2583100" y="2973775"/>
            <a:chExt cx="461550" cy="437200"/>
          </a:xfrm>
        </p:grpSpPr>
        <p:sp>
          <p:nvSpPr>
            <p:cNvPr id="566" name="Google Shape;566;p39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8" name="Google Shape;568;p39"/>
          <p:cNvSpPr/>
          <p:nvPr/>
        </p:nvSpPr>
        <p:spPr>
          <a:xfrm>
            <a:off x="3785490" y="2871782"/>
            <a:ext cx="316028" cy="316028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9" name="Google Shape;569;p39"/>
          <p:cNvGrpSpPr/>
          <p:nvPr/>
        </p:nvGrpSpPr>
        <p:grpSpPr>
          <a:xfrm>
            <a:off x="4254448" y="2889004"/>
            <a:ext cx="385956" cy="286964"/>
            <a:chOff x="5247525" y="3007275"/>
            <a:chExt cx="517575" cy="384825"/>
          </a:xfrm>
        </p:grpSpPr>
        <p:sp>
          <p:nvSpPr>
            <p:cNvPr id="570" name="Google Shape;570;p3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2" name="Google Shape;572;p39"/>
          <p:cNvGrpSpPr/>
          <p:nvPr/>
        </p:nvGrpSpPr>
        <p:grpSpPr>
          <a:xfrm>
            <a:off x="3288263" y="2872654"/>
            <a:ext cx="304208" cy="310584"/>
            <a:chOff x="3951850" y="2985350"/>
            <a:chExt cx="407950" cy="416500"/>
          </a:xfrm>
        </p:grpSpPr>
        <p:sp>
          <p:nvSpPr>
            <p:cNvPr id="573" name="Google Shape;573;p3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7" name="Google Shape;577;p39"/>
          <p:cNvGrpSpPr/>
          <p:nvPr/>
        </p:nvGrpSpPr>
        <p:grpSpPr>
          <a:xfrm>
            <a:off x="765634" y="3395707"/>
            <a:ext cx="352343" cy="270615"/>
            <a:chOff x="568950" y="3686775"/>
            <a:chExt cx="472500" cy="362900"/>
          </a:xfrm>
        </p:grpSpPr>
        <p:sp>
          <p:nvSpPr>
            <p:cNvPr id="578" name="Google Shape;578;p39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1" name="Google Shape;581;p39"/>
          <p:cNvSpPr/>
          <p:nvPr/>
        </p:nvSpPr>
        <p:spPr>
          <a:xfrm>
            <a:off x="4826172" y="2857259"/>
            <a:ext cx="239743" cy="345091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2" name="Google Shape;582;p39"/>
          <p:cNvGrpSpPr/>
          <p:nvPr/>
        </p:nvGrpSpPr>
        <p:grpSpPr>
          <a:xfrm>
            <a:off x="1269616" y="3418413"/>
            <a:ext cx="335099" cy="225220"/>
            <a:chOff x="1244800" y="3717225"/>
            <a:chExt cx="449375" cy="302025"/>
          </a:xfrm>
        </p:grpSpPr>
        <p:sp>
          <p:nvSpPr>
            <p:cNvPr id="583" name="Google Shape;583;p39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9" name="Google Shape;589;p39"/>
          <p:cNvGrpSpPr/>
          <p:nvPr/>
        </p:nvGrpSpPr>
        <p:grpSpPr>
          <a:xfrm>
            <a:off x="1775405" y="3401151"/>
            <a:ext cx="326020" cy="254731"/>
            <a:chOff x="1923075" y="3694075"/>
            <a:chExt cx="437200" cy="341600"/>
          </a:xfrm>
        </p:grpSpPr>
        <p:sp>
          <p:nvSpPr>
            <p:cNvPr id="590" name="Google Shape;590;p39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2279834" y="3397068"/>
            <a:ext cx="319663" cy="262449"/>
            <a:chOff x="2599525" y="3688600"/>
            <a:chExt cx="428675" cy="351950"/>
          </a:xfrm>
        </p:grpSpPr>
        <p:sp>
          <p:nvSpPr>
            <p:cNvPr id="600" name="Google Shape;600;p39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2796530" y="3378910"/>
            <a:ext cx="296062" cy="291960"/>
            <a:chOff x="3292425" y="3664250"/>
            <a:chExt cx="397025" cy="391525"/>
          </a:xfrm>
        </p:grpSpPr>
        <p:sp>
          <p:nvSpPr>
            <p:cNvPr id="604" name="Google Shape;604;p39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39"/>
          <p:cNvGrpSpPr/>
          <p:nvPr/>
        </p:nvGrpSpPr>
        <p:grpSpPr>
          <a:xfrm>
            <a:off x="3273722" y="3416587"/>
            <a:ext cx="327847" cy="237934"/>
            <a:chOff x="3932350" y="3714775"/>
            <a:chExt cx="439650" cy="319075"/>
          </a:xfrm>
        </p:grpSpPr>
        <p:sp>
          <p:nvSpPr>
            <p:cNvPr id="608" name="Google Shape;608;p39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39"/>
          <p:cNvGrpSpPr/>
          <p:nvPr/>
        </p:nvGrpSpPr>
        <p:grpSpPr>
          <a:xfrm>
            <a:off x="3774981" y="3416587"/>
            <a:ext cx="327828" cy="237934"/>
            <a:chOff x="4604550" y="3714775"/>
            <a:chExt cx="439625" cy="319075"/>
          </a:xfrm>
        </p:grpSpPr>
        <p:sp>
          <p:nvSpPr>
            <p:cNvPr id="614" name="Google Shape;614;p39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39"/>
          <p:cNvGrpSpPr/>
          <p:nvPr/>
        </p:nvGrpSpPr>
        <p:grpSpPr>
          <a:xfrm>
            <a:off x="4288042" y="3392072"/>
            <a:ext cx="313306" cy="278351"/>
            <a:chOff x="5292575" y="3681900"/>
            <a:chExt cx="420150" cy="373275"/>
          </a:xfrm>
        </p:grpSpPr>
        <p:sp>
          <p:nvSpPr>
            <p:cNvPr id="617" name="Google Shape;617;p39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9"/>
          <p:cNvGrpSpPr/>
          <p:nvPr/>
        </p:nvGrpSpPr>
        <p:grpSpPr>
          <a:xfrm>
            <a:off x="4771591" y="3356651"/>
            <a:ext cx="348727" cy="348727"/>
            <a:chOff x="5941025" y="3634400"/>
            <a:chExt cx="467650" cy="467650"/>
          </a:xfrm>
        </p:grpSpPr>
        <p:sp>
          <p:nvSpPr>
            <p:cNvPr id="625" name="Google Shape;625;p39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1" name="Google Shape;631;p39"/>
          <p:cNvGrpSpPr/>
          <p:nvPr/>
        </p:nvGrpSpPr>
        <p:grpSpPr>
          <a:xfrm>
            <a:off x="5295109" y="3378910"/>
            <a:ext cx="304208" cy="304227"/>
            <a:chOff x="6643075" y="3664250"/>
            <a:chExt cx="407950" cy="407975"/>
          </a:xfrm>
        </p:grpSpPr>
        <p:sp>
          <p:nvSpPr>
            <p:cNvPr id="632" name="Google Shape;632;p3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p39"/>
          <p:cNvGrpSpPr/>
          <p:nvPr/>
        </p:nvGrpSpPr>
        <p:grpSpPr>
          <a:xfrm>
            <a:off x="771078" y="3867455"/>
            <a:ext cx="329655" cy="329637"/>
            <a:chOff x="576250" y="4319400"/>
            <a:chExt cx="442075" cy="442050"/>
          </a:xfrm>
        </p:grpSpPr>
        <p:sp>
          <p:nvSpPr>
            <p:cNvPr id="635" name="Google Shape;635;p3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9" name="Google Shape;639;p39"/>
          <p:cNvSpPr/>
          <p:nvPr/>
        </p:nvSpPr>
        <p:spPr>
          <a:xfrm>
            <a:off x="1258728" y="3931535"/>
            <a:ext cx="356892" cy="201600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39"/>
          <p:cNvSpPr/>
          <p:nvPr/>
        </p:nvSpPr>
        <p:spPr>
          <a:xfrm>
            <a:off x="3291044" y="3881125"/>
            <a:ext cx="302400" cy="302419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39"/>
          <p:cNvSpPr/>
          <p:nvPr/>
        </p:nvSpPr>
        <p:spPr>
          <a:xfrm>
            <a:off x="2789774" y="3900196"/>
            <a:ext cx="302400" cy="264276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9"/>
          <p:cNvSpPr/>
          <p:nvPr/>
        </p:nvSpPr>
        <p:spPr>
          <a:xfrm>
            <a:off x="3790952" y="3879764"/>
            <a:ext cx="305122" cy="305140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3" name="Google Shape;643;p39"/>
          <p:cNvGrpSpPr/>
          <p:nvPr/>
        </p:nvGrpSpPr>
        <p:grpSpPr>
          <a:xfrm>
            <a:off x="4269884" y="3884252"/>
            <a:ext cx="349621" cy="288791"/>
            <a:chOff x="5268225" y="4341925"/>
            <a:chExt cx="468850" cy="387275"/>
          </a:xfrm>
        </p:grpSpPr>
        <p:sp>
          <p:nvSpPr>
            <p:cNvPr id="644" name="Google Shape;644;p39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9"/>
          <p:cNvGrpSpPr/>
          <p:nvPr/>
        </p:nvGrpSpPr>
        <p:grpSpPr>
          <a:xfrm>
            <a:off x="4788854" y="3875173"/>
            <a:ext cx="314201" cy="314201"/>
            <a:chOff x="5964175" y="4329750"/>
            <a:chExt cx="421350" cy="421350"/>
          </a:xfrm>
        </p:grpSpPr>
        <p:sp>
          <p:nvSpPr>
            <p:cNvPr id="653" name="Google Shape;653;p39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5" name="Google Shape;655;p39"/>
          <p:cNvGrpSpPr/>
          <p:nvPr/>
        </p:nvGrpSpPr>
        <p:grpSpPr>
          <a:xfrm>
            <a:off x="1271871" y="4376433"/>
            <a:ext cx="330569" cy="319663"/>
            <a:chOff x="1247825" y="5001950"/>
            <a:chExt cx="443300" cy="428675"/>
          </a:xfrm>
        </p:grpSpPr>
        <p:sp>
          <p:nvSpPr>
            <p:cNvPr id="656" name="Google Shape;656;p39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2" name="Google Shape;662;p39"/>
          <p:cNvGrpSpPr/>
          <p:nvPr/>
        </p:nvGrpSpPr>
        <p:grpSpPr>
          <a:xfrm>
            <a:off x="1802642" y="4360531"/>
            <a:ext cx="271547" cy="346005"/>
            <a:chOff x="1959600" y="4980625"/>
            <a:chExt cx="364150" cy="464000"/>
          </a:xfrm>
        </p:grpSpPr>
        <p:sp>
          <p:nvSpPr>
            <p:cNvPr id="663" name="Google Shape;663;p39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0" name="Google Shape;670;p39"/>
          <p:cNvGrpSpPr/>
          <p:nvPr/>
        </p:nvGrpSpPr>
        <p:grpSpPr>
          <a:xfrm>
            <a:off x="2283935" y="4373711"/>
            <a:ext cx="311479" cy="320110"/>
            <a:chOff x="2605025" y="4998300"/>
            <a:chExt cx="417700" cy="429275"/>
          </a:xfrm>
        </p:grpSpPr>
        <p:sp>
          <p:nvSpPr>
            <p:cNvPr id="671" name="Google Shape;671;p39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9"/>
          <p:cNvGrpSpPr/>
          <p:nvPr/>
        </p:nvGrpSpPr>
        <p:grpSpPr>
          <a:xfrm>
            <a:off x="2754770" y="4376433"/>
            <a:ext cx="372328" cy="310118"/>
            <a:chOff x="3236425" y="5001950"/>
            <a:chExt cx="499300" cy="415875"/>
          </a:xfrm>
        </p:grpSpPr>
        <p:sp>
          <p:nvSpPr>
            <p:cNvPr id="675" name="Google Shape;675;p39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1" name="Google Shape;681;p39"/>
          <p:cNvGrpSpPr/>
          <p:nvPr/>
        </p:nvGrpSpPr>
        <p:grpSpPr>
          <a:xfrm>
            <a:off x="3300511" y="4360531"/>
            <a:ext cx="283347" cy="337373"/>
            <a:chOff x="3968275" y="4980625"/>
            <a:chExt cx="379975" cy="452425"/>
          </a:xfrm>
        </p:grpSpPr>
        <p:sp>
          <p:nvSpPr>
            <p:cNvPr id="682" name="Google Shape;682;p39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5" name="Google Shape;685;p39"/>
          <p:cNvGrpSpPr/>
          <p:nvPr/>
        </p:nvGrpSpPr>
        <p:grpSpPr>
          <a:xfrm>
            <a:off x="4769316" y="4435902"/>
            <a:ext cx="358719" cy="195262"/>
            <a:chOff x="5937975" y="5081700"/>
            <a:chExt cx="481050" cy="261850"/>
          </a:xfrm>
        </p:grpSpPr>
        <p:sp>
          <p:nvSpPr>
            <p:cNvPr id="686" name="Google Shape;686;p39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5317797" y="4398226"/>
            <a:ext cx="257453" cy="296043"/>
            <a:chOff x="6673500" y="5031175"/>
            <a:chExt cx="345250" cy="397000"/>
          </a:xfrm>
        </p:grpSpPr>
        <p:sp>
          <p:nvSpPr>
            <p:cNvPr id="690" name="Google Shape;690;p39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39"/>
          <p:cNvGrpSpPr/>
          <p:nvPr/>
        </p:nvGrpSpPr>
        <p:grpSpPr>
          <a:xfrm>
            <a:off x="3270105" y="871251"/>
            <a:ext cx="344178" cy="306949"/>
            <a:chOff x="3927500" y="301425"/>
            <a:chExt cx="461550" cy="411625"/>
          </a:xfrm>
        </p:grpSpPr>
        <p:sp>
          <p:nvSpPr>
            <p:cNvPr id="696" name="Google Shape;696;p39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39"/>
          <p:cNvGrpSpPr/>
          <p:nvPr/>
        </p:nvGrpSpPr>
        <p:grpSpPr>
          <a:xfrm>
            <a:off x="5299639" y="877161"/>
            <a:ext cx="295148" cy="295148"/>
            <a:chOff x="6649150" y="309350"/>
            <a:chExt cx="395800" cy="395800"/>
          </a:xfrm>
        </p:grpSpPr>
        <p:sp>
          <p:nvSpPr>
            <p:cNvPr id="724" name="Google Shape;724;p39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9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7" name="Google Shape;747;p39"/>
          <p:cNvGrpSpPr/>
          <p:nvPr/>
        </p:nvGrpSpPr>
        <p:grpSpPr>
          <a:xfrm>
            <a:off x="4796106" y="883966"/>
            <a:ext cx="299697" cy="283795"/>
            <a:chOff x="5973900" y="318475"/>
            <a:chExt cx="401900" cy="380575"/>
          </a:xfrm>
        </p:grpSpPr>
        <p:sp>
          <p:nvSpPr>
            <p:cNvPr id="748" name="Google Shape;748;p39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2" name="Google Shape;762;p39"/>
          <p:cNvGrpSpPr/>
          <p:nvPr/>
        </p:nvGrpSpPr>
        <p:grpSpPr>
          <a:xfrm>
            <a:off x="1287326" y="1339365"/>
            <a:ext cx="304208" cy="370967"/>
            <a:chOff x="1268550" y="929175"/>
            <a:chExt cx="407950" cy="497475"/>
          </a:xfrm>
        </p:grpSpPr>
        <p:sp>
          <p:nvSpPr>
            <p:cNvPr id="763" name="Google Shape;763;p39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6" name="Google Shape;766;p39"/>
          <p:cNvGrpSpPr/>
          <p:nvPr/>
        </p:nvGrpSpPr>
        <p:grpSpPr>
          <a:xfrm>
            <a:off x="5267407" y="1353440"/>
            <a:ext cx="359614" cy="345091"/>
            <a:chOff x="6605925" y="948050"/>
            <a:chExt cx="482250" cy="462775"/>
          </a:xfrm>
        </p:grpSpPr>
        <p:sp>
          <p:nvSpPr>
            <p:cNvPr id="767" name="Google Shape;767;p39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5351410" y="2375477"/>
            <a:ext cx="191608" cy="303780"/>
            <a:chOff x="6718575" y="2318625"/>
            <a:chExt cx="256950" cy="407375"/>
          </a:xfrm>
        </p:grpSpPr>
        <p:sp>
          <p:nvSpPr>
            <p:cNvPr id="774" name="Google Shape;774;p3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2" name="Google Shape;782;p39"/>
          <p:cNvGrpSpPr/>
          <p:nvPr/>
        </p:nvGrpSpPr>
        <p:grpSpPr>
          <a:xfrm>
            <a:off x="2779733" y="2931676"/>
            <a:ext cx="322385" cy="196175"/>
            <a:chOff x="3269900" y="3064500"/>
            <a:chExt cx="432325" cy="263075"/>
          </a:xfrm>
        </p:grpSpPr>
        <p:sp>
          <p:nvSpPr>
            <p:cNvPr id="783" name="Google Shape;783;p39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5329598" y="2871741"/>
            <a:ext cx="235212" cy="330569"/>
            <a:chOff x="6689325" y="2984125"/>
            <a:chExt cx="315425" cy="443300"/>
          </a:xfrm>
        </p:grpSpPr>
        <p:sp>
          <p:nvSpPr>
            <p:cNvPr id="787" name="Google Shape;787;p39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39"/>
          <p:cNvGrpSpPr/>
          <p:nvPr/>
        </p:nvGrpSpPr>
        <p:grpSpPr>
          <a:xfrm>
            <a:off x="1823988" y="3842940"/>
            <a:ext cx="227494" cy="367779"/>
            <a:chOff x="1988225" y="4286525"/>
            <a:chExt cx="305075" cy="493200"/>
          </a:xfrm>
        </p:grpSpPr>
        <p:sp>
          <p:nvSpPr>
            <p:cNvPr id="793" name="Google Shape;793;p39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0" name="Google Shape;800;p39"/>
          <p:cNvGrpSpPr/>
          <p:nvPr/>
        </p:nvGrpSpPr>
        <p:grpSpPr>
          <a:xfrm>
            <a:off x="2306623" y="3868816"/>
            <a:ext cx="274716" cy="347813"/>
            <a:chOff x="2635450" y="4321225"/>
            <a:chExt cx="368400" cy="466425"/>
          </a:xfrm>
        </p:grpSpPr>
        <p:sp>
          <p:nvSpPr>
            <p:cNvPr id="801" name="Google Shape;801;p39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7" name="Google Shape;807;p39"/>
          <p:cNvGrpSpPr/>
          <p:nvPr/>
        </p:nvGrpSpPr>
        <p:grpSpPr>
          <a:xfrm>
            <a:off x="5295109" y="3860185"/>
            <a:ext cx="304208" cy="340543"/>
            <a:chOff x="6643075" y="4309650"/>
            <a:chExt cx="407950" cy="456675"/>
          </a:xfrm>
        </p:grpSpPr>
        <p:sp>
          <p:nvSpPr>
            <p:cNvPr id="808" name="Google Shape;808;p39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39"/>
          <p:cNvGrpSpPr/>
          <p:nvPr/>
        </p:nvGrpSpPr>
        <p:grpSpPr>
          <a:xfrm>
            <a:off x="4244008" y="4341012"/>
            <a:ext cx="401392" cy="385042"/>
            <a:chOff x="5233525" y="4954450"/>
            <a:chExt cx="538275" cy="516350"/>
          </a:xfrm>
        </p:grpSpPr>
        <p:sp>
          <p:nvSpPr>
            <p:cNvPr id="818" name="Google Shape;818;p39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9" name="Google Shape;829;p39"/>
          <p:cNvGrpSpPr/>
          <p:nvPr/>
        </p:nvGrpSpPr>
        <p:grpSpPr>
          <a:xfrm>
            <a:off x="3739113" y="4347817"/>
            <a:ext cx="408662" cy="371433"/>
            <a:chOff x="4556450" y="4963575"/>
            <a:chExt cx="548025" cy="498100"/>
          </a:xfrm>
        </p:grpSpPr>
        <p:sp>
          <p:nvSpPr>
            <p:cNvPr id="830" name="Google Shape;830;p39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5" name="Google Shape;835;p39"/>
          <p:cNvGrpSpPr/>
          <p:nvPr/>
        </p:nvGrpSpPr>
        <p:grpSpPr>
          <a:xfrm>
            <a:off x="737932" y="4428184"/>
            <a:ext cx="395035" cy="218416"/>
            <a:chOff x="531800" y="5071350"/>
            <a:chExt cx="529750" cy="292900"/>
          </a:xfrm>
        </p:grpSpPr>
        <p:sp>
          <p:nvSpPr>
            <p:cNvPr id="836" name="Google Shape;836;p39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1111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39"/>
          <p:cNvGrpSpPr/>
          <p:nvPr/>
        </p:nvGrpSpPr>
        <p:grpSpPr>
          <a:xfrm>
            <a:off x="6887019" y="2268450"/>
            <a:ext cx="433992" cy="422729"/>
            <a:chOff x="5916675" y="927975"/>
            <a:chExt cx="516350" cy="502950"/>
          </a:xfrm>
        </p:grpSpPr>
        <p:sp>
          <p:nvSpPr>
            <p:cNvPr id="844" name="Google Shape;844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6" name="Google Shape;846;p39"/>
          <p:cNvGrpSpPr/>
          <p:nvPr/>
        </p:nvGrpSpPr>
        <p:grpSpPr>
          <a:xfrm>
            <a:off x="6003039" y="2974352"/>
            <a:ext cx="1079481" cy="1051467"/>
            <a:chOff x="5916675" y="927975"/>
            <a:chExt cx="516350" cy="502950"/>
          </a:xfrm>
        </p:grpSpPr>
        <p:sp>
          <p:nvSpPr>
            <p:cNvPr id="847" name="Google Shape;847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9" name="Google Shape;849;p39"/>
          <p:cNvGrpSpPr/>
          <p:nvPr/>
        </p:nvGrpSpPr>
        <p:grpSpPr>
          <a:xfrm>
            <a:off x="6003182" y="2268450"/>
            <a:ext cx="433992" cy="422729"/>
            <a:chOff x="5916675" y="927975"/>
            <a:chExt cx="516350" cy="502950"/>
          </a:xfrm>
        </p:grpSpPr>
        <p:sp>
          <p:nvSpPr>
            <p:cNvPr id="850" name="Google Shape;850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2" name="Google Shape;852;p39"/>
          <p:cNvSpPr/>
          <p:nvPr/>
        </p:nvSpPr>
        <p:spPr>
          <a:xfrm>
            <a:off x="7079180" y="250482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39"/>
          <p:cNvSpPr/>
          <p:nvPr/>
        </p:nvSpPr>
        <p:spPr>
          <a:xfrm>
            <a:off x="6195343" y="250482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39"/>
          <p:cNvSpPr/>
          <p:nvPr/>
        </p:nvSpPr>
        <p:spPr>
          <a:xfrm>
            <a:off x="6480878" y="356236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3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61" name="Google Shape;861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7" name="Google Shape;867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68" name="Google Shape;868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73" name="Google Shape;873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77" name="Google Shape;877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83" name="Google Shape;883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6" name="Google Shape;886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87" name="Google Shape;887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1" name="Google Shape;891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92" name="Google Shape;892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7" name="Google Shape;897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98" name="Google Shape;898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05" name="Google Shape;905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08" name="Google Shape;908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1" name="Google Shape;911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12" name="Google Shape;912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19" name="Google Shape;919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25" name="Google Shape;925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29" name="Google Shape;929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30" name="Google Shape;930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0" name="Google Shape;940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6" name="Google Shape;946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47" name="Google Shape;947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52" name="Google Shape;952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58" name="Google Shape;958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65" name="Google Shape;965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70" name="Google Shape;970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75" name="Google Shape;975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0" name="Google Shape;980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81" name="Google Shape;981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1" name="Google Shape;991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92" name="Google Shape;992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5" name="Google Shape;995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96" name="Google Shape;996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6" name="Google Shape;1006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07" name="Google Shape;1007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1" name="Google Shape;1011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12" name="Google Shape;1012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2" name="Google Shape;1022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23" name="Google Shape;1023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0" name="Google Shape;1030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31" name="Google Shape;1031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36" name="Google Shape;1036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0" name="Google Shape;1040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41" name="Google Shape;1041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6" name="Google Shape;1046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47" name="Google Shape;1047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54" name="Google Shape;1054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58" name="Google Shape;1058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3" name="Google Shape;1063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64" name="Google Shape;1064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0" name="Google Shape;1070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71" name="Google Shape;1071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4" name="Google Shape;1074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75" name="Google Shape;1075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80" name="Google Shape;1080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87" name="Google Shape;1087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4" name="Google Shape;1094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95" name="Google Shape;1095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00" name="Google Shape;1100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04" name="Google Shape;1104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08" name="Google Shape;1108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13" name="Google Shape;1113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18" name="Google Shape;1118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3" name="Google Shape;1123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24" name="Google Shape;1124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0" name="Google Shape;1130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31" name="Google Shape;1131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39" name="Google Shape;1139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1" name="Google Shape;1151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52" name="Google Shape;1152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57" name="Google Shape;1157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0" name="Google Shape;1160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61" name="Google Shape;1161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68" name="Google Shape;1168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77" name="Google Shape;1177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9" name="Google Shape;1189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90" name="Google Shape;1190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03" name="Google Shape;1203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5" name="Google Shape;1215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16" name="Google Shape;1216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23" name="Google Shape;1223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39" name="Google Shape;1239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45" name="Google Shape;1245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46" name="Google Shape;1246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9" name="Google Shape;1249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50" name="Google Shape;1250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3" name="Google Shape;1253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54" name="Google Shape;1254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7" name="Google Shape;1257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58" name="Google Shape;1258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61" name="Google Shape;1261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62" name="Google Shape;1262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0" name="Google Shape;1270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71" name="Google Shape;1271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5" name="Google Shape;1295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96" name="Google Shape;1296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97" name="Google Shape;1297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9" name="Google Shape;1299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00" name="Google Shape;1300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2" name="Google Shape;1302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03" name="Google Shape;1303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05" name="Google Shape;1305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06" name="Google Shape;1306;p4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11111"/>
        </a:solidFill>
      </p:bgPr>
    </p:bg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41"/>
          <p:cNvSpPr txBox="1"/>
          <p:nvPr/>
        </p:nvSpPr>
        <p:spPr>
          <a:xfrm>
            <a:off x="2163850" y="10666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Now you can use any emoji as an icon!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And of course it resizes without losing quality and you can change the color.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</a:rPr>
              <a:t>How? Follow Google instructions </a:t>
            </a:r>
            <a:r>
              <a:rPr lang="en" u="sng">
                <a:solidFill>
                  <a:srgbClr val="111111"/>
                </a:solidFill>
                <a:latin typeface="Raleway Thin"/>
                <a:ea typeface="Raleway Thin"/>
                <a:cs typeface="Raleway Thin"/>
                <a:sym typeface="Raleway Thin"/>
                <a:hlinkClick r:id="rId3"/>
              </a:rPr>
              <a:t>https://twitter.com/googledocs/status/730087240156643328</a:t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111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312" name="Google Shape;1312;p41"/>
          <p:cNvSpPr txBox="1"/>
          <p:nvPr/>
        </p:nvSpPr>
        <p:spPr>
          <a:xfrm>
            <a:off x="808100" y="25266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Raleway Thin"/>
                <a:ea typeface="Raleway Thin"/>
                <a:cs typeface="Raleway Thin"/>
                <a:sym typeface="Raleway Thi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111111"/>
                </a:highlight>
                <a:latin typeface="Raleway Thin"/>
                <a:ea typeface="Raleway Thin"/>
                <a:cs typeface="Raleway Thin"/>
                <a:sym typeface="Raleway Thin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111111"/>
              </a:highlight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313" name="Google Shape;1313;p41"/>
          <p:cNvSpPr txBox="1"/>
          <p:nvPr/>
        </p:nvSpPr>
        <p:spPr>
          <a:xfrm>
            <a:off x="648975" y="10088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1314" name="Google Shape;1314;p4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 am Jayden Smith</a:t>
            </a:r>
            <a:endParaRPr i="1" sz="2400">
              <a:solidFill>
                <a:srgbClr val="11111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111111"/>
                </a:solidFill>
              </a:rPr>
              <a:t>I am here because I love to give presentations. </a:t>
            </a:r>
            <a:endParaRPr>
              <a:solidFill>
                <a:srgbClr val="11111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111111"/>
                </a:solidFill>
              </a:rPr>
              <a:t>You can find me at @username</a:t>
            </a:r>
            <a:endParaRPr b="1" sz="3600">
              <a:solidFill>
                <a:srgbClr val="111111"/>
              </a:solidFill>
            </a:endParaRPr>
          </a:p>
        </p:txBody>
      </p:sp>
      <p:sp>
        <p:nvSpPr>
          <p:cNvPr id="111" name="Google Shape;111;p15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9" name="Google Shape;1319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21" name="Google Shape;1321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22" name="Google Shape;1322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23" name="Google Shape;1323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4" name="Google Shape;1324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5" name="Google Shape;1325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26" name="Google Shape;1326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7" name="Google Shape;1327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8" name="Google Shape;1328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29" name="Google Shape;1329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0" name="Google Shape;1330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31" name="Google Shape;1331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32" name="Google Shape;1332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3" name="Google Shape;1333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34" name="Google Shape;1334;p42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type="ctrTitle"/>
          </p:nvPr>
        </p:nvSpPr>
        <p:spPr>
          <a:xfrm>
            <a:off x="685800" y="3031150"/>
            <a:ext cx="455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7" name="Google Shape;117;p16"/>
          <p:cNvSpPr txBox="1"/>
          <p:nvPr>
            <p:ph idx="1" type="subTitle"/>
          </p:nvPr>
        </p:nvSpPr>
        <p:spPr>
          <a:xfrm>
            <a:off x="685800" y="4135454"/>
            <a:ext cx="4558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1649050" y="503675"/>
            <a:ext cx="5845800" cy="291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Quotations are commonly printed as a means of inspiration and to invoke philosophical thoughts from the reader.</a:t>
            </a:r>
            <a:endParaRPr>
              <a:solidFill>
                <a:srgbClr val="111111"/>
              </a:solidFill>
            </a:endParaRPr>
          </a:p>
        </p:txBody>
      </p:sp>
      <p:sp>
        <p:nvSpPr>
          <p:cNvPr id="123" name="Google Shape;123;p1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Here you have a list of items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And some text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0" name="Google Shape;130;p1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1" name="Google Shape;131;p18"/>
          <p:cNvGrpSpPr/>
          <p:nvPr/>
        </p:nvGrpSpPr>
        <p:grpSpPr>
          <a:xfrm>
            <a:off x="4397465" y="881213"/>
            <a:ext cx="349060" cy="298882"/>
            <a:chOff x="1934025" y="1001650"/>
            <a:chExt cx="415300" cy="355600"/>
          </a:xfrm>
        </p:grpSpPr>
        <p:sp>
          <p:nvSpPr>
            <p:cNvPr id="132" name="Google Shape;132;p18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8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8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title"/>
          </p:nvPr>
        </p:nvSpPr>
        <p:spPr>
          <a:xfrm>
            <a:off x="589350" y="21148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BIG CONCEPT</a:t>
            </a:r>
            <a:endParaRPr sz="5200"/>
          </a:p>
        </p:txBody>
      </p:sp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593575" y="2814300"/>
            <a:ext cx="33933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42" name="Google Shape;142;p19"/>
          <p:cNvGrpSpPr/>
          <p:nvPr/>
        </p:nvGrpSpPr>
        <p:grpSpPr>
          <a:xfrm>
            <a:off x="6142233" y="967543"/>
            <a:ext cx="2002423" cy="2047667"/>
            <a:chOff x="6643075" y="3664250"/>
            <a:chExt cx="407950" cy="407975"/>
          </a:xfrm>
        </p:grpSpPr>
        <p:sp>
          <p:nvSpPr>
            <p:cNvPr id="143" name="Google Shape;143;p1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p19"/>
          <p:cNvGrpSpPr/>
          <p:nvPr/>
        </p:nvGrpSpPr>
        <p:grpSpPr>
          <a:xfrm rot="-600404">
            <a:off x="6024644" y="3282012"/>
            <a:ext cx="823784" cy="841281"/>
            <a:chOff x="576250" y="4319400"/>
            <a:chExt cx="442075" cy="442050"/>
          </a:xfrm>
        </p:grpSpPr>
        <p:sp>
          <p:nvSpPr>
            <p:cNvPr id="146" name="Google Shape;146;p1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0" name="Google Shape;150;p19"/>
          <p:cNvSpPr/>
          <p:nvPr/>
        </p:nvSpPr>
        <p:spPr>
          <a:xfrm>
            <a:off x="5663433" y="1440438"/>
            <a:ext cx="312968" cy="30561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 rot="2735904">
            <a:off x="7723296" y="3007616"/>
            <a:ext cx="480537" cy="45883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8101877" y="2740205"/>
            <a:ext cx="190310" cy="185897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9"/>
          <p:cNvSpPr/>
          <p:nvPr/>
        </p:nvSpPr>
        <p:spPr>
          <a:xfrm rot="1306190">
            <a:off x="5446310" y="2362537"/>
            <a:ext cx="190860" cy="185342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593687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60" name="Google Shape;160;p20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61" name="Google Shape;161;p20"/>
          <p:cNvSpPr txBox="1"/>
          <p:nvPr>
            <p:ph idx="2" type="body"/>
          </p:nvPr>
        </p:nvSpPr>
        <p:spPr>
          <a:xfrm>
            <a:off x="4688285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62" name="Google Shape;162;p2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3" name="Google Shape;163;p20"/>
          <p:cNvGrpSpPr/>
          <p:nvPr/>
        </p:nvGrpSpPr>
        <p:grpSpPr>
          <a:xfrm>
            <a:off x="4437149" y="888293"/>
            <a:ext cx="269720" cy="289686"/>
            <a:chOff x="616425" y="2329600"/>
            <a:chExt cx="361700" cy="388475"/>
          </a:xfrm>
        </p:grpSpPr>
        <p:sp>
          <p:nvSpPr>
            <p:cNvPr id="164" name="Google Shape;164;p20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0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7" name="Google Shape;177;p21"/>
          <p:cNvSpPr txBox="1"/>
          <p:nvPr>
            <p:ph idx="1" type="body"/>
          </p:nvPr>
        </p:nvSpPr>
        <p:spPr>
          <a:xfrm>
            <a:off x="593575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8" name="Google Shape;178;p21"/>
          <p:cNvSpPr txBox="1"/>
          <p:nvPr>
            <p:ph idx="2" type="body"/>
          </p:nvPr>
        </p:nvSpPr>
        <p:spPr>
          <a:xfrm>
            <a:off x="3267919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9" name="Google Shape;179;p21"/>
          <p:cNvSpPr txBox="1"/>
          <p:nvPr>
            <p:ph idx="3" type="body"/>
          </p:nvPr>
        </p:nvSpPr>
        <p:spPr>
          <a:xfrm>
            <a:off x="5942264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4433832" y="865926"/>
            <a:ext cx="298783" cy="298783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sabella template">
  <a:themeElements>
    <a:clrScheme name="Custom 347">
      <a:dk1>
        <a:srgbClr val="111111"/>
      </a:dk1>
      <a:lt1>
        <a:srgbClr val="FFFFFF"/>
      </a:lt1>
      <a:dk2>
        <a:srgbClr val="7D7D85"/>
      </a:dk2>
      <a:lt2>
        <a:srgbClr val="E6E6EE"/>
      </a:lt2>
      <a:accent1>
        <a:srgbClr val="6D9EEB"/>
      </a:accent1>
      <a:accent2>
        <a:srgbClr val="93C47D"/>
      </a:accent2>
      <a:accent3>
        <a:srgbClr val="FFD043"/>
      </a:accent3>
      <a:accent4>
        <a:srgbClr val="FFA64A"/>
      </a:accent4>
      <a:accent5>
        <a:srgbClr val="FF7272"/>
      </a:accent5>
      <a:accent6>
        <a:srgbClr val="DD5EA0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