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44" r:id="rId4"/>
    <p:sldId id="259" r:id="rId5"/>
    <p:sldId id="343" r:id="rId6"/>
    <p:sldId id="345" r:id="rId7"/>
    <p:sldId id="346" r:id="rId8"/>
    <p:sldId id="347" r:id="rId9"/>
    <p:sldId id="348" r:id="rId10"/>
    <p:sldId id="351" r:id="rId11"/>
    <p:sldId id="349" r:id="rId12"/>
    <p:sldId id="356" r:id="rId13"/>
    <p:sldId id="352" r:id="rId14"/>
    <p:sldId id="353" r:id="rId15"/>
    <p:sldId id="354" r:id="rId16"/>
    <p:sldId id="350" r:id="rId17"/>
    <p:sldId id="35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52"/>
    <a:srgbClr val="426BFF"/>
    <a:srgbClr val="20C46A"/>
    <a:srgbClr val="FCFCFC"/>
    <a:srgbClr val="E7EBFE"/>
    <a:srgbClr val="AB54FF"/>
    <a:srgbClr val="FAFAFA"/>
    <a:srgbClr val="2EBAA7"/>
    <a:srgbClr val="FF931E"/>
    <a:srgbClr val="F9F9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60" autoAdjust="0"/>
    <p:restoredTop sz="94660"/>
  </p:normalViewPr>
  <p:slideViewPr>
    <p:cSldViewPr snapToGrid="0">
      <p:cViewPr>
        <p:scale>
          <a:sx n="75" d="100"/>
          <a:sy n="75" d="100"/>
        </p:scale>
        <p:origin x="1146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2020-07-26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2020-07-26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pptmon.com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0263C0A5-ABBC-4C95-8997-4C89212ECC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8118976" y="4819437"/>
            <a:ext cx="4073024" cy="203856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8976C68-AD80-42B1-8CA3-98C6EED3CE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1"/>
            <a:ext cx="4073024" cy="2038563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BB218B-2991-4FE6-B0D5-C55E0E0978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"/>
          <a:stretch/>
        </p:blipFill>
        <p:spPr>
          <a:xfrm>
            <a:off x="5064113" y="977900"/>
            <a:ext cx="7127887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9574FBAB-FBA6-48DD-9A02-B77DF69D35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5441432"/>
            <a:ext cx="2830285" cy="141656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7CDB915-263B-4BE8-8FF6-619F735494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361715" y="2"/>
            <a:ext cx="2830285" cy="1416568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6917E009-92BA-4A42-B56A-8F547735F2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32662" y="1157287"/>
            <a:ext cx="3668682" cy="4543425"/>
          </a:xfrm>
          <a:prstGeom prst="roundRect">
            <a:avLst>
              <a:gd name="adj" fmla="val 19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17535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27DC7C2A-9730-4602-BA3D-679F690BA8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5441432"/>
            <a:ext cx="2830285" cy="141656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D01B411B-3D74-4485-84FB-20E3A5C638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361715" y="2"/>
            <a:ext cx="2830285" cy="1416568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86032223-991F-4B0E-B7F6-BCF19691FC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051" y="1170110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8077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BAF0FFE-8633-42B7-9824-FE6B5CDC9DC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2232160" cy="2516187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52343B5D-1972-4338-88E5-F8FF499B0A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99344" y="4906225"/>
            <a:ext cx="2592656" cy="19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576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F407360E-604D-46E5-ABA7-CD4866FCBF0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5218" y="0"/>
            <a:ext cx="2576782" cy="136304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D206B3F-0718-4758-A3B8-ABED3741CC9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528669"/>
            <a:ext cx="2552700" cy="13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06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7354C04-627F-41A1-8143-3A8199AAB4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8568" b="33991"/>
          <a:stretch/>
        </p:blipFill>
        <p:spPr>
          <a:xfrm>
            <a:off x="0" y="5003659"/>
            <a:ext cx="1988457" cy="1854341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64E967F-963A-474E-B62E-9055D03E92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42781" b="38250"/>
          <a:stretch/>
        </p:blipFill>
        <p:spPr>
          <a:xfrm>
            <a:off x="9445882" y="5123320"/>
            <a:ext cx="2746118" cy="1734680"/>
          </a:xfrm>
          <a:prstGeom prst="rect">
            <a:avLst/>
          </a:prstGeom>
        </p:spPr>
      </p:pic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FE5D61C0-23E3-4A8E-95DF-81AA638C274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4854000" y="2076570"/>
            <a:ext cx="2484000" cy="2484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D2AB24EE-94C5-48C4-97C9-51F61E325FE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65667" y="2215279"/>
            <a:ext cx="2206582" cy="220658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629D29A1-28B1-4191-948A-0FBAE912E3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19751" y="2215279"/>
            <a:ext cx="2206582" cy="220658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87004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800A7BD6-F45B-403C-BA0B-BD6D0D76265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-1712773" y="1712774"/>
            <a:ext cx="6857999" cy="343245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392B255-E3B0-4DF3-BEE4-B5C2CAF197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959840" y="0"/>
            <a:ext cx="2232160" cy="251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215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FA40FA9D-D223-4029-82D9-A05C4CEA2F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361715" y="2"/>
            <a:ext cx="2830285" cy="141656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884C0C3-3DE4-4726-B5AB-57C0C1110D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" y="2"/>
            <a:ext cx="2830285" cy="141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78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125DA11-64DB-4596-B7D7-357BF8CD30A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6600" y="1909876"/>
            <a:ext cx="2767058" cy="27670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AD6F16B-6B33-449F-BA0E-25873BC9F3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12471" y="1909876"/>
            <a:ext cx="2767058" cy="27670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35F62A91-D929-4340-934E-8653CA921F9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8342" y="1909876"/>
            <a:ext cx="2767058" cy="27670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BB6CBE7-7D5E-4B36-9296-10A547D37B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9615218" y="5494954"/>
            <a:ext cx="2576782" cy="136304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66A809C-8D3F-493A-8346-55A473A534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0"/>
            <a:ext cx="2552700" cy="132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49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CFE2781-4706-43E4-9F8C-36C4485949E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9361715" y="5441432"/>
            <a:ext cx="2830285" cy="141656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88ECBFD-ADF7-4A2B-8306-8BED4EBA06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" y="2"/>
            <a:ext cx="2830285" cy="1416568"/>
          </a:xfrm>
          <a:prstGeom prst="rect">
            <a:avLst/>
          </a:prstGeom>
        </p:spPr>
      </p:pic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2EEED444-9217-4541-A74D-5A114BF243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92490" y="2168751"/>
            <a:ext cx="3208520" cy="1823811"/>
          </a:xfrm>
          <a:prstGeom prst="roundRect">
            <a:avLst>
              <a:gd name="adj" fmla="val 55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3EC32EBB-6963-4AD2-8DCB-634E0B0E6FD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90992" y="2168751"/>
            <a:ext cx="3208520" cy="1823811"/>
          </a:xfrm>
          <a:prstGeom prst="roundRect">
            <a:avLst>
              <a:gd name="adj" fmla="val 55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76084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EC688021-7EBB-4651-826E-D45A9C9741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" y="5441432"/>
            <a:ext cx="2830285" cy="141656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EC3B10E-AD81-4C6F-AF0F-364DD88F9B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361715" y="2"/>
            <a:ext cx="2830285" cy="1416568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5BEAC110-896D-465C-9A02-2666187CD3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17856" y="1736045"/>
            <a:ext cx="1959655" cy="3896405"/>
          </a:xfrm>
          <a:prstGeom prst="roundRect">
            <a:avLst>
              <a:gd name="adj" fmla="val 403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C38E4448-D4F1-4BFD-9EA2-F6E8B2D9F9D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915803" y="1736045"/>
            <a:ext cx="1959655" cy="3896405"/>
          </a:xfrm>
          <a:prstGeom prst="roundRect">
            <a:avLst>
              <a:gd name="adj" fmla="val 403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52010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72" r:id="rId12"/>
    <p:sldLayoutId id="2147483664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780143" y="5096324"/>
            <a:ext cx="6255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856343" y="5677978"/>
            <a:ext cx="4190998" cy="35932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NAME 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｜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00. 00. 20XX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0E6578-4DF5-40D7-9DBC-6B7A1E830FEE}"/>
              </a:ext>
            </a:extLst>
          </p:cNvPr>
          <p:cNvSpPr txBox="1"/>
          <p:nvPr/>
        </p:nvSpPr>
        <p:spPr>
          <a:xfrm>
            <a:off x="780143" y="3401615"/>
            <a:ext cx="6255657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D3C97B-5AD1-423E-9C09-D51A1CC0226A}"/>
              </a:ext>
            </a:extLst>
          </p:cNvPr>
          <p:cNvSpPr txBox="1"/>
          <p:nvPr/>
        </p:nvSpPr>
        <p:spPr>
          <a:xfrm>
            <a:off x="1582057" y="483625"/>
            <a:ext cx="902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Key Performance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B315F75B-B83C-4754-A722-E149E45ADCB0}"/>
              </a:ext>
            </a:extLst>
          </p:cNvPr>
          <p:cNvSpPr/>
          <p:nvPr/>
        </p:nvSpPr>
        <p:spPr>
          <a:xfrm>
            <a:off x="1481766" y="2004783"/>
            <a:ext cx="1202530" cy="3472672"/>
          </a:xfrm>
          <a:prstGeom prst="roundRect">
            <a:avLst>
              <a:gd name="adj" fmla="val 9652"/>
            </a:avLst>
          </a:pr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30M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0C7B4F-2AFE-4072-9D26-265B0F726625}"/>
              </a:ext>
            </a:extLst>
          </p:cNvPr>
          <p:cNvSpPr txBox="1"/>
          <p:nvPr/>
        </p:nvSpPr>
        <p:spPr>
          <a:xfrm>
            <a:off x="1481766" y="4903286"/>
            <a:ext cx="1202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440B7D31-0914-42C2-AF4E-69AF7EDDB7AF}"/>
              </a:ext>
            </a:extLst>
          </p:cNvPr>
          <p:cNvSpPr/>
          <p:nvPr/>
        </p:nvSpPr>
        <p:spPr>
          <a:xfrm>
            <a:off x="2684296" y="3133725"/>
            <a:ext cx="1202530" cy="2343729"/>
          </a:xfrm>
          <a:prstGeom prst="roundRect">
            <a:avLst>
              <a:gd name="adj" fmla="val 9652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20M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CC30D2-B5AA-4137-AF68-E6431B6B5089}"/>
              </a:ext>
            </a:extLst>
          </p:cNvPr>
          <p:cNvSpPr txBox="1"/>
          <p:nvPr/>
        </p:nvSpPr>
        <p:spPr>
          <a:xfrm>
            <a:off x="2684296" y="4903286"/>
            <a:ext cx="1202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C05722B2-A7F2-400A-A631-17195ADC725B}"/>
              </a:ext>
            </a:extLst>
          </p:cNvPr>
          <p:cNvSpPr/>
          <p:nvPr/>
        </p:nvSpPr>
        <p:spPr>
          <a:xfrm>
            <a:off x="3886826" y="2587614"/>
            <a:ext cx="1202530" cy="2889841"/>
          </a:xfrm>
          <a:prstGeom prst="roundRect">
            <a:avLst>
              <a:gd name="adj" fmla="val 9652"/>
            </a:avLst>
          </a:prstGeom>
          <a:solidFill>
            <a:srgbClr val="20C46A"/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25M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EF15970-5498-4A63-8624-D32C01BA37BB}"/>
              </a:ext>
            </a:extLst>
          </p:cNvPr>
          <p:cNvSpPr txBox="1"/>
          <p:nvPr/>
        </p:nvSpPr>
        <p:spPr>
          <a:xfrm>
            <a:off x="3886826" y="4903286"/>
            <a:ext cx="1202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68946142-1F87-4D06-B26D-4615D811EBA9}"/>
              </a:ext>
            </a:extLst>
          </p:cNvPr>
          <p:cNvSpPr/>
          <p:nvPr/>
        </p:nvSpPr>
        <p:spPr>
          <a:xfrm>
            <a:off x="5089356" y="3839121"/>
            <a:ext cx="1202530" cy="1638334"/>
          </a:xfrm>
          <a:prstGeom prst="roundRect">
            <a:avLst>
              <a:gd name="adj" fmla="val 9652"/>
            </a:avLst>
          </a:prstGeom>
          <a:solidFill>
            <a:schemeClr val="bg1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lIns="0" tIns="180000" rIns="0" bIns="0" rtlCol="0" anchor="t" anchorCtr="0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15M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19389BB-362C-4EA1-9059-9B6B205D81C0}"/>
              </a:ext>
            </a:extLst>
          </p:cNvPr>
          <p:cNvSpPr txBox="1"/>
          <p:nvPr/>
        </p:nvSpPr>
        <p:spPr>
          <a:xfrm>
            <a:off x="5089356" y="4903286"/>
            <a:ext cx="1202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2" name="이등변 삼각형 41">
            <a:extLst>
              <a:ext uri="{FF2B5EF4-FFF2-40B4-BE49-F238E27FC236}">
                <a16:creationId xmlns:a16="http://schemas.microsoft.com/office/drawing/2014/main" id="{F7421064-79F9-45E5-9C16-DFB3675FFF87}"/>
              </a:ext>
            </a:extLst>
          </p:cNvPr>
          <p:cNvSpPr/>
          <p:nvPr/>
        </p:nvSpPr>
        <p:spPr>
          <a:xfrm>
            <a:off x="7312652" y="3627198"/>
            <a:ext cx="371475" cy="320237"/>
          </a:xfrm>
          <a:prstGeom prst="triangle">
            <a:avLst/>
          </a:pr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836DA7-2261-49C0-9EA0-2DBC5BC9C40C}"/>
              </a:ext>
            </a:extLst>
          </p:cNvPr>
          <p:cNvSpPr txBox="1"/>
          <p:nvPr/>
        </p:nvSpPr>
        <p:spPr>
          <a:xfrm>
            <a:off x="7684127" y="4738790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F4828D3-C007-44BD-8DD6-2DDADE7B50B4}"/>
              </a:ext>
            </a:extLst>
          </p:cNvPr>
          <p:cNvSpPr/>
          <p:nvPr/>
        </p:nvSpPr>
        <p:spPr>
          <a:xfrm>
            <a:off x="7687529" y="4247829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A6050C0-8A4A-45CD-B21A-674C0A682F2E}"/>
              </a:ext>
            </a:extLst>
          </p:cNvPr>
          <p:cNvSpPr/>
          <p:nvPr/>
        </p:nvSpPr>
        <p:spPr>
          <a:xfrm>
            <a:off x="7687529" y="3578348"/>
            <a:ext cx="31336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20.6%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3549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804C61-391F-46AB-B541-1F6B3230B4F9}"/>
              </a:ext>
            </a:extLst>
          </p:cNvPr>
          <p:cNvSpPr txBox="1"/>
          <p:nvPr/>
        </p:nvSpPr>
        <p:spPr>
          <a:xfrm>
            <a:off x="1376600" y="665053"/>
            <a:ext cx="5065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Product Overview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53D55EE-C37C-46C6-B785-1095D86802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6747F5E-F7A4-4816-8777-92A4394F1A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EDC8CC7-A185-4293-B7BF-887D83E109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7E91F7-5A43-41C2-B546-846241B3EF87}"/>
              </a:ext>
            </a:extLst>
          </p:cNvPr>
          <p:cNvSpPr txBox="1"/>
          <p:nvPr/>
        </p:nvSpPr>
        <p:spPr>
          <a:xfrm>
            <a:off x="1350770" y="5375082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1F1321C-3427-4F05-B64A-B9E723C25C6E}"/>
              </a:ext>
            </a:extLst>
          </p:cNvPr>
          <p:cNvSpPr/>
          <p:nvPr/>
        </p:nvSpPr>
        <p:spPr>
          <a:xfrm>
            <a:off x="1354660" y="4884121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2DF4E-E39B-4F51-B9D0-109ABFB4698A}"/>
              </a:ext>
            </a:extLst>
          </p:cNvPr>
          <p:cNvSpPr txBox="1"/>
          <p:nvPr/>
        </p:nvSpPr>
        <p:spPr>
          <a:xfrm>
            <a:off x="4684914" y="5375082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DB6DAF3-2A06-4511-B1D9-FA760B6D8543}"/>
              </a:ext>
            </a:extLst>
          </p:cNvPr>
          <p:cNvSpPr/>
          <p:nvPr/>
        </p:nvSpPr>
        <p:spPr>
          <a:xfrm>
            <a:off x="4688804" y="4884121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BDE483-C9B3-4A22-A16A-C28EAFC177F1}"/>
              </a:ext>
            </a:extLst>
          </p:cNvPr>
          <p:cNvSpPr txBox="1"/>
          <p:nvPr/>
        </p:nvSpPr>
        <p:spPr>
          <a:xfrm>
            <a:off x="8015656" y="5375082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F857539-139D-4821-87BE-8438545E7BC1}"/>
              </a:ext>
            </a:extLst>
          </p:cNvPr>
          <p:cNvSpPr/>
          <p:nvPr/>
        </p:nvSpPr>
        <p:spPr>
          <a:xfrm>
            <a:off x="8019546" y="4884121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3775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C72E11E-FA53-435F-8BDC-2B5B04F38C2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92490" y="2168751"/>
            <a:ext cx="3208520" cy="1823811"/>
          </a:xfrm>
        </p:spPr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B91678B-268A-45CA-89D2-80DA9C92A8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90992" y="2168751"/>
            <a:ext cx="3208520" cy="1823811"/>
          </a:xfrm>
        </p:spPr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EF5493-F3AC-49BA-92F7-45D730EE4828}"/>
              </a:ext>
            </a:extLst>
          </p:cNvPr>
          <p:cNvSpPr txBox="1"/>
          <p:nvPr/>
        </p:nvSpPr>
        <p:spPr>
          <a:xfrm>
            <a:off x="1737468" y="4724450"/>
            <a:ext cx="3918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F5B44CA-2D21-427F-B31C-ACCCDFBD6690}"/>
              </a:ext>
            </a:extLst>
          </p:cNvPr>
          <p:cNvSpPr/>
          <p:nvPr/>
        </p:nvSpPr>
        <p:spPr>
          <a:xfrm>
            <a:off x="1741713" y="4233489"/>
            <a:ext cx="39100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C1411A-A4E5-43F8-A19C-DF683EA32D24}"/>
              </a:ext>
            </a:extLst>
          </p:cNvPr>
          <p:cNvSpPr txBox="1"/>
          <p:nvPr/>
        </p:nvSpPr>
        <p:spPr>
          <a:xfrm>
            <a:off x="6535966" y="4724450"/>
            <a:ext cx="3918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i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i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ABBD5F2-4328-4F93-8617-EF37DB4951F7}"/>
              </a:ext>
            </a:extLst>
          </p:cNvPr>
          <p:cNvSpPr/>
          <p:nvPr/>
        </p:nvSpPr>
        <p:spPr>
          <a:xfrm>
            <a:off x="6540211" y="4233489"/>
            <a:ext cx="39100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i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979F78-9C4E-4AD1-AB30-249347846AEE}"/>
              </a:ext>
            </a:extLst>
          </p:cNvPr>
          <p:cNvSpPr txBox="1"/>
          <p:nvPr/>
        </p:nvSpPr>
        <p:spPr>
          <a:xfrm>
            <a:off x="1582057" y="483625"/>
            <a:ext cx="902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Core Values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276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94C9E34-13CF-4BC5-86F2-A7C22F1E1896}"/>
              </a:ext>
            </a:extLst>
          </p:cNvPr>
          <p:cNvSpPr txBox="1"/>
          <p:nvPr/>
        </p:nvSpPr>
        <p:spPr>
          <a:xfrm>
            <a:off x="6309897" y="1648458"/>
            <a:ext cx="4813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Competitive Edge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5655AA8-78BD-489C-B90C-C5F5CF7A13AC}"/>
              </a:ext>
            </a:extLst>
          </p:cNvPr>
          <p:cNvSpPr/>
          <p:nvPr/>
        </p:nvSpPr>
        <p:spPr>
          <a:xfrm>
            <a:off x="1530349" y="1648458"/>
            <a:ext cx="1992641" cy="1992641"/>
          </a:xfrm>
          <a:prstGeom prst="roundRect">
            <a:avLst>
              <a:gd name="adj" fmla="val 6854"/>
            </a:avLst>
          </a:prstGeom>
          <a:noFill/>
          <a:ln w="9525" cap="flat">
            <a:solidFill>
              <a:srgbClr val="FF6652"/>
            </a:solidFill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FF6652"/>
                </a:solidFill>
              </a:rPr>
              <a:t>Lorem ipsum</a:t>
            </a:r>
            <a:endParaRPr lang="ko-KR" altLang="en-US" sz="2000" dirty="0">
              <a:solidFill>
                <a:srgbClr val="FF6652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F1DB232-DE68-4C88-981F-2EDD07AD9163}"/>
              </a:ext>
            </a:extLst>
          </p:cNvPr>
          <p:cNvSpPr/>
          <p:nvPr/>
        </p:nvSpPr>
        <p:spPr>
          <a:xfrm>
            <a:off x="1530349" y="3724901"/>
            <a:ext cx="1992641" cy="1992641"/>
          </a:xfrm>
          <a:prstGeom prst="roundRect">
            <a:avLst>
              <a:gd name="adj" fmla="val 6854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93F6777-396B-44A1-8BF0-9AF9AC49C8FE}"/>
              </a:ext>
            </a:extLst>
          </p:cNvPr>
          <p:cNvSpPr/>
          <p:nvPr/>
        </p:nvSpPr>
        <p:spPr>
          <a:xfrm>
            <a:off x="3620760" y="1648458"/>
            <a:ext cx="1992641" cy="1992641"/>
          </a:xfrm>
          <a:prstGeom prst="roundRect">
            <a:avLst>
              <a:gd name="adj" fmla="val 6854"/>
            </a:avLst>
          </a:prstGeom>
          <a:solidFill>
            <a:srgbClr val="20C46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0010A0D-54E7-4887-8546-237C894829E7}"/>
              </a:ext>
            </a:extLst>
          </p:cNvPr>
          <p:cNvSpPr/>
          <p:nvPr/>
        </p:nvSpPr>
        <p:spPr>
          <a:xfrm>
            <a:off x="3620760" y="3724901"/>
            <a:ext cx="1992641" cy="1992641"/>
          </a:xfrm>
          <a:prstGeom prst="roundRect">
            <a:avLst>
              <a:gd name="adj" fmla="val 6854"/>
            </a:avLst>
          </a:prstGeom>
          <a:noFill/>
          <a:ln w="9525" cap="flat">
            <a:solidFill>
              <a:srgbClr val="FF6652"/>
            </a:solidFill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FF6652"/>
                </a:solidFill>
              </a:rPr>
              <a:t>Lorem ipsum</a:t>
            </a:r>
            <a:endParaRPr lang="ko-KR" altLang="en-US" sz="2000" dirty="0">
              <a:solidFill>
                <a:srgbClr val="FF665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7715E9-C1ED-4BA2-8895-D9596A839E76}"/>
              </a:ext>
            </a:extLst>
          </p:cNvPr>
          <p:cNvSpPr txBox="1"/>
          <p:nvPr/>
        </p:nvSpPr>
        <p:spPr>
          <a:xfrm>
            <a:off x="1530349" y="1233704"/>
            <a:ext cx="1992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Lower Cost</a:t>
            </a:r>
            <a:endParaRPr lang="ko-KR" altLang="en-US" sz="16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39289C-3C33-4115-B841-FEF323CFE80B}"/>
              </a:ext>
            </a:extLst>
          </p:cNvPr>
          <p:cNvSpPr txBox="1"/>
          <p:nvPr/>
        </p:nvSpPr>
        <p:spPr>
          <a:xfrm>
            <a:off x="3620760" y="1233704"/>
            <a:ext cx="1992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Differentiated</a:t>
            </a:r>
            <a:endParaRPr lang="ko-KR" altLang="en-US" sz="16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91DAFF-8E2E-4E92-B778-85824135CFB8}"/>
              </a:ext>
            </a:extLst>
          </p:cNvPr>
          <p:cNvSpPr txBox="1"/>
          <p:nvPr/>
        </p:nvSpPr>
        <p:spPr>
          <a:xfrm rot="16200000">
            <a:off x="288551" y="2559304"/>
            <a:ext cx="1992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Broad Target</a:t>
            </a:r>
            <a:endParaRPr lang="ko-KR" altLang="en-US" sz="16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40D844-5C93-4BA2-8154-C01E92DAAB05}"/>
              </a:ext>
            </a:extLst>
          </p:cNvPr>
          <p:cNvSpPr txBox="1"/>
          <p:nvPr/>
        </p:nvSpPr>
        <p:spPr>
          <a:xfrm rot="16200000">
            <a:off x="288551" y="4551944"/>
            <a:ext cx="1992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Narrow Target</a:t>
            </a:r>
            <a:endParaRPr lang="ko-KR" altLang="en-US" sz="16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2C4AA1-D214-4F8F-92C1-F2C9120B634F}"/>
              </a:ext>
            </a:extLst>
          </p:cNvPr>
          <p:cNvSpPr txBox="1"/>
          <p:nvPr/>
        </p:nvSpPr>
        <p:spPr>
          <a:xfrm rot="16200000">
            <a:off x="-1088225" y="3513723"/>
            <a:ext cx="4069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COMPETITIVE EDGE</a:t>
            </a:r>
            <a:endParaRPr lang="ko-KR" altLang="en-US" sz="16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BC27FA-6798-4615-9FB5-C3B8CD597D06}"/>
              </a:ext>
            </a:extLst>
          </p:cNvPr>
          <p:cNvSpPr txBox="1"/>
          <p:nvPr/>
        </p:nvSpPr>
        <p:spPr>
          <a:xfrm>
            <a:off x="1530349" y="895150"/>
            <a:ext cx="40830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COMPETITIVE ADVANTAGE</a:t>
            </a:r>
            <a:endParaRPr lang="ko-KR" altLang="en-US" sz="1600" dirty="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25A951AE-280F-4318-BA1F-27C65F8C2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406" y="2599208"/>
            <a:ext cx="377825" cy="37782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46FD6C5-C19C-464C-81BC-C2B8C69094A3}"/>
              </a:ext>
            </a:extLst>
          </p:cNvPr>
          <p:cNvSpPr txBox="1"/>
          <p:nvPr/>
        </p:nvSpPr>
        <p:spPr>
          <a:xfrm>
            <a:off x="7135396" y="2561108"/>
            <a:ext cx="4010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9FAA45D1-DE26-4979-A445-0CFD4A832FEE}"/>
              </a:ext>
            </a:extLst>
          </p:cNvPr>
          <p:cNvSpPr/>
          <p:nvPr/>
        </p:nvSpPr>
        <p:spPr>
          <a:xfrm>
            <a:off x="6538953" y="5115745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79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2643CD-C0F8-4B62-8E3B-F2F32A2EF704}"/>
              </a:ext>
            </a:extLst>
          </p:cNvPr>
          <p:cNvSpPr txBox="1"/>
          <p:nvPr/>
        </p:nvSpPr>
        <p:spPr>
          <a:xfrm>
            <a:off x="7135396" y="5077948"/>
            <a:ext cx="4010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D79CB0-6769-4397-9687-A03D25D5C38A}"/>
              </a:ext>
            </a:extLst>
          </p:cNvPr>
          <p:cNvSpPr txBox="1"/>
          <p:nvPr/>
        </p:nvSpPr>
        <p:spPr>
          <a:xfrm>
            <a:off x="7135396" y="3400055"/>
            <a:ext cx="4010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7F53077F-4B53-4F36-8FCE-AA0386B77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406" y="3437852"/>
            <a:ext cx="377825" cy="37782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9640CE1-A175-4DDC-9482-A027FB0FD996}"/>
              </a:ext>
            </a:extLst>
          </p:cNvPr>
          <p:cNvSpPr txBox="1"/>
          <p:nvPr/>
        </p:nvSpPr>
        <p:spPr>
          <a:xfrm>
            <a:off x="7135396" y="4239002"/>
            <a:ext cx="4010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E7700A67-5BE4-4B62-8C94-69E2BB0C3D37}"/>
              </a:ext>
            </a:extLst>
          </p:cNvPr>
          <p:cNvSpPr/>
          <p:nvPr/>
        </p:nvSpPr>
        <p:spPr>
          <a:xfrm>
            <a:off x="6538953" y="42767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79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91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D3C97B-5AD1-423E-9C09-D51A1CC0226A}"/>
              </a:ext>
            </a:extLst>
          </p:cNvPr>
          <p:cNvSpPr txBox="1"/>
          <p:nvPr/>
        </p:nvSpPr>
        <p:spPr>
          <a:xfrm>
            <a:off x="1582057" y="483625"/>
            <a:ext cx="902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Strategy Development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0B4226B7-9F8F-4974-B86D-0AA8EF1E4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259689" y="1748876"/>
            <a:ext cx="1908389" cy="218101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3EFEE29-2E5F-4C3C-92CC-599FAED1D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090379" y="3810568"/>
            <a:ext cx="1908389" cy="218101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777F389-76DA-4AD0-863F-09688C627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429001" y="3810569"/>
            <a:ext cx="1908389" cy="21810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C0AC167-822A-4398-B405-9A743D4C0349}"/>
              </a:ext>
            </a:extLst>
          </p:cNvPr>
          <p:cNvSpPr txBox="1"/>
          <p:nvPr/>
        </p:nvSpPr>
        <p:spPr>
          <a:xfrm>
            <a:off x="2452663" y="2674284"/>
            <a:ext cx="152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n-lt"/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022E53-BAAD-45F0-B4B3-D51689015701}"/>
              </a:ext>
            </a:extLst>
          </p:cNvPr>
          <p:cNvSpPr txBox="1"/>
          <p:nvPr/>
        </p:nvSpPr>
        <p:spPr>
          <a:xfrm>
            <a:off x="1283353" y="4757084"/>
            <a:ext cx="152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n-lt"/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CDA8F1-DF64-430E-9322-C9093C2F27EB}"/>
              </a:ext>
            </a:extLst>
          </p:cNvPr>
          <p:cNvSpPr txBox="1"/>
          <p:nvPr/>
        </p:nvSpPr>
        <p:spPr>
          <a:xfrm>
            <a:off x="3621975" y="4757084"/>
            <a:ext cx="152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n-lt"/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E0BA09-86DD-4208-98B1-6BB72A761114}"/>
              </a:ext>
            </a:extLst>
          </p:cNvPr>
          <p:cNvSpPr txBox="1"/>
          <p:nvPr/>
        </p:nvSpPr>
        <p:spPr>
          <a:xfrm>
            <a:off x="6947609" y="2350554"/>
            <a:ext cx="4304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CAEC57A-6856-4988-85A9-E4A781B6A01E}"/>
              </a:ext>
            </a:extLst>
          </p:cNvPr>
          <p:cNvSpPr/>
          <p:nvPr/>
        </p:nvSpPr>
        <p:spPr>
          <a:xfrm>
            <a:off x="6946254" y="1961193"/>
            <a:ext cx="429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BFE6D476-7532-4E7E-A3DA-6B980896C753}"/>
              </a:ext>
            </a:extLst>
          </p:cNvPr>
          <p:cNvSpPr/>
          <p:nvPr/>
        </p:nvSpPr>
        <p:spPr>
          <a:xfrm flipH="1" flipV="1">
            <a:off x="6485999" y="2030342"/>
            <a:ext cx="261812" cy="261812"/>
          </a:xfrm>
          <a:prstGeom prst="ellipse">
            <a:avLst/>
          </a:prstGeom>
          <a:solidFill>
            <a:srgbClr val="FF665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400854-4BAE-4C98-9DDF-56DAD0C73275}"/>
              </a:ext>
            </a:extLst>
          </p:cNvPr>
          <p:cNvSpPr txBox="1"/>
          <p:nvPr/>
        </p:nvSpPr>
        <p:spPr>
          <a:xfrm>
            <a:off x="6947609" y="3780855"/>
            <a:ext cx="4304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B30C27A-8832-4650-B6ED-88954E963C1B}"/>
              </a:ext>
            </a:extLst>
          </p:cNvPr>
          <p:cNvSpPr/>
          <p:nvPr/>
        </p:nvSpPr>
        <p:spPr>
          <a:xfrm>
            <a:off x="6946254" y="3391494"/>
            <a:ext cx="429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44F3AFB8-4DCC-46EC-B231-274DE6DCFD03}"/>
              </a:ext>
            </a:extLst>
          </p:cNvPr>
          <p:cNvSpPr/>
          <p:nvPr/>
        </p:nvSpPr>
        <p:spPr>
          <a:xfrm flipH="1" flipV="1">
            <a:off x="6485999" y="3460643"/>
            <a:ext cx="261812" cy="261812"/>
          </a:xfrm>
          <a:prstGeom prst="ellipse">
            <a:avLst/>
          </a:prstGeom>
          <a:solidFill>
            <a:srgbClr val="426B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9070A6-005D-42F4-80AF-8ECEFD6671EB}"/>
              </a:ext>
            </a:extLst>
          </p:cNvPr>
          <p:cNvSpPr txBox="1"/>
          <p:nvPr/>
        </p:nvSpPr>
        <p:spPr>
          <a:xfrm>
            <a:off x="6947609" y="5211157"/>
            <a:ext cx="4304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86B3FDC-E6AE-4C19-B1D6-CB26BC374AA1}"/>
              </a:ext>
            </a:extLst>
          </p:cNvPr>
          <p:cNvSpPr/>
          <p:nvPr/>
        </p:nvSpPr>
        <p:spPr>
          <a:xfrm>
            <a:off x="6946254" y="4821796"/>
            <a:ext cx="4295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44E10A0-FADF-423D-9ABE-AC2C2E44F677}"/>
              </a:ext>
            </a:extLst>
          </p:cNvPr>
          <p:cNvSpPr/>
          <p:nvPr/>
        </p:nvSpPr>
        <p:spPr>
          <a:xfrm flipH="1" flipV="1">
            <a:off x="6485999" y="4890946"/>
            <a:ext cx="261812" cy="261812"/>
          </a:xfrm>
          <a:prstGeom prst="ellipse">
            <a:avLst/>
          </a:prstGeom>
          <a:solidFill>
            <a:srgbClr val="20C46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394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4CBCE6-3508-439C-9E2C-F6F56CDEB710}"/>
              </a:ext>
            </a:extLst>
          </p:cNvPr>
          <p:cNvSpPr txBox="1"/>
          <p:nvPr/>
        </p:nvSpPr>
        <p:spPr>
          <a:xfrm>
            <a:off x="7047717" y="1433177"/>
            <a:ext cx="4025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Revenue &amp; Costing forecast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D95C56-6168-4A67-B28A-8252AD54CF78}"/>
              </a:ext>
            </a:extLst>
          </p:cNvPr>
          <p:cNvSpPr txBox="1"/>
          <p:nvPr/>
        </p:nvSpPr>
        <p:spPr>
          <a:xfrm>
            <a:off x="875495" y="5175605"/>
            <a:ext cx="68738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/>
              <a:t>0</a:t>
            </a:r>
            <a:endParaRPr lang="en-US" altLang="ko-KR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70C91C-DC62-46A3-8819-05C7E8F068DB}"/>
              </a:ext>
            </a:extLst>
          </p:cNvPr>
          <p:cNvSpPr txBox="1"/>
          <p:nvPr/>
        </p:nvSpPr>
        <p:spPr>
          <a:xfrm>
            <a:off x="875495" y="3703161"/>
            <a:ext cx="68738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/>
              <a:t>3</a:t>
            </a:r>
            <a:endParaRPr lang="en-US" altLang="ko-KR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7531F5-846E-4856-8028-FE9BDDBB81C0}"/>
              </a:ext>
            </a:extLst>
          </p:cNvPr>
          <p:cNvSpPr txBox="1"/>
          <p:nvPr/>
        </p:nvSpPr>
        <p:spPr>
          <a:xfrm>
            <a:off x="875495" y="4193976"/>
            <a:ext cx="68738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/>
              <a:t>2</a:t>
            </a:r>
            <a:endParaRPr lang="en-US" altLang="ko-KR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45BA5A-D001-4179-9589-AA4FABC763CA}"/>
              </a:ext>
            </a:extLst>
          </p:cNvPr>
          <p:cNvSpPr txBox="1"/>
          <p:nvPr/>
        </p:nvSpPr>
        <p:spPr>
          <a:xfrm>
            <a:off x="875495" y="4684792"/>
            <a:ext cx="68738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/>
              <a:t>1</a:t>
            </a:r>
            <a:endParaRPr lang="en-US" altLang="ko-KR" sz="1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372743-6E31-4BD4-9E3E-15DE1CE065B1}"/>
              </a:ext>
            </a:extLst>
          </p:cNvPr>
          <p:cNvSpPr txBox="1"/>
          <p:nvPr/>
        </p:nvSpPr>
        <p:spPr>
          <a:xfrm>
            <a:off x="875495" y="3212345"/>
            <a:ext cx="68738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/>
              <a:t>4</a:t>
            </a:r>
            <a:endParaRPr lang="en-US" altLang="ko-KR" sz="1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5F5A8E-10A5-45C6-88BB-D7C2AD30524F}"/>
              </a:ext>
            </a:extLst>
          </p:cNvPr>
          <p:cNvSpPr txBox="1"/>
          <p:nvPr/>
        </p:nvSpPr>
        <p:spPr>
          <a:xfrm>
            <a:off x="875495" y="2721530"/>
            <a:ext cx="68738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/>
              <a:t>5</a:t>
            </a:r>
            <a:endParaRPr lang="en-US" altLang="ko-KR" sz="1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8D09C28-83D5-41CD-9BCC-0F2F97B89387}"/>
              </a:ext>
            </a:extLst>
          </p:cNvPr>
          <p:cNvSpPr txBox="1"/>
          <p:nvPr/>
        </p:nvSpPr>
        <p:spPr>
          <a:xfrm>
            <a:off x="875495" y="2230714"/>
            <a:ext cx="68738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/>
              <a:t>6</a:t>
            </a:r>
            <a:endParaRPr lang="en-US" altLang="ko-KR" sz="14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AAB395-249F-4D92-B0D6-2D07A3110864}"/>
              </a:ext>
            </a:extLst>
          </p:cNvPr>
          <p:cNvSpPr txBox="1"/>
          <p:nvPr/>
        </p:nvSpPr>
        <p:spPr>
          <a:xfrm>
            <a:off x="875495" y="1739899"/>
            <a:ext cx="68738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/>
              <a:t>7</a:t>
            </a:r>
            <a:endParaRPr lang="en-US" altLang="ko-KR" sz="1400" dirty="0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CF7F14CD-D183-4CFA-B732-9EE596780A50}"/>
              </a:ext>
            </a:extLst>
          </p:cNvPr>
          <p:cNvSpPr/>
          <p:nvPr/>
        </p:nvSpPr>
        <p:spPr>
          <a:xfrm flipV="1">
            <a:off x="2032385" y="3395675"/>
            <a:ext cx="253615" cy="2012743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2E075A-1C73-4579-BCCA-2323761CC2F4}"/>
              </a:ext>
            </a:extLst>
          </p:cNvPr>
          <p:cNvSpPr txBox="1"/>
          <p:nvPr/>
        </p:nvSpPr>
        <p:spPr>
          <a:xfrm>
            <a:off x="1846954" y="5506565"/>
            <a:ext cx="9800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/>
              <a:t>1/4</a:t>
            </a:r>
            <a:endParaRPr lang="en-US" altLang="ko-KR" sz="1400" dirty="0"/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361945AC-B60D-44C6-B6CC-5DEE2289963F}"/>
              </a:ext>
            </a:extLst>
          </p:cNvPr>
          <p:cNvSpPr/>
          <p:nvPr/>
        </p:nvSpPr>
        <p:spPr>
          <a:xfrm flipV="1">
            <a:off x="2387974" y="3868725"/>
            <a:ext cx="253615" cy="1539693"/>
          </a:xfrm>
          <a:prstGeom prst="roundRect">
            <a:avLst>
              <a:gd name="adj" fmla="val 50000"/>
            </a:avLst>
          </a:pr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88AEA758-8B24-45F8-8482-D0EAD7ADCFAC}"/>
              </a:ext>
            </a:extLst>
          </p:cNvPr>
          <p:cNvSpPr/>
          <p:nvPr/>
        </p:nvSpPr>
        <p:spPr>
          <a:xfrm flipV="1">
            <a:off x="3168747" y="3395675"/>
            <a:ext cx="253615" cy="2012743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15FB295-98FE-4844-8D77-61CAA981D7B2}"/>
              </a:ext>
            </a:extLst>
          </p:cNvPr>
          <p:cNvSpPr txBox="1"/>
          <p:nvPr/>
        </p:nvSpPr>
        <p:spPr>
          <a:xfrm>
            <a:off x="2983316" y="5506565"/>
            <a:ext cx="9800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/>
              <a:t>2/4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12395696-6818-4991-BB1E-593E37A0278A}"/>
              </a:ext>
            </a:extLst>
          </p:cNvPr>
          <p:cNvSpPr/>
          <p:nvPr/>
        </p:nvSpPr>
        <p:spPr>
          <a:xfrm flipV="1">
            <a:off x="3524336" y="3095026"/>
            <a:ext cx="253615" cy="2313392"/>
          </a:xfrm>
          <a:prstGeom prst="roundRect">
            <a:avLst>
              <a:gd name="adj" fmla="val 50000"/>
            </a:avLst>
          </a:pr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1AE2A8A4-F681-4796-881A-0B612307DC6C}"/>
              </a:ext>
            </a:extLst>
          </p:cNvPr>
          <p:cNvSpPr/>
          <p:nvPr/>
        </p:nvSpPr>
        <p:spPr>
          <a:xfrm flipV="1">
            <a:off x="4305109" y="2608732"/>
            <a:ext cx="253615" cy="2799686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6B3878A-5638-45EC-8B2D-3083C133C80A}"/>
              </a:ext>
            </a:extLst>
          </p:cNvPr>
          <p:cNvSpPr txBox="1"/>
          <p:nvPr/>
        </p:nvSpPr>
        <p:spPr>
          <a:xfrm>
            <a:off x="4119678" y="5506565"/>
            <a:ext cx="9800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/>
              <a:t>3/4</a:t>
            </a:r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7C4802FC-0D9C-46E9-85CE-AB8DBBFF99FD}"/>
              </a:ext>
            </a:extLst>
          </p:cNvPr>
          <p:cNvSpPr/>
          <p:nvPr/>
        </p:nvSpPr>
        <p:spPr>
          <a:xfrm flipV="1">
            <a:off x="4660698" y="2946625"/>
            <a:ext cx="253615" cy="2461793"/>
          </a:xfrm>
          <a:prstGeom prst="roundRect">
            <a:avLst>
              <a:gd name="adj" fmla="val 50000"/>
            </a:avLst>
          </a:pr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31AAB601-6D8C-4AD7-831D-4763601A38F1}"/>
              </a:ext>
            </a:extLst>
          </p:cNvPr>
          <p:cNvSpPr/>
          <p:nvPr/>
        </p:nvSpPr>
        <p:spPr>
          <a:xfrm flipV="1">
            <a:off x="5441472" y="1836404"/>
            <a:ext cx="253615" cy="3572015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67BCC7-7E29-4D49-8BF2-CA5B80990F17}"/>
              </a:ext>
            </a:extLst>
          </p:cNvPr>
          <p:cNvSpPr txBox="1"/>
          <p:nvPr/>
        </p:nvSpPr>
        <p:spPr>
          <a:xfrm>
            <a:off x="5256041" y="5506565"/>
            <a:ext cx="9800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/>
              <a:t>4/4</a:t>
            </a: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F7384D34-534D-4792-875F-1FA9C0D7CBA6}"/>
              </a:ext>
            </a:extLst>
          </p:cNvPr>
          <p:cNvSpPr/>
          <p:nvPr/>
        </p:nvSpPr>
        <p:spPr>
          <a:xfrm flipV="1">
            <a:off x="5797061" y="2399559"/>
            <a:ext cx="253615" cy="3008859"/>
          </a:xfrm>
          <a:prstGeom prst="roundRect">
            <a:avLst>
              <a:gd name="adj" fmla="val 50000"/>
            </a:avLst>
          </a:pr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F1EEB18-3EAB-4A99-B8B9-27D044DA9409}"/>
              </a:ext>
            </a:extLst>
          </p:cNvPr>
          <p:cNvSpPr/>
          <p:nvPr/>
        </p:nvSpPr>
        <p:spPr>
          <a:xfrm>
            <a:off x="7162800" y="2868424"/>
            <a:ext cx="1498600" cy="637710"/>
          </a:xfrm>
          <a:prstGeom prst="roundRect">
            <a:avLst>
              <a:gd name="adj" fmla="val 50000"/>
            </a:avLst>
          </a:pr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50M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1448C14-92E0-404D-B38A-A1412236BD9E}"/>
              </a:ext>
            </a:extLst>
          </p:cNvPr>
          <p:cNvSpPr txBox="1"/>
          <p:nvPr/>
        </p:nvSpPr>
        <p:spPr>
          <a:xfrm>
            <a:off x="9030002" y="3094946"/>
            <a:ext cx="204361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7F042FCD-4C3C-43A9-90A0-8BF330C5690C}"/>
              </a:ext>
            </a:extLst>
          </p:cNvPr>
          <p:cNvSpPr/>
          <p:nvPr/>
        </p:nvSpPr>
        <p:spPr>
          <a:xfrm>
            <a:off x="7162800" y="3769148"/>
            <a:ext cx="1498600" cy="63771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426BFF"/>
            </a:solidFill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26BFF"/>
                </a:solidFill>
                <a:latin typeface="+mj-lt"/>
              </a:rPr>
              <a:t>5M</a:t>
            </a:r>
            <a:endParaRPr lang="ko-KR" altLang="en-US" sz="2000" dirty="0">
              <a:solidFill>
                <a:srgbClr val="426BFF"/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CD8C67D-2A74-4594-8829-ECACC767199C}"/>
              </a:ext>
            </a:extLst>
          </p:cNvPr>
          <p:cNvSpPr txBox="1"/>
          <p:nvPr/>
        </p:nvSpPr>
        <p:spPr>
          <a:xfrm>
            <a:off x="9030002" y="3995670"/>
            <a:ext cx="204361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DC075CB5-33D8-4B2B-A893-C10168F371F0}"/>
              </a:ext>
            </a:extLst>
          </p:cNvPr>
          <p:cNvSpPr/>
          <p:nvPr/>
        </p:nvSpPr>
        <p:spPr>
          <a:xfrm>
            <a:off x="7162800" y="4669871"/>
            <a:ext cx="1498600" cy="63771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20C46A"/>
            </a:solidFill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20C46A"/>
                </a:solidFill>
                <a:latin typeface="+mj-lt"/>
              </a:rPr>
              <a:t>5%</a:t>
            </a:r>
            <a:endParaRPr lang="ko-KR" altLang="en-US" sz="2000" dirty="0">
              <a:solidFill>
                <a:srgbClr val="20C46A"/>
              </a:solidFill>
              <a:latin typeface="+mj-l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9683782-F7A9-4D79-8B87-D7901E0475CC}"/>
              </a:ext>
            </a:extLst>
          </p:cNvPr>
          <p:cNvSpPr txBox="1"/>
          <p:nvPr/>
        </p:nvSpPr>
        <p:spPr>
          <a:xfrm>
            <a:off x="9030002" y="4896393"/>
            <a:ext cx="204361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379669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CC1DF7BC-A565-46BC-873A-54A4FC1AEFD1}"/>
              </a:ext>
            </a:extLst>
          </p:cNvPr>
          <p:cNvSpPr/>
          <p:nvPr/>
        </p:nvSpPr>
        <p:spPr>
          <a:xfrm>
            <a:off x="977900" y="2302085"/>
            <a:ext cx="10223500" cy="369332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4CBCE6-3508-439C-9E2C-F6F56CDEB710}"/>
              </a:ext>
            </a:extLst>
          </p:cNvPr>
          <p:cNvSpPr txBox="1"/>
          <p:nvPr/>
        </p:nvSpPr>
        <p:spPr>
          <a:xfrm>
            <a:off x="1376600" y="665053"/>
            <a:ext cx="5065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Product Road Map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3900B45-E0EB-4373-97EB-42081BD99E57}"/>
              </a:ext>
            </a:extLst>
          </p:cNvPr>
          <p:cNvSpPr/>
          <p:nvPr/>
        </p:nvSpPr>
        <p:spPr>
          <a:xfrm>
            <a:off x="1155700" y="2302084"/>
            <a:ext cx="1072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TASKS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6A91004-9E31-46CA-85EF-B85CACA975C7}"/>
              </a:ext>
            </a:extLst>
          </p:cNvPr>
          <p:cNvSpPr/>
          <p:nvPr/>
        </p:nvSpPr>
        <p:spPr>
          <a:xfrm>
            <a:off x="977900" y="3045175"/>
            <a:ext cx="12499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Production 1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52FB452-2854-4790-8C57-3B881CBFC788}"/>
              </a:ext>
            </a:extLst>
          </p:cNvPr>
          <p:cNvSpPr/>
          <p:nvPr/>
        </p:nvSpPr>
        <p:spPr>
          <a:xfrm>
            <a:off x="977900" y="3788266"/>
            <a:ext cx="12499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Production 2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CB55212-1FF3-4952-A149-241A6BA66CAB}"/>
              </a:ext>
            </a:extLst>
          </p:cNvPr>
          <p:cNvSpPr/>
          <p:nvPr/>
        </p:nvSpPr>
        <p:spPr>
          <a:xfrm>
            <a:off x="977900" y="4531357"/>
            <a:ext cx="12499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Production 3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ACE0B3D-627C-4F0E-80A1-5EFB679F4094}"/>
              </a:ext>
            </a:extLst>
          </p:cNvPr>
          <p:cNvSpPr/>
          <p:nvPr/>
        </p:nvSpPr>
        <p:spPr>
          <a:xfrm>
            <a:off x="977900" y="5274449"/>
            <a:ext cx="12499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Production 4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AC860F6-747B-4D2F-81EA-006F052BA82C}"/>
              </a:ext>
            </a:extLst>
          </p:cNvPr>
          <p:cNvCxnSpPr/>
          <p:nvPr/>
        </p:nvCxnSpPr>
        <p:spPr>
          <a:xfrm>
            <a:off x="2539506" y="3199063"/>
            <a:ext cx="8334812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5F4A734B-A4BD-4EFD-BCA5-3457DAD0B4A0}"/>
              </a:ext>
            </a:extLst>
          </p:cNvPr>
          <p:cNvCxnSpPr/>
          <p:nvPr/>
        </p:nvCxnSpPr>
        <p:spPr>
          <a:xfrm>
            <a:off x="2539506" y="3952936"/>
            <a:ext cx="8334812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AE11CC76-9FFE-4AFB-AA54-DAFBF2C24A52}"/>
              </a:ext>
            </a:extLst>
          </p:cNvPr>
          <p:cNvCxnSpPr/>
          <p:nvPr/>
        </p:nvCxnSpPr>
        <p:spPr>
          <a:xfrm>
            <a:off x="2539506" y="4685245"/>
            <a:ext cx="8334812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5B7BE806-AAD2-495B-A86C-F2209F9082D3}"/>
              </a:ext>
            </a:extLst>
          </p:cNvPr>
          <p:cNvCxnSpPr/>
          <p:nvPr/>
        </p:nvCxnSpPr>
        <p:spPr>
          <a:xfrm>
            <a:off x="2539506" y="5428337"/>
            <a:ext cx="8334812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6731917-4951-46DD-A5C0-617BB05250CD}"/>
              </a:ext>
            </a:extLst>
          </p:cNvPr>
          <p:cNvSpPr/>
          <p:nvPr/>
        </p:nvSpPr>
        <p:spPr>
          <a:xfrm>
            <a:off x="2851190" y="3127535"/>
            <a:ext cx="2880000" cy="143056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3E82C43-6B8A-4A28-A336-271BAB4F9CE9}"/>
              </a:ext>
            </a:extLst>
          </p:cNvPr>
          <p:cNvSpPr/>
          <p:nvPr/>
        </p:nvSpPr>
        <p:spPr>
          <a:xfrm>
            <a:off x="4006890" y="3881408"/>
            <a:ext cx="4320000" cy="143056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5081A3D2-C86C-4D72-B06D-D4BD21678CB0}"/>
              </a:ext>
            </a:extLst>
          </p:cNvPr>
          <p:cNvSpPr/>
          <p:nvPr/>
        </p:nvSpPr>
        <p:spPr>
          <a:xfrm>
            <a:off x="5584112" y="4612420"/>
            <a:ext cx="2742778" cy="143056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183CD99-CA69-492D-82DF-97697F51C2FC}"/>
              </a:ext>
            </a:extLst>
          </p:cNvPr>
          <p:cNvSpPr/>
          <p:nvPr/>
        </p:nvSpPr>
        <p:spPr>
          <a:xfrm>
            <a:off x="7307262" y="5356809"/>
            <a:ext cx="3567055" cy="143056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6456F6A-4951-427B-A212-CC81E09D8591}"/>
              </a:ext>
            </a:extLst>
          </p:cNvPr>
          <p:cNvSpPr/>
          <p:nvPr/>
        </p:nvSpPr>
        <p:spPr>
          <a:xfrm>
            <a:off x="2539506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1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23BD8FC-5422-4295-A96E-C756A65147CC}"/>
              </a:ext>
            </a:extLst>
          </p:cNvPr>
          <p:cNvSpPr/>
          <p:nvPr/>
        </p:nvSpPr>
        <p:spPr>
          <a:xfrm>
            <a:off x="3234074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2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65F8BDC-091B-4F53-80F0-B9F1D2AC1769}"/>
              </a:ext>
            </a:extLst>
          </p:cNvPr>
          <p:cNvSpPr/>
          <p:nvPr/>
        </p:nvSpPr>
        <p:spPr>
          <a:xfrm>
            <a:off x="3928641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3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DFBE8B9-1F97-491E-9B75-1DF74FAA4FFA}"/>
              </a:ext>
            </a:extLst>
          </p:cNvPr>
          <p:cNvSpPr/>
          <p:nvPr/>
        </p:nvSpPr>
        <p:spPr>
          <a:xfrm>
            <a:off x="4623209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60AE93C-2DD0-409A-940E-D29EC0E431F3}"/>
              </a:ext>
            </a:extLst>
          </p:cNvPr>
          <p:cNvSpPr/>
          <p:nvPr/>
        </p:nvSpPr>
        <p:spPr>
          <a:xfrm>
            <a:off x="5317776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D598D11-0FFD-493F-A918-8FBF05617E4E}"/>
              </a:ext>
            </a:extLst>
          </p:cNvPr>
          <p:cNvSpPr/>
          <p:nvPr/>
        </p:nvSpPr>
        <p:spPr>
          <a:xfrm>
            <a:off x="6012344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C99D90D-8F84-434E-BAF9-4313DDC9C504}"/>
              </a:ext>
            </a:extLst>
          </p:cNvPr>
          <p:cNvSpPr/>
          <p:nvPr/>
        </p:nvSpPr>
        <p:spPr>
          <a:xfrm>
            <a:off x="6706912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7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E21BA0B-7E96-4FCE-9978-74E3850CE3B3}"/>
              </a:ext>
            </a:extLst>
          </p:cNvPr>
          <p:cNvSpPr/>
          <p:nvPr/>
        </p:nvSpPr>
        <p:spPr>
          <a:xfrm>
            <a:off x="7401479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B651AA3-F0F1-45C6-8FAA-9875EB13CCB3}"/>
              </a:ext>
            </a:extLst>
          </p:cNvPr>
          <p:cNvSpPr/>
          <p:nvPr/>
        </p:nvSpPr>
        <p:spPr>
          <a:xfrm>
            <a:off x="8096047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5C2DCEA-07DA-418B-A725-54E91A89BF76}"/>
              </a:ext>
            </a:extLst>
          </p:cNvPr>
          <p:cNvSpPr/>
          <p:nvPr/>
        </p:nvSpPr>
        <p:spPr>
          <a:xfrm>
            <a:off x="8790614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10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D7205DB-66C2-4ABC-8FE1-3ACE923CF43B}"/>
              </a:ext>
            </a:extLst>
          </p:cNvPr>
          <p:cNvSpPr/>
          <p:nvPr/>
        </p:nvSpPr>
        <p:spPr>
          <a:xfrm>
            <a:off x="9485182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11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714CC09-A45B-4F95-B154-928829DCF2C3}"/>
              </a:ext>
            </a:extLst>
          </p:cNvPr>
          <p:cNvSpPr/>
          <p:nvPr/>
        </p:nvSpPr>
        <p:spPr>
          <a:xfrm>
            <a:off x="10179749" y="2302084"/>
            <a:ext cx="694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12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89CC11A1-2BA3-4BCB-90B9-CB71F1CF5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148" y="279946"/>
            <a:ext cx="3519952" cy="156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90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D3C97B-5AD1-423E-9C09-D51A1CC0226A}"/>
              </a:ext>
            </a:extLst>
          </p:cNvPr>
          <p:cNvSpPr txBox="1"/>
          <p:nvPr/>
        </p:nvSpPr>
        <p:spPr>
          <a:xfrm>
            <a:off x="1582057" y="483625"/>
            <a:ext cx="902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Investment Plan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21268D7E-6516-4DE3-8C88-0AF863D31875}"/>
              </a:ext>
            </a:extLst>
          </p:cNvPr>
          <p:cNvSpPr/>
          <p:nvPr/>
        </p:nvSpPr>
        <p:spPr>
          <a:xfrm>
            <a:off x="2222713" y="2179559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49A9F28-9A00-4539-A0D9-39A28139B380}"/>
              </a:ext>
            </a:extLst>
          </p:cNvPr>
          <p:cNvSpPr/>
          <p:nvPr/>
        </p:nvSpPr>
        <p:spPr>
          <a:xfrm>
            <a:off x="2222713" y="217955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F66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50%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3764C98-C424-4FEC-9F25-893E7B4AEEFC}"/>
              </a:ext>
            </a:extLst>
          </p:cNvPr>
          <p:cNvSpPr txBox="1"/>
          <p:nvPr/>
        </p:nvSpPr>
        <p:spPr>
          <a:xfrm>
            <a:off x="6867980" y="2208631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Capital expenses / equipment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EE224197-057F-4BAD-AB46-3192E3D039C5}"/>
              </a:ext>
            </a:extLst>
          </p:cNvPr>
          <p:cNvSpPr/>
          <p:nvPr/>
        </p:nvSpPr>
        <p:spPr>
          <a:xfrm>
            <a:off x="2222713" y="3185243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FE161B2-DF4C-49B1-A6A5-8B97869DFE8E}"/>
              </a:ext>
            </a:extLst>
          </p:cNvPr>
          <p:cNvSpPr/>
          <p:nvPr/>
        </p:nvSpPr>
        <p:spPr>
          <a:xfrm>
            <a:off x="2222714" y="3185243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15%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1DCAFDE-4796-4FCE-866C-E879BC91F43D}"/>
              </a:ext>
            </a:extLst>
          </p:cNvPr>
          <p:cNvSpPr txBox="1"/>
          <p:nvPr/>
        </p:nvSpPr>
        <p:spPr>
          <a:xfrm>
            <a:off x="6867980" y="3214315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Service development</a:t>
            </a: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4E7EFCBE-E922-48F8-97EB-AEBAAE0A8B09}"/>
              </a:ext>
            </a:extLst>
          </p:cNvPr>
          <p:cNvSpPr/>
          <p:nvPr/>
        </p:nvSpPr>
        <p:spPr>
          <a:xfrm>
            <a:off x="2222713" y="4190927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C8DA56A9-826E-4C92-B230-8CF07ECDAB43}"/>
              </a:ext>
            </a:extLst>
          </p:cNvPr>
          <p:cNvSpPr/>
          <p:nvPr/>
        </p:nvSpPr>
        <p:spPr>
          <a:xfrm>
            <a:off x="2222713" y="4190927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20C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15%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1F0A34-9BF8-4925-9032-638719F4D50B}"/>
              </a:ext>
            </a:extLst>
          </p:cNvPr>
          <p:cNvSpPr txBox="1"/>
          <p:nvPr/>
        </p:nvSpPr>
        <p:spPr>
          <a:xfrm>
            <a:off x="6867980" y="4219999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hires</a:t>
            </a: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7F9A84EB-19A8-452F-8F1E-0F3D54539271}"/>
              </a:ext>
            </a:extLst>
          </p:cNvPr>
          <p:cNvSpPr/>
          <p:nvPr/>
        </p:nvSpPr>
        <p:spPr>
          <a:xfrm>
            <a:off x="2222713" y="5196611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8A65D04D-194A-4AAA-B6FA-C8FA37A34207}"/>
              </a:ext>
            </a:extLst>
          </p:cNvPr>
          <p:cNvSpPr/>
          <p:nvPr/>
        </p:nvSpPr>
        <p:spPr>
          <a:xfrm>
            <a:off x="2222713" y="5196611"/>
            <a:ext cx="1364343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20%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C56CD60-87CD-4463-A2EB-69A7A1C405E8}"/>
              </a:ext>
            </a:extLst>
          </p:cNvPr>
          <p:cNvSpPr txBox="1"/>
          <p:nvPr/>
        </p:nvSpPr>
        <p:spPr>
          <a:xfrm>
            <a:off x="6867980" y="5225683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Sales &amp; Marketing</a:t>
            </a:r>
          </a:p>
        </p:txBody>
      </p:sp>
    </p:spTree>
    <p:extLst>
      <p:ext uri="{BB962C8B-B14F-4D97-AF65-F5344CB8AC3E}">
        <p14:creationId xmlns:p14="http://schemas.microsoft.com/office/powerpoint/2010/main" val="14768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01:00pm ~ 01:30pm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471886" y="1905812"/>
            <a:ext cx="1248228" cy="1421590"/>
            <a:chOff x="6830083" y="5571172"/>
            <a:chExt cx="342900" cy="390525"/>
          </a:xfrm>
          <a:solidFill>
            <a:srgbClr val="426BF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FC5066C4-5834-468D-BD46-E4B2E0AF11B3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chemeClr val="bg2">
              <a:lumMod val="90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272D0B35-C3DD-4E6D-BB34-5328795D4F9E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61506649-220E-4609-8679-9F0312516450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A9E94D01-657E-469B-9361-B58799E01687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EB42DF77-83D7-4661-A6B5-F85CDC3E2EE3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C017954E-6243-4256-A052-5DC669141F29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378BF411-5D4F-4B4E-BCE0-73F069392EAC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909EA55A-F8DD-4CB7-8CDB-A4B2AB79404F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08F6E5B8-C3C7-47A4-BFA3-11B675EF24BA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3D856416-DF91-4D3B-805B-A72995651AC8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F2F95301-422C-47F5-80E4-FAB9FAACA91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C678A34B-EFF7-4F08-9B50-277B20D89D6F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FC97329C-15E6-414A-B0A3-62E07135B0CC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8987FEB0-40A7-4859-812E-FC158D95B21B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D5CC7859-12DD-4671-B191-8E03EEF38F4C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C41493FA-A9D3-4CEB-ADBA-C59E9BC0A488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E3B195E5-2468-4BBF-8F97-76E3F2718D6A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60D9F58A-E77A-49A3-9638-2B5C51C020EF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6066C944-4878-417F-AC8E-B53F8B42E40E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EF310A4A-50B1-49F3-A926-67CE725DC85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8B37D79F-1215-4E5E-84E9-CC04E22D3C52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C651BE-3C84-43EA-A1A0-ED1768C62BA0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02ECA4A-6CB6-4468-85A2-CE488A3BF1EA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290A431-DBA0-4F06-BD77-01311DAEBF67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6B091E7D-3E9A-4F56-82ED-8CA05F88573D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96535980-0612-4C86-BFE5-3B3BC3E23A18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1F0C11C8-9A56-435A-877D-18B15F974649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C9180295-3274-410D-8C34-93C0E1863D8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25F88D7D-BB00-4C6F-A4A3-4CE8D2BD0568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696FC90E-F0E2-43AC-B33A-601AEFD9C57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544D963F-443A-4180-94CB-BE16F3F9B0D1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BE6F1A42-35FE-4A4F-BD6E-AE6A4959D324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CD7DD224-875A-434B-84F1-2805A28A7B18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FCD0ACDC-3F02-4425-ADAB-94C4864A22B0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2B08A872-7C74-422E-8BDD-2F6895193118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E61109C-BD93-4DC1-B836-F45634357AD7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D2D5C26A-0D2F-41DD-925A-18E473033627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775086C2-86C3-4871-9BA9-ED19DD647B59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680A6B0-0E3B-4B26-B562-4CAB571EC27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F13C0329-DDBE-4B40-BF64-5358FE84323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5A3BE4EE-F23E-4E1B-A14B-1D98BE20A96F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8BB45801-A252-4F0D-9D91-E4779B5C2365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044240BD-FEC4-46C9-95AD-BCAB48183259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9EA1372C-F856-44F9-87F6-2D23DCDBACC3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06102836-6A74-4E70-909B-FE400743403C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CAF2B085-5E3B-4B8F-AE32-FB4053D21510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E5603A23-58AF-4A2F-B146-109244CE20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719C5A2-EE48-484E-A9AC-4272429C90EC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C856C33D-D106-4AED-A476-BA00A5AE9530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DE9DD54E-850E-48C1-B223-3CCDC5B039F9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07609371-9F05-4025-9FD8-E578CFA51DF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37C087E7-5723-4BB4-8226-D1DB46B9D6A2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FBD84890-90D4-43B7-80AB-AF3D707CB486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36163220-3BBA-4C5A-AA01-AF10C2479BC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8A59945D-D964-4762-8760-DEE5F3B18F1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31F761E9-DF0C-4556-A370-7F91C30E8039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3BED6957-02FD-451B-A36A-974FA7925ED1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6763BFB8-1FB5-44D2-A783-885797544F44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E0BBC7E8-11A2-4CD7-81A9-D57E56F333CD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42953BCE-0541-46DE-9074-A4153FD22E75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CD49E686-E703-4156-9752-62615C17594B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618B078-414C-458E-9F65-602A61E5F8FF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01381CE2-DEE0-42E7-90EA-A33686A3945E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A406285-CEC8-46D0-B60C-D36911DFB13D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42AA238-F210-4AA6-8104-60A58BDDA9B6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C2FC0297-929E-40E8-BAC7-12C6D7A68466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606B0AAA-625D-408F-86B2-79D7E32E13D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09CF32F0-8E7A-4FF6-AFF2-5A43C86EFB7D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312096A9-137C-4F64-80D1-AB9B38FD506E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B17574DF-4E58-4762-8106-3713E2557634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6FBA8F6-EFDB-4669-A75F-83E6837FE63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C8E09E86-8CAC-497F-AA8E-6964E995B2A8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8383660-8A93-423F-AF5B-0C94A2F799E2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F53A31E3-A0E0-45F6-BFEF-8E768BAAF242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889FDFF8-6372-43B5-B2A2-50134FC37D9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FBD34F37-C6B3-430A-B99B-0C1D05132A29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AE1DA30-8764-4017-8C52-BB917F7FA53F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762B7C7-C45E-4CF0-ABAD-F9314685D62C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2B9AB084-63E3-4905-A29B-9DFFA9870D94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F4896AA-B126-48E6-A7DF-D1C91565B6F8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51D59DD2-EC67-4571-B48C-50574D7F9946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B0EDB337-45B4-4D70-9D06-57741E73CBCF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6736C47-3274-4561-BFAE-747DF4196503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3A166CC0-A629-4A3F-A54F-16B9597D0828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2A9A25D0-D63B-49C4-A5C8-2D64AA6E2E3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D5562972-95E2-4ECF-8AC1-4F559E0F3D49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0A6CBF4-1632-4560-95C1-8C3254971ECF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4B3E3888-FB37-48A3-9EC5-9075A0E1B590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5CB895AC-A376-45C6-836E-E8422C26CE37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90D8E6A-61B6-4C9C-9C31-6A15CFA079ED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FB1FE43-4EA6-4739-B5DF-A6395C5C1CCA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07ED8225-462C-45B8-88BD-18DE23ADEED4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891D5C2F-0418-433D-AFCC-C8881792347A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C7D91B2E-834B-4FB9-8F46-65C30609D0F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0BC6BEC5-44ED-4C4F-A14A-685E1352F767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0CB08272-BE02-4630-BC35-6BD7BE470FC6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B4239F1-FF7B-4912-BF04-7CD5EA5B7F19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C9D6B2F-D4F5-496C-9EAC-C62DE3FCC2B6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D5AFCCB9-DF81-4878-9CEF-91CF6ECECAC3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6EAC3350-361D-433A-9E47-2120FE0AEB6A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62539550-C384-4A36-AB02-3AEA4D036A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C116CB7F-69CF-4100-A69B-2FA194F8AC32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9392B3CB-253D-4064-A492-6A55D8FB7D3A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D7C60932-3B4A-40D9-8D18-B23124BC9F9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27718B74-0432-4AC4-8EF4-D70F93ADF8F6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34B31D1-61BA-4919-8A34-7F1A542C0F9E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5662F4F4-B38B-4367-8CCE-04BB7723E4CD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53B309C-5808-4BAD-AAB1-30E4503416D5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E285475-CC61-45DA-9BFF-1055304B62CD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7D0BF4C0-FEB6-4237-AE53-B693B95F10EF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3ED92898-08E9-4B59-871B-C90C69EBBA69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353404AC-2F8F-424F-8FD0-67E437508FC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0B558E1A-6805-433D-8B3C-81D4622499CA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A90F614C-D092-4E01-A707-7DC88020D260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9DC92971-D6A9-4EED-AA78-C8712D66BB4E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63B2104-FF8C-495B-9884-53C629615833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E4298CF-776C-45C4-8DD2-74E6887B024F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C939432-3C1A-4414-B9EE-03648CDECDAB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21476B1C-0AE6-4A96-8D3C-8D617820F016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F0D643E7-C56D-4105-A4AD-2258F513E87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39F59CE8-F336-4DE3-A08C-A916FAEC64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53A6E45F-4061-495C-9805-5A39DCF98FD3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B6B47226-73FA-4F88-8275-55BE9399731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21043866-77C4-4FC2-853B-54C8E3D8BB58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DEE8F0AA-5F7F-43FC-8351-73FBFD5DD1A3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B554AFCC-6363-4F0D-A6EF-67E6E3BCCF2B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26BF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7B8C3FB9-F2F0-4D2F-B8DB-5DDB4D97C7EB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F7CB4112-1C5A-4157-A177-AC3B0F96445B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40C41931-5B4C-4AAA-8337-974E447A5F36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5F0C76C2-EDDA-48A5-A3F8-1EEEC987F90A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9EB6B862-709C-4554-854D-C709BDA60D7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7F0B7C9B-0720-4AD3-B80E-A074B4E9ED18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426BF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8208DDB-2F80-4ADE-BF05-B0B6BC63461A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C5DE991-73E5-414B-A3C9-9DE028FDE300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26BF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21AEF579-2821-42DF-AA9E-41DB56BAE5A0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75D41E1B-B48B-4619-A247-43241939493C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C3080504-565B-4E83-90B4-FE9257E00E02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3FB057A4-E9F9-4D68-AB8B-577A6B9AC200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0309762D-4277-4AD7-971D-3925FF7C5810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94319188-7F6F-40BB-A99C-747C5B3BCA1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D3674475-57D3-4268-8588-14518DD8505D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B9FAA577-DD77-47ED-80BA-69193DF15C3B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C2D24A8C-8A01-4FA2-82B0-F76CE18D9F88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58B1D832-DE0D-4B0B-ADFD-D51CF847BD9E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B57B146C-46F7-4A96-A721-AE125D9D73B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7A95969-1525-4D1E-8F05-3ECAD61E52F4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466A101E-DD24-4964-AA76-9EF1450A7D0B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F30F9AF-7CEF-4A2B-B070-248B2918FDA4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5D9F54B2-24E7-48FF-A547-1DBF7FABD621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6707792-6805-4C04-9FA9-847C35A0E183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E38F6F5F-8C24-4945-9059-C98CD60CC759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FAD1830C-8697-47BB-A21D-BD87D40C1D6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C496166E-2901-46C3-B3E0-F4D1376A9EF2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26BF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77E36191-EBBB-4B7A-B745-D89A66F6986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672D614-77E9-47A1-A1ED-83F0020CE83E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A8CC4308-3CC5-4C30-A5EC-6BE58BDE8777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FB044834-59FA-48DA-9FF6-20EC71E726F1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9B99F620-57D4-49FA-AE7D-D191CCE2C5F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299B057-EAD3-4709-AF14-64F0447BECF1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EF75548D-1D18-4AC0-8C20-E4992099C76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F6198DAE-42F3-464D-A511-93AFCD585703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3C2FFF2D-FFE2-44BE-8CC2-0962EE41EAE4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5A7C1A07-4418-4F4D-8722-AAB5B9E10CAC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DF9E9001-A73A-40C9-85C1-125610F5A899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BBFA0C9-841E-43EF-899D-612A2400EF25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474F7AD6-2A26-4247-8877-856AC3FA65E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74326C-385C-43ED-BFB2-E320B0C6FC6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00BFFA86-B8C9-4F2A-9388-3C821836CCE9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25803783-172F-4062-8099-47A893F5876D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E4D1056-0842-4C21-8CA3-D527D90368AD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68A378C8-DAAC-404D-A052-02168EABCD5B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94A1E535-981E-4B80-95E0-6BEBE685A0F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5C5CB71F-9B82-41E1-833D-E074E96C6E08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75B2E7B4-79D9-4D5F-8086-F0D9A490D0AF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8085B88D-3B18-402E-A2F0-B51D603854E8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26140BD2-859D-44BB-87F8-2092A226FFFC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86F60B18-6284-4B13-AF63-A31512DF33B7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E6DA5814-91DB-4520-B6C0-48A5CD39CCD6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3ECF85D8-EA20-42B2-A0B1-6B0037C72665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856C9E69-3AD3-40CC-B61B-210D9F306D3D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1D1E99B6-56D1-4F76-9136-DD4C6F18F869}"/>
              </a:ext>
            </a:extLst>
          </p:cNvPr>
          <p:cNvSpPr txBox="1"/>
          <p:nvPr/>
        </p:nvSpPr>
        <p:spPr>
          <a:xfrm>
            <a:off x="1581500" y="276585"/>
            <a:ext cx="90290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WORLD MAP INFOGRAPHIC SLIDES</a:t>
            </a:r>
            <a:endParaRPr lang="ko-KR" altLang="en-US" sz="2400" b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E87C7A2-E482-4865-95E3-52C420B4D5CF}"/>
              </a:ext>
            </a:extLst>
          </p:cNvPr>
          <p:cNvSpPr txBox="1"/>
          <p:nvPr/>
        </p:nvSpPr>
        <p:spPr>
          <a:xfrm>
            <a:off x="2546851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9A0827D-AAD8-4A50-B0AB-40F49122DD7A}"/>
              </a:ext>
            </a:extLst>
          </p:cNvPr>
          <p:cNvSpPr/>
          <p:nvPr/>
        </p:nvSpPr>
        <p:spPr>
          <a:xfrm>
            <a:off x="2546850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993F7B4-0C4F-467C-98B2-9266B8AF13C3}"/>
              </a:ext>
            </a:extLst>
          </p:cNvPr>
          <p:cNvSpPr/>
          <p:nvPr/>
        </p:nvSpPr>
        <p:spPr>
          <a:xfrm>
            <a:off x="2495071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73930C-DFCA-46F4-8D2E-FEFB802AA3D7}"/>
              </a:ext>
            </a:extLst>
          </p:cNvPr>
          <p:cNvSpPr txBox="1"/>
          <p:nvPr/>
        </p:nvSpPr>
        <p:spPr>
          <a:xfrm>
            <a:off x="5155452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1E0981F-1EF0-48AE-B7B8-E9B37823B996}"/>
              </a:ext>
            </a:extLst>
          </p:cNvPr>
          <p:cNvSpPr/>
          <p:nvPr/>
        </p:nvSpPr>
        <p:spPr>
          <a:xfrm>
            <a:off x="5155451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C33E333-DB32-4163-8314-4BC67551CCB9}"/>
              </a:ext>
            </a:extLst>
          </p:cNvPr>
          <p:cNvSpPr/>
          <p:nvPr/>
        </p:nvSpPr>
        <p:spPr>
          <a:xfrm>
            <a:off x="5103672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8778D7-6130-46EF-9847-02DEE883A39F}"/>
              </a:ext>
            </a:extLst>
          </p:cNvPr>
          <p:cNvSpPr txBox="1"/>
          <p:nvPr/>
        </p:nvSpPr>
        <p:spPr>
          <a:xfrm>
            <a:off x="7764053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1E5A3B5-51A1-404D-AB72-A3B5B62A4D1F}"/>
              </a:ext>
            </a:extLst>
          </p:cNvPr>
          <p:cNvSpPr/>
          <p:nvPr/>
        </p:nvSpPr>
        <p:spPr>
          <a:xfrm>
            <a:off x="7764052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A7CCAC2-B0A4-477F-AC10-5A14E3FB06AA}"/>
              </a:ext>
            </a:extLst>
          </p:cNvPr>
          <p:cNvSpPr/>
          <p:nvPr/>
        </p:nvSpPr>
        <p:spPr>
          <a:xfrm>
            <a:off x="7712273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9B1FDF-9EF6-461F-AFEB-EAB162CFA1B9}"/>
              </a:ext>
            </a:extLst>
          </p:cNvPr>
          <p:cNvSpPr txBox="1"/>
          <p:nvPr/>
        </p:nvSpPr>
        <p:spPr>
          <a:xfrm>
            <a:off x="997208" y="933567"/>
            <a:ext cx="4387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A429C442-EAD4-4699-BDFD-28842C93BF29}"/>
              </a:ext>
            </a:extLst>
          </p:cNvPr>
          <p:cNvGrpSpPr/>
          <p:nvPr/>
        </p:nvGrpSpPr>
        <p:grpSpPr>
          <a:xfrm>
            <a:off x="1787810" y="1433485"/>
            <a:ext cx="2210344" cy="4387571"/>
            <a:chOff x="1047581" y="1839885"/>
            <a:chExt cx="2210344" cy="4387571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B9C7F62B-EAB3-4286-A518-2675B00A1F6B}"/>
                </a:ext>
              </a:extLst>
            </p:cNvPr>
            <p:cNvSpPr/>
            <p:nvPr/>
          </p:nvSpPr>
          <p:spPr>
            <a:xfrm>
              <a:off x="1047581" y="1839885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09 w 2210344"/>
                <a:gd name="connsiteY14" fmla="*/ 1618019 h 4387571"/>
                <a:gd name="connsiteX15" fmla="*/ 19989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89 w 2210344"/>
                <a:gd name="connsiteY18" fmla="*/ 1310599 h 4387571"/>
                <a:gd name="connsiteX19" fmla="*/ 20109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1 w 2210344"/>
                <a:gd name="connsiteY22" fmla="*/ 1204032 h 4387571"/>
                <a:gd name="connsiteX23" fmla="*/ 20350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0 w 2210344"/>
                <a:gd name="connsiteY26" fmla="*/ 899261 h 4387571"/>
                <a:gd name="connsiteX27" fmla="*/ 20471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09" y="1618019"/>
                  </a:lnTo>
                  <a:lnTo>
                    <a:pt x="19989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89" y="1310599"/>
                  </a:cubicBezTo>
                  <a:lnTo>
                    <a:pt x="20109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1" y="1204032"/>
                  </a:lnTo>
                  <a:lnTo>
                    <a:pt x="20350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0" y="899261"/>
                  </a:cubicBezTo>
                  <a:lnTo>
                    <a:pt x="20471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D1010F0-21A9-44D7-926C-3DD84EE14E6F}"/>
                </a:ext>
              </a:extLst>
            </p:cNvPr>
            <p:cNvSpPr/>
            <p:nvPr/>
          </p:nvSpPr>
          <p:spPr>
            <a:xfrm>
              <a:off x="1929195" y="19595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E5D8E28-CBE2-4134-B289-FDFBEEF8FCD0}"/>
                </a:ext>
              </a:extLst>
            </p:cNvPr>
            <p:cNvSpPr/>
            <p:nvPr/>
          </p:nvSpPr>
          <p:spPr>
            <a:xfrm>
              <a:off x="2276231" y="19555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659D985A-C266-46B6-BDE3-D50BA464D1CA}"/>
              </a:ext>
            </a:extLst>
          </p:cNvPr>
          <p:cNvGrpSpPr/>
          <p:nvPr/>
        </p:nvGrpSpPr>
        <p:grpSpPr>
          <a:xfrm>
            <a:off x="4589863" y="1433485"/>
            <a:ext cx="2210344" cy="4387571"/>
            <a:chOff x="3849634" y="1839885"/>
            <a:chExt cx="2210344" cy="4387571"/>
          </a:xfrm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EB114F-0541-4998-92CD-1085CA21239E}"/>
                </a:ext>
              </a:extLst>
            </p:cNvPr>
            <p:cNvSpPr/>
            <p:nvPr/>
          </p:nvSpPr>
          <p:spPr>
            <a:xfrm>
              <a:off x="3849634" y="1839885"/>
              <a:ext cx="2210344" cy="4387571"/>
            </a:xfrm>
            <a:custGeom>
              <a:avLst/>
              <a:gdLst>
                <a:gd name="connsiteX0" fmla="*/ 245045 w 2210344"/>
                <a:gd name="connsiteY0" fmla="*/ 0 h 4387571"/>
                <a:gd name="connsiteX1" fmla="*/ 1957471 w 2210344"/>
                <a:gd name="connsiteY1" fmla="*/ 0 h 4387571"/>
                <a:gd name="connsiteX2" fmla="*/ 2180721 w 2210344"/>
                <a:gd name="connsiteY2" fmla="*/ 223250 h 4387571"/>
                <a:gd name="connsiteX3" fmla="*/ 2180721 w 2210344"/>
                <a:gd name="connsiteY3" fmla="*/ 995352 h 4387571"/>
                <a:gd name="connsiteX4" fmla="*/ 2182769 w 2210344"/>
                <a:gd name="connsiteY4" fmla="*/ 995352 h 4387571"/>
                <a:gd name="connsiteX5" fmla="*/ 2210344 w 2210344"/>
                <a:gd name="connsiteY5" fmla="*/ 1022927 h 4387571"/>
                <a:gd name="connsiteX6" fmla="*/ 2210344 w 2210344"/>
                <a:gd name="connsiteY6" fmla="*/ 1499651 h 4387571"/>
                <a:gd name="connsiteX7" fmla="*/ 2182769 w 2210344"/>
                <a:gd name="connsiteY7" fmla="*/ 1527226 h 4387571"/>
                <a:gd name="connsiteX8" fmla="*/ 2180721 w 2210344"/>
                <a:gd name="connsiteY8" fmla="*/ 1527226 h 4387571"/>
                <a:gd name="connsiteX9" fmla="*/ 2180721 w 2210344"/>
                <a:gd name="connsiteY9" fmla="*/ 4164321 h 4387571"/>
                <a:gd name="connsiteX10" fmla="*/ 1957471 w 2210344"/>
                <a:gd name="connsiteY10" fmla="*/ 4387571 h 4387571"/>
                <a:gd name="connsiteX11" fmla="*/ 245045 w 2210344"/>
                <a:gd name="connsiteY11" fmla="*/ 4387571 h 4387571"/>
                <a:gd name="connsiteX12" fmla="*/ 21795 w 2210344"/>
                <a:gd name="connsiteY12" fmla="*/ 4164321 h 4387571"/>
                <a:gd name="connsiteX13" fmla="*/ 21795 w 2210344"/>
                <a:gd name="connsiteY13" fmla="*/ 1617322 h 4387571"/>
                <a:gd name="connsiteX14" fmla="*/ 20109 w 2210344"/>
                <a:gd name="connsiteY14" fmla="*/ 1618019 h 4387571"/>
                <a:gd name="connsiteX15" fmla="*/ 19989 w 2210344"/>
                <a:gd name="connsiteY15" fmla="*/ 1618019 h 4387571"/>
                <a:gd name="connsiteX16" fmla="*/ 602 w 2210344"/>
                <a:gd name="connsiteY16" fmla="*/ 1598632 h 4387571"/>
                <a:gd name="connsiteX17" fmla="*/ 602 w 2210344"/>
                <a:gd name="connsiteY17" fmla="*/ 1329986 h 4387571"/>
                <a:gd name="connsiteX18" fmla="*/ 19989 w 2210344"/>
                <a:gd name="connsiteY18" fmla="*/ 1310599 h 4387571"/>
                <a:gd name="connsiteX19" fmla="*/ 20109 w 2210344"/>
                <a:gd name="connsiteY19" fmla="*/ 1310599 h 4387571"/>
                <a:gd name="connsiteX20" fmla="*/ 21795 w 2210344"/>
                <a:gd name="connsiteY20" fmla="*/ 1311297 h 4387571"/>
                <a:gd name="connsiteX21" fmla="*/ 21795 w 2210344"/>
                <a:gd name="connsiteY21" fmla="*/ 1203482 h 4387571"/>
                <a:gd name="connsiteX22" fmla="*/ 20471 w 2210344"/>
                <a:gd name="connsiteY22" fmla="*/ 1204032 h 4387571"/>
                <a:gd name="connsiteX23" fmla="*/ 20350 w 2210344"/>
                <a:gd name="connsiteY23" fmla="*/ 1204032 h 4387571"/>
                <a:gd name="connsiteX24" fmla="*/ 0 w 2210344"/>
                <a:gd name="connsiteY24" fmla="*/ 1183682 h 4387571"/>
                <a:gd name="connsiteX25" fmla="*/ 0 w 2210344"/>
                <a:gd name="connsiteY25" fmla="*/ 919611 h 4387571"/>
                <a:gd name="connsiteX26" fmla="*/ 20350 w 2210344"/>
                <a:gd name="connsiteY26" fmla="*/ 899261 h 4387571"/>
                <a:gd name="connsiteX27" fmla="*/ 20471 w 2210344"/>
                <a:gd name="connsiteY27" fmla="*/ 899261 h 4387571"/>
                <a:gd name="connsiteX28" fmla="*/ 21795 w 2210344"/>
                <a:gd name="connsiteY28" fmla="*/ 899811 h 4387571"/>
                <a:gd name="connsiteX29" fmla="*/ 21795 w 2210344"/>
                <a:gd name="connsiteY29" fmla="*/ 752854 h 4387571"/>
                <a:gd name="connsiteX30" fmla="*/ 19507 w 2210344"/>
                <a:gd name="connsiteY30" fmla="*/ 753800 h 4387571"/>
                <a:gd name="connsiteX31" fmla="*/ 19386 w 2210344"/>
                <a:gd name="connsiteY31" fmla="*/ 753800 h 4387571"/>
                <a:gd name="connsiteX32" fmla="*/ 1324 w 2210344"/>
                <a:gd name="connsiteY32" fmla="*/ 735738 h 4387571"/>
                <a:gd name="connsiteX33" fmla="*/ 1324 w 2210344"/>
                <a:gd name="connsiteY33" fmla="*/ 596778 h 4387571"/>
                <a:gd name="connsiteX34" fmla="*/ 19386 w 2210344"/>
                <a:gd name="connsiteY34" fmla="*/ 578716 h 4387571"/>
                <a:gd name="connsiteX35" fmla="*/ 19507 w 2210344"/>
                <a:gd name="connsiteY35" fmla="*/ 578716 h 4387571"/>
                <a:gd name="connsiteX36" fmla="*/ 21795 w 2210344"/>
                <a:gd name="connsiteY36" fmla="*/ 579662 h 4387571"/>
                <a:gd name="connsiteX37" fmla="*/ 21795 w 2210344"/>
                <a:gd name="connsiteY37" fmla="*/ 223250 h 4387571"/>
                <a:gd name="connsiteX38" fmla="*/ 245045 w 2210344"/>
                <a:gd name="connsiteY38" fmla="*/ 0 h 4387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10344" h="4387571">
                  <a:moveTo>
                    <a:pt x="245045" y="0"/>
                  </a:moveTo>
                  <a:lnTo>
                    <a:pt x="1957471" y="0"/>
                  </a:lnTo>
                  <a:cubicBezTo>
                    <a:pt x="2080776" y="0"/>
                    <a:pt x="2180721" y="99945"/>
                    <a:pt x="2180721" y="223250"/>
                  </a:cubicBezTo>
                  <a:lnTo>
                    <a:pt x="2180721" y="995352"/>
                  </a:lnTo>
                  <a:lnTo>
                    <a:pt x="2182769" y="995352"/>
                  </a:lnTo>
                  <a:cubicBezTo>
                    <a:pt x="2197941" y="995352"/>
                    <a:pt x="2210344" y="1007755"/>
                    <a:pt x="2210344" y="1022927"/>
                  </a:cubicBezTo>
                  <a:lnTo>
                    <a:pt x="2210344" y="1499651"/>
                  </a:lnTo>
                  <a:cubicBezTo>
                    <a:pt x="2210344" y="1514823"/>
                    <a:pt x="2197941" y="1527226"/>
                    <a:pt x="2182769" y="1527226"/>
                  </a:cubicBezTo>
                  <a:lnTo>
                    <a:pt x="2180721" y="1527226"/>
                  </a:lnTo>
                  <a:lnTo>
                    <a:pt x="2180721" y="4164321"/>
                  </a:lnTo>
                  <a:cubicBezTo>
                    <a:pt x="2180721" y="4287626"/>
                    <a:pt x="2080776" y="4387571"/>
                    <a:pt x="1957471" y="4387571"/>
                  </a:cubicBezTo>
                  <a:lnTo>
                    <a:pt x="245045" y="4387571"/>
                  </a:lnTo>
                  <a:cubicBezTo>
                    <a:pt x="121740" y="4387571"/>
                    <a:pt x="21795" y="4287626"/>
                    <a:pt x="21795" y="4164321"/>
                  </a:cubicBezTo>
                  <a:lnTo>
                    <a:pt x="21795" y="1617322"/>
                  </a:lnTo>
                  <a:lnTo>
                    <a:pt x="20109" y="1618019"/>
                  </a:lnTo>
                  <a:lnTo>
                    <a:pt x="19989" y="1618019"/>
                  </a:lnTo>
                  <a:cubicBezTo>
                    <a:pt x="9272" y="1618019"/>
                    <a:pt x="602" y="1609349"/>
                    <a:pt x="602" y="1598632"/>
                  </a:cubicBezTo>
                  <a:lnTo>
                    <a:pt x="602" y="1329986"/>
                  </a:lnTo>
                  <a:cubicBezTo>
                    <a:pt x="602" y="1319269"/>
                    <a:pt x="9272" y="1310599"/>
                    <a:pt x="19989" y="1310599"/>
                  </a:cubicBezTo>
                  <a:lnTo>
                    <a:pt x="20109" y="1310599"/>
                  </a:lnTo>
                  <a:lnTo>
                    <a:pt x="21795" y="1311297"/>
                  </a:lnTo>
                  <a:lnTo>
                    <a:pt x="21795" y="1203482"/>
                  </a:lnTo>
                  <a:lnTo>
                    <a:pt x="20471" y="1204032"/>
                  </a:lnTo>
                  <a:lnTo>
                    <a:pt x="20350" y="1204032"/>
                  </a:lnTo>
                  <a:cubicBezTo>
                    <a:pt x="9152" y="1204032"/>
                    <a:pt x="0" y="1194881"/>
                    <a:pt x="0" y="1183682"/>
                  </a:cubicBezTo>
                  <a:lnTo>
                    <a:pt x="0" y="919611"/>
                  </a:lnTo>
                  <a:cubicBezTo>
                    <a:pt x="0" y="908413"/>
                    <a:pt x="9152" y="899261"/>
                    <a:pt x="20350" y="899261"/>
                  </a:cubicBezTo>
                  <a:lnTo>
                    <a:pt x="20471" y="899261"/>
                  </a:lnTo>
                  <a:lnTo>
                    <a:pt x="21795" y="899811"/>
                  </a:lnTo>
                  <a:lnTo>
                    <a:pt x="21795" y="752854"/>
                  </a:lnTo>
                  <a:lnTo>
                    <a:pt x="19507" y="753800"/>
                  </a:lnTo>
                  <a:lnTo>
                    <a:pt x="19386" y="753800"/>
                  </a:lnTo>
                  <a:cubicBezTo>
                    <a:pt x="9392" y="753800"/>
                    <a:pt x="1324" y="745732"/>
                    <a:pt x="1324" y="735738"/>
                  </a:cubicBezTo>
                  <a:lnTo>
                    <a:pt x="1324" y="596778"/>
                  </a:lnTo>
                  <a:cubicBezTo>
                    <a:pt x="1324" y="586784"/>
                    <a:pt x="9392" y="578716"/>
                    <a:pt x="19386" y="578716"/>
                  </a:cubicBezTo>
                  <a:lnTo>
                    <a:pt x="19507" y="578716"/>
                  </a:lnTo>
                  <a:lnTo>
                    <a:pt x="21795" y="579662"/>
                  </a:lnTo>
                  <a:lnTo>
                    <a:pt x="21795" y="223250"/>
                  </a:lnTo>
                  <a:cubicBezTo>
                    <a:pt x="21795" y="99945"/>
                    <a:pt x="121740" y="0"/>
                    <a:pt x="24504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20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6D34F4D-C5F0-439D-8481-1C57C249BE17}"/>
                </a:ext>
              </a:extLst>
            </p:cNvPr>
            <p:cNvSpPr/>
            <p:nvPr/>
          </p:nvSpPr>
          <p:spPr>
            <a:xfrm>
              <a:off x="4731248" y="19595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7540F28-5B43-4F58-8005-BC58657E96FF}"/>
                </a:ext>
              </a:extLst>
            </p:cNvPr>
            <p:cNvSpPr/>
            <p:nvPr/>
          </p:nvSpPr>
          <p:spPr>
            <a:xfrm>
              <a:off x="5078284" y="19555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580323A-63B7-4C91-9D34-69B70B0A35EB}"/>
              </a:ext>
            </a:extLst>
          </p:cNvPr>
          <p:cNvSpPr txBox="1"/>
          <p:nvPr/>
        </p:nvSpPr>
        <p:spPr>
          <a:xfrm>
            <a:off x="7402326" y="3181710"/>
            <a:ext cx="4471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Mobile project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1C2D43-886E-4443-9B4B-2CFEACD6EF34}"/>
              </a:ext>
            </a:extLst>
          </p:cNvPr>
          <p:cNvSpPr txBox="1"/>
          <p:nvPr/>
        </p:nvSpPr>
        <p:spPr>
          <a:xfrm>
            <a:off x="7353139" y="4012707"/>
            <a:ext cx="45138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BE84875-360B-4D8B-9320-E7C4EA80B0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15803" y="1736045"/>
            <a:ext cx="1959655" cy="3896405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111D824-11EE-4B8F-A9FF-14034AB163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17856" y="1736045"/>
            <a:ext cx="1959655" cy="3896405"/>
          </a:xfrm>
        </p:spPr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0BB18E2-B447-48EB-988C-8EAD1BDBA1F4}"/>
              </a:ext>
            </a:extLst>
          </p:cNvPr>
          <p:cNvGrpSpPr/>
          <p:nvPr/>
        </p:nvGrpSpPr>
        <p:grpSpPr>
          <a:xfrm>
            <a:off x="1918873" y="758936"/>
            <a:ext cx="3896260" cy="5357979"/>
            <a:chOff x="1396359" y="1173274"/>
            <a:chExt cx="3896260" cy="5357979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66F0A09-FA12-4BC4-9BA2-9D6EDD8FB3C4}"/>
                </a:ext>
              </a:extLst>
            </p:cNvPr>
            <p:cNvSpPr/>
            <p:nvPr/>
          </p:nvSpPr>
          <p:spPr>
            <a:xfrm>
              <a:off x="1396359" y="1173274"/>
              <a:ext cx="3896260" cy="5357979"/>
            </a:xfrm>
            <a:custGeom>
              <a:avLst/>
              <a:gdLst>
                <a:gd name="connsiteX0" fmla="*/ 222839 w 3896260"/>
                <a:gd name="connsiteY0" fmla="*/ 0 h 5357979"/>
                <a:gd name="connsiteX1" fmla="*/ 3663263 w 3896260"/>
                <a:gd name="connsiteY1" fmla="*/ 0 h 5357979"/>
                <a:gd name="connsiteX2" fmla="*/ 3868482 w 3896260"/>
                <a:gd name="connsiteY2" fmla="*/ 205219 h 5357979"/>
                <a:gd name="connsiteX3" fmla="*/ 3868482 w 3896260"/>
                <a:gd name="connsiteY3" fmla="*/ 999562 h 5357979"/>
                <a:gd name="connsiteX4" fmla="*/ 3872525 w 3896260"/>
                <a:gd name="connsiteY4" fmla="*/ 999562 h 5357979"/>
                <a:gd name="connsiteX5" fmla="*/ 3896260 w 3896260"/>
                <a:gd name="connsiteY5" fmla="*/ 1023297 h 5357979"/>
                <a:gd name="connsiteX6" fmla="*/ 3896260 w 3896260"/>
                <a:gd name="connsiteY6" fmla="*/ 1433632 h 5357979"/>
                <a:gd name="connsiteX7" fmla="*/ 3872525 w 3896260"/>
                <a:gd name="connsiteY7" fmla="*/ 1457367 h 5357979"/>
                <a:gd name="connsiteX8" fmla="*/ 3868482 w 3896260"/>
                <a:gd name="connsiteY8" fmla="*/ 1457367 h 5357979"/>
                <a:gd name="connsiteX9" fmla="*/ 3868482 w 3896260"/>
                <a:gd name="connsiteY9" fmla="*/ 5152760 h 5357979"/>
                <a:gd name="connsiteX10" fmla="*/ 3663263 w 3896260"/>
                <a:gd name="connsiteY10" fmla="*/ 5357979 h 5357979"/>
                <a:gd name="connsiteX11" fmla="*/ 222839 w 3896260"/>
                <a:gd name="connsiteY11" fmla="*/ 5357979 h 5357979"/>
                <a:gd name="connsiteX12" fmla="*/ 17620 w 3896260"/>
                <a:gd name="connsiteY12" fmla="*/ 5152760 h 5357979"/>
                <a:gd name="connsiteX13" fmla="*/ 17620 w 3896260"/>
                <a:gd name="connsiteY13" fmla="*/ 1535386 h 5357979"/>
                <a:gd name="connsiteX14" fmla="*/ 17309 w 3896260"/>
                <a:gd name="connsiteY14" fmla="*/ 1535515 h 5357979"/>
                <a:gd name="connsiteX15" fmla="*/ 17206 w 3896260"/>
                <a:gd name="connsiteY15" fmla="*/ 1535515 h 5357979"/>
                <a:gd name="connsiteX16" fmla="*/ 519 w 3896260"/>
                <a:gd name="connsiteY16" fmla="*/ 1518828 h 5357979"/>
                <a:gd name="connsiteX17" fmla="*/ 519 w 3896260"/>
                <a:gd name="connsiteY17" fmla="*/ 1287594 h 5357979"/>
                <a:gd name="connsiteX18" fmla="*/ 17206 w 3896260"/>
                <a:gd name="connsiteY18" fmla="*/ 1270907 h 5357979"/>
                <a:gd name="connsiteX19" fmla="*/ 17309 w 3896260"/>
                <a:gd name="connsiteY19" fmla="*/ 1270907 h 5357979"/>
                <a:gd name="connsiteX20" fmla="*/ 17620 w 3896260"/>
                <a:gd name="connsiteY20" fmla="*/ 1271036 h 5357979"/>
                <a:gd name="connsiteX21" fmla="*/ 17620 w 3896260"/>
                <a:gd name="connsiteY21" fmla="*/ 1179180 h 5357979"/>
                <a:gd name="connsiteX22" fmla="*/ 17517 w 3896260"/>
                <a:gd name="connsiteY22" fmla="*/ 1179180 h 5357979"/>
                <a:gd name="connsiteX23" fmla="*/ 0 w 3896260"/>
                <a:gd name="connsiteY23" fmla="*/ 1161663 h 5357979"/>
                <a:gd name="connsiteX24" fmla="*/ 0 w 3896260"/>
                <a:gd name="connsiteY24" fmla="*/ 934368 h 5357979"/>
                <a:gd name="connsiteX25" fmla="*/ 17517 w 3896260"/>
                <a:gd name="connsiteY25" fmla="*/ 916852 h 5357979"/>
                <a:gd name="connsiteX26" fmla="*/ 17620 w 3896260"/>
                <a:gd name="connsiteY26" fmla="*/ 916852 h 5357979"/>
                <a:gd name="connsiteX27" fmla="*/ 17620 w 3896260"/>
                <a:gd name="connsiteY27" fmla="*/ 791306 h 5357979"/>
                <a:gd name="connsiteX28" fmla="*/ 16790 w 3896260"/>
                <a:gd name="connsiteY28" fmla="*/ 791649 h 5357979"/>
                <a:gd name="connsiteX29" fmla="*/ 16687 w 3896260"/>
                <a:gd name="connsiteY29" fmla="*/ 791649 h 5357979"/>
                <a:gd name="connsiteX30" fmla="*/ 1140 w 3896260"/>
                <a:gd name="connsiteY30" fmla="*/ 776102 h 5357979"/>
                <a:gd name="connsiteX31" fmla="*/ 1140 w 3896260"/>
                <a:gd name="connsiteY31" fmla="*/ 656494 h 5357979"/>
                <a:gd name="connsiteX32" fmla="*/ 16687 w 3896260"/>
                <a:gd name="connsiteY32" fmla="*/ 640947 h 5357979"/>
                <a:gd name="connsiteX33" fmla="*/ 16790 w 3896260"/>
                <a:gd name="connsiteY33" fmla="*/ 640947 h 5357979"/>
                <a:gd name="connsiteX34" fmla="*/ 17620 w 3896260"/>
                <a:gd name="connsiteY34" fmla="*/ 641290 h 5357979"/>
                <a:gd name="connsiteX35" fmla="*/ 17620 w 3896260"/>
                <a:gd name="connsiteY35" fmla="*/ 205219 h 5357979"/>
                <a:gd name="connsiteX36" fmla="*/ 222839 w 3896260"/>
                <a:gd name="connsiteY36" fmla="*/ 0 h 5357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896260" h="5357979">
                  <a:moveTo>
                    <a:pt x="222839" y="0"/>
                  </a:moveTo>
                  <a:lnTo>
                    <a:pt x="3663263" y="0"/>
                  </a:lnTo>
                  <a:cubicBezTo>
                    <a:pt x="3776651" y="0"/>
                    <a:pt x="3868482" y="91830"/>
                    <a:pt x="3868482" y="205219"/>
                  </a:cubicBezTo>
                  <a:lnTo>
                    <a:pt x="3868482" y="999562"/>
                  </a:lnTo>
                  <a:lnTo>
                    <a:pt x="3872525" y="999562"/>
                  </a:lnTo>
                  <a:cubicBezTo>
                    <a:pt x="3885585" y="999562"/>
                    <a:pt x="3896260" y="1010237"/>
                    <a:pt x="3896260" y="1023297"/>
                  </a:cubicBezTo>
                  <a:lnTo>
                    <a:pt x="3896260" y="1433632"/>
                  </a:lnTo>
                  <a:cubicBezTo>
                    <a:pt x="3896260" y="1446691"/>
                    <a:pt x="3885585" y="1457367"/>
                    <a:pt x="3872525" y="1457367"/>
                  </a:cubicBezTo>
                  <a:lnTo>
                    <a:pt x="3868482" y="1457367"/>
                  </a:lnTo>
                  <a:lnTo>
                    <a:pt x="3868482" y="5152760"/>
                  </a:lnTo>
                  <a:cubicBezTo>
                    <a:pt x="3868482" y="5266148"/>
                    <a:pt x="3776651" y="5357979"/>
                    <a:pt x="3663263" y="5357979"/>
                  </a:cubicBezTo>
                  <a:lnTo>
                    <a:pt x="222839" y="5357979"/>
                  </a:lnTo>
                  <a:cubicBezTo>
                    <a:pt x="109450" y="5357979"/>
                    <a:pt x="17620" y="5266148"/>
                    <a:pt x="17620" y="5152760"/>
                  </a:cubicBezTo>
                  <a:lnTo>
                    <a:pt x="17620" y="1535386"/>
                  </a:lnTo>
                  <a:lnTo>
                    <a:pt x="17309" y="1535515"/>
                  </a:lnTo>
                  <a:lnTo>
                    <a:pt x="17206" y="1535515"/>
                  </a:lnTo>
                  <a:cubicBezTo>
                    <a:pt x="7981" y="1535515"/>
                    <a:pt x="519" y="1528052"/>
                    <a:pt x="519" y="1518828"/>
                  </a:cubicBezTo>
                  <a:lnTo>
                    <a:pt x="519" y="1287594"/>
                  </a:lnTo>
                  <a:cubicBezTo>
                    <a:pt x="519" y="1278369"/>
                    <a:pt x="7981" y="1270907"/>
                    <a:pt x="17206" y="1270907"/>
                  </a:cubicBezTo>
                  <a:lnTo>
                    <a:pt x="17309" y="1270907"/>
                  </a:lnTo>
                  <a:lnTo>
                    <a:pt x="17620" y="1271036"/>
                  </a:lnTo>
                  <a:lnTo>
                    <a:pt x="17620" y="1179180"/>
                  </a:lnTo>
                  <a:lnTo>
                    <a:pt x="17517" y="1179180"/>
                  </a:lnTo>
                  <a:cubicBezTo>
                    <a:pt x="7877" y="1179180"/>
                    <a:pt x="0" y="1171303"/>
                    <a:pt x="0" y="1161663"/>
                  </a:cubicBezTo>
                  <a:lnTo>
                    <a:pt x="0" y="934368"/>
                  </a:lnTo>
                  <a:cubicBezTo>
                    <a:pt x="0" y="924729"/>
                    <a:pt x="7877" y="916852"/>
                    <a:pt x="17517" y="916852"/>
                  </a:cubicBezTo>
                  <a:lnTo>
                    <a:pt x="17620" y="916852"/>
                  </a:lnTo>
                  <a:lnTo>
                    <a:pt x="17620" y="791306"/>
                  </a:lnTo>
                  <a:lnTo>
                    <a:pt x="16790" y="791649"/>
                  </a:lnTo>
                  <a:lnTo>
                    <a:pt x="16687" y="791649"/>
                  </a:lnTo>
                  <a:cubicBezTo>
                    <a:pt x="8084" y="791649"/>
                    <a:pt x="1140" y="784705"/>
                    <a:pt x="1140" y="776102"/>
                  </a:cubicBezTo>
                  <a:lnTo>
                    <a:pt x="1140" y="656494"/>
                  </a:lnTo>
                  <a:cubicBezTo>
                    <a:pt x="1140" y="647891"/>
                    <a:pt x="8084" y="640947"/>
                    <a:pt x="16687" y="640947"/>
                  </a:cubicBezTo>
                  <a:lnTo>
                    <a:pt x="16790" y="640947"/>
                  </a:lnTo>
                  <a:lnTo>
                    <a:pt x="17620" y="641290"/>
                  </a:lnTo>
                  <a:lnTo>
                    <a:pt x="17620" y="205219"/>
                  </a:lnTo>
                  <a:cubicBezTo>
                    <a:pt x="17620" y="91830"/>
                    <a:pt x="109450" y="0"/>
                    <a:pt x="222839" y="0"/>
                  </a:cubicBezTo>
                  <a:close/>
                </a:path>
              </a:pathLst>
            </a:custGeom>
            <a:solidFill>
              <a:srgbClr val="434343"/>
            </a:solidFill>
            <a:ln w="103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95D82A0-D266-4BA9-A9FA-3402997EC866}"/>
                </a:ext>
              </a:extLst>
            </p:cNvPr>
            <p:cNvSpPr/>
            <p:nvPr/>
          </p:nvSpPr>
          <p:spPr>
            <a:xfrm>
              <a:off x="3268663" y="13742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E9210C8-1F07-49FD-AC40-A12FA6E29343}"/>
                </a:ext>
              </a:extLst>
            </p:cNvPr>
            <p:cNvSpPr/>
            <p:nvPr/>
          </p:nvSpPr>
          <p:spPr>
            <a:xfrm>
              <a:off x="3262858" y="13681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92E0886-E965-47F1-A6D6-D28770B1C0BA}"/>
                </a:ext>
              </a:extLst>
            </p:cNvPr>
            <p:cNvSpPr/>
            <p:nvPr/>
          </p:nvSpPr>
          <p:spPr>
            <a:xfrm>
              <a:off x="3186282" y="6173400"/>
              <a:ext cx="299502" cy="299502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8F2EAC8-BB57-401F-96D7-24C8BC502CFC}"/>
              </a:ext>
            </a:extLst>
          </p:cNvPr>
          <p:cNvSpPr txBox="1"/>
          <p:nvPr/>
        </p:nvSpPr>
        <p:spPr>
          <a:xfrm>
            <a:off x="6401480" y="3173772"/>
            <a:ext cx="4907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Tablet project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739241-9CA3-45A9-B454-3A5825C2451F}"/>
              </a:ext>
            </a:extLst>
          </p:cNvPr>
          <p:cNvSpPr txBox="1"/>
          <p:nvPr/>
        </p:nvSpPr>
        <p:spPr>
          <a:xfrm>
            <a:off x="6401480" y="4004769"/>
            <a:ext cx="49075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4B23974-5657-463F-967E-B427E70E9E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32662" y="1157287"/>
            <a:ext cx="3668682" cy="4543425"/>
          </a:xfrm>
        </p:spPr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래픽 11">
            <a:extLst>
              <a:ext uri="{FF2B5EF4-FFF2-40B4-BE49-F238E27FC236}">
                <a16:creationId xmlns:a16="http://schemas.microsoft.com/office/drawing/2014/main" id="{9EE5CD6B-6674-4AE8-9319-D73834A63794}"/>
              </a:ext>
            </a:extLst>
          </p:cNvPr>
          <p:cNvGrpSpPr/>
          <p:nvPr/>
        </p:nvGrpSpPr>
        <p:grpSpPr>
          <a:xfrm>
            <a:off x="785132" y="914460"/>
            <a:ext cx="6572250" cy="5238750"/>
            <a:chOff x="632732" y="1295460"/>
            <a:chExt cx="6572250" cy="5238750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A7A4807-AEDA-45E6-8A6B-4C2C294AA78E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9FC8786-B544-4B9C-A85D-3103D13C7506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6CAC2F0-41BA-4BC1-A269-7612DF7ECABB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B91DB92-50F1-4776-ABCA-7F1B18AA3459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7CAE058-B1BD-4987-96A8-DAFC8FEF87EF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16013332-C507-4FEF-A6CE-1DDF3092D040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1E7AE5A-7CEF-4E92-920A-5B56B88866FE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C054B00-2EEA-4376-B62E-06D6863C0B57}"/>
              </a:ext>
            </a:extLst>
          </p:cNvPr>
          <p:cNvSpPr txBox="1"/>
          <p:nvPr/>
        </p:nvSpPr>
        <p:spPr>
          <a:xfrm>
            <a:off x="7837020" y="3021410"/>
            <a:ext cx="3881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6561F-11DB-4958-AF0D-57059BCBEDBA}"/>
              </a:ext>
            </a:extLst>
          </p:cNvPr>
          <p:cNvSpPr txBox="1"/>
          <p:nvPr/>
        </p:nvSpPr>
        <p:spPr>
          <a:xfrm>
            <a:off x="7837021" y="3852407"/>
            <a:ext cx="38817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59ED205-2CD8-49F5-9BFC-01CCDFC7C6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6051" y="1170110"/>
            <a:ext cx="6290413" cy="3657600"/>
          </a:xfrm>
        </p:spPr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F8D8A6-E2F6-4F23-85AC-8094AAB8B45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ABE1C8-F10B-4FC8-A2BD-BD6912D6584B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Etiam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mi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lacinia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A772F52-DF34-4F8F-864C-5B759AE21AC0}"/>
              </a:ext>
            </a:extLst>
          </p:cNvPr>
          <p:cNvSpPr txBox="1"/>
          <p:nvPr/>
        </p:nvSpPr>
        <p:spPr>
          <a:xfrm>
            <a:off x="997208" y="933567"/>
            <a:ext cx="4387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E0589B60-50FA-4C25-BFB8-96A13CD3B70C}"/>
              </a:ext>
            </a:extLst>
          </p:cNvPr>
          <p:cNvSpPr/>
          <p:nvPr/>
        </p:nvSpPr>
        <p:spPr>
          <a:xfrm>
            <a:off x="4216665" y="2471000"/>
            <a:ext cx="1131551" cy="1131551"/>
          </a:xfrm>
          <a:prstGeom prst="ellipse">
            <a:avLst/>
          </a:prstGeom>
          <a:solidFill>
            <a:srgbClr val="FF66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0EDED3-0582-4BCE-AF2B-E31E4C62CD73}"/>
              </a:ext>
            </a:extLst>
          </p:cNvPr>
          <p:cNvSpPr txBox="1"/>
          <p:nvPr/>
        </p:nvSpPr>
        <p:spPr>
          <a:xfrm>
            <a:off x="3645533" y="4343047"/>
            <a:ext cx="2273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E4E4649-42E3-4B33-843E-C54B42DA2038}"/>
              </a:ext>
            </a:extLst>
          </p:cNvPr>
          <p:cNvSpPr/>
          <p:nvPr/>
        </p:nvSpPr>
        <p:spPr>
          <a:xfrm>
            <a:off x="3645532" y="3915244"/>
            <a:ext cx="2273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55A9FC8-3536-40E4-A3DA-346E8BA2B371}"/>
              </a:ext>
            </a:extLst>
          </p:cNvPr>
          <p:cNvGrpSpPr/>
          <p:nvPr/>
        </p:nvGrpSpPr>
        <p:grpSpPr>
          <a:xfrm>
            <a:off x="4526958" y="27670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815FF3F-05BB-464D-A13E-376172B2D82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10DB17C-E475-4931-918C-20E41198BEB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22386E7-3C0C-4AC3-ADA2-5190E184093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EA2A599-962C-4DA5-8EFB-BF82E47A1FB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타원 29">
            <a:extLst>
              <a:ext uri="{FF2B5EF4-FFF2-40B4-BE49-F238E27FC236}">
                <a16:creationId xmlns:a16="http://schemas.microsoft.com/office/drawing/2014/main" id="{A5395D0D-D3E7-4813-8EFA-396961C9D301}"/>
              </a:ext>
            </a:extLst>
          </p:cNvPr>
          <p:cNvSpPr/>
          <p:nvPr/>
        </p:nvSpPr>
        <p:spPr>
          <a:xfrm>
            <a:off x="9470911" y="2471000"/>
            <a:ext cx="1131551" cy="1131551"/>
          </a:xfrm>
          <a:prstGeom prst="ellipse">
            <a:avLst/>
          </a:prstGeom>
          <a:solidFill>
            <a:srgbClr val="FF66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8D5803-3396-425E-8860-CBF3A68A8024}"/>
              </a:ext>
            </a:extLst>
          </p:cNvPr>
          <p:cNvSpPr txBox="1"/>
          <p:nvPr/>
        </p:nvSpPr>
        <p:spPr>
          <a:xfrm>
            <a:off x="8899779" y="4343047"/>
            <a:ext cx="2273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7EE18D6-38AC-4919-9059-46987C82C7DF}"/>
              </a:ext>
            </a:extLst>
          </p:cNvPr>
          <p:cNvSpPr/>
          <p:nvPr/>
        </p:nvSpPr>
        <p:spPr>
          <a:xfrm>
            <a:off x="8899778" y="3915244"/>
            <a:ext cx="2273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5130330-CF76-4A42-ABBC-7B70BDBB23CC}"/>
              </a:ext>
            </a:extLst>
          </p:cNvPr>
          <p:cNvGrpSpPr/>
          <p:nvPr/>
        </p:nvGrpSpPr>
        <p:grpSpPr>
          <a:xfrm>
            <a:off x="9771320" y="27750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9095301-0149-4119-BF9A-5E534FCD3BB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9DD72CC-4599-4CC4-9479-15CA53D448F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AC7CFCA6-7037-497E-AAE4-20E086F5E482}"/>
              </a:ext>
            </a:extLst>
          </p:cNvPr>
          <p:cNvSpPr/>
          <p:nvPr/>
        </p:nvSpPr>
        <p:spPr>
          <a:xfrm>
            <a:off x="1589541" y="2471000"/>
            <a:ext cx="1131551" cy="1131551"/>
          </a:xfrm>
          <a:prstGeom prst="ellipse">
            <a:avLst/>
          </a:prstGeom>
          <a:solidFill>
            <a:srgbClr val="FF66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CE58C4-DF2A-40E0-9D98-2D72832FEB89}"/>
              </a:ext>
            </a:extLst>
          </p:cNvPr>
          <p:cNvSpPr txBox="1"/>
          <p:nvPr/>
        </p:nvSpPr>
        <p:spPr>
          <a:xfrm>
            <a:off x="1018410" y="4343047"/>
            <a:ext cx="2273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81196C0-08A8-41C1-9D25-D2DC315A9DF7}"/>
              </a:ext>
            </a:extLst>
          </p:cNvPr>
          <p:cNvSpPr/>
          <p:nvPr/>
        </p:nvSpPr>
        <p:spPr>
          <a:xfrm>
            <a:off x="1018409" y="3915244"/>
            <a:ext cx="2273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BEBFA908-011F-4C4C-9D84-A41E085D9684}"/>
              </a:ext>
            </a:extLst>
          </p:cNvPr>
          <p:cNvGrpSpPr/>
          <p:nvPr/>
        </p:nvGrpSpPr>
        <p:grpSpPr>
          <a:xfrm>
            <a:off x="1954528" y="27616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2518DD5-CCA7-4612-B909-E44EBF3F5B4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A1540C6-D3CD-4E5F-BA14-4619AFEAFE6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5A710DEE-5E2D-4244-AE96-79DC90B50A7C}"/>
              </a:ext>
            </a:extLst>
          </p:cNvPr>
          <p:cNvSpPr/>
          <p:nvPr/>
        </p:nvSpPr>
        <p:spPr>
          <a:xfrm>
            <a:off x="6843788" y="2471000"/>
            <a:ext cx="1131551" cy="1131551"/>
          </a:xfrm>
          <a:prstGeom prst="ellipse">
            <a:avLst/>
          </a:prstGeom>
          <a:solidFill>
            <a:srgbClr val="FF66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957221F-9D84-4681-B369-E8D9E1183431}"/>
              </a:ext>
            </a:extLst>
          </p:cNvPr>
          <p:cNvSpPr txBox="1"/>
          <p:nvPr/>
        </p:nvSpPr>
        <p:spPr>
          <a:xfrm>
            <a:off x="6272656" y="4343047"/>
            <a:ext cx="2273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DBE3E37-8358-491E-AA14-C96D46E1CCD3}"/>
              </a:ext>
            </a:extLst>
          </p:cNvPr>
          <p:cNvSpPr/>
          <p:nvPr/>
        </p:nvSpPr>
        <p:spPr>
          <a:xfrm>
            <a:off x="6272655" y="3915244"/>
            <a:ext cx="2273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13B24A5-9A2C-44AD-9CA7-262E498797C2}"/>
              </a:ext>
            </a:extLst>
          </p:cNvPr>
          <p:cNvGrpSpPr/>
          <p:nvPr/>
        </p:nvGrpSpPr>
        <p:grpSpPr>
          <a:xfrm>
            <a:off x="7126702" y="27638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D91F3F5-183A-41BF-A7B9-BE257802F8C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3EDA65D-E7EA-475C-904C-7E163E31D09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199EE92-46F8-4A8B-8725-7E4023B32EE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41C6489-DABA-443E-8E8B-3EDF922569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316D4105-7FC8-47EE-BE14-FF831572B53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347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B9E8DA7-67A3-46EE-B1EF-86189B2B2C98}"/>
              </a:ext>
            </a:extLst>
          </p:cNvPr>
          <p:cNvSpPr txBox="1"/>
          <p:nvPr/>
        </p:nvSpPr>
        <p:spPr>
          <a:xfrm>
            <a:off x="3236686" y="2344267"/>
            <a:ext cx="57186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623ECA-8E36-4D4D-ABE9-9FFA013F411F}"/>
              </a:ext>
            </a:extLst>
          </p:cNvPr>
          <p:cNvSpPr txBox="1"/>
          <p:nvPr/>
        </p:nvSpPr>
        <p:spPr>
          <a:xfrm>
            <a:off x="3244172" y="3928958"/>
            <a:ext cx="5703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98CA6B7-CF22-47AA-A92E-6975A70E9453}"/>
              </a:ext>
            </a:extLst>
          </p:cNvPr>
          <p:cNvSpPr txBox="1"/>
          <p:nvPr/>
        </p:nvSpPr>
        <p:spPr>
          <a:xfrm>
            <a:off x="1172033" y="1549827"/>
            <a:ext cx="4044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8936E2-567B-4CDC-8FC0-92F547D944D2}"/>
              </a:ext>
            </a:extLst>
          </p:cNvPr>
          <p:cNvSpPr txBox="1"/>
          <p:nvPr/>
        </p:nvSpPr>
        <p:spPr>
          <a:xfrm>
            <a:off x="5794620" y="2626515"/>
            <a:ext cx="24316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B274FD1-B03B-47A0-A9FF-178BF076A7B2}"/>
              </a:ext>
            </a:extLst>
          </p:cNvPr>
          <p:cNvSpPr/>
          <p:nvPr/>
        </p:nvSpPr>
        <p:spPr>
          <a:xfrm>
            <a:off x="5794619" y="2113514"/>
            <a:ext cx="2431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D1AC691-4DA3-43AC-B362-A17A20D27D50}"/>
              </a:ext>
            </a:extLst>
          </p:cNvPr>
          <p:cNvSpPr/>
          <p:nvPr/>
        </p:nvSpPr>
        <p:spPr>
          <a:xfrm>
            <a:off x="5794619" y="1549827"/>
            <a:ext cx="243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CE2C57-58D4-46FB-B0FC-04BB9CE4E068}"/>
              </a:ext>
            </a:extLst>
          </p:cNvPr>
          <p:cNvSpPr txBox="1"/>
          <p:nvPr/>
        </p:nvSpPr>
        <p:spPr>
          <a:xfrm>
            <a:off x="8794236" y="2626515"/>
            <a:ext cx="24316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72F657E-0F1B-4DF5-B97D-6B3B135D623A}"/>
              </a:ext>
            </a:extLst>
          </p:cNvPr>
          <p:cNvSpPr/>
          <p:nvPr/>
        </p:nvSpPr>
        <p:spPr>
          <a:xfrm>
            <a:off x="8794235" y="2113514"/>
            <a:ext cx="2431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C3FBEDA-8E40-4573-B1A8-A300555819E3}"/>
              </a:ext>
            </a:extLst>
          </p:cNvPr>
          <p:cNvSpPr/>
          <p:nvPr/>
        </p:nvSpPr>
        <p:spPr>
          <a:xfrm>
            <a:off x="8794235" y="1549827"/>
            <a:ext cx="243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2EAFB1-A796-4D68-820C-089AF058F335}"/>
              </a:ext>
            </a:extLst>
          </p:cNvPr>
          <p:cNvSpPr txBox="1"/>
          <p:nvPr/>
        </p:nvSpPr>
        <p:spPr>
          <a:xfrm>
            <a:off x="5794620" y="4898556"/>
            <a:ext cx="24316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F45FB8F-C20B-429A-A4CC-00883855174B}"/>
              </a:ext>
            </a:extLst>
          </p:cNvPr>
          <p:cNvSpPr/>
          <p:nvPr/>
        </p:nvSpPr>
        <p:spPr>
          <a:xfrm>
            <a:off x="5794619" y="4385555"/>
            <a:ext cx="2431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D262F4C-284F-426B-BAC8-7BA86D777912}"/>
              </a:ext>
            </a:extLst>
          </p:cNvPr>
          <p:cNvSpPr/>
          <p:nvPr/>
        </p:nvSpPr>
        <p:spPr>
          <a:xfrm>
            <a:off x="5794619" y="3821868"/>
            <a:ext cx="243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D8B7BC-B5C6-4717-83FC-33722A443524}"/>
              </a:ext>
            </a:extLst>
          </p:cNvPr>
          <p:cNvSpPr txBox="1"/>
          <p:nvPr/>
        </p:nvSpPr>
        <p:spPr>
          <a:xfrm>
            <a:off x="8794236" y="4898556"/>
            <a:ext cx="24316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C567BC2-E9B9-489B-A5D4-7C14F62B840A}"/>
              </a:ext>
            </a:extLst>
          </p:cNvPr>
          <p:cNvSpPr/>
          <p:nvPr/>
        </p:nvSpPr>
        <p:spPr>
          <a:xfrm>
            <a:off x="8794235" y="4385555"/>
            <a:ext cx="2431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B7D2513-708B-4DB8-9736-09B7A993462A}"/>
              </a:ext>
            </a:extLst>
          </p:cNvPr>
          <p:cNvSpPr/>
          <p:nvPr/>
        </p:nvSpPr>
        <p:spPr>
          <a:xfrm>
            <a:off x="8794235" y="3821868"/>
            <a:ext cx="243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679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50B6A0-4860-4F5A-9FEF-E72FEF13911E}"/>
              </a:ext>
            </a:extLst>
          </p:cNvPr>
          <p:cNvSpPr txBox="1"/>
          <p:nvPr/>
        </p:nvSpPr>
        <p:spPr>
          <a:xfrm>
            <a:off x="1582057" y="483625"/>
            <a:ext cx="902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Our Business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54F99AD-D5C5-4614-AAA2-DCF09546348F}"/>
              </a:ext>
            </a:extLst>
          </p:cNvPr>
          <p:cNvSpPr/>
          <p:nvPr/>
        </p:nvSpPr>
        <p:spPr>
          <a:xfrm>
            <a:off x="4542971" y="1458423"/>
            <a:ext cx="3106058" cy="4926576"/>
          </a:xfrm>
          <a:prstGeom prst="roundRect">
            <a:avLst>
              <a:gd name="adj" fmla="val 4965"/>
            </a:avLst>
          </a:prstGeom>
          <a:solidFill>
            <a:srgbClr val="426BFF"/>
          </a:solidFill>
          <a:ln w="63500" cap="flat">
            <a:solidFill>
              <a:srgbClr val="426BF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BD5412-941B-4315-952F-EEC28FBC9E4B}"/>
              </a:ext>
            </a:extLst>
          </p:cNvPr>
          <p:cNvSpPr txBox="1"/>
          <p:nvPr/>
        </p:nvSpPr>
        <p:spPr>
          <a:xfrm>
            <a:off x="4853346" y="5309374"/>
            <a:ext cx="248531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AAA319E-45CC-47F3-AD74-438365B8D4B2}"/>
              </a:ext>
            </a:extLst>
          </p:cNvPr>
          <p:cNvSpPr/>
          <p:nvPr/>
        </p:nvSpPr>
        <p:spPr>
          <a:xfrm>
            <a:off x="4853345" y="4831526"/>
            <a:ext cx="248531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378AF13-C89C-4554-BEBE-A177FC03EDB6}"/>
              </a:ext>
            </a:extLst>
          </p:cNvPr>
          <p:cNvSpPr/>
          <p:nvPr/>
        </p:nvSpPr>
        <p:spPr>
          <a:xfrm>
            <a:off x="1344185" y="1734680"/>
            <a:ext cx="2757714" cy="4374062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63500" cap="flat">
            <a:solidFill>
              <a:srgbClr val="426BF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13D9AD-EA35-4A28-AB7E-79871286D9FB}"/>
              </a:ext>
            </a:extLst>
          </p:cNvPr>
          <p:cNvSpPr txBox="1"/>
          <p:nvPr/>
        </p:nvSpPr>
        <p:spPr>
          <a:xfrm>
            <a:off x="1619752" y="5149847"/>
            <a:ext cx="220658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1EC63B1-E2A5-4ADF-9D62-21CC2457A52E}"/>
              </a:ext>
            </a:extLst>
          </p:cNvPr>
          <p:cNvSpPr/>
          <p:nvPr/>
        </p:nvSpPr>
        <p:spPr>
          <a:xfrm>
            <a:off x="1619751" y="4666168"/>
            <a:ext cx="22065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F70825B-0DB8-48A7-B1B4-95AD95CEF660}"/>
              </a:ext>
            </a:extLst>
          </p:cNvPr>
          <p:cNvSpPr/>
          <p:nvPr/>
        </p:nvSpPr>
        <p:spPr>
          <a:xfrm>
            <a:off x="8090101" y="1734680"/>
            <a:ext cx="2757714" cy="4374062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63500" cap="flat">
            <a:solidFill>
              <a:srgbClr val="426BF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28BC73-E40A-4DC8-AF4B-E074D861D25F}"/>
              </a:ext>
            </a:extLst>
          </p:cNvPr>
          <p:cNvSpPr txBox="1"/>
          <p:nvPr/>
        </p:nvSpPr>
        <p:spPr>
          <a:xfrm>
            <a:off x="8365668" y="5149847"/>
            <a:ext cx="220658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BCD7278-32E0-4EEA-A3E0-119D1E0692CE}"/>
              </a:ext>
            </a:extLst>
          </p:cNvPr>
          <p:cNvSpPr/>
          <p:nvPr/>
        </p:nvSpPr>
        <p:spPr>
          <a:xfrm>
            <a:off x="8365667" y="4666168"/>
            <a:ext cx="220658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FE45573E-1D67-4DF3-84D4-4514517298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C41CC67B-04C4-48F0-9640-65DB1210D5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C858753F-F1C8-4315-8A1F-82EAB03649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91598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9B54CE-D96C-4D10-8B2B-7E0BC871EAB2}"/>
              </a:ext>
            </a:extLst>
          </p:cNvPr>
          <p:cNvSpPr txBox="1"/>
          <p:nvPr/>
        </p:nvSpPr>
        <p:spPr>
          <a:xfrm>
            <a:off x="740229" y="2239853"/>
            <a:ext cx="5065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Smart Goals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237CEF-664B-49F8-AF40-BDB8526A69F0}"/>
              </a:ext>
            </a:extLst>
          </p:cNvPr>
          <p:cNvSpPr txBox="1"/>
          <p:nvPr/>
        </p:nvSpPr>
        <p:spPr>
          <a:xfrm>
            <a:off x="1016025" y="3219662"/>
            <a:ext cx="4789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7F94DD7-A2EE-4348-88C5-6A2F0A8D0F57}"/>
              </a:ext>
            </a:extLst>
          </p:cNvPr>
          <p:cNvSpPr/>
          <p:nvPr/>
        </p:nvSpPr>
        <p:spPr>
          <a:xfrm>
            <a:off x="1045029" y="4604657"/>
            <a:ext cx="2133600" cy="553999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 w="9525" cap="flat">
            <a:solidFill>
              <a:srgbClr val="426BFF"/>
            </a:solidFill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Get Started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30CCFEF-9129-4207-8DC4-4A00BF2C8981}"/>
              </a:ext>
            </a:extLst>
          </p:cNvPr>
          <p:cNvSpPr/>
          <p:nvPr/>
        </p:nvSpPr>
        <p:spPr>
          <a:xfrm>
            <a:off x="3396343" y="4604657"/>
            <a:ext cx="2133600" cy="553999"/>
          </a:xfrm>
          <a:prstGeom prst="roundRect">
            <a:avLst>
              <a:gd name="adj" fmla="val 50000"/>
            </a:avLst>
          </a:prstGeom>
          <a:solidFill>
            <a:srgbClr val="FCFCFC"/>
          </a:solidFill>
          <a:ln w="9525" cap="flat">
            <a:solidFill>
              <a:srgbClr val="426BFF"/>
            </a:solidFill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426BFF"/>
                </a:solidFill>
              </a:rPr>
              <a:t>Link to Site</a:t>
            </a:r>
            <a:endParaRPr lang="ko-KR" altLang="en-US" sz="2000" dirty="0">
              <a:solidFill>
                <a:srgbClr val="426BFF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4B60C8D-5747-40A8-B523-4A4A80DBF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429" y="2113606"/>
            <a:ext cx="5886748" cy="304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439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94C9E34-13CF-4BC5-86F2-A7C22F1E1896}"/>
              </a:ext>
            </a:extLst>
          </p:cNvPr>
          <p:cNvSpPr txBox="1"/>
          <p:nvPr/>
        </p:nvSpPr>
        <p:spPr>
          <a:xfrm>
            <a:off x="1582057" y="483625"/>
            <a:ext cx="902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Industry and Market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54" name="그룹 353">
            <a:extLst>
              <a:ext uri="{FF2B5EF4-FFF2-40B4-BE49-F238E27FC236}">
                <a16:creationId xmlns:a16="http://schemas.microsoft.com/office/drawing/2014/main" id="{C560BB1D-675A-48AD-A4C0-226508E2051B}"/>
              </a:ext>
            </a:extLst>
          </p:cNvPr>
          <p:cNvGrpSpPr/>
          <p:nvPr/>
        </p:nvGrpSpPr>
        <p:grpSpPr>
          <a:xfrm>
            <a:off x="518772" y="1637289"/>
            <a:ext cx="6912550" cy="4484111"/>
            <a:chOff x="155915" y="1434089"/>
            <a:chExt cx="6912550" cy="4484111"/>
          </a:xfrm>
        </p:grpSpPr>
        <p:pic>
          <p:nvPicPr>
            <p:cNvPr id="1144" name="그래픽 1143">
              <a:extLst>
                <a:ext uri="{FF2B5EF4-FFF2-40B4-BE49-F238E27FC236}">
                  <a16:creationId xmlns:a16="http://schemas.microsoft.com/office/drawing/2014/main" id="{7EE3A7A8-178D-4AED-AA0E-A4C700F26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95311" y="1788980"/>
              <a:ext cx="3173154" cy="3024798"/>
            </a:xfrm>
            <a:prstGeom prst="rect">
              <a:avLst/>
            </a:prstGeom>
          </p:spPr>
        </p:pic>
        <p:pic>
          <p:nvPicPr>
            <p:cNvPr id="1145" name="그래픽 1144">
              <a:extLst>
                <a:ext uri="{FF2B5EF4-FFF2-40B4-BE49-F238E27FC236}">
                  <a16:creationId xmlns:a16="http://schemas.microsoft.com/office/drawing/2014/main" id="{78B796E6-D5AD-4644-B73D-C07AFCC6B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15892" y="1746396"/>
              <a:ext cx="1813231" cy="2142910"/>
            </a:xfrm>
            <a:prstGeom prst="rect">
              <a:avLst/>
            </a:prstGeom>
          </p:spPr>
        </p:pic>
        <p:pic>
          <p:nvPicPr>
            <p:cNvPr id="1146" name="그래픽 1145">
              <a:extLst>
                <a:ext uri="{FF2B5EF4-FFF2-40B4-BE49-F238E27FC236}">
                  <a16:creationId xmlns:a16="http://schemas.microsoft.com/office/drawing/2014/main" id="{F0C961DE-8ADF-42A0-A0AA-029C7E813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69803" y="4635203"/>
              <a:ext cx="1302229" cy="1013761"/>
            </a:xfrm>
            <a:prstGeom prst="rect">
              <a:avLst/>
            </a:prstGeom>
          </p:spPr>
        </p:pic>
        <p:pic>
          <p:nvPicPr>
            <p:cNvPr id="1147" name="그래픽 1146">
              <a:extLst>
                <a:ext uri="{FF2B5EF4-FFF2-40B4-BE49-F238E27FC236}">
                  <a16:creationId xmlns:a16="http://schemas.microsoft.com/office/drawing/2014/main" id="{DDDF289D-5A2B-4A69-9968-A694E52FA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025785" y="3853590"/>
              <a:ext cx="1351682" cy="1491795"/>
            </a:xfrm>
            <a:prstGeom prst="rect">
              <a:avLst/>
            </a:prstGeom>
          </p:spPr>
        </p:pic>
        <p:pic>
          <p:nvPicPr>
            <p:cNvPr id="1148" name="그래픽 1147">
              <a:extLst>
                <a:ext uri="{FF2B5EF4-FFF2-40B4-BE49-F238E27FC236}">
                  <a16:creationId xmlns:a16="http://schemas.microsoft.com/office/drawing/2014/main" id="{0588E438-F3C5-4736-BCAF-B5E158946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55915" y="1434089"/>
              <a:ext cx="3024798" cy="3057767"/>
            </a:xfrm>
            <a:prstGeom prst="rect">
              <a:avLst/>
            </a:prstGeom>
          </p:spPr>
        </p:pic>
        <p:pic>
          <p:nvPicPr>
            <p:cNvPr id="1149" name="그래픽 1148">
              <a:extLst>
                <a:ext uri="{FF2B5EF4-FFF2-40B4-BE49-F238E27FC236}">
                  <a16:creationId xmlns:a16="http://schemas.microsoft.com/office/drawing/2014/main" id="{8C7812CA-A086-4771-B27D-8E0973949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840022" y="4376954"/>
              <a:ext cx="898374" cy="1541246"/>
            </a:xfrm>
            <a:prstGeom prst="rect">
              <a:avLst/>
            </a:prstGeom>
          </p:spPr>
        </p:pic>
      </p:grpSp>
      <p:sp>
        <p:nvSpPr>
          <p:cNvPr id="1151" name="타원 1150">
            <a:extLst>
              <a:ext uri="{FF2B5EF4-FFF2-40B4-BE49-F238E27FC236}">
                <a16:creationId xmlns:a16="http://schemas.microsoft.com/office/drawing/2014/main" id="{34D1F326-D602-43FC-9E40-053FC14B2763}"/>
              </a:ext>
            </a:extLst>
          </p:cNvPr>
          <p:cNvSpPr/>
          <p:nvPr/>
        </p:nvSpPr>
        <p:spPr>
          <a:xfrm>
            <a:off x="4934912" y="2498248"/>
            <a:ext cx="1558542" cy="1558542"/>
          </a:xfrm>
          <a:prstGeom prst="ellipse">
            <a:avLst/>
          </a:prstGeom>
          <a:solidFill>
            <a:srgbClr val="20C46A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$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350M</a:t>
            </a:r>
          </a:p>
        </p:txBody>
      </p:sp>
      <p:sp>
        <p:nvSpPr>
          <p:cNvPr id="352" name="타원 351">
            <a:extLst>
              <a:ext uri="{FF2B5EF4-FFF2-40B4-BE49-F238E27FC236}">
                <a16:creationId xmlns:a16="http://schemas.microsoft.com/office/drawing/2014/main" id="{82E3D940-4017-406E-99D7-6E730131D74A}"/>
              </a:ext>
            </a:extLst>
          </p:cNvPr>
          <p:cNvSpPr/>
          <p:nvPr/>
        </p:nvSpPr>
        <p:spPr>
          <a:xfrm>
            <a:off x="843642" y="2725308"/>
            <a:ext cx="1558542" cy="1558542"/>
          </a:xfrm>
          <a:prstGeom prst="ellipse">
            <a:avLst/>
          </a:prstGeom>
          <a:solidFill>
            <a:srgbClr val="FF665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$</a:t>
            </a: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350M</a:t>
            </a:r>
          </a:p>
        </p:txBody>
      </p:sp>
      <p:sp>
        <p:nvSpPr>
          <p:cNvPr id="356" name="사각형: 둥근 모서리 355">
            <a:extLst>
              <a:ext uri="{FF2B5EF4-FFF2-40B4-BE49-F238E27FC236}">
                <a16:creationId xmlns:a16="http://schemas.microsoft.com/office/drawing/2014/main" id="{062BBA3C-FA98-49D2-9D4D-574A0AAF0FAC}"/>
              </a:ext>
            </a:extLst>
          </p:cNvPr>
          <p:cNvSpPr/>
          <p:nvPr/>
        </p:nvSpPr>
        <p:spPr>
          <a:xfrm>
            <a:off x="9166266" y="2829747"/>
            <a:ext cx="2380343" cy="273544"/>
          </a:xfrm>
          <a:prstGeom prst="roundRect">
            <a:avLst>
              <a:gd name="adj" fmla="val 50000"/>
            </a:avLst>
          </a:prstGeom>
          <a:solidFill>
            <a:srgbClr val="426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60%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A2639A35-B53E-453A-9F20-431804B5423D}"/>
              </a:ext>
            </a:extLst>
          </p:cNvPr>
          <p:cNvSpPr txBox="1"/>
          <p:nvPr/>
        </p:nvSpPr>
        <p:spPr>
          <a:xfrm>
            <a:off x="8145920" y="2812631"/>
            <a:ext cx="1286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Category 1</a:t>
            </a:r>
          </a:p>
        </p:txBody>
      </p:sp>
      <p:sp>
        <p:nvSpPr>
          <p:cNvPr id="360" name="사각형: 둥근 모서리 359">
            <a:extLst>
              <a:ext uri="{FF2B5EF4-FFF2-40B4-BE49-F238E27FC236}">
                <a16:creationId xmlns:a16="http://schemas.microsoft.com/office/drawing/2014/main" id="{BD5C8704-C93D-4E07-ADD1-E3E3EC0B0E0E}"/>
              </a:ext>
            </a:extLst>
          </p:cNvPr>
          <p:cNvSpPr/>
          <p:nvPr/>
        </p:nvSpPr>
        <p:spPr>
          <a:xfrm>
            <a:off x="9166267" y="3349544"/>
            <a:ext cx="1286646" cy="273544"/>
          </a:xfrm>
          <a:prstGeom prst="roundRect">
            <a:avLst>
              <a:gd name="adj" fmla="val 50000"/>
            </a:avLst>
          </a:prstGeom>
          <a:solidFill>
            <a:srgbClr val="426B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25%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B82FE448-727C-4ED3-93FD-E2E777E81071}"/>
              </a:ext>
            </a:extLst>
          </p:cNvPr>
          <p:cNvSpPr txBox="1"/>
          <p:nvPr/>
        </p:nvSpPr>
        <p:spPr>
          <a:xfrm>
            <a:off x="8145920" y="3332428"/>
            <a:ext cx="1286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Category 2</a:t>
            </a:r>
          </a:p>
        </p:txBody>
      </p:sp>
      <p:sp>
        <p:nvSpPr>
          <p:cNvPr id="364" name="사각형: 둥근 모서리 363">
            <a:extLst>
              <a:ext uri="{FF2B5EF4-FFF2-40B4-BE49-F238E27FC236}">
                <a16:creationId xmlns:a16="http://schemas.microsoft.com/office/drawing/2014/main" id="{23BD70D9-430A-4A08-829E-987E223EF5D6}"/>
              </a:ext>
            </a:extLst>
          </p:cNvPr>
          <p:cNvSpPr/>
          <p:nvPr/>
        </p:nvSpPr>
        <p:spPr>
          <a:xfrm>
            <a:off x="9166267" y="3869341"/>
            <a:ext cx="784448" cy="273544"/>
          </a:xfrm>
          <a:prstGeom prst="roundRect">
            <a:avLst>
              <a:gd name="adj" fmla="val 50000"/>
            </a:avLst>
          </a:prstGeom>
          <a:solidFill>
            <a:srgbClr val="426B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426BFF"/>
                </a:solidFill>
              </a:rPr>
              <a:t>15%</a:t>
            </a:r>
            <a:endParaRPr lang="ko-KR" altLang="en-US" dirty="0">
              <a:solidFill>
                <a:srgbClr val="426BFF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212D53FB-D2E5-4591-8347-ACA39FC5B24A}"/>
              </a:ext>
            </a:extLst>
          </p:cNvPr>
          <p:cNvSpPr txBox="1"/>
          <p:nvPr/>
        </p:nvSpPr>
        <p:spPr>
          <a:xfrm>
            <a:off x="8145920" y="3852225"/>
            <a:ext cx="1286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Category 3</a:t>
            </a: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FB99FC59-9BEC-49D7-A469-732CAB1C4628}"/>
              </a:ext>
            </a:extLst>
          </p:cNvPr>
          <p:cNvSpPr txBox="1"/>
          <p:nvPr/>
        </p:nvSpPr>
        <p:spPr>
          <a:xfrm>
            <a:off x="8300848" y="4661438"/>
            <a:ext cx="3245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619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D3C97B-5AD1-423E-9C09-D51A1CC0226A}"/>
              </a:ext>
            </a:extLst>
          </p:cNvPr>
          <p:cNvSpPr txBox="1"/>
          <p:nvPr/>
        </p:nvSpPr>
        <p:spPr>
          <a:xfrm>
            <a:off x="1582057" y="483625"/>
            <a:ext cx="902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Key Technology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5AC040-5173-4F93-ADF9-6C39B37E6E03}"/>
              </a:ext>
            </a:extLst>
          </p:cNvPr>
          <p:cNvSpPr txBox="1"/>
          <p:nvPr/>
        </p:nvSpPr>
        <p:spPr>
          <a:xfrm>
            <a:off x="6997564" y="3000007"/>
            <a:ext cx="4390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7A2F9C7-2FB6-4FF0-9F2C-C59C7C2E3A3C}"/>
              </a:ext>
            </a:extLst>
          </p:cNvPr>
          <p:cNvSpPr/>
          <p:nvPr/>
        </p:nvSpPr>
        <p:spPr>
          <a:xfrm>
            <a:off x="6997564" y="2509046"/>
            <a:ext cx="4381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7" name="그래픽 13">
            <a:extLst>
              <a:ext uri="{FF2B5EF4-FFF2-40B4-BE49-F238E27FC236}">
                <a16:creationId xmlns:a16="http://schemas.microsoft.com/office/drawing/2014/main" id="{12C1E7C8-CDD3-4578-9CAB-B36825F9FBD0}"/>
              </a:ext>
            </a:extLst>
          </p:cNvPr>
          <p:cNvSpPr/>
          <p:nvPr/>
        </p:nvSpPr>
        <p:spPr>
          <a:xfrm>
            <a:off x="5943464" y="2325179"/>
            <a:ext cx="743653" cy="1025521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20C46A"/>
          </a:solidFill>
          <a:ln w="76200" cap="flat">
            <a:noFill/>
            <a:prstDash val="solid"/>
            <a:miter/>
          </a:ln>
          <a:effectLst/>
        </p:spPr>
        <p:txBody>
          <a:bodyPr lIns="0" tIns="108000" rIns="0" bIns="180000"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CA202F5-1FF3-423A-B045-0604A710E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989" y="2096579"/>
            <a:ext cx="3923449" cy="3517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330ADFA-8D97-4319-9B45-3CCAA130955F}"/>
              </a:ext>
            </a:extLst>
          </p:cNvPr>
          <p:cNvSpPr txBox="1"/>
          <p:nvPr/>
        </p:nvSpPr>
        <p:spPr>
          <a:xfrm>
            <a:off x="6997564" y="4796030"/>
            <a:ext cx="4390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20F9796-6F83-4C76-A8B0-4146995B7D6D}"/>
              </a:ext>
            </a:extLst>
          </p:cNvPr>
          <p:cNvSpPr/>
          <p:nvPr/>
        </p:nvSpPr>
        <p:spPr>
          <a:xfrm>
            <a:off x="6997564" y="4305069"/>
            <a:ext cx="4381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7" name="그래픽 13">
            <a:extLst>
              <a:ext uri="{FF2B5EF4-FFF2-40B4-BE49-F238E27FC236}">
                <a16:creationId xmlns:a16="http://schemas.microsoft.com/office/drawing/2014/main" id="{A6475843-BE09-4659-8638-A76D6F941588}"/>
              </a:ext>
            </a:extLst>
          </p:cNvPr>
          <p:cNvSpPr/>
          <p:nvPr/>
        </p:nvSpPr>
        <p:spPr>
          <a:xfrm>
            <a:off x="5943464" y="4121202"/>
            <a:ext cx="743653" cy="1025521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20C46A"/>
          </a:solidFill>
          <a:ln w="76200" cap="flat">
            <a:noFill/>
            <a:prstDash val="solid"/>
            <a:miter/>
          </a:ln>
          <a:effectLst/>
        </p:spPr>
        <p:txBody>
          <a:bodyPr lIns="0" tIns="108000" rIns="0" bIns="180000"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975842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 Light">
      <a:majorFont>
        <a:latin typeface="Arial Black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652"/>
        </a:solidFill>
        <a:ln w="9525" cap="flat">
          <a:noFill/>
          <a:prstDash val="solid"/>
          <a:miter/>
        </a:ln>
      </a:spPr>
      <a:bodyPr lIns="0" tIns="0" rIns="0" bIns="0" rtlCol="0" anchor="ctr"/>
      <a:lstStyle>
        <a:defPPr algn="ctr">
          <a:defRPr sz="20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1036</Words>
  <Application>Microsoft Office PowerPoint</Application>
  <PresentationFormat>와이드스크린</PresentationFormat>
  <Paragraphs>213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Arial Black</vt:lpstr>
      <vt:lpstr>Calibri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165</cp:revision>
  <dcterms:created xsi:type="dcterms:W3CDTF">2019-04-06T05:20:47Z</dcterms:created>
  <dcterms:modified xsi:type="dcterms:W3CDTF">2020-07-26T05:34:25Z</dcterms:modified>
</cp:coreProperties>
</file>