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668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0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5" autoAdjust="0"/>
    <p:restoredTop sz="94476" autoAdjust="0"/>
  </p:normalViewPr>
  <p:slideViewPr>
    <p:cSldViewPr snapToGrid="0">
      <p:cViewPr varScale="1">
        <p:scale>
          <a:sx n="69" d="100"/>
          <a:sy n="69" d="100"/>
        </p:scale>
        <p:origin x="211" y="43"/>
      </p:cViewPr>
      <p:guideLst/>
    </p:cSldViewPr>
  </p:slideViewPr>
  <p:outlineViewPr>
    <p:cViewPr>
      <p:scale>
        <a:sx n="33" d="100"/>
        <a:sy n="33" d="100"/>
      </p:scale>
      <p:origin x="0" y="-110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172" y="1676459"/>
            <a:ext cx="8503763" cy="227592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173" y="4044454"/>
            <a:ext cx="8503762" cy="98084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999241"/>
            <a:ext cx="9587060" cy="6914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764" y="1782765"/>
            <a:ext cx="9587060" cy="395816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2E020-1D57-C968-2852-AB731A90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765" y="999241"/>
            <a:ext cx="9587060" cy="69144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F4DD7-FF54-B782-6CBD-9D5A9A38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764" y="1782765"/>
            <a:ext cx="9587060" cy="395816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0915" y="1295044"/>
            <a:ext cx="6251150" cy="2714325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0915" y="4169902"/>
            <a:ext cx="6251150" cy="1167753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B9A012E-A623-92D4-74FF-BA71D3A00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504FCCB-CF04-4778-98BA-9E1395E5C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772D0E8-A181-9BEA-D6C8-B609D19CB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393" y="1461154"/>
            <a:ext cx="6354452" cy="272422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28392" y="4277457"/>
            <a:ext cx="6354452" cy="92207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399CF62-68D5-A340-CA79-0616DF27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B0C4A6-93B9-3EC5-B265-64AEBC9B3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3C679A0-3D7C-EC10-272E-2BCB2A79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239" y="1679921"/>
            <a:ext cx="5594023" cy="254133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1239" y="4313328"/>
            <a:ext cx="5594023" cy="96519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83011" y="1237615"/>
            <a:ext cx="1333500" cy="1333500"/>
          </a:xfrm>
          <a:prstGeom prst="ellipse">
            <a:avLst/>
          </a:prstGeom>
          <a:solidFill>
            <a:schemeClr val="bg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8861" y="279907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8861" y="302640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98861" y="325374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A7842C6-C8AD-F184-59D8-29CAB45460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13B9DFF-C939-3B97-0985-B6917F37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AA2CE16-91F1-2550-98D8-8AD7EE4F3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74">
            <a:extLst>
              <a:ext uri="{FF2B5EF4-FFF2-40B4-BE49-F238E27FC236}">
                <a16:creationId xmlns:a16="http://schemas.microsoft.com/office/drawing/2014/main" id="{4460574F-0FFA-4AF4-9268-D077C9C57D58}"/>
              </a:ext>
            </a:extLst>
          </p:cNvPr>
          <p:cNvSpPr/>
          <p:nvPr userDrawn="1"/>
        </p:nvSpPr>
        <p:spPr>
          <a:xfrm>
            <a:off x="838199" y="1830763"/>
            <a:ext cx="894312" cy="174112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E9AEC03B-EFBC-451C-9889-555B420B787B}"/>
              </a:ext>
            </a:extLst>
          </p:cNvPr>
          <p:cNvSpPr/>
          <p:nvPr userDrawn="1"/>
        </p:nvSpPr>
        <p:spPr>
          <a:xfrm>
            <a:off x="838199" y="1830763"/>
            <a:ext cx="894312" cy="155130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12504A8F-A26B-43AF-BF89-2621FF0CE3CD}"/>
              </a:ext>
            </a:extLst>
          </p:cNvPr>
          <p:cNvSpPr/>
          <p:nvPr userDrawn="1"/>
        </p:nvSpPr>
        <p:spPr>
          <a:xfrm>
            <a:off x="838199" y="1830763"/>
            <a:ext cx="894312" cy="136148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7726C56-B942-4400-8CE0-069969802448}"/>
              </a:ext>
            </a:extLst>
          </p:cNvPr>
          <p:cNvSpPr/>
          <p:nvPr userDrawn="1"/>
        </p:nvSpPr>
        <p:spPr>
          <a:xfrm>
            <a:off x="838199" y="1830763"/>
            <a:ext cx="894312" cy="117166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AE760DB-698E-4688-BBAF-49FD684C7AFD}"/>
              </a:ext>
            </a:extLst>
          </p:cNvPr>
          <p:cNvSpPr/>
          <p:nvPr userDrawn="1"/>
        </p:nvSpPr>
        <p:spPr>
          <a:xfrm>
            <a:off x="838199" y="1830763"/>
            <a:ext cx="894312" cy="9818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72A9A194-717A-430D-B418-44C0B8F1A4C3}"/>
              </a:ext>
            </a:extLst>
          </p:cNvPr>
          <p:cNvSpPr/>
          <p:nvPr userDrawn="1"/>
        </p:nvSpPr>
        <p:spPr>
          <a:xfrm>
            <a:off x="838200" y="1830763"/>
            <a:ext cx="894312" cy="7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E915F52A-A44F-4FB1-A1A1-1A513475EFE8}"/>
              </a:ext>
            </a:extLst>
          </p:cNvPr>
          <p:cNvSpPr/>
          <p:nvPr userDrawn="1"/>
        </p:nvSpPr>
        <p:spPr>
          <a:xfrm>
            <a:off x="1907231" y="1830763"/>
            <a:ext cx="894312" cy="174112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6034C492-58E9-4550-B83D-E33D2B2217E6}"/>
              </a:ext>
            </a:extLst>
          </p:cNvPr>
          <p:cNvSpPr/>
          <p:nvPr userDrawn="1"/>
        </p:nvSpPr>
        <p:spPr>
          <a:xfrm>
            <a:off x="1907231" y="1830763"/>
            <a:ext cx="894312" cy="155130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F92FB454-2844-432A-897E-609CA7D5AB13}"/>
              </a:ext>
            </a:extLst>
          </p:cNvPr>
          <p:cNvSpPr/>
          <p:nvPr userDrawn="1"/>
        </p:nvSpPr>
        <p:spPr>
          <a:xfrm>
            <a:off x="1907231" y="1830763"/>
            <a:ext cx="894312" cy="13614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DFE585D9-1B79-4D2C-BE24-8DD53BF2D43D}"/>
              </a:ext>
            </a:extLst>
          </p:cNvPr>
          <p:cNvSpPr/>
          <p:nvPr userDrawn="1"/>
        </p:nvSpPr>
        <p:spPr>
          <a:xfrm>
            <a:off x="1907231" y="1830763"/>
            <a:ext cx="894312" cy="11716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A650B9-D80A-4F55-849B-9B9229BAB7AB}"/>
              </a:ext>
            </a:extLst>
          </p:cNvPr>
          <p:cNvSpPr/>
          <p:nvPr userDrawn="1"/>
        </p:nvSpPr>
        <p:spPr>
          <a:xfrm>
            <a:off x="1907231" y="1830763"/>
            <a:ext cx="894312" cy="98184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212A3E8F-2036-4425-950A-9DDCE99E48E2}"/>
              </a:ext>
            </a:extLst>
          </p:cNvPr>
          <p:cNvSpPr/>
          <p:nvPr userDrawn="1"/>
        </p:nvSpPr>
        <p:spPr>
          <a:xfrm>
            <a:off x="1907232" y="1830763"/>
            <a:ext cx="894312" cy="78825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F8D77422-E1EF-442A-B883-288DFB42AC7A}"/>
              </a:ext>
            </a:extLst>
          </p:cNvPr>
          <p:cNvSpPr/>
          <p:nvPr userDrawn="1"/>
        </p:nvSpPr>
        <p:spPr>
          <a:xfrm>
            <a:off x="2976263" y="1830763"/>
            <a:ext cx="894312" cy="1741127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F5A5458A-8CAB-46ED-A597-7A9BC874E064}"/>
              </a:ext>
            </a:extLst>
          </p:cNvPr>
          <p:cNvSpPr/>
          <p:nvPr userDrawn="1"/>
        </p:nvSpPr>
        <p:spPr>
          <a:xfrm>
            <a:off x="2976263" y="1830763"/>
            <a:ext cx="894312" cy="1551307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129FB0AE-0FE9-4E47-89E1-28A56DFEFD44}"/>
              </a:ext>
            </a:extLst>
          </p:cNvPr>
          <p:cNvSpPr/>
          <p:nvPr userDrawn="1"/>
        </p:nvSpPr>
        <p:spPr>
          <a:xfrm>
            <a:off x="2976263" y="1830763"/>
            <a:ext cx="894312" cy="136148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8DCBA888-FF6F-4E0D-AD60-DA0D78CD05D1}"/>
              </a:ext>
            </a:extLst>
          </p:cNvPr>
          <p:cNvSpPr/>
          <p:nvPr userDrawn="1"/>
        </p:nvSpPr>
        <p:spPr>
          <a:xfrm>
            <a:off x="2976263" y="1830763"/>
            <a:ext cx="894312" cy="117166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F9271256-F951-4086-8A3B-C91C2291A176}"/>
              </a:ext>
            </a:extLst>
          </p:cNvPr>
          <p:cNvSpPr/>
          <p:nvPr userDrawn="1"/>
        </p:nvSpPr>
        <p:spPr>
          <a:xfrm>
            <a:off x="2976263" y="1830763"/>
            <a:ext cx="894312" cy="9818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27D18AA1-C449-4778-A01C-5FEFF6D4B6F0}"/>
              </a:ext>
            </a:extLst>
          </p:cNvPr>
          <p:cNvSpPr/>
          <p:nvPr userDrawn="1"/>
        </p:nvSpPr>
        <p:spPr>
          <a:xfrm>
            <a:off x="2976264" y="1830763"/>
            <a:ext cx="894312" cy="78825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07DEC82-2EA5-41B4-BBE2-03D513A6990F}"/>
              </a:ext>
            </a:extLst>
          </p:cNvPr>
          <p:cNvSpPr/>
          <p:nvPr userDrawn="1"/>
        </p:nvSpPr>
        <p:spPr>
          <a:xfrm>
            <a:off x="4045295" y="1830763"/>
            <a:ext cx="894312" cy="1741127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CC3C8386-1A37-4F90-9D5F-F552F6BD3D6B}"/>
              </a:ext>
            </a:extLst>
          </p:cNvPr>
          <p:cNvSpPr/>
          <p:nvPr userDrawn="1"/>
        </p:nvSpPr>
        <p:spPr>
          <a:xfrm>
            <a:off x="4045295" y="1830763"/>
            <a:ext cx="894312" cy="1551307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20C96B97-602D-4FB6-83FA-5F537C10D957}"/>
              </a:ext>
            </a:extLst>
          </p:cNvPr>
          <p:cNvSpPr/>
          <p:nvPr userDrawn="1"/>
        </p:nvSpPr>
        <p:spPr>
          <a:xfrm>
            <a:off x="4045295" y="1830763"/>
            <a:ext cx="894312" cy="1361486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C78EB1C9-B967-4BCF-BA1F-F62AD5830A83}"/>
              </a:ext>
            </a:extLst>
          </p:cNvPr>
          <p:cNvSpPr/>
          <p:nvPr userDrawn="1"/>
        </p:nvSpPr>
        <p:spPr>
          <a:xfrm>
            <a:off x="4045295" y="1830763"/>
            <a:ext cx="894312" cy="1171666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30AF99D-4A64-462C-8DC1-2AFD50700E78}"/>
              </a:ext>
            </a:extLst>
          </p:cNvPr>
          <p:cNvSpPr/>
          <p:nvPr userDrawn="1"/>
        </p:nvSpPr>
        <p:spPr>
          <a:xfrm>
            <a:off x="4045295" y="1830763"/>
            <a:ext cx="894312" cy="981846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251EE8AC-B14F-4016-B318-3215BFA74576}"/>
              </a:ext>
            </a:extLst>
          </p:cNvPr>
          <p:cNvSpPr/>
          <p:nvPr userDrawn="1"/>
        </p:nvSpPr>
        <p:spPr>
          <a:xfrm>
            <a:off x="4045296" y="1830763"/>
            <a:ext cx="894312" cy="78825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B3EFE93-C789-4C06-AE63-48F21F3F0562}"/>
              </a:ext>
            </a:extLst>
          </p:cNvPr>
          <p:cNvSpPr/>
          <p:nvPr userDrawn="1"/>
        </p:nvSpPr>
        <p:spPr>
          <a:xfrm>
            <a:off x="5114327" y="1830763"/>
            <a:ext cx="894312" cy="17411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C159A26F-3E35-43ED-9527-94575D015CF9}"/>
              </a:ext>
            </a:extLst>
          </p:cNvPr>
          <p:cNvSpPr/>
          <p:nvPr userDrawn="1"/>
        </p:nvSpPr>
        <p:spPr>
          <a:xfrm>
            <a:off x="5114327" y="1830763"/>
            <a:ext cx="894312" cy="15513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197FEBE6-4234-4233-9AAC-C966B38A457C}"/>
              </a:ext>
            </a:extLst>
          </p:cNvPr>
          <p:cNvSpPr/>
          <p:nvPr userDrawn="1"/>
        </p:nvSpPr>
        <p:spPr>
          <a:xfrm>
            <a:off x="5114327" y="1830763"/>
            <a:ext cx="894312" cy="13614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4A6CCAEB-B0B2-4918-BF93-14B428F71030}"/>
              </a:ext>
            </a:extLst>
          </p:cNvPr>
          <p:cNvSpPr/>
          <p:nvPr userDrawn="1"/>
        </p:nvSpPr>
        <p:spPr>
          <a:xfrm>
            <a:off x="5114327" y="1830763"/>
            <a:ext cx="894312" cy="1171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4" name="Rectangle 203">
            <a:extLst>
              <a:ext uri="{FF2B5EF4-FFF2-40B4-BE49-F238E27FC236}">
                <a16:creationId xmlns:a16="http://schemas.microsoft.com/office/drawing/2014/main" id="{26BAB2D9-48E2-4FD7-8266-8DA7249A311F}"/>
              </a:ext>
            </a:extLst>
          </p:cNvPr>
          <p:cNvSpPr/>
          <p:nvPr userDrawn="1"/>
        </p:nvSpPr>
        <p:spPr>
          <a:xfrm>
            <a:off x="5114327" y="1830763"/>
            <a:ext cx="894312" cy="9818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373E1AE-97F0-411F-ADE1-F7FA57FDB549}"/>
              </a:ext>
            </a:extLst>
          </p:cNvPr>
          <p:cNvSpPr/>
          <p:nvPr userDrawn="1"/>
        </p:nvSpPr>
        <p:spPr>
          <a:xfrm>
            <a:off x="5114328" y="1830763"/>
            <a:ext cx="894312" cy="7882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7980EC62-1AA7-49B9-A98C-B1AE41A8BAF7}"/>
              </a:ext>
            </a:extLst>
          </p:cNvPr>
          <p:cNvSpPr/>
          <p:nvPr userDrawn="1"/>
        </p:nvSpPr>
        <p:spPr>
          <a:xfrm>
            <a:off x="6183359" y="1830763"/>
            <a:ext cx="894312" cy="1741127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B940435-8801-4AE0-AF82-51785C14109F}"/>
              </a:ext>
            </a:extLst>
          </p:cNvPr>
          <p:cNvSpPr/>
          <p:nvPr userDrawn="1"/>
        </p:nvSpPr>
        <p:spPr>
          <a:xfrm>
            <a:off x="6183359" y="1830763"/>
            <a:ext cx="894312" cy="1551307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09FEA5B-55A5-4A85-90AE-A3E8181AD6B1}"/>
              </a:ext>
            </a:extLst>
          </p:cNvPr>
          <p:cNvSpPr/>
          <p:nvPr userDrawn="1"/>
        </p:nvSpPr>
        <p:spPr>
          <a:xfrm>
            <a:off x="6183359" y="1830763"/>
            <a:ext cx="894312" cy="13614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AC24C165-A09C-48A0-8D30-43D9272501D0}"/>
              </a:ext>
            </a:extLst>
          </p:cNvPr>
          <p:cNvSpPr/>
          <p:nvPr userDrawn="1"/>
        </p:nvSpPr>
        <p:spPr>
          <a:xfrm>
            <a:off x="6183359" y="1830763"/>
            <a:ext cx="894312" cy="117166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AF779B59-BF2E-434C-A692-81F3395A2DDC}"/>
              </a:ext>
            </a:extLst>
          </p:cNvPr>
          <p:cNvSpPr/>
          <p:nvPr userDrawn="1"/>
        </p:nvSpPr>
        <p:spPr>
          <a:xfrm>
            <a:off x="6183359" y="1830763"/>
            <a:ext cx="894312" cy="9818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72D25286-DFE7-4DB6-BC2A-849B72A1D58F}"/>
              </a:ext>
            </a:extLst>
          </p:cNvPr>
          <p:cNvSpPr/>
          <p:nvPr userDrawn="1"/>
        </p:nvSpPr>
        <p:spPr>
          <a:xfrm>
            <a:off x="6183360" y="1830763"/>
            <a:ext cx="894312" cy="78825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EFFFC619-3DCF-484B-936D-D1C6706967D7}"/>
              </a:ext>
            </a:extLst>
          </p:cNvPr>
          <p:cNvSpPr/>
          <p:nvPr userDrawn="1"/>
        </p:nvSpPr>
        <p:spPr>
          <a:xfrm>
            <a:off x="7252391" y="1830763"/>
            <a:ext cx="894312" cy="1741127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C36F1647-E3A7-42C7-94DB-E22470CD7962}"/>
              </a:ext>
            </a:extLst>
          </p:cNvPr>
          <p:cNvSpPr/>
          <p:nvPr userDrawn="1"/>
        </p:nvSpPr>
        <p:spPr>
          <a:xfrm>
            <a:off x="7252391" y="1830763"/>
            <a:ext cx="894312" cy="155130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812BACF-D77F-4A42-A212-538847FF9776}"/>
              </a:ext>
            </a:extLst>
          </p:cNvPr>
          <p:cNvSpPr/>
          <p:nvPr userDrawn="1"/>
        </p:nvSpPr>
        <p:spPr>
          <a:xfrm>
            <a:off x="7252391" y="1830763"/>
            <a:ext cx="894312" cy="13614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63855A19-9DBA-4293-A411-6842A7DAA995}"/>
              </a:ext>
            </a:extLst>
          </p:cNvPr>
          <p:cNvSpPr/>
          <p:nvPr userDrawn="1"/>
        </p:nvSpPr>
        <p:spPr>
          <a:xfrm>
            <a:off x="7252391" y="1830763"/>
            <a:ext cx="894312" cy="1171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8" name="Rectangle 217">
            <a:extLst>
              <a:ext uri="{FF2B5EF4-FFF2-40B4-BE49-F238E27FC236}">
                <a16:creationId xmlns:a16="http://schemas.microsoft.com/office/drawing/2014/main" id="{E705E91E-E65F-4094-8904-D56C56FC5F44}"/>
              </a:ext>
            </a:extLst>
          </p:cNvPr>
          <p:cNvSpPr/>
          <p:nvPr userDrawn="1"/>
        </p:nvSpPr>
        <p:spPr>
          <a:xfrm>
            <a:off x="7252391" y="1830763"/>
            <a:ext cx="894312" cy="9818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B6DEB2ED-B6FD-4B88-90DA-9530DA2E64C9}"/>
              </a:ext>
            </a:extLst>
          </p:cNvPr>
          <p:cNvSpPr/>
          <p:nvPr userDrawn="1"/>
        </p:nvSpPr>
        <p:spPr>
          <a:xfrm>
            <a:off x="7252392" y="1830763"/>
            <a:ext cx="894312" cy="7882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62E667E1-7F5F-4E4F-AF63-4AB31D847AE0}"/>
              </a:ext>
            </a:extLst>
          </p:cNvPr>
          <p:cNvSpPr/>
          <p:nvPr userDrawn="1"/>
        </p:nvSpPr>
        <p:spPr>
          <a:xfrm>
            <a:off x="8321423" y="1830763"/>
            <a:ext cx="894312" cy="1741127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A9D94CA5-400D-47AE-9512-4557FBE20192}"/>
              </a:ext>
            </a:extLst>
          </p:cNvPr>
          <p:cNvSpPr/>
          <p:nvPr userDrawn="1"/>
        </p:nvSpPr>
        <p:spPr>
          <a:xfrm>
            <a:off x="8321423" y="1830763"/>
            <a:ext cx="894312" cy="155130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1E60784B-8569-41D5-BB14-8F5DAFDCE67A}"/>
              </a:ext>
            </a:extLst>
          </p:cNvPr>
          <p:cNvSpPr/>
          <p:nvPr userDrawn="1"/>
        </p:nvSpPr>
        <p:spPr>
          <a:xfrm>
            <a:off x="8321423" y="1830763"/>
            <a:ext cx="894312" cy="13614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043B0E-D351-4B21-BB22-FF8713E0E199}"/>
              </a:ext>
            </a:extLst>
          </p:cNvPr>
          <p:cNvSpPr/>
          <p:nvPr userDrawn="1"/>
        </p:nvSpPr>
        <p:spPr>
          <a:xfrm>
            <a:off x="8321423" y="1830763"/>
            <a:ext cx="894312" cy="11716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defRPr/>
            </a:pPr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D57AC92D-3891-4CC7-9301-A742653C394B}"/>
              </a:ext>
            </a:extLst>
          </p:cNvPr>
          <p:cNvSpPr/>
          <p:nvPr userDrawn="1"/>
        </p:nvSpPr>
        <p:spPr>
          <a:xfrm>
            <a:off x="8321423" y="1830763"/>
            <a:ext cx="894312" cy="9818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870D976A-0EA2-4422-A1FB-EE1A159B65DC}"/>
              </a:ext>
            </a:extLst>
          </p:cNvPr>
          <p:cNvSpPr/>
          <p:nvPr userDrawn="1"/>
        </p:nvSpPr>
        <p:spPr>
          <a:xfrm>
            <a:off x="8321424" y="1830763"/>
            <a:ext cx="894312" cy="78825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074CEC48-74FA-45A9-9E16-525EB9E974F9}"/>
              </a:ext>
            </a:extLst>
          </p:cNvPr>
          <p:cNvSpPr/>
          <p:nvPr userDrawn="1"/>
        </p:nvSpPr>
        <p:spPr>
          <a:xfrm>
            <a:off x="9390455" y="1830763"/>
            <a:ext cx="894312" cy="174112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CA8D9C7-FFCE-4895-B720-C9F65C686B93}"/>
              </a:ext>
            </a:extLst>
          </p:cNvPr>
          <p:cNvSpPr/>
          <p:nvPr userDrawn="1"/>
        </p:nvSpPr>
        <p:spPr>
          <a:xfrm>
            <a:off x="9390455" y="1830763"/>
            <a:ext cx="894312" cy="155130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DF8FDE11-2636-4F16-BC4C-C0DBD965F47E}"/>
              </a:ext>
            </a:extLst>
          </p:cNvPr>
          <p:cNvSpPr/>
          <p:nvPr userDrawn="1"/>
        </p:nvSpPr>
        <p:spPr>
          <a:xfrm>
            <a:off x="9390455" y="1830763"/>
            <a:ext cx="894312" cy="136148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EAE2FCEB-5A44-4458-99EB-B2522F731513}"/>
              </a:ext>
            </a:extLst>
          </p:cNvPr>
          <p:cNvSpPr/>
          <p:nvPr userDrawn="1"/>
        </p:nvSpPr>
        <p:spPr>
          <a:xfrm>
            <a:off x="9390455" y="1830763"/>
            <a:ext cx="894312" cy="117166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FA982CEB-3569-4AB2-A279-56909D8DBA2B}"/>
              </a:ext>
            </a:extLst>
          </p:cNvPr>
          <p:cNvSpPr/>
          <p:nvPr userDrawn="1"/>
        </p:nvSpPr>
        <p:spPr>
          <a:xfrm>
            <a:off x="9390455" y="1830763"/>
            <a:ext cx="894312" cy="98184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B85FDECF-7983-4160-8B97-DA92A01F2A38}"/>
              </a:ext>
            </a:extLst>
          </p:cNvPr>
          <p:cNvSpPr/>
          <p:nvPr userDrawn="1"/>
        </p:nvSpPr>
        <p:spPr>
          <a:xfrm>
            <a:off x="9390456" y="1830763"/>
            <a:ext cx="894312" cy="78825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80F0CF47-25FB-4AB4-837F-33B5D368A8C0}"/>
              </a:ext>
            </a:extLst>
          </p:cNvPr>
          <p:cNvSpPr/>
          <p:nvPr userDrawn="1"/>
        </p:nvSpPr>
        <p:spPr>
          <a:xfrm>
            <a:off x="10459488" y="1830763"/>
            <a:ext cx="894312" cy="1741127"/>
          </a:xfrm>
          <a:prstGeom prst="rect">
            <a:avLst/>
          </a:prstGeom>
          <a:solidFill>
            <a:schemeClr val="accent6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12C0DD63-4FB0-4217-BC06-7CEB655B79B6}"/>
              </a:ext>
            </a:extLst>
          </p:cNvPr>
          <p:cNvSpPr/>
          <p:nvPr userDrawn="1"/>
        </p:nvSpPr>
        <p:spPr>
          <a:xfrm>
            <a:off x="10459488" y="1830763"/>
            <a:ext cx="894312" cy="1551307"/>
          </a:xfrm>
          <a:prstGeom prst="rect">
            <a:avLst/>
          </a:prstGeom>
          <a:solidFill>
            <a:schemeClr val="accent6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5841390F-E0B0-48E2-8756-2C0A532BC037}"/>
              </a:ext>
            </a:extLst>
          </p:cNvPr>
          <p:cNvSpPr/>
          <p:nvPr userDrawn="1"/>
        </p:nvSpPr>
        <p:spPr>
          <a:xfrm>
            <a:off x="10459488" y="1830763"/>
            <a:ext cx="894312" cy="1361486"/>
          </a:xfrm>
          <a:prstGeom prst="rect">
            <a:avLst/>
          </a:prstGeom>
          <a:solidFill>
            <a:schemeClr val="accent6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E49982BC-FA05-4F1B-A8BD-AE3793F3BD02}"/>
              </a:ext>
            </a:extLst>
          </p:cNvPr>
          <p:cNvSpPr/>
          <p:nvPr userDrawn="1"/>
        </p:nvSpPr>
        <p:spPr>
          <a:xfrm>
            <a:off x="10459488" y="1830763"/>
            <a:ext cx="894312" cy="1171666"/>
          </a:xfrm>
          <a:prstGeom prst="rect">
            <a:avLst/>
          </a:prstGeom>
          <a:solidFill>
            <a:schemeClr val="accent6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84445015-4210-46FE-958B-F3271E10284B}"/>
              </a:ext>
            </a:extLst>
          </p:cNvPr>
          <p:cNvSpPr/>
          <p:nvPr userDrawn="1"/>
        </p:nvSpPr>
        <p:spPr>
          <a:xfrm>
            <a:off x="10459488" y="1830763"/>
            <a:ext cx="894312" cy="981846"/>
          </a:xfrm>
          <a:prstGeom prst="rect">
            <a:avLst/>
          </a:prstGeom>
          <a:solidFill>
            <a:schemeClr val="accent6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06FD93CB-F173-4C32-9E54-DE5EDB0F83D8}"/>
              </a:ext>
            </a:extLst>
          </p:cNvPr>
          <p:cNvSpPr/>
          <p:nvPr userDrawn="1"/>
        </p:nvSpPr>
        <p:spPr>
          <a:xfrm>
            <a:off x="10459489" y="1830763"/>
            <a:ext cx="894312" cy="7882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685800"/>
            <a:endParaRPr lang="en-US" sz="135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1178350" y="708842"/>
            <a:ext cx="10175449" cy="9818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1178349" y="3709150"/>
            <a:ext cx="10175449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5455305" y="3382070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bg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890587" y="4423009"/>
            <a:ext cx="2394180" cy="564999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124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46F724-D3C0-8C2C-8F9E-DABDEC9945EC}"/>
              </a:ext>
            </a:extLst>
          </p:cNvPr>
          <p:cNvSpPr txBox="1"/>
          <p:nvPr userDrawn="1"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://www.presentationgo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10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3172" y="1676459"/>
            <a:ext cx="8503763" cy="2275920"/>
          </a:xfrm>
        </p:spPr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173" y="4044454"/>
            <a:ext cx="8503762" cy="980848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Fementum et sollicitudin ac orci.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  <a:p>
            <a:r>
              <a:rPr lang="en-US" noProof="1"/>
              <a:t>Excepteur sint occaecat cupidatat non proident, sunt in.Curabitur non nulla sit amet nisl tempus convallis quis ac lectus. Curabitur arcu erat, accumsan id imperdiet et, porttitor.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Fementum et sollicitudin ac orci.</a:t>
            </a:r>
          </a:p>
          <a:p>
            <a:r>
              <a:rPr lang="en-US" noProof="1"/>
              <a:t>Duis aute irure dolor in reprehenderit in voluptate velit esse cillum dolore eu fugiat nulla pariatur.</a:t>
            </a:r>
          </a:p>
          <a:p>
            <a:r>
              <a:rPr lang="en-US" noProof="1"/>
              <a:t>Excepteur sint occaecat cupidatat non proident, sunt in.Curabitur non nulla sit amet nisl tempus convallis quis ac lectus. Curabitur arcu erat, accumsan id imperdiet et, porttitor.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9AD0DBA-944F-EACB-D12C-6A0BF72145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Wooden Framed Chalkboard">
      <a:dk1>
        <a:srgbClr val="000000"/>
      </a:dk1>
      <a:lt1>
        <a:srgbClr val="FFFFFF"/>
      </a:lt1>
      <a:dk2>
        <a:srgbClr val="231B12"/>
      </a:dk2>
      <a:lt2>
        <a:srgbClr val="E7E6E6"/>
      </a:lt2>
      <a:accent1>
        <a:srgbClr val="288896"/>
      </a:accent1>
      <a:accent2>
        <a:srgbClr val="227687"/>
      </a:accent2>
      <a:accent3>
        <a:srgbClr val="C7A77E"/>
      </a:accent3>
      <a:accent4>
        <a:srgbClr val="B48A5E"/>
      </a:accent4>
      <a:accent5>
        <a:srgbClr val="7A5033"/>
      </a:accent5>
      <a:accent6>
        <a:srgbClr val="4F2B11"/>
      </a:accent6>
      <a:hlink>
        <a:srgbClr val="288896"/>
      </a:hlink>
      <a:folHlink>
        <a:srgbClr val="C7A77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87_T_PGO_Wooden-Framed-Chalkboard.pptx" id="{6877A105-A986-4780-B627-732B10B56490}" vid="{813E7F71-B78D-4FAD-942A-6D7709452469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387_T_PGO_Wooden-Framed-Chalkboard.pptx" id="{6877A105-A986-4780-B627-732B10B56490}" vid="{B0161F01-5C43-47EF-99B0-D04ED526A16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371</Words>
  <Application>Microsoft Office PowerPoint</Application>
  <PresentationFormat>Widescreen</PresentationFormat>
  <Paragraphs>53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Wooden Framed Chalkboard</dc:title>
  <dc:creator>PresentationGO.com</dc:creator>
  <dc:description>© Copyright PresentationGO.com</dc:description>
  <cp:lastModifiedBy>Convertio</cp:lastModifiedBy>
  <cp:revision>10</cp:revision>
  <dcterms:created xsi:type="dcterms:W3CDTF">2024-06-22T15:22:26Z</dcterms:created>
  <dcterms:modified xsi:type="dcterms:W3CDTF">2025-11-21T16:07:48Z</dcterms:modified>
  <cp:category>Templates</cp:category>
</cp:coreProperties>
</file>