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14" r:id="rId3"/>
    <p:sldId id="372" r:id="rId4"/>
    <p:sldId id="317" r:id="rId5"/>
    <p:sldId id="316" r:id="rId6"/>
    <p:sldId id="361" r:id="rId7"/>
    <p:sldId id="396" r:id="rId8"/>
    <p:sldId id="388" r:id="rId9"/>
    <p:sldId id="373" r:id="rId10"/>
    <p:sldId id="387" r:id="rId11"/>
    <p:sldId id="397" r:id="rId12"/>
    <p:sldId id="390" r:id="rId13"/>
    <p:sldId id="391" r:id="rId14"/>
    <p:sldId id="393" r:id="rId15"/>
    <p:sldId id="395" r:id="rId16"/>
    <p:sldId id="392" r:id="rId17"/>
    <p:sldId id="39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280D"/>
    <a:srgbClr val="352315"/>
    <a:srgbClr val="472001"/>
    <a:srgbClr val="F7F1E5"/>
    <a:srgbClr val="EEECE6"/>
    <a:srgbClr val="FF6A18"/>
    <a:srgbClr val="FF9E1C"/>
    <a:srgbClr val="FFD91E"/>
    <a:srgbClr val="2385FF"/>
    <a:srgbClr val="00D6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08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3832B81-B5AC-4994-B1EF-114972FEAF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24" y="0"/>
            <a:ext cx="12182975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346CB17-32D0-4D0E-B9BE-EA576910D499}"/>
              </a:ext>
            </a:extLst>
          </p:cNvPr>
          <p:cNvSpPr/>
          <p:nvPr userDrawn="1"/>
        </p:nvSpPr>
        <p:spPr>
          <a:xfrm>
            <a:off x="698500" y="6019800"/>
            <a:ext cx="4635500" cy="1397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CCFCF38B-ADBF-4438-B7EC-CB9C47DA8F4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698500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FF9CAF8-E710-47C3-A066-9BBE0A0778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0327" y="698500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F9293089-22DC-4D3D-AC8F-D3322EBDAF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34000" y="3471798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A7C9202-D553-46A4-982D-EA3AC52021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50327" y="3471798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33258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6C7375C-6768-4097-BBC5-79A8956A62D9}"/>
              </a:ext>
            </a:extLst>
          </p:cNvPr>
          <p:cNvSpPr/>
          <p:nvPr userDrawn="1"/>
        </p:nvSpPr>
        <p:spPr>
          <a:xfrm>
            <a:off x="371475" y="371475"/>
            <a:ext cx="11449050" cy="611505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0AE1FF1-D4A2-49CE-9EB2-C7E080F9F7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3" y="371475"/>
            <a:ext cx="5724527" cy="61150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20187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7F77202-4FFB-40D3-BAA6-664A1AE382D5}"/>
              </a:ext>
            </a:extLst>
          </p:cNvPr>
          <p:cNvSpPr/>
          <p:nvPr userDrawn="1"/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rgbClr val="3C280D">
              <a:alpha val="11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676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E4731C6-113E-46FD-845E-FC390696485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67100" y="682171"/>
            <a:ext cx="2628900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EFF415C-EB78-4D84-A836-0B8C82F01AC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0401" y="682171"/>
            <a:ext cx="2628900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3250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E0609D25-D758-4835-90EC-F5160DD99F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1237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F6E89DE-1C84-4F14-BF23-AF181042AB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93970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476FD0F8-E9F1-42B0-900F-FD5DC5815D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525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762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C4D0CD8C-AF3C-4DCD-A107-A0CDD95D61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3" y="371475"/>
            <a:ext cx="5724527" cy="61150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46180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07B36AF-9BBD-4D52-A235-15115F2567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1625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24042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B7E59E2-B3D8-4E40-9751-7E6791085818}"/>
              </a:ext>
            </a:extLst>
          </p:cNvPr>
          <p:cNvSpPr/>
          <p:nvPr userDrawn="1"/>
        </p:nvSpPr>
        <p:spPr>
          <a:xfrm>
            <a:off x="371475" y="371475"/>
            <a:ext cx="11449050" cy="611505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0669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C9CE272-07F8-42E7-8216-E7D740B044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8974" y="371475"/>
            <a:ext cx="3701551" cy="61150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D2F2A11-041B-4AD3-9794-97C8587AAE2B}"/>
              </a:ext>
            </a:extLst>
          </p:cNvPr>
          <p:cNvSpPr/>
          <p:nvPr userDrawn="1"/>
        </p:nvSpPr>
        <p:spPr>
          <a:xfrm>
            <a:off x="371475" y="6241597"/>
            <a:ext cx="854303" cy="244928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32355F-4F67-4116-BADA-734E345F45C4}"/>
              </a:ext>
            </a:extLst>
          </p:cNvPr>
          <p:cNvSpPr/>
          <p:nvPr userDrawn="1"/>
        </p:nvSpPr>
        <p:spPr>
          <a:xfrm>
            <a:off x="371475" y="371475"/>
            <a:ext cx="1736521" cy="54432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4503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D020C63-7E62-41F8-A389-AC4CC70F54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371475"/>
            <a:ext cx="5724525" cy="30575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4F9C9B5-940F-4BB3-8FCC-FF0F46B042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1474" y="371475"/>
            <a:ext cx="5724525" cy="30575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BFE6B9E-C95E-4363-B3C6-20C4C3C983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3429000"/>
            <a:ext cx="5724525" cy="30575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E689DE19-1205-4362-82B9-13C4CED6923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474" y="3429000"/>
            <a:ext cx="5724525" cy="30575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1462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FD0B3FA-11E9-4C59-81CF-CC260C32A5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80300" y="371476"/>
            <a:ext cx="4340225" cy="19994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B14F6A73-1754-4F4D-9CD2-1CCBA2CECF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80300" y="2429258"/>
            <a:ext cx="4340225" cy="19994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388C9A4-35BA-4EE4-8243-C025A2D84B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80300" y="4487040"/>
            <a:ext cx="4340225" cy="19994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76121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3C28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5E33246-7BE5-4129-857D-871A03CF50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4220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FF4394C-C608-4EE0-8E56-65259AD36A7B}"/>
              </a:ext>
            </a:extLst>
          </p:cNvPr>
          <p:cNvSpPr/>
          <p:nvPr userDrawn="1"/>
        </p:nvSpPr>
        <p:spPr>
          <a:xfrm>
            <a:off x="6096000" y="0"/>
            <a:ext cx="2213474" cy="68580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A04B0C8-BF2E-498A-AA5C-27266E5CE3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8343" y="6985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9CD158C-EAAF-4420-8448-788487CE8E9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428343" y="25908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F6DB4F7-426B-4806-89DE-05F1ED3831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28343" y="44831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8749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79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D0B1ECC-7AA5-4C7E-A55C-6D104D9B3E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698501" y="5865271"/>
            <a:ext cx="954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>
                <a:solidFill>
                  <a:srgbClr val="47200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1800" dirty="0">
                <a:solidFill>
                  <a:srgbClr val="3C280D"/>
                </a:solidFill>
              </a:rPr>
              <a:t>COMPANY NAME  /  00. 00. 20xx</a:t>
            </a:r>
            <a:endParaRPr lang="ko-KR" altLang="en-US" sz="1800" dirty="0">
              <a:solidFill>
                <a:srgbClr val="3C280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23C385-5BB2-4584-9C78-C46408823B3E}"/>
              </a:ext>
            </a:extLst>
          </p:cNvPr>
          <p:cNvSpPr txBox="1"/>
          <p:nvPr/>
        </p:nvSpPr>
        <p:spPr>
          <a:xfrm>
            <a:off x="640444" y="4575412"/>
            <a:ext cx="9548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7B8EA2-8769-4E7A-BE9E-111922240CBA}"/>
              </a:ext>
            </a:extLst>
          </p:cNvPr>
          <p:cNvSpPr txBox="1"/>
          <p:nvPr/>
        </p:nvSpPr>
        <p:spPr>
          <a:xfrm>
            <a:off x="698501" y="3964515"/>
            <a:ext cx="954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rgbClr val="3C280D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3C280D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rgbClr val="3C280D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DB4D264-D190-4894-9E19-B334FB375C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03B8D9A-EEBB-4202-A57F-1580B45862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E74C51A-3FD5-40D4-9D4C-A93805AED8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236F7B-F6A6-47BF-843E-F6A16EEF6E2A}"/>
              </a:ext>
            </a:extLst>
          </p:cNvPr>
          <p:cNvSpPr txBox="1"/>
          <p:nvPr/>
        </p:nvSpPr>
        <p:spPr>
          <a:xfrm>
            <a:off x="837847" y="4395223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3C280D"/>
                </a:solidFill>
              </a:rPr>
              <a:t>Lorem ipsum dolor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B246EC-F175-47CE-AC2C-5D5DF39917AF}"/>
              </a:ext>
            </a:extLst>
          </p:cNvPr>
          <p:cNvSpPr txBox="1"/>
          <p:nvPr/>
        </p:nvSpPr>
        <p:spPr>
          <a:xfrm>
            <a:off x="837847" y="4852368"/>
            <a:ext cx="2745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1F3451-069C-420D-BAFA-93F3A3702D3C}"/>
              </a:ext>
            </a:extLst>
          </p:cNvPr>
          <p:cNvSpPr txBox="1"/>
          <p:nvPr/>
        </p:nvSpPr>
        <p:spPr>
          <a:xfrm>
            <a:off x="837846" y="2212072"/>
            <a:ext cx="462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8C42B3-E9B6-4C50-BEBE-C4C0A492F309}"/>
              </a:ext>
            </a:extLst>
          </p:cNvPr>
          <p:cNvSpPr txBox="1"/>
          <p:nvPr/>
        </p:nvSpPr>
        <p:spPr>
          <a:xfrm>
            <a:off x="3987447" y="4395223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dirty="0" err="1">
                <a:solidFill>
                  <a:srgbClr val="3C280D"/>
                </a:solidFill>
              </a:rPr>
              <a:t>consectetur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adipiscing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elit</a:t>
            </a:r>
            <a:endParaRPr lang="en-US" altLang="ko-KR" dirty="0">
              <a:solidFill>
                <a:srgbClr val="3C280D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6CF574-97D9-4CC8-90AF-A8048F551944}"/>
              </a:ext>
            </a:extLst>
          </p:cNvPr>
          <p:cNvSpPr txBox="1"/>
          <p:nvPr/>
        </p:nvSpPr>
        <p:spPr>
          <a:xfrm>
            <a:off x="3987447" y="4852368"/>
            <a:ext cx="274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rgbClr val="3C280D"/>
                </a:solidFill>
              </a:rPr>
              <a:t>Ut </a:t>
            </a:r>
            <a:r>
              <a:rPr lang="en-US" altLang="ko-KR" dirty="0" err="1">
                <a:solidFill>
                  <a:srgbClr val="3C280D"/>
                </a:solidFill>
              </a:rPr>
              <a:t>enim</a:t>
            </a:r>
            <a:r>
              <a:rPr lang="en-US" altLang="ko-KR" dirty="0">
                <a:solidFill>
                  <a:srgbClr val="3C280D"/>
                </a:solidFill>
              </a:rPr>
              <a:t> ad minim </a:t>
            </a:r>
            <a:r>
              <a:rPr lang="en-US" altLang="ko-KR" dirty="0" err="1">
                <a:solidFill>
                  <a:srgbClr val="3C280D"/>
                </a:solidFill>
              </a:rPr>
              <a:t>veniam</a:t>
            </a:r>
            <a:r>
              <a:rPr lang="en-US" altLang="ko-KR" dirty="0">
                <a:solidFill>
                  <a:srgbClr val="3C280D"/>
                </a:solidFill>
              </a:rPr>
              <a:t>, </a:t>
            </a:r>
            <a:r>
              <a:rPr lang="en-US" altLang="ko-KR" dirty="0" err="1">
                <a:solidFill>
                  <a:srgbClr val="3C280D"/>
                </a:solidFill>
              </a:rPr>
              <a:t>quis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nostrud</a:t>
            </a:r>
            <a:r>
              <a:rPr lang="en-US" altLang="ko-KR" dirty="0">
                <a:solidFill>
                  <a:srgbClr val="3C280D"/>
                </a:solidFill>
              </a:rPr>
              <a:t> exercitation </a:t>
            </a:r>
            <a:r>
              <a:rPr lang="en-US" altLang="ko-KR" dirty="0" err="1">
                <a:solidFill>
                  <a:srgbClr val="3C280D"/>
                </a:solidFill>
              </a:rPr>
              <a:t>ullamco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laboris</a:t>
            </a:r>
            <a:r>
              <a:rPr lang="en-US" altLang="ko-KR" dirty="0">
                <a:solidFill>
                  <a:srgbClr val="3C280D"/>
                </a:solidFill>
              </a:rPr>
              <a:t> nisi </a:t>
            </a:r>
            <a:r>
              <a:rPr lang="en-US" altLang="ko-KR" dirty="0" err="1">
                <a:solidFill>
                  <a:srgbClr val="3C280D"/>
                </a:solidFill>
              </a:rPr>
              <a:t>ut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aliquip</a:t>
            </a:r>
            <a:r>
              <a:rPr lang="en-US" altLang="ko-KR" dirty="0">
                <a:solidFill>
                  <a:srgbClr val="3C280D"/>
                </a:solidFill>
              </a:rPr>
              <a:t> ex </a:t>
            </a:r>
            <a:r>
              <a:rPr lang="en-US" altLang="ko-KR" dirty="0" err="1">
                <a:solidFill>
                  <a:srgbClr val="3C280D"/>
                </a:solidFill>
              </a:rPr>
              <a:t>ea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commodo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consequat</a:t>
            </a:r>
            <a:r>
              <a:rPr lang="en-US" altLang="ko-KR" dirty="0">
                <a:solidFill>
                  <a:srgbClr val="3C280D"/>
                </a:solidFill>
              </a:rPr>
              <a:t>.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3ED7D2A-CDB0-4E1D-AA06-4E9586C25650}"/>
              </a:ext>
            </a:extLst>
          </p:cNvPr>
          <p:cNvGrpSpPr/>
          <p:nvPr/>
        </p:nvGrpSpPr>
        <p:grpSpPr>
          <a:xfrm>
            <a:off x="935238" y="1384300"/>
            <a:ext cx="927100" cy="263671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4165BA1-1E53-4DE5-AD20-51654A6AD433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0C54E698-926D-44A7-B700-01CB6145A7F5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48ACCBE-F0F1-48D9-8B70-1524EBF9F5A4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149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8CECE71-F4FB-4667-9F1F-A160CF1065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A8BDFE-FED0-44FC-8510-061B4D7881C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C35B1E-CDDF-49E7-99B1-A11B048CC0A4}"/>
              </a:ext>
            </a:extLst>
          </p:cNvPr>
          <p:cNvSpPr txBox="1"/>
          <p:nvPr/>
        </p:nvSpPr>
        <p:spPr>
          <a:xfrm>
            <a:off x="6833506" y="639446"/>
            <a:ext cx="4792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b="1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A8DAC7-B248-48F6-92C6-CE7BC2ED4FF7}"/>
              </a:ext>
            </a:extLst>
          </p:cNvPr>
          <p:cNvSpPr txBox="1"/>
          <p:nvPr/>
        </p:nvSpPr>
        <p:spPr>
          <a:xfrm>
            <a:off x="7460343" y="296676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3C280D"/>
                </a:solidFill>
              </a:rPr>
              <a:t>Lorem ipsum dolor sit </a:t>
            </a:r>
            <a:r>
              <a:rPr lang="en-US" altLang="ko-KR" dirty="0" err="1">
                <a:solidFill>
                  <a:srgbClr val="3C280D"/>
                </a:solidFill>
              </a:rPr>
              <a:t>amet</a:t>
            </a:r>
            <a:r>
              <a:rPr lang="en-US" altLang="ko-KR" dirty="0">
                <a:solidFill>
                  <a:srgbClr val="3C280D"/>
                </a:solidFill>
              </a:rPr>
              <a:t>, </a:t>
            </a:r>
            <a:r>
              <a:rPr lang="en-US" altLang="ko-KR" dirty="0" err="1">
                <a:solidFill>
                  <a:srgbClr val="3C280D"/>
                </a:solidFill>
              </a:rPr>
              <a:t>consectetur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adipisicing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elit</a:t>
            </a:r>
            <a:r>
              <a:rPr lang="en-US" altLang="ko-KR" dirty="0">
                <a:solidFill>
                  <a:srgbClr val="3C280D"/>
                </a:solidFill>
              </a:rPr>
              <a:t>, sed do </a:t>
            </a:r>
            <a:r>
              <a:rPr lang="en-US" altLang="ko-KR" dirty="0" err="1">
                <a:solidFill>
                  <a:srgbClr val="3C280D"/>
                </a:solidFill>
              </a:rPr>
              <a:t>eiusmod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tempor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26BFB2F-9E83-4330-98CE-0E1D9933988A}"/>
              </a:ext>
            </a:extLst>
          </p:cNvPr>
          <p:cNvSpPr/>
          <p:nvPr/>
        </p:nvSpPr>
        <p:spPr>
          <a:xfrm>
            <a:off x="7460342" y="261886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AFF010-D86B-4C14-97EC-4D32B804EB39}"/>
              </a:ext>
            </a:extLst>
          </p:cNvPr>
          <p:cNvSpPr txBox="1"/>
          <p:nvPr/>
        </p:nvSpPr>
        <p:spPr>
          <a:xfrm>
            <a:off x="7460343" y="420819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3C280D"/>
                </a:solidFill>
              </a:rPr>
              <a:t>Lorem ipsum dolor sit </a:t>
            </a:r>
            <a:r>
              <a:rPr lang="en-US" altLang="ko-KR" dirty="0" err="1">
                <a:solidFill>
                  <a:srgbClr val="3C280D"/>
                </a:solidFill>
              </a:rPr>
              <a:t>amet</a:t>
            </a:r>
            <a:r>
              <a:rPr lang="en-US" altLang="ko-KR" dirty="0">
                <a:solidFill>
                  <a:srgbClr val="3C280D"/>
                </a:solidFill>
              </a:rPr>
              <a:t>, </a:t>
            </a:r>
            <a:r>
              <a:rPr lang="en-US" altLang="ko-KR" dirty="0" err="1">
                <a:solidFill>
                  <a:srgbClr val="3C280D"/>
                </a:solidFill>
              </a:rPr>
              <a:t>consectetur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adipisicing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elit</a:t>
            </a:r>
            <a:r>
              <a:rPr lang="en-US" altLang="ko-KR" dirty="0">
                <a:solidFill>
                  <a:srgbClr val="3C280D"/>
                </a:solidFill>
              </a:rPr>
              <a:t>, sed do </a:t>
            </a:r>
            <a:r>
              <a:rPr lang="en-US" altLang="ko-KR" dirty="0" err="1">
                <a:solidFill>
                  <a:srgbClr val="3C280D"/>
                </a:solidFill>
              </a:rPr>
              <a:t>eiusmod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tempor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3DE64D8-6F12-4F8B-A7FE-9EFB2CBD1B6B}"/>
              </a:ext>
            </a:extLst>
          </p:cNvPr>
          <p:cNvSpPr/>
          <p:nvPr/>
        </p:nvSpPr>
        <p:spPr>
          <a:xfrm>
            <a:off x="7460342" y="386029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8B0C29-1854-4691-8E00-A97DF2EFC367}"/>
              </a:ext>
            </a:extLst>
          </p:cNvPr>
          <p:cNvSpPr txBox="1"/>
          <p:nvPr/>
        </p:nvSpPr>
        <p:spPr>
          <a:xfrm>
            <a:off x="7460343" y="544962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3C280D"/>
                </a:solidFill>
              </a:rPr>
              <a:t>Lorem ipsum dolor sit </a:t>
            </a:r>
            <a:r>
              <a:rPr lang="en-US" altLang="ko-KR" dirty="0" err="1">
                <a:solidFill>
                  <a:srgbClr val="3C280D"/>
                </a:solidFill>
              </a:rPr>
              <a:t>amet</a:t>
            </a:r>
            <a:r>
              <a:rPr lang="en-US" altLang="ko-KR" dirty="0">
                <a:solidFill>
                  <a:srgbClr val="3C280D"/>
                </a:solidFill>
              </a:rPr>
              <a:t>, </a:t>
            </a:r>
            <a:r>
              <a:rPr lang="en-US" altLang="ko-KR" dirty="0" err="1">
                <a:solidFill>
                  <a:srgbClr val="3C280D"/>
                </a:solidFill>
              </a:rPr>
              <a:t>consectetur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adipisicing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elit</a:t>
            </a:r>
            <a:r>
              <a:rPr lang="en-US" altLang="ko-KR" dirty="0">
                <a:solidFill>
                  <a:srgbClr val="3C280D"/>
                </a:solidFill>
              </a:rPr>
              <a:t>, sed do </a:t>
            </a:r>
            <a:r>
              <a:rPr lang="en-US" altLang="ko-KR" dirty="0" err="1">
                <a:solidFill>
                  <a:srgbClr val="3C280D"/>
                </a:solidFill>
              </a:rPr>
              <a:t>eiusmod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tempor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468274A-964E-4F60-857E-05E1725FF5E4}"/>
              </a:ext>
            </a:extLst>
          </p:cNvPr>
          <p:cNvSpPr/>
          <p:nvPr/>
        </p:nvSpPr>
        <p:spPr>
          <a:xfrm>
            <a:off x="7460342" y="510172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3C280D"/>
                </a:solidFill>
              </a:rPr>
              <a:t>Lorem ipsum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BF61F91-E89E-4655-B8FD-27FFA5638218}"/>
              </a:ext>
            </a:extLst>
          </p:cNvPr>
          <p:cNvGrpSpPr/>
          <p:nvPr/>
        </p:nvGrpSpPr>
        <p:grpSpPr>
          <a:xfrm>
            <a:off x="5236722" y="754743"/>
            <a:ext cx="1236649" cy="884008"/>
            <a:chOff x="10693400" y="5705340"/>
            <a:chExt cx="469900" cy="335904"/>
          </a:xfrm>
          <a:solidFill>
            <a:srgbClr val="3C280D"/>
          </a:solidFill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458F3D6A-04AF-4B7E-B5FB-7A20FF1C2009}"/>
                </a:ext>
              </a:extLst>
            </p:cNvPr>
            <p:cNvSpPr/>
            <p:nvPr/>
          </p:nvSpPr>
          <p:spPr>
            <a:xfrm>
              <a:off x="10693400" y="5957752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D106520-342A-4F44-B809-33D49A110523}"/>
                </a:ext>
              </a:extLst>
            </p:cNvPr>
            <p:cNvSpPr/>
            <p:nvPr/>
          </p:nvSpPr>
          <p:spPr>
            <a:xfrm>
              <a:off x="10693400" y="5831546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710CA3A-2BD5-4054-8ECA-E0A38D626AB7}"/>
                </a:ext>
              </a:extLst>
            </p:cNvPr>
            <p:cNvSpPr/>
            <p:nvPr/>
          </p:nvSpPr>
          <p:spPr>
            <a:xfrm>
              <a:off x="10693400" y="5705340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E6DA539-9265-4AEC-A61C-FDD59F335CD1}"/>
              </a:ext>
            </a:extLst>
          </p:cNvPr>
          <p:cNvGrpSpPr/>
          <p:nvPr/>
        </p:nvGrpSpPr>
        <p:grpSpPr>
          <a:xfrm>
            <a:off x="6867326" y="3984973"/>
            <a:ext cx="390525" cy="361950"/>
            <a:chOff x="769421" y="2905696"/>
            <a:chExt cx="390525" cy="361950"/>
          </a:xfrm>
          <a:solidFill>
            <a:srgbClr val="3C280D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2FDC759-D5FC-4E0F-8FE4-7CBA1F22A824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10C220-AF04-49EF-B5A2-010E6AC8322B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63FACAD-A006-44C9-9E1B-E86ADEEA6E3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59B8517-DEF8-4A4C-9709-30EDF9357D7F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021DC41-7C3A-495D-9DB3-9BC250F43F48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FC257D8-02CA-4081-8AA1-35EBA7352DB9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D85B8DD-94EB-46EA-9F79-C8D3887E3438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CAD712B-A960-44D0-939B-39839D854ACD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5EB66D0-7100-422E-BD6C-55A387572B66}"/>
              </a:ext>
            </a:extLst>
          </p:cNvPr>
          <p:cNvGrpSpPr/>
          <p:nvPr/>
        </p:nvGrpSpPr>
        <p:grpSpPr>
          <a:xfrm>
            <a:off x="6867326" y="2731754"/>
            <a:ext cx="390525" cy="390525"/>
            <a:chOff x="6151784" y="2905672"/>
            <a:chExt cx="390525" cy="390525"/>
          </a:xfrm>
          <a:solidFill>
            <a:srgbClr val="3C280D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113A276-70B9-44F0-AC4A-F0F4437C3C44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B16E72A-D5C2-42EF-B23B-48EDC23968D2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62BA89F-4CDA-4122-80B1-E3BDBF262455}"/>
              </a:ext>
            </a:extLst>
          </p:cNvPr>
          <p:cNvGrpSpPr/>
          <p:nvPr/>
        </p:nvGrpSpPr>
        <p:grpSpPr>
          <a:xfrm>
            <a:off x="6867326" y="5192871"/>
            <a:ext cx="390525" cy="387382"/>
            <a:chOff x="2125590" y="4903755"/>
            <a:chExt cx="390525" cy="387382"/>
          </a:xfrm>
          <a:solidFill>
            <a:srgbClr val="3C280D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AEF04F1-4BE1-4EEC-A33D-68A3DC6E6C34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8F1A875-89C2-4736-B6B3-E9FBCE9E97BB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C21E44D-2859-4613-9C7A-ACA680DA7B9E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177F483-057A-414A-BFE8-BECCCA519D1A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17701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93D710A-C89B-4D4B-B53B-7CFFC4A0EC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8DE1A1-0D27-4BCB-85AF-D796CC16C988}"/>
              </a:ext>
            </a:extLst>
          </p:cNvPr>
          <p:cNvSpPr txBox="1"/>
          <p:nvPr/>
        </p:nvSpPr>
        <p:spPr>
          <a:xfrm>
            <a:off x="1098549" y="4167507"/>
            <a:ext cx="4362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rgbClr val="F7F1E5"/>
                </a:solidFill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DF297D-AE5C-41C7-ADD4-DB106CEC11D6}"/>
              </a:ext>
            </a:extLst>
          </p:cNvPr>
          <p:cNvSpPr txBox="1"/>
          <p:nvPr/>
        </p:nvSpPr>
        <p:spPr>
          <a:xfrm>
            <a:off x="6159499" y="4182114"/>
            <a:ext cx="5434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7F1E5"/>
                </a:solidFill>
              </a:rPr>
              <a:t>Lorem ipsum dolor sit </a:t>
            </a:r>
            <a:r>
              <a:rPr lang="en-US" altLang="ko-KR" b="1" dirty="0" err="1">
                <a:solidFill>
                  <a:srgbClr val="F7F1E5"/>
                </a:solidFill>
              </a:rPr>
              <a:t>amet</a:t>
            </a:r>
            <a:endParaRPr lang="en-US" altLang="ko-KR" b="1" dirty="0">
              <a:solidFill>
                <a:srgbClr val="F7F1E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08452-8414-4456-938E-7E58848BC4FE}"/>
              </a:ext>
            </a:extLst>
          </p:cNvPr>
          <p:cNvSpPr txBox="1"/>
          <p:nvPr/>
        </p:nvSpPr>
        <p:spPr>
          <a:xfrm>
            <a:off x="6159500" y="4539853"/>
            <a:ext cx="543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7F1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7F1E5"/>
                </a:solidFill>
              </a:rPr>
              <a:t>amet</a:t>
            </a:r>
            <a:r>
              <a:rPr lang="en-US" altLang="ko-KR" sz="1400" dirty="0">
                <a:solidFill>
                  <a:srgbClr val="F7F1E5"/>
                </a:solidFill>
              </a:rPr>
              <a:t>, </a:t>
            </a:r>
            <a:r>
              <a:rPr lang="en-US" altLang="ko-KR" sz="1400" dirty="0" err="1">
                <a:solidFill>
                  <a:srgbClr val="F7F1E5"/>
                </a:solidFill>
              </a:rPr>
              <a:t>consectetur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adipiscing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elit</a:t>
            </a:r>
            <a:r>
              <a:rPr lang="en-US" altLang="ko-KR" sz="1400" dirty="0">
                <a:solidFill>
                  <a:srgbClr val="F7F1E5"/>
                </a:solidFill>
              </a:rPr>
              <a:t>, sed do </a:t>
            </a:r>
            <a:r>
              <a:rPr lang="en-US" altLang="ko-KR" sz="1400" dirty="0" err="1">
                <a:solidFill>
                  <a:srgbClr val="F7F1E5"/>
                </a:solidFill>
              </a:rPr>
              <a:t>eiusmod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tempor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incididunt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ut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labore</a:t>
            </a:r>
            <a:r>
              <a:rPr lang="en-US" altLang="ko-KR" sz="1400" dirty="0">
                <a:solidFill>
                  <a:srgbClr val="F7F1E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7F1E5"/>
                </a:solidFill>
              </a:rPr>
              <a:t>aliqua</a:t>
            </a:r>
            <a:r>
              <a:rPr lang="en-US" altLang="ko-KR" sz="1400" dirty="0">
                <a:solidFill>
                  <a:srgbClr val="F7F1E5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A2BCE5-C374-4A53-B144-8133A75946A5}"/>
              </a:ext>
            </a:extLst>
          </p:cNvPr>
          <p:cNvSpPr txBox="1"/>
          <p:nvPr/>
        </p:nvSpPr>
        <p:spPr>
          <a:xfrm>
            <a:off x="6159499" y="5151928"/>
            <a:ext cx="5434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dirty="0" err="1">
                <a:solidFill>
                  <a:srgbClr val="F7F1E5"/>
                </a:solidFill>
              </a:rPr>
              <a:t>consectetur</a:t>
            </a:r>
            <a:r>
              <a:rPr lang="en-US" altLang="ko-KR" sz="1800" dirty="0">
                <a:solidFill>
                  <a:srgbClr val="F7F1E5"/>
                </a:solidFill>
              </a:rPr>
              <a:t> </a:t>
            </a:r>
            <a:r>
              <a:rPr lang="en-US" altLang="ko-KR" sz="1800" dirty="0" err="1">
                <a:solidFill>
                  <a:srgbClr val="F7F1E5"/>
                </a:solidFill>
              </a:rPr>
              <a:t>adipiscing</a:t>
            </a:r>
            <a:r>
              <a:rPr lang="en-US" altLang="ko-KR" sz="1800" dirty="0">
                <a:solidFill>
                  <a:srgbClr val="F7F1E5"/>
                </a:solidFill>
              </a:rPr>
              <a:t> </a:t>
            </a:r>
            <a:r>
              <a:rPr lang="en-US" altLang="ko-KR" sz="1800" dirty="0" err="1">
                <a:solidFill>
                  <a:srgbClr val="F7F1E5"/>
                </a:solidFill>
              </a:rPr>
              <a:t>elit</a:t>
            </a:r>
            <a:endParaRPr lang="en-US" altLang="ko-KR" sz="1800" dirty="0">
              <a:solidFill>
                <a:srgbClr val="F7F1E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957203-37BB-4E14-8971-7EC432D7455E}"/>
              </a:ext>
            </a:extLst>
          </p:cNvPr>
          <p:cNvSpPr txBox="1"/>
          <p:nvPr/>
        </p:nvSpPr>
        <p:spPr>
          <a:xfrm>
            <a:off x="6159500" y="5509667"/>
            <a:ext cx="543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7F1E5"/>
                </a:solidFill>
              </a:rPr>
              <a:t>Ut </a:t>
            </a:r>
            <a:r>
              <a:rPr lang="en-US" altLang="ko-KR" sz="1400" dirty="0" err="1">
                <a:solidFill>
                  <a:srgbClr val="F7F1E5"/>
                </a:solidFill>
              </a:rPr>
              <a:t>enim</a:t>
            </a:r>
            <a:r>
              <a:rPr lang="en-US" altLang="ko-KR" sz="1400" dirty="0">
                <a:solidFill>
                  <a:srgbClr val="F7F1E5"/>
                </a:solidFill>
              </a:rPr>
              <a:t> ad minim </a:t>
            </a:r>
            <a:r>
              <a:rPr lang="en-US" altLang="ko-KR" sz="1400" dirty="0" err="1">
                <a:solidFill>
                  <a:srgbClr val="F7F1E5"/>
                </a:solidFill>
              </a:rPr>
              <a:t>veniam</a:t>
            </a:r>
            <a:r>
              <a:rPr lang="en-US" altLang="ko-KR" sz="1400" dirty="0">
                <a:solidFill>
                  <a:srgbClr val="F7F1E5"/>
                </a:solidFill>
              </a:rPr>
              <a:t>, </a:t>
            </a:r>
            <a:r>
              <a:rPr lang="en-US" altLang="ko-KR" sz="1400" dirty="0" err="1">
                <a:solidFill>
                  <a:srgbClr val="F7F1E5"/>
                </a:solidFill>
              </a:rPr>
              <a:t>quis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nostrud</a:t>
            </a:r>
            <a:r>
              <a:rPr lang="en-US" altLang="ko-KR" sz="1400" dirty="0">
                <a:solidFill>
                  <a:srgbClr val="F7F1E5"/>
                </a:solidFill>
              </a:rPr>
              <a:t> exercitation </a:t>
            </a:r>
            <a:r>
              <a:rPr lang="en-US" altLang="ko-KR" sz="1400" dirty="0" err="1">
                <a:solidFill>
                  <a:srgbClr val="F7F1E5"/>
                </a:solidFill>
              </a:rPr>
              <a:t>ullamco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laboris</a:t>
            </a:r>
            <a:r>
              <a:rPr lang="en-US" altLang="ko-KR" sz="1400" dirty="0">
                <a:solidFill>
                  <a:srgbClr val="F7F1E5"/>
                </a:solidFill>
              </a:rPr>
              <a:t> nisi </a:t>
            </a:r>
            <a:r>
              <a:rPr lang="en-US" altLang="ko-KR" sz="1400" dirty="0" err="1">
                <a:solidFill>
                  <a:srgbClr val="F7F1E5"/>
                </a:solidFill>
              </a:rPr>
              <a:t>ut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aliquip</a:t>
            </a:r>
            <a:r>
              <a:rPr lang="en-US" altLang="ko-KR" sz="1400" dirty="0">
                <a:solidFill>
                  <a:srgbClr val="F7F1E5"/>
                </a:solidFill>
              </a:rPr>
              <a:t> ex </a:t>
            </a:r>
            <a:r>
              <a:rPr lang="en-US" altLang="ko-KR" sz="1400" dirty="0" err="1">
                <a:solidFill>
                  <a:srgbClr val="F7F1E5"/>
                </a:solidFill>
              </a:rPr>
              <a:t>ea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commodo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consequat</a:t>
            </a:r>
            <a:r>
              <a:rPr lang="en-US" altLang="ko-KR" sz="1400" dirty="0">
                <a:solidFill>
                  <a:srgbClr val="F7F1E5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A416F36-C3CD-4DCD-88F2-A64CD6CCB9B6}"/>
              </a:ext>
            </a:extLst>
          </p:cNvPr>
          <p:cNvSpPr/>
          <p:nvPr userDrawn="1"/>
        </p:nvSpPr>
        <p:spPr>
          <a:xfrm rot="5400000">
            <a:off x="299205" y="4041830"/>
            <a:ext cx="263671" cy="862082"/>
          </a:xfrm>
          <a:prstGeom prst="rect">
            <a:avLst/>
          </a:prstGeom>
          <a:solidFill>
            <a:srgbClr val="F7F1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0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8C88EE-707B-4007-BE13-AA5C98295C22}"/>
              </a:ext>
            </a:extLst>
          </p:cNvPr>
          <p:cNvSpPr txBox="1"/>
          <p:nvPr/>
        </p:nvSpPr>
        <p:spPr>
          <a:xfrm>
            <a:off x="763986" y="1300647"/>
            <a:ext cx="5979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Infographic slide</a:t>
            </a:r>
          </a:p>
          <a:p>
            <a:r>
              <a:rPr lang="en-US" altLang="ko-KR" sz="32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4DCA79E-CB7C-4376-82FA-1A23A4733B05}"/>
              </a:ext>
            </a:extLst>
          </p:cNvPr>
          <p:cNvSpPr/>
          <p:nvPr/>
        </p:nvSpPr>
        <p:spPr>
          <a:xfrm>
            <a:off x="452030" y="5790167"/>
            <a:ext cx="247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C280D"/>
                </a:solidFill>
              </a:rPr>
              <a:t>Lorem ipsum dolor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135858D-6497-4714-9F06-0C14005867E2}"/>
              </a:ext>
            </a:extLst>
          </p:cNvPr>
          <p:cNvSpPr/>
          <p:nvPr/>
        </p:nvSpPr>
        <p:spPr>
          <a:xfrm>
            <a:off x="1115348" y="4422367"/>
            <a:ext cx="1134986" cy="1134986"/>
          </a:xfrm>
          <a:prstGeom prst="ellipse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C644DDC-A42D-4734-AA25-BB171F48A06F}"/>
              </a:ext>
            </a:extLst>
          </p:cNvPr>
          <p:cNvGrpSpPr/>
          <p:nvPr/>
        </p:nvGrpSpPr>
        <p:grpSpPr>
          <a:xfrm>
            <a:off x="1483469" y="4790490"/>
            <a:ext cx="398744" cy="398740"/>
            <a:chOff x="746465" y="2902362"/>
            <a:chExt cx="390525" cy="390525"/>
          </a:xfrm>
          <a:solidFill>
            <a:srgbClr val="F7F1E5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93F6A51-3C92-4067-AC83-42BA286C7BBA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A5932C5-8564-4820-BCCE-DFB639BA3834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4D32EF7-5B2D-4ADE-B383-5383A09FA79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60970A1-F609-4529-A833-E1FADB19299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96FE5CB-CDDA-4155-8B4C-948B4D5B648F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7601DF0-1E63-4EE2-A3F1-28E0DC1B08BE}"/>
              </a:ext>
            </a:extLst>
          </p:cNvPr>
          <p:cNvSpPr/>
          <p:nvPr/>
        </p:nvSpPr>
        <p:spPr>
          <a:xfrm>
            <a:off x="6364243" y="5790167"/>
            <a:ext cx="247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rgbClr val="3C280D"/>
                </a:solidFill>
              </a:rPr>
              <a:t>Adipiscing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elit</a:t>
            </a:r>
            <a:endParaRPr lang="en-US" altLang="ko-KR" dirty="0">
              <a:solidFill>
                <a:srgbClr val="3C280D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D58DEE7-734A-4329-B221-1F783E52EA4B}"/>
              </a:ext>
            </a:extLst>
          </p:cNvPr>
          <p:cNvSpPr/>
          <p:nvPr/>
        </p:nvSpPr>
        <p:spPr>
          <a:xfrm>
            <a:off x="7027561" y="4422367"/>
            <a:ext cx="1134986" cy="1134986"/>
          </a:xfrm>
          <a:prstGeom prst="ellipse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E833F3-D000-4D92-AFFC-FB3B4736853D}"/>
              </a:ext>
            </a:extLst>
          </p:cNvPr>
          <p:cNvGrpSpPr/>
          <p:nvPr/>
        </p:nvGrpSpPr>
        <p:grpSpPr>
          <a:xfrm>
            <a:off x="7427278" y="4785249"/>
            <a:ext cx="335552" cy="400590"/>
            <a:chOff x="3471568" y="1570005"/>
            <a:chExt cx="328636" cy="392335"/>
          </a:xfrm>
          <a:solidFill>
            <a:srgbClr val="F7F1E5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F733F84-500A-4DC8-89D0-562E7A6A51D8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9FAEAD2-01D5-4C27-BB4D-B6954F3171D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44760F2-47A4-4D2A-82AE-5B4C7616339B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C11D077-C3E6-47B9-964D-1E5C1FD3AD71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655E07E-884D-4AA1-AE31-D079CF2B6E45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08BF933-A6B9-42D7-AA87-D451F1419EB1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EF90AD9-41F8-4204-8E3A-04200F8EC5D5}"/>
              </a:ext>
            </a:extLst>
          </p:cNvPr>
          <p:cNvSpPr/>
          <p:nvPr/>
        </p:nvSpPr>
        <p:spPr>
          <a:xfrm>
            <a:off x="3408136" y="5790167"/>
            <a:ext cx="247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C280D"/>
                </a:solidFill>
              </a:rPr>
              <a:t> Sit </a:t>
            </a:r>
            <a:r>
              <a:rPr lang="en-US" altLang="ko-KR" dirty="0" err="1">
                <a:solidFill>
                  <a:srgbClr val="3C280D"/>
                </a:solidFill>
              </a:rPr>
              <a:t>amet</a:t>
            </a:r>
            <a:r>
              <a:rPr lang="en-US" altLang="ko-KR" dirty="0">
                <a:solidFill>
                  <a:srgbClr val="3C280D"/>
                </a:solidFill>
              </a:rPr>
              <a:t> </a:t>
            </a:r>
            <a:r>
              <a:rPr lang="en-US" altLang="ko-KR" dirty="0" err="1">
                <a:solidFill>
                  <a:srgbClr val="3C280D"/>
                </a:solidFill>
              </a:rPr>
              <a:t>consectetur</a:t>
            </a:r>
            <a:endParaRPr lang="en-US" altLang="ko-KR" dirty="0">
              <a:solidFill>
                <a:srgbClr val="3C280D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81946901-A0AA-4F6B-9435-C9E685B1BF93}"/>
              </a:ext>
            </a:extLst>
          </p:cNvPr>
          <p:cNvSpPr/>
          <p:nvPr/>
        </p:nvSpPr>
        <p:spPr>
          <a:xfrm>
            <a:off x="4071454" y="4422367"/>
            <a:ext cx="1134986" cy="1134986"/>
          </a:xfrm>
          <a:prstGeom prst="ellipse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161256C-3049-4569-B6E3-BDB384649A7B}"/>
              </a:ext>
            </a:extLst>
          </p:cNvPr>
          <p:cNvGrpSpPr/>
          <p:nvPr/>
        </p:nvGrpSpPr>
        <p:grpSpPr>
          <a:xfrm>
            <a:off x="4439575" y="4793776"/>
            <a:ext cx="398744" cy="398740"/>
            <a:chOff x="752656" y="1562597"/>
            <a:chExt cx="390525" cy="390525"/>
          </a:xfrm>
          <a:solidFill>
            <a:srgbClr val="F7F1E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970E3FE-1048-4EDC-9A9C-407007A95A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7A46CA4-4E83-4EEB-9C74-37C7C7AF37D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3801804-BAF0-4E17-B95A-A68CD2A2BEC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1C5C9B8-D035-4DB2-930D-96D3834FEE5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68CE404-176E-4C15-A26B-6A8C4B3FD11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C1651DA-22D4-4B7C-937E-0B5C440B3BA2}"/>
              </a:ext>
            </a:extLst>
          </p:cNvPr>
          <p:cNvSpPr/>
          <p:nvPr/>
        </p:nvSpPr>
        <p:spPr>
          <a:xfrm>
            <a:off x="698499" y="698501"/>
            <a:ext cx="7740000" cy="360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1304D9D-CD42-4EBB-87F6-BC5C0BFB344D}"/>
              </a:ext>
            </a:extLst>
          </p:cNvPr>
          <p:cNvSpPr/>
          <p:nvPr/>
        </p:nvSpPr>
        <p:spPr>
          <a:xfrm>
            <a:off x="10795001" y="5943600"/>
            <a:ext cx="698500" cy="2159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B92C20-307E-4DDB-81B4-008CC4242C10}"/>
              </a:ext>
            </a:extLst>
          </p:cNvPr>
          <p:cNvSpPr txBox="1"/>
          <p:nvPr/>
        </p:nvSpPr>
        <p:spPr>
          <a:xfrm rot="5400000">
            <a:off x="8943947" y="2847946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045427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7330F8-374B-49C2-96A8-7203A27F5795}"/>
              </a:ext>
            </a:extLst>
          </p:cNvPr>
          <p:cNvSpPr txBox="1"/>
          <p:nvPr/>
        </p:nvSpPr>
        <p:spPr>
          <a:xfrm>
            <a:off x="8489753" y="1728569"/>
            <a:ext cx="297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  <a:endParaRPr lang="ko-KR" altLang="en-US" sz="1200" dirty="0">
              <a:solidFill>
                <a:srgbClr val="3C280D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892A6B1-FC61-4AB4-9921-5BD2E0018E64}"/>
              </a:ext>
            </a:extLst>
          </p:cNvPr>
          <p:cNvSpPr/>
          <p:nvPr/>
        </p:nvSpPr>
        <p:spPr>
          <a:xfrm>
            <a:off x="8489751" y="1390008"/>
            <a:ext cx="2971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BD90C6-1DAE-4D95-9E18-82F8E5EF192A}"/>
              </a:ext>
            </a:extLst>
          </p:cNvPr>
          <p:cNvSpPr txBox="1"/>
          <p:nvPr/>
        </p:nvSpPr>
        <p:spPr>
          <a:xfrm>
            <a:off x="927101" y="4606814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C9BC5-839E-4F4A-8F3D-A710901F1029}"/>
              </a:ext>
            </a:extLst>
          </p:cNvPr>
          <p:cNvSpPr txBox="1"/>
          <p:nvPr/>
        </p:nvSpPr>
        <p:spPr>
          <a:xfrm>
            <a:off x="927101" y="5063959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17CFC7-7FF2-4C6A-B116-863AA994DB36}"/>
              </a:ext>
            </a:extLst>
          </p:cNvPr>
          <p:cNvSpPr txBox="1"/>
          <p:nvPr/>
        </p:nvSpPr>
        <p:spPr>
          <a:xfrm>
            <a:off x="927101" y="1808110"/>
            <a:ext cx="314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E359F6-24DC-4645-9BBC-8BDF8B6486D7}"/>
              </a:ext>
            </a:extLst>
          </p:cNvPr>
          <p:cNvSpPr txBox="1"/>
          <p:nvPr/>
        </p:nvSpPr>
        <p:spPr>
          <a:xfrm>
            <a:off x="8496208" y="3620869"/>
            <a:ext cx="297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  <a:endParaRPr lang="ko-KR" altLang="en-US" sz="1200" dirty="0">
              <a:solidFill>
                <a:srgbClr val="3C280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AA52758-1ED4-4179-B50D-662F0D69ABDF}"/>
              </a:ext>
            </a:extLst>
          </p:cNvPr>
          <p:cNvSpPr/>
          <p:nvPr/>
        </p:nvSpPr>
        <p:spPr>
          <a:xfrm>
            <a:off x="8496206" y="3282308"/>
            <a:ext cx="2971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8C16CF-08DF-4DD0-AC62-BE729D6A6B30}"/>
              </a:ext>
            </a:extLst>
          </p:cNvPr>
          <p:cNvSpPr txBox="1"/>
          <p:nvPr/>
        </p:nvSpPr>
        <p:spPr>
          <a:xfrm>
            <a:off x="8496208" y="5513169"/>
            <a:ext cx="297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  <a:endParaRPr lang="ko-KR" altLang="en-US" sz="1200" dirty="0">
              <a:solidFill>
                <a:srgbClr val="3C280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D9BCF71-5AC8-43E6-A006-1B4ED2A155A0}"/>
              </a:ext>
            </a:extLst>
          </p:cNvPr>
          <p:cNvSpPr/>
          <p:nvPr/>
        </p:nvSpPr>
        <p:spPr>
          <a:xfrm>
            <a:off x="8496206" y="5174608"/>
            <a:ext cx="2971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97262F4-E946-47F9-B60A-A932DAC0C3F2}"/>
              </a:ext>
            </a:extLst>
          </p:cNvPr>
          <p:cNvGrpSpPr/>
          <p:nvPr/>
        </p:nvGrpSpPr>
        <p:grpSpPr>
          <a:xfrm>
            <a:off x="999671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E0E4594-3708-45C4-BB07-9108758ECA94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EE64266-F2AD-46C3-8380-342ED605E5A9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78A1163-1D32-49A4-8D02-A34E8B130462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5518B8CF-D411-4102-B2A3-02AFF8AE66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4DC0ED2-94AA-4ED3-ADF7-B3FAB34194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854D546C-94E9-4053-88CE-D522FEA79C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68438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2716B4A-34C1-4BA8-83C7-EBF1ABBA88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BB74BDE-50DD-4CE8-BE69-0537A1F8B7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A40A12-9226-4158-9DA5-F13FB94849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83E2F0C-3A0B-4495-84C0-F850675344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92500E-3ACA-49E4-807B-1F65B4FC51CE}"/>
              </a:ext>
            </a:extLst>
          </p:cNvPr>
          <p:cNvSpPr txBox="1"/>
          <p:nvPr/>
        </p:nvSpPr>
        <p:spPr>
          <a:xfrm>
            <a:off x="927101" y="4386851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35CAA-A237-42AA-81EA-243A44DCE838}"/>
              </a:ext>
            </a:extLst>
          </p:cNvPr>
          <p:cNvSpPr txBox="1"/>
          <p:nvPr/>
        </p:nvSpPr>
        <p:spPr>
          <a:xfrm>
            <a:off x="927101" y="4843996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4F549-309D-4819-BB8A-92CCBFE55667}"/>
              </a:ext>
            </a:extLst>
          </p:cNvPr>
          <p:cNvSpPr txBox="1"/>
          <p:nvPr/>
        </p:nvSpPr>
        <p:spPr>
          <a:xfrm>
            <a:off x="927101" y="1808110"/>
            <a:ext cx="314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1EF19CF-E194-4D93-9A98-578694699F55}"/>
              </a:ext>
            </a:extLst>
          </p:cNvPr>
          <p:cNvGrpSpPr/>
          <p:nvPr/>
        </p:nvGrpSpPr>
        <p:grpSpPr>
          <a:xfrm>
            <a:off x="999671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0438B9D-D23F-42B5-AAF9-0589BFEC3625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3EB281B-08AF-4B08-9687-2C2800D424F3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FECC4C1C-3AB1-417C-A7C4-E8E68C001D7B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4499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C7E0F2A-0F4C-400B-90CE-4D70CB369B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349F9-684F-4C94-887F-7A87D564B498}"/>
              </a:ext>
            </a:extLst>
          </p:cNvPr>
          <p:cNvSpPr txBox="1"/>
          <p:nvPr/>
        </p:nvSpPr>
        <p:spPr>
          <a:xfrm>
            <a:off x="7376886" y="3920046"/>
            <a:ext cx="3102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7F1E5"/>
                </a:solidFill>
              </a:rPr>
              <a:t>Lorem ipsum dolor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0D646-F996-489C-8BD3-8BFBB59BC1C8}"/>
              </a:ext>
            </a:extLst>
          </p:cNvPr>
          <p:cNvSpPr txBox="1"/>
          <p:nvPr/>
        </p:nvSpPr>
        <p:spPr>
          <a:xfrm>
            <a:off x="7376886" y="4377191"/>
            <a:ext cx="310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F7F1E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7F1E5"/>
                </a:solidFill>
              </a:rPr>
              <a:t>amet</a:t>
            </a:r>
            <a:r>
              <a:rPr lang="en-US" altLang="ko-KR" sz="1200" dirty="0">
                <a:solidFill>
                  <a:srgbClr val="F7F1E5"/>
                </a:solidFill>
              </a:rPr>
              <a:t>, </a:t>
            </a:r>
            <a:r>
              <a:rPr lang="en-US" altLang="ko-KR" sz="1200" dirty="0" err="1">
                <a:solidFill>
                  <a:srgbClr val="F7F1E5"/>
                </a:solidFill>
              </a:rPr>
              <a:t>consectetur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adipiscing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elit</a:t>
            </a:r>
            <a:r>
              <a:rPr lang="en-US" altLang="ko-KR" sz="1200" dirty="0">
                <a:solidFill>
                  <a:srgbClr val="F7F1E5"/>
                </a:solidFill>
              </a:rPr>
              <a:t>, sed do </a:t>
            </a:r>
            <a:r>
              <a:rPr lang="en-US" altLang="ko-KR" sz="1200" dirty="0" err="1">
                <a:solidFill>
                  <a:srgbClr val="F7F1E5"/>
                </a:solidFill>
              </a:rPr>
              <a:t>eiusmod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tempor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incididunt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ut</a:t>
            </a:r>
            <a:r>
              <a:rPr lang="en-US" altLang="ko-KR" sz="1200" dirty="0">
                <a:solidFill>
                  <a:srgbClr val="F7F1E5"/>
                </a:solidFill>
              </a:rPr>
              <a:t> </a:t>
            </a:r>
            <a:r>
              <a:rPr lang="en-US" altLang="ko-KR" sz="1200" dirty="0" err="1">
                <a:solidFill>
                  <a:srgbClr val="F7F1E5"/>
                </a:solidFill>
              </a:rPr>
              <a:t>labore</a:t>
            </a:r>
            <a:r>
              <a:rPr lang="en-US" altLang="ko-KR" sz="1200" dirty="0">
                <a:solidFill>
                  <a:srgbClr val="F7F1E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7F1E5"/>
                </a:solidFill>
              </a:rPr>
              <a:t>aliqua</a:t>
            </a:r>
            <a:r>
              <a:rPr lang="en-US" altLang="ko-KR" sz="1200" dirty="0">
                <a:solidFill>
                  <a:srgbClr val="F7F1E5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A060B-866E-45E2-8983-ED23C493944A}"/>
              </a:ext>
            </a:extLst>
          </p:cNvPr>
          <p:cNvSpPr txBox="1"/>
          <p:nvPr/>
        </p:nvSpPr>
        <p:spPr>
          <a:xfrm>
            <a:off x="7376886" y="1693353"/>
            <a:ext cx="310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7F1E5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F7F1E5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DC76667-8866-4C21-82FB-DD1F885D4CD0}"/>
              </a:ext>
            </a:extLst>
          </p:cNvPr>
          <p:cNvGrpSpPr/>
          <p:nvPr/>
        </p:nvGrpSpPr>
        <p:grpSpPr>
          <a:xfrm>
            <a:off x="8598028" y="3345925"/>
            <a:ext cx="660142" cy="166150"/>
            <a:chOff x="1473200" y="266700"/>
            <a:chExt cx="1384300" cy="393700"/>
          </a:xfrm>
          <a:solidFill>
            <a:srgbClr val="F7F1E5"/>
          </a:solidFill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5AECC4EE-EE9B-4A76-A4A4-7EDBF671A96E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38A7FD7B-7C7A-470F-9D0A-B4C69E1B6B6F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5793FE7-FC48-4CDE-B5F1-7743B774CFC6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2666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E1DD269-14B9-4043-A1D0-CBFA04F700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3419" y="371475"/>
            <a:ext cx="5157108" cy="6115050"/>
          </a:xfrm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EF5FDD-99D1-4E97-9DA1-EA89650B1FC1}"/>
              </a:ext>
            </a:extLst>
          </p:cNvPr>
          <p:cNvSpPr txBox="1"/>
          <p:nvPr/>
        </p:nvSpPr>
        <p:spPr>
          <a:xfrm>
            <a:off x="786494" y="2800781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 dolor sit </a:t>
            </a:r>
            <a:r>
              <a:rPr lang="en-US" altLang="ko-KR" dirty="0" err="1">
                <a:solidFill>
                  <a:srgbClr val="3C280D"/>
                </a:solidFill>
              </a:rPr>
              <a:t>amet</a:t>
            </a:r>
            <a:endParaRPr lang="en-US" altLang="ko-KR" dirty="0">
              <a:solidFill>
                <a:srgbClr val="3C280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5D9DC5-F9A6-4AB7-A535-4CAD25B04C6B}"/>
              </a:ext>
            </a:extLst>
          </p:cNvPr>
          <p:cNvSpPr txBox="1"/>
          <p:nvPr/>
        </p:nvSpPr>
        <p:spPr>
          <a:xfrm>
            <a:off x="786495" y="3196620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1853BA-512E-459D-AC3B-832D08151817}"/>
              </a:ext>
            </a:extLst>
          </p:cNvPr>
          <p:cNvSpPr txBox="1"/>
          <p:nvPr/>
        </p:nvSpPr>
        <p:spPr>
          <a:xfrm>
            <a:off x="786491" y="3931424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 err="1">
                <a:solidFill>
                  <a:srgbClr val="3C280D"/>
                </a:solidFill>
              </a:rPr>
              <a:t>consectetur</a:t>
            </a:r>
            <a:r>
              <a:rPr lang="en-US" altLang="ko-KR" sz="1800" b="0" dirty="0">
                <a:solidFill>
                  <a:srgbClr val="3C280D"/>
                </a:solidFill>
              </a:rPr>
              <a:t> </a:t>
            </a:r>
            <a:r>
              <a:rPr lang="en-US" altLang="ko-KR" sz="1800" b="0" dirty="0" err="1">
                <a:solidFill>
                  <a:srgbClr val="3C280D"/>
                </a:solidFill>
              </a:rPr>
              <a:t>adipiscing</a:t>
            </a:r>
            <a:r>
              <a:rPr lang="en-US" altLang="ko-KR" sz="1800" b="0" dirty="0">
                <a:solidFill>
                  <a:srgbClr val="3C280D"/>
                </a:solidFill>
              </a:rPr>
              <a:t> </a:t>
            </a:r>
            <a:r>
              <a:rPr lang="en-US" altLang="ko-KR" sz="1800" b="0" dirty="0" err="1">
                <a:solidFill>
                  <a:srgbClr val="3C280D"/>
                </a:solidFill>
              </a:rPr>
              <a:t>elit</a:t>
            </a:r>
            <a:endParaRPr lang="en-US" altLang="ko-KR" sz="1800" b="0" dirty="0">
              <a:solidFill>
                <a:srgbClr val="3C280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EFDA8-44BE-4532-BE92-02C09761DDD2}"/>
              </a:ext>
            </a:extLst>
          </p:cNvPr>
          <p:cNvSpPr txBox="1"/>
          <p:nvPr/>
        </p:nvSpPr>
        <p:spPr>
          <a:xfrm>
            <a:off x="786492" y="4327263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Ut </a:t>
            </a:r>
            <a:r>
              <a:rPr lang="en-US" altLang="ko-KR" sz="1200" dirty="0" err="1">
                <a:solidFill>
                  <a:srgbClr val="3C280D"/>
                </a:solidFill>
              </a:rPr>
              <a:t>enim</a:t>
            </a:r>
            <a:r>
              <a:rPr lang="en-US" altLang="ko-KR" sz="1200" dirty="0">
                <a:solidFill>
                  <a:srgbClr val="3C280D"/>
                </a:solidFill>
              </a:rPr>
              <a:t> ad minim </a:t>
            </a:r>
            <a:r>
              <a:rPr lang="en-US" altLang="ko-KR" sz="1200" dirty="0" err="1">
                <a:solidFill>
                  <a:srgbClr val="3C280D"/>
                </a:solidFill>
              </a:rPr>
              <a:t>veniam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quis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nostrud</a:t>
            </a:r>
            <a:r>
              <a:rPr lang="en-US" altLang="ko-KR" sz="1200" dirty="0">
                <a:solidFill>
                  <a:srgbClr val="3C280D"/>
                </a:solidFill>
              </a:rPr>
              <a:t> exercitation </a:t>
            </a:r>
            <a:r>
              <a:rPr lang="en-US" altLang="ko-KR" sz="1200" dirty="0" err="1">
                <a:solidFill>
                  <a:srgbClr val="3C280D"/>
                </a:solidFill>
              </a:rPr>
              <a:t>ullamco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laboris</a:t>
            </a:r>
            <a:r>
              <a:rPr lang="en-US" altLang="ko-KR" sz="1200" dirty="0">
                <a:solidFill>
                  <a:srgbClr val="3C280D"/>
                </a:solidFill>
              </a:rPr>
              <a:t> nisi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aliquip</a:t>
            </a:r>
            <a:r>
              <a:rPr lang="en-US" altLang="ko-KR" sz="1200" dirty="0">
                <a:solidFill>
                  <a:srgbClr val="3C280D"/>
                </a:solidFill>
              </a:rPr>
              <a:t> ex </a:t>
            </a:r>
            <a:r>
              <a:rPr lang="en-US" altLang="ko-KR" sz="1200" dirty="0" err="1">
                <a:solidFill>
                  <a:srgbClr val="3C280D"/>
                </a:solidFill>
              </a:rPr>
              <a:t>ea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commodo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consequat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921B8B-AD4D-4480-9A53-5272842B2C9F}"/>
              </a:ext>
            </a:extLst>
          </p:cNvPr>
          <p:cNvSpPr txBox="1"/>
          <p:nvPr/>
        </p:nvSpPr>
        <p:spPr>
          <a:xfrm>
            <a:off x="786491" y="5062067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>
                <a:solidFill>
                  <a:srgbClr val="3C280D"/>
                </a:solidFill>
              </a:rPr>
              <a:t>sed do </a:t>
            </a:r>
            <a:r>
              <a:rPr lang="en-US" altLang="ko-KR" sz="1800" b="0" dirty="0" err="1">
                <a:solidFill>
                  <a:srgbClr val="3C280D"/>
                </a:solidFill>
              </a:rPr>
              <a:t>eiusmod</a:t>
            </a:r>
            <a:r>
              <a:rPr lang="en-US" altLang="ko-KR" sz="1800" b="0" dirty="0">
                <a:solidFill>
                  <a:srgbClr val="3C280D"/>
                </a:solidFill>
              </a:rPr>
              <a:t> </a:t>
            </a:r>
            <a:r>
              <a:rPr lang="en-US" altLang="ko-KR" sz="1800" b="0" dirty="0" err="1">
                <a:solidFill>
                  <a:srgbClr val="3C280D"/>
                </a:solidFill>
              </a:rPr>
              <a:t>tempor</a:t>
            </a:r>
            <a:endParaRPr lang="en-US" altLang="ko-KR" sz="1800" b="0" dirty="0">
              <a:solidFill>
                <a:srgbClr val="3C280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789BF7-E2CB-4DCC-8BFA-F357243D12ED}"/>
              </a:ext>
            </a:extLst>
          </p:cNvPr>
          <p:cNvSpPr txBox="1"/>
          <p:nvPr/>
        </p:nvSpPr>
        <p:spPr>
          <a:xfrm>
            <a:off x="786492" y="5457906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C280D"/>
                </a:solidFill>
              </a:rPr>
              <a:t>Duis </a:t>
            </a:r>
            <a:r>
              <a:rPr lang="en-US" altLang="ko-KR" sz="1200" dirty="0" err="1">
                <a:solidFill>
                  <a:srgbClr val="3C280D"/>
                </a:solidFill>
              </a:rPr>
              <a:t>aute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irure</a:t>
            </a:r>
            <a:r>
              <a:rPr lang="en-US" altLang="ko-KR" sz="1200" dirty="0">
                <a:solidFill>
                  <a:srgbClr val="3C280D"/>
                </a:solidFill>
              </a:rPr>
              <a:t> dolor in </a:t>
            </a:r>
            <a:r>
              <a:rPr lang="en-US" altLang="ko-KR" sz="1200" dirty="0" err="1">
                <a:solidFill>
                  <a:srgbClr val="3C280D"/>
                </a:solidFill>
              </a:rPr>
              <a:t>reprehenderit</a:t>
            </a:r>
            <a:r>
              <a:rPr lang="en-US" altLang="ko-KR" sz="1200" dirty="0">
                <a:solidFill>
                  <a:srgbClr val="3C280D"/>
                </a:solidFill>
              </a:rPr>
              <a:t> in </a:t>
            </a:r>
            <a:r>
              <a:rPr lang="en-US" altLang="ko-KR" sz="1200" dirty="0" err="1">
                <a:solidFill>
                  <a:srgbClr val="3C280D"/>
                </a:solidFill>
              </a:rPr>
              <a:t>voluptate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velit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esse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cillum</a:t>
            </a:r>
            <a:r>
              <a:rPr lang="en-US" altLang="ko-KR" sz="1200" dirty="0">
                <a:solidFill>
                  <a:srgbClr val="3C280D"/>
                </a:solidFill>
              </a:rPr>
              <a:t> dolore </a:t>
            </a:r>
            <a:r>
              <a:rPr lang="en-US" altLang="ko-KR" sz="1200" dirty="0" err="1">
                <a:solidFill>
                  <a:srgbClr val="3C280D"/>
                </a:solidFill>
              </a:rPr>
              <a:t>eu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fugiat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nulla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pariatur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BAD8FE0-8EB1-4BB1-A2C7-C6DBCE1E4FE7}"/>
              </a:ext>
            </a:extLst>
          </p:cNvPr>
          <p:cNvGrpSpPr/>
          <p:nvPr/>
        </p:nvGrpSpPr>
        <p:grpSpPr>
          <a:xfrm>
            <a:off x="844547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795165D-E8C3-455B-98AE-7A17BED01CC3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C10B02E-D92C-45F2-B273-D7DC312ED313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A5802F1-218E-4740-847D-2708A388BABD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5571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55775E-92CB-448F-920A-CF7FB8E7A7D7}"/>
              </a:ext>
            </a:extLst>
          </p:cNvPr>
          <p:cNvSpPr txBox="1"/>
          <p:nvPr/>
        </p:nvSpPr>
        <p:spPr>
          <a:xfrm>
            <a:off x="4293263" y="34290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DCF27-7AA5-434B-BF9C-2995963A2457}"/>
              </a:ext>
            </a:extLst>
          </p:cNvPr>
          <p:cNvSpPr txBox="1"/>
          <p:nvPr/>
        </p:nvSpPr>
        <p:spPr>
          <a:xfrm>
            <a:off x="4345116" y="40712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C280D"/>
                </a:solidFill>
              </a:rPr>
              <a:t>01:00pm ~ 01:30pm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4324D2E-42E9-4974-AD9D-F847CB0BCFDC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C280D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3E03AFD-6D51-4E35-9BD7-6295A48493C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1A2A24B-5ECD-4D09-841D-AAD8406AA16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DF3E316-F21D-4967-9177-CAA2516500E0}"/>
              </a:ext>
            </a:extLst>
          </p:cNvPr>
          <p:cNvSpPr/>
          <p:nvPr/>
        </p:nvSpPr>
        <p:spPr>
          <a:xfrm>
            <a:off x="698499" y="6123499"/>
            <a:ext cx="10794999" cy="360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2">
              <a:lumMod val="9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72001">
                <a:alpha val="65000"/>
              </a:srgbClr>
            </a:solidFill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72001">
                <a:alpha val="65000"/>
              </a:srgbClr>
            </a:solidFill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72001">
                <a:alpha val="65000"/>
              </a:srgbClr>
            </a:solidFill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72001">
                <a:alpha val="65000"/>
              </a:srgbClr>
            </a:solidFill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7F1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C280D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C280D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3C280D"/>
              </a:solidFill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1581500" y="276585"/>
            <a:ext cx="90290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C280D"/>
                </a:solidFill>
                <a:latin typeface="+mj-lt"/>
              </a:rPr>
              <a:t>WORLD MAP INFOGRAPHIC SLIDES</a:t>
            </a:r>
            <a:endParaRPr lang="ko-KR" altLang="en-US" sz="2400" b="0" dirty="0">
              <a:solidFill>
                <a:srgbClr val="3C280D"/>
              </a:solidFill>
              <a:latin typeface="+mj-lt"/>
            </a:endParaRPr>
          </a:p>
        </p:txBody>
      </p:sp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C83D567E-A659-4391-A085-D6503CFB5E32}"/>
              </a:ext>
            </a:extLst>
          </p:cNvPr>
          <p:cNvSpPr/>
          <p:nvPr/>
        </p:nvSpPr>
        <p:spPr>
          <a:xfrm>
            <a:off x="11493500" y="0"/>
            <a:ext cx="698500" cy="6985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rgbClr val="3C28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813F87AA-3FF8-4256-A6B5-5CA3B72E1A61}"/>
              </a:ext>
            </a:extLst>
          </p:cNvPr>
          <p:cNvSpPr txBox="1"/>
          <p:nvPr/>
        </p:nvSpPr>
        <p:spPr>
          <a:xfrm>
            <a:off x="6692898" y="1190094"/>
            <a:ext cx="5028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1A7E69-362E-4F4C-8998-55414429AD1A}"/>
              </a:ext>
            </a:extLst>
          </p:cNvPr>
          <p:cNvSpPr txBox="1"/>
          <p:nvPr/>
        </p:nvSpPr>
        <p:spPr>
          <a:xfrm>
            <a:off x="6883399" y="2838500"/>
            <a:ext cx="4844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505DA8C-5872-44C4-8ED7-664F50C907B5}"/>
              </a:ext>
            </a:extLst>
          </p:cNvPr>
          <p:cNvSpPr/>
          <p:nvPr/>
        </p:nvSpPr>
        <p:spPr>
          <a:xfrm>
            <a:off x="6883400" y="2499939"/>
            <a:ext cx="4844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01. 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306D01-2FA1-4CCF-9525-CF08CF0C0054}"/>
              </a:ext>
            </a:extLst>
          </p:cNvPr>
          <p:cNvSpPr txBox="1"/>
          <p:nvPr/>
        </p:nvSpPr>
        <p:spPr>
          <a:xfrm>
            <a:off x="6883399" y="4047981"/>
            <a:ext cx="4844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88EC56B-A618-4BDD-A168-5BE1BE8C04BA}"/>
              </a:ext>
            </a:extLst>
          </p:cNvPr>
          <p:cNvSpPr/>
          <p:nvPr/>
        </p:nvSpPr>
        <p:spPr>
          <a:xfrm>
            <a:off x="6883400" y="3709420"/>
            <a:ext cx="4844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02. 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2BB224B-6619-4CD7-A093-7385A5E28B2C}"/>
              </a:ext>
            </a:extLst>
          </p:cNvPr>
          <p:cNvSpPr txBox="1"/>
          <p:nvPr/>
        </p:nvSpPr>
        <p:spPr>
          <a:xfrm>
            <a:off x="6883399" y="5257463"/>
            <a:ext cx="4844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439248DB-C660-4564-A00D-B8ECD824AAD4}"/>
              </a:ext>
            </a:extLst>
          </p:cNvPr>
          <p:cNvSpPr/>
          <p:nvPr/>
        </p:nvSpPr>
        <p:spPr>
          <a:xfrm>
            <a:off x="6883400" y="4918902"/>
            <a:ext cx="4844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03. Lorem ipsum</a:t>
            </a:r>
            <a:endParaRPr lang="ko-KR" altLang="en-US" dirty="0">
              <a:solidFill>
                <a:srgbClr val="3C280D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48DA4E-5D9A-47D8-90A7-61A5B5AC8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E2792BB3-E48B-4D86-A2B0-C739AC113A5A}"/>
              </a:ext>
            </a:extLst>
          </p:cNvPr>
          <p:cNvGrpSpPr/>
          <p:nvPr/>
        </p:nvGrpSpPr>
        <p:grpSpPr>
          <a:xfrm>
            <a:off x="7892799" y="895661"/>
            <a:ext cx="2476500" cy="5039389"/>
            <a:chOff x="7892799" y="1060761"/>
            <a:chExt cx="2476500" cy="5039389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8DD4031B-95F6-4AFE-A7F5-0FB65A7908FD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C403F268-0957-49F2-8752-FE8040745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9FAB378-10CE-4CDB-A245-7A24E4C6105B}"/>
              </a:ext>
            </a:extLst>
          </p:cNvPr>
          <p:cNvSpPr txBox="1"/>
          <p:nvPr/>
        </p:nvSpPr>
        <p:spPr>
          <a:xfrm>
            <a:off x="698500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3C280D"/>
                </a:solidFill>
              </a:rPr>
              <a:t>Titile</a:t>
            </a:r>
            <a:r>
              <a:rPr lang="en-US" altLang="ko-KR" sz="3200" b="0" dirty="0">
                <a:solidFill>
                  <a:srgbClr val="3C280D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3C280D"/>
                </a:solidFill>
              </a:rPr>
              <a:t>Mobile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824704-6EEA-4D77-B707-08A9EC0A88A1}"/>
              </a:ext>
            </a:extLst>
          </p:cNvPr>
          <p:cNvSpPr txBox="1"/>
          <p:nvPr/>
        </p:nvSpPr>
        <p:spPr>
          <a:xfrm>
            <a:off x="698500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C280D"/>
                </a:solidFill>
              </a:rPr>
              <a:t>amet</a:t>
            </a:r>
            <a:r>
              <a:rPr lang="en-US" altLang="ko-KR" sz="1600" dirty="0">
                <a:solidFill>
                  <a:srgbClr val="3C280D"/>
                </a:solidFill>
              </a:rPr>
              <a:t>, </a:t>
            </a:r>
            <a:r>
              <a:rPr lang="en-US" altLang="ko-KR" sz="16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adipiscing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elit</a:t>
            </a:r>
            <a:r>
              <a:rPr lang="en-US" altLang="ko-KR" sz="1600" dirty="0">
                <a:solidFill>
                  <a:srgbClr val="3C280D"/>
                </a:solidFill>
              </a:rPr>
              <a:t>, sed do </a:t>
            </a:r>
            <a:r>
              <a:rPr lang="en-US" altLang="ko-KR" sz="1600" dirty="0" err="1">
                <a:solidFill>
                  <a:srgbClr val="3C280D"/>
                </a:solidFill>
              </a:rPr>
              <a:t>eiusmod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tempor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incididunt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ut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labore</a:t>
            </a:r>
            <a:r>
              <a:rPr lang="en-US" altLang="ko-KR" sz="1600" dirty="0">
                <a:solidFill>
                  <a:srgbClr val="3C280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C280D"/>
                </a:solidFill>
              </a:rPr>
              <a:t>aliqua</a:t>
            </a:r>
            <a:r>
              <a:rPr lang="en-US" altLang="ko-KR" sz="16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C280D"/>
                </a:solidFill>
              </a:rPr>
              <a:t>Ut </a:t>
            </a:r>
            <a:r>
              <a:rPr lang="en-US" altLang="ko-KR" sz="1600" dirty="0" err="1">
                <a:solidFill>
                  <a:srgbClr val="3C280D"/>
                </a:solidFill>
              </a:rPr>
              <a:t>enim</a:t>
            </a:r>
            <a:r>
              <a:rPr lang="en-US" altLang="ko-KR" sz="1600" dirty="0">
                <a:solidFill>
                  <a:srgbClr val="3C280D"/>
                </a:solidFill>
              </a:rPr>
              <a:t> ad minim </a:t>
            </a:r>
            <a:r>
              <a:rPr lang="en-US" altLang="ko-KR" sz="1600" dirty="0" err="1">
                <a:solidFill>
                  <a:srgbClr val="3C280D"/>
                </a:solidFill>
              </a:rPr>
              <a:t>veniam</a:t>
            </a:r>
            <a:r>
              <a:rPr lang="en-US" altLang="ko-KR" sz="1600" dirty="0">
                <a:solidFill>
                  <a:srgbClr val="3C280D"/>
                </a:solidFill>
              </a:rPr>
              <a:t>, </a:t>
            </a:r>
            <a:r>
              <a:rPr lang="en-US" altLang="ko-KR" sz="1600" dirty="0" err="1">
                <a:solidFill>
                  <a:srgbClr val="3C280D"/>
                </a:solidFill>
              </a:rPr>
              <a:t>quis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nostrud</a:t>
            </a:r>
            <a:r>
              <a:rPr lang="en-US" altLang="ko-KR" sz="1600" dirty="0">
                <a:solidFill>
                  <a:srgbClr val="3C280D"/>
                </a:solidFill>
              </a:rPr>
              <a:t> exercitation </a:t>
            </a:r>
            <a:r>
              <a:rPr lang="en-US" altLang="ko-KR" sz="1600" dirty="0" err="1">
                <a:solidFill>
                  <a:srgbClr val="3C280D"/>
                </a:solidFill>
              </a:rPr>
              <a:t>ullamco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laboris</a:t>
            </a:r>
            <a:r>
              <a:rPr lang="en-US" altLang="ko-KR" sz="1600" dirty="0">
                <a:solidFill>
                  <a:srgbClr val="3C280D"/>
                </a:solidFill>
              </a:rPr>
              <a:t> nisi </a:t>
            </a:r>
            <a:r>
              <a:rPr lang="en-US" altLang="ko-KR" sz="1600" dirty="0" err="1">
                <a:solidFill>
                  <a:srgbClr val="3C280D"/>
                </a:solidFill>
              </a:rPr>
              <a:t>ut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aliquip</a:t>
            </a:r>
            <a:r>
              <a:rPr lang="en-US" altLang="ko-KR" sz="1600" dirty="0">
                <a:solidFill>
                  <a:srgbClr val="3C280D"/>
                </a:solidFill>
              </a:rPr>
              <a:t> ex </a:t>
            </a:r>
            <a:r>
              <a:rPr lang="en-US" altLang="ko-KR" sz="1600" dirty="0" err="1">
                <a:solidFill>
                  <a:srgbClr val="3C280D"/>
                </a:solidFill>
              </a:rPr>
              <a:t>ea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commodo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consequat</a:t>
            </a:r>
            <a:r>
              <a:rPr lang="en-US" altLang="ko-KR" sz="1600" dirty="0">
                <a:solidFill>
                  <a:srgbClr val="3C280D"/>
                </a:solidFill>
              </a:rPr>
              <a:t>. Duis </a:t>
            </a:r>
            <a:r>
              <a:rPr lang="en-US" altLang="ko-KR" sz="1600" dirty="0" err="1">
                <a:solidFill>
                  <a:srgbClr val="3C280D"/>
                </a:solidFill>
              </a:rPr>
              <a:t>aute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irure</a:t>
            </a:r>
            <a:r>
              <a:rPr lang="en-US" altLang="ko-KR" sz="1600" dirty="0">
                <a:solidFill>
                  <a:srgbClr val="3C280D"/>
                </a:solidFill>
              </a:rPr>
              <a:t> dolor in </a:t>
            </a:r>
            <a:r>
              <a:rPr lang="en-US" altLang="ko-KR" sz="1600" dirty="0" err="1">
                <a:solidFill>
                  <a:srgbClr val="3C280D"/>
                </a:solidFill>
              </a:rPr>
              <a:t>reprehenderit</a:t>
            </a:r>
            <a:r>
              <a:rPr lang="en-US" altLang="ko-KR" sz="1600" dirty="0">
                <a:solidFill>
                  <a:srgbClr val="3C280D"/>
                </a:solidFill>
              </a:rPr>
              <a:t> in </a:t>
            </a:r>
            <a:r>
              <a:rPr lang="en-US" altLang="ko-KR" sz="1600" dirty="0" err="1">
                <a:solidFill>
                  <a:srgbClr val="3C280D"/>
                </a:solidFill>
              </a:rPr>
              <a:t>voluptate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velit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esse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cillum</a:t>
            </a:r>
            <a:r>
              <a:rPr lang="en-US" altLang="ko-KR" sz="1600" dirty="0">
                <a:solidFill>
                  <a:srgbClr val="3C280D"/>
                </a:solidFill>
              </a:rPr>
              <a:t> dolore </a:t>
            </a:r>
            <a:r>
              <a:rPr lang="en-US" altLang="ko-KR" sz="1600" dirty="0" err="1">
                <a:solidFill>
                  <a:srgbClr val="3C280D"/>
                </a:solidFill>
              </a:rPr>
              <a:t>eu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fugiat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nulla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pariatur</a:t>
            </a:r>
            <a:r>
              <a:rPr lang="en-US" altLang="ko-KR" sz="16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C280D"/>
                </a:solidFill>
              </a:rPr>
              <a:t>Excepteur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sint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occaecat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cupidatat</a:t>
            </a:r>
            <a:r>
              <a:rPr lang="en-US" altLang="ko-KR" sz="1600" dirty="0">
                <a:solidFill>
                  <a:srgbClr val="3C280D"/>
                </a:solidFill>
              </a:rPr>
              <a:t> non </a:t>
            </a:r>
            <a:r>
              <a:rPr lang="en-US" altLang="ko-KR" sz="1600" dirty="0" err="1">
                <a:solidFill>
                  <a:srgbClr val="3C280D"/>
                </a:solidFill>
              </a:rPr>
              <a:t>proident</a:t>
            </a:r>
            <a:r>
              <a:rPr lang="en-US" altLang="ko-KR" sz="1600" dirty="0">
                <a:solidFill>
                  <a:srgbClr val="3C280D"/>
                </a:solidFill>
              </a:rPr>
              <a:t>!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9121E41-8219-4310-9083-9DCC7D6E5EFB}"/>
              </a:ext>
            </a:extLst>
          </p:cNvPr>
          <p:cNvGrpSpPr/>
          <p:nvPr/>
        </p:nvGrpSpPr>
        <p:grpSpPr>
          <a:xfrm>
            <a:off x="844547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E0EA330-51D9-45D2-855E-BC883EB2DDFB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0D8E5D1-A322-431B-8215-1163FDFF40D9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C67E321-3C44-4729-B2AF-E626CF0585A8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CF633CD-1E64-4F6A-9D07-C41C5BF677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1389" y="1057917"/>
            <a:ext cx="2179320" cy="4714876"/>
          </a:xfrm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14A1F9B5-F497-444C-8EA5-D6C62D2EB077}"/>
              </a:ext>
            </a:extLst>
          </p:cNvPr>
          <p:cNvGrpSpPr/>
          <p:nvPr/>
        </p:nvGrpSpPr>
        <p:grpSpPr>
          <a:xfrm>
            <a:off x="6784975" y="482705"/>
            <a:ext cx="4175125" cy="5477621"/>
            <a:chOff x="7077075" y="724005"/>
            <a:chExt cx="4175125" cy="5477621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CC576771-9305-40B0-86CA-A1FA6F96AA5A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6DE6208-7AFB-4171-9735-AF7ECEA29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FD46D5B-6CBB-4266-93A8-B689635C151B}"/>
              </a:ext>
            </a:extLst>
          </p:cNvPr>
          <p:cNvSpPr txBox="1"/>
          <p:nvPr/>
        </p:nvSpPr>
        <p:spPr>
          <a:xfrm>
            <a:off x="698500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3C280D"/>
                </a:solidFill>
              </a:rPr>
              <a:t>Titile</a:t>
            </a:r>
            <a:r>
              <a:rPr lang="en-US" altLang="ko-KR" sz="3200" b="0" dirty="0">
                <a:solidFill>
                  <a:srgbClr val="3C280D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3C280D"/>
                </a:solidFill>
              </a:rPr>
              <a:t>Tablet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46A3B7-6B0A-4937-AFB0-277B28058CA9}"/>
              </a:ext>
            </a:extLst>
          </p:cNvPr>
          <p:cNvSpPr txBox="1"/>
          <p:nvPr/>
        </p:nvSpPr>
        <p:spPr>
          <a:xfrm>
            <a:off x="698500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C280D"/>
                </a:solidFill>
              </a:rPr>
              <a:t>amet</a:t>
            </a:r>
            <a:r>
              <a:rPr lang="en-US" altLang="ko-KR" sz="1600" dirty="0">
                <a:solidFill>
                  <a:srgbClr val="3C280D"/>
                </a:solidFill>
              </a:rPr>
              <a:t>, </a:t>
            </a:r>
            <a:r>
              <a:rPr lang="en-US" altLang="ko-KR" sz="16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adipiscing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elit</a:t>
            </a:r>
            <a:r>
              <a:rPr lang="en-US" altLang="ko-KR" sz="1600" dirty="0">
                <a:solidFill>
                  <a:srgbClr val="3C280D"/>
                </a:solidFill>
              </a:rPr>
              <a:t>, sed do </a:t>
            </a:r>
            <a:r>
              <a:rPr lang="en-US" altLang="ko-KR" sz="1600" dirty="0" err="1">
                <a:solidFill>
                  <a:srgbClr val="3C280D"/>
                </a:solidFill>
              </a:rPr>
              <a:t>eiusmod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tempor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incididunt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ut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labore</a:t>
            </a:r>
            <a:r>
              <a:rPr lang="en-US" altLang="ko-KR" sz="1600" dirty="0">
                <a:solidFill>
                  <a:srgbClr val="3C280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C280D"/>
                </a:solidFill>
              </a:rPr>
              <a:t>aliqua</a:t>
            </a:r>
            <a:r>
              <a:rPr lang="en-US" altLang="ko-KR" sz="16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C280D"/>
                </a:solidFill>
              </a:rPr>
              <a:t>Ut </a:t>
            </a:r>
            <a:r>
              <a:rPr lang="en-US" altLang="ko-KR" sz="1600" dirty="0" err="1">
                <a:solidFill>
                  <a:srgbClr val="3C280D"/>
                </a:solidFill>
              </a:rPr>
              <a:t>enim</a:t>
            </a:r>
            <a:r>
              <a:rPr lang="en-US" altLang="ko-KR" sz="1600" dirty="0">
                <a:solidFill>
                  <a:srgbClr val="3C280D"/>
                </a:solidFill>
              </a:rPr>
              <a:t> ad minim </a:t>
            </a:r>
            <a:r>
              <a:rPr lang="en-US" altLang="ko-KR" sz="1600" dirty="0" err="1">
                <a:solidFill>
                  <a:srgbClr val="3C280D"/>
                </a:solidFill>
              </a:rPr>
              <a:t>veniam</a:t>
            </a:r>
            <a:r>
              <a:rPr lang="en-US" altLang="ko-KR" sz="1600" dirty="0">
                <a:solidFill>
                  <a:srgbClr val="3C280D"/>
                </a:solidFill>
              </a:rPr>
              <a:t>, </a:t>
            </a:r>
            <a:r>
              <a:rPr lang="en-US" altLang="ko-KR" sz="1600" dirty="0" err="1">
                <a:solidFill>
                  <a:srgbClr val="3C280D"/>
                </a:solidFill>
              </a:rPr>
              <a:t>quis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nostrud</a:t>
            </a:r>
            <a:r>
              <a:rPr lang="en-US" altLang="ko-KR" sz="1600" dirty="0">
                <a:solidFill>
                  <a:srgbClr val="3C280D"/>
                </a:solidFill>
              </a:rPr>
              <a:t> exercitation </a:t>
            </a:r>
            <a:r>
              <a:rPr lang="en-US" altLang="ko-KR" sz="1600" dirty="0" err="1">
                <a:solidFill>
                  <a:srgbClr val="3C280D"/>
                </a:solidFill>
              </a:rPr>
              <a:t>ullamco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laboris</a:t>
            </a:r>
            <a:r>
              <a:rPr lang="en-US" altLang="ko-KR" sz="1600" dirty="0">
                <a:solidFill>
                  <a:srgbClr val="3C280D"/>
                </a:solidFill>
              </a:rPr>
              <a:t> nisi </a:t>
            </a:r>
            <a:r>
              <a:rPr lang="en-US" altLang="ko-KR" sz="1600" dirty="0" err="1">
                <a:solidFill>
                  <a:srgbClr val="3C280D"/>
                </a:solidFill>
              </a:rPr>
              <a:t>ut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aliquip</a:t>
            </a:r>
            <a:r>
              <a:rPr lang="en-US" altLang="ko-KR" sz="1600" dirty="0">
                <a:solidFill>
                  <a:srgbClr val="3C280D"/>
                </a:solidFill>
              </a:rPr>
              <a:t> ex </a:t>
            </a:r>
            <a:r>
              <a:rPr lang="en-US" altLang="ko-KR" sz="1600" dirty="0" err="1">
                <a:solidFill>
                  <a:srgbClr val="3C280D"/>
                </a:solidFill>
              </a:rPr>
              <a:t>ea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commodo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consequat</a:t>
            </a:r>
            <a:r>
              <a:rPr lang="en-US" altLang="ko-KR" sz="1600" dirty="0">
                <a:solidFill>
                  <a:srgbClr val="3C280D"/>
                </a:solidFill>
              </a:rPr>
              <a:t>. Duis </a:t>
            </a:r>
            <a:r>
              <a:rPr lang="en-US" altLang="ko-KR" sz="1600" dirty="0" err="1">
                <a:solidFill>
                  <a:srgbClr val="3C280D"/>
                </a:solidFill>
              </a:rPr>
              <a:t>aute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irure</a:t>
            </a:r>
            <a:r>
              <a:rPr lang="en-US" altLang="ko-KR" sz="1600" dirty="0">
                <a:solidFill>
                  <a:srgbClr val="3C280D"/>
                </a:solidFill>
              </a:rPr>
              <a:t> dolor in </a:t>
            </a:r>
            <a:r>
              <a:rPr lang="en-US" altLang="ko-KR" sz="1600" dirty="0" err="1">
                <a:solidFill>
                  <a:srgbClr val="3C280D"/>
                </a:solidFill>
              </a:rPr>
              <a:t>reprehenderit</a:t>
            </a:r>
            <a:r>
              <a:rPr lang="en-US" altLang="ko-KR" sz="1600" dirty="0">
                <a:solidFill>
                  <a:srgbClr val="3C280D"/>
                </a:solidFill>
              </a:rPr>
              <a:t> in </a:t>
            </a:r>
            <a:r>
              <a:rPr lang="en-US" altLang="ko-KR" sz="1600" dirty="0" err="1">
                <a:solidFill>
                  <a:srgbClr val="3C280D"/>
                </a:solidFill>
              </a:rPr>
              <a:t>voluptate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velit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esse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cillum</a:t>
            </a:r>
            <a:r>
              <a:rPr lang="en-US" altLang="ko-KR" sz="1600" dirty="0">
                <a:solidFill>
                  <a:srgbClr val="3C280D"/>
                </a:solidFill>
              </a:rPr>
              <a:t> dolore </a:t>
            </a:r>
            <a:r>
              <a:rPr lang="en-US" altLang="ko-KR" sz="1600" dirty="0" err="1">
                <a:solidFill>
                  <a:srgbClr val="3C280D"/>
                </a:solidFill>
              </a:rPr>
              <a:t>eu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fugiat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nulla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pariatur</a:t>
            </a:r>
            <a:r>
              <a:rPr lang="en-US" altLang="ko-KR" sz="16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C280D"/>
                </a:solidFill>
              </a:rPr>
              <a:t>Excepteur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sint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occaecat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cupidatat</a:t>
            </a:r>
            <a:r>
              <a:rPr lang="en-US" altLang="ko-KR" sz="1600" dirty="0">
                <a:solidFill>
                  <a:srgbClr val="3C280D"/>
                </a:solidFill>
              </a:rPr>
              <a:t> non </a:t>
            </a:r>
            <a:r>
              <a:rPr lang="en-US" altLang="ko-KR" sz="1600" dirty="0" err="1">
                <a:solidFill>
                  <a:srgbClr val="3C280D"/>
                </a:solidFill>
              </a:rPr>
              <a:t>proident</a:t>
            </a:r>
            <a:r>
              <a:rPr lang="en-US" altLang="ko-KR" sz="1600" dirty="0">
                <a:solidFill>
                  <a:srgbClr val="3C280D"/>
                </a:solidFill>
              </a:rPr>
              <a:t>!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1F05DE7-B53E-4C33-A79F-7B3EB754A422}"/>
              </a:ext>
            </a:extLst>
          </p:cNvPr>
          <p:cNvGrpSpPr/>
          <p:nvPr/>
        </p:nvGrpSpPr>
        <p:grpSpPr>
          <a:xfrm>
            <a:off x="844547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9F33C4A-FE4B-481E-85A5-1A6721CEF372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B3A832C-EC3B-415D-94D2-0CD06FC37952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3E7DB75-CA23-4D6F-BA6D-3B93D245FF20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8574193-4E25-4B90-AC1D-539806F6A0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9917" y="664052"/>
            <a:ext cx="3825240" cy="5114925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E509B126-C6A9-4E95-99C0-36170372C5DE}"/>
              </a:ext>
            </a:extLst>
          </p:cNvPr>
          <p:cNvGrpSpPr/>
          <p:nvPr/>
        </p:nvGrpSpPr>
        <p:grpSpPr>
          <a:xfrm>
            <a:off x="4290203" y="490086"/>
            <a:ext cx="6814550" cy="5654862"/>
            <a:chOff x="4665181" y="845686"/>
            <a:chExt cx="6814550" cy="5654862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6D3F3F6-249C-4109-A9DD-D2CC718E9F04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94582F87-9ABC-4710-8596-D4A68DCE5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3081387-B390-417C-AFC9-8A8B9F257A4B}"/>
              </a:ext>
            </a:extLst>
          </p:cNvPr>
          <p:cNvSpPr txBox="1"/>
          <p:nvPr/>
        </p:nvSpPr>
        <p:spPr>
          <a:xfrm>
            <a:off x="698500" y="25980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3C280D"/>
                </a:solidFill>
              </a:rPr>
              <a:t>Titile</a:t>
            </a:r>
            <a:r>
              <a:rPr lang="en-US" altLang="ko-KR" sz="2400" b="0" dirty="0">
                <a:solidFill>
                  <a:srgbClr val="3C280D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3C280D"/>
                </a:solidFill>
              </a:rPr>
              <a:t>Desktop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6EDF6B-66FA-4ADF-815B-B72D14F7DB7D}"/>
              </a:ext>
            </a:extLst>
          </p:cNvPr>
          <p:cNvSpPr txBox="1"/>
          <p:nvPr/>
        </p:nvSpPr>
        <p:spPr>
          <a:xfrm>
            <a:off x="698500" y="3429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C280D"/>
                </a:solidFill>
              </a:rPr>
              <a:t>Ut </a:t>
            </a:r>
            <a:r>
              <a:rPr lang="en-US" altLang="ko-KR" sz="1200" dirty="0" err="1">
                <a:solidFill>
                  <a:srgbClr val="3C280D"/>
                </a:solidFill>
              </a:rPr>
              <a:t>enim</a:t>
            </a:r>
            <a:r>
              <a:rPr lang="en-US" altLang="ko-KR" sz="1200" dirty="0">
                <a:solidFill>
                  <a:srgbClr val="3C280D"/>
                </a:solidFill>
              </a:rPr>
              <a:t> ad minim </a:t>
            </a:r>
            <a:r>
              <a:rPr lang="en-US" altLang="ko-KR" sz="1200" dirty="0" err="1">
                <a:solidFill>
                  <a:srgbClr val="3C280D"/>
                </a:solidFill>
              </a:rPr>
              <a:t>veniam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quis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nostrud</a:t>
            </a:r>
            <a:r>
              <a:rPr lang="en-US" altLang="ko-KR" sz="1200" dirty="0">
                <a:solidFill>
                  <a:srgbClr val="3C280D"/>
                </a:solidFill>
              </a:rPr>
              <a:t> exercitation </a:t>
            </a:r>
            <a:r>
              <a:rPr lang="en-US" altLang="ko-KR" sz="1200" dirty="0" err="1">
                <a:solidFill>
                  <a:srgbClr val="3C280D"/>
                </a:solidFill>
              </a:rPr>
              <a:t>ullamco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laboris</a:t>
            </a:r>
            <a:r>
              <a:rPr lang="en-US" altLang="ko-KR" sz="1200" dirty="0">
                <a:solidFill>
                  <a:srgbClr val="3C280D"/>
                </a:solidFill>
              </a:rPr>
              <a:t> nisi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aliquip</a:t>
            </a:r>
            <a:r>
              <a:rPr lang="en-US" altLang="ko-KR" sz="1200" dirty="0">
                <a:solidFill>
                  <a:srgbClr val="3C280D"/>
                </a:solidFill>
              </a:rPr>
              <a:t> ex </a:t>
            </a:r>
            <a:r>
              <a:rPr lang="en-US" altLang="ko-KR" sz="1200" dirty="0" err="1">
                <a:solidFill>
                  <a:srgbClr val="3C280D"/>
                </a:solidFill>
              </a:rPr>
              <a:t>ea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commodo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consequat</a:t>
            </a:r>
            <a:r>
              <a:rPr lang="en-US" altLang="ko-KR" sz="1200" dirty="0">
                <a:solidFill>
                  <a:srgbClr val="3C280D"/>
                </a:solidFill>
              </a:rPr>
              <a:t>. Duis </a:t>
            </a:r>
            <a:r>
              <a:rPr lang="en-US" altLang="ko-KR" sz="1200" dirty="0" err="1">
                <a:solidFill>
                  <a:srgbClr val="3C280D"/>
                </a:solidFill>
              </a:rPr>
              <a:t>aute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irure</a:t>
            </a:r>
            <a:r>
              <a:rPr lang="en-US" altLang="ko-KR" sz="1200" dirty="0">
                <a:solidFill>
                  <a:srgbClr val="3C280D"/>
                </a:solidFill>
              </a:rPr>
              <a:t> dolor in </a:t>
            </a:r>
            <a:r>
              <a:rPr lang="en-US" altLang="ko-KR" sz="1200" dirty="0" err="1">
                <a:solidFill>
                  <a:srgbClr val="3C280D"/>
                </a:solidFill>
              </a:rPr>
              <a:t>reprehenderit</a:t>
            </a:r>
            <a:r>
              <a:rPr lang="en-US" altLang="ko-KR" sz="1200" dirty="0">
                <a:solidFill>
                  <a:srgbClr val="3C280D"/>
                </a:solidFill>
              </a:rPr>
              <a:t> in </a:t>
            </a:r>
            <a:r>
              <a:rPr lang="en-US" altLang="ko-KR" sz="1200" dirty="0" err="1">
                <a:solidFill>
                  <a:srgbClr val="3C280D"/>
                </a:solidFill>
              </a:rPr>
              <a:t>voluptate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velit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esse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cillum</a:t>
            </a:r>
            <a:r>
              <a:rPr lang="en-US" altLang="ko-KR" sz="1200" dirty="0">
                <a:solidFill>
                  <a:srgbClr val="3C280D"/>
                </a:solidFill>
              </a:rPr>
              <a:t> dolore </a:t>
            </a:r>
            <a:r>
              <a:rPr lang="en-US" altLang="ko-KR" sz="1200" dirty="0" err="1">
                <a:solidFill>
                  <a:srgbClr val="3C280D"/>
                </a:solidFill>
              </a:rPr>
              <a:t>eu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fugiat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nulla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pariatur</a:t>
            </a:r>
            <a:r>
              <a:rPr lang="en-US" altLang="ko-KR" sz="1200" dirty="0">
                <a:solidFill>
                  <a:srgbClr val="3C280D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C280D"/>
                </a:solidFill>
              </a:rPr>
              <a:t>Excepteur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sint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occaecat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cupidatat</a:t>
            </a:r>
            <a:r>
              <a:rPr lang="en-US" altLang="ko-KR" sz="1200" dirty="0">
                <a:solidFill>
                  <a:srgbClr val="3C280D"/>
                </a:solidFill>
              </a:rPr>
              <a:t> non </a:t>
            </a:r>
            <a:r>
              <a:rPr lang="en-US" altLang="ko-KR" sz="1200" dirty="0" err="1">
                <a:solidFill>
                  <a:srgbClr val="3C280D"/>
                </a:solidFill>
              </a:rPr>
              <a:t>proident</a:t>
            </a:r>
            <a:r>
              <a:rPr lang="en-US" altLang="ko-KR" sz="1200" dirty="0">
                <a:solidFill>
                  <a:srgbClr val="3C280D"/>
                </a:solidFill>
              </a:rPr>
              <a:t>!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ABF3C6A-C7D0-4DE7-8A70-F99757FFA7F9}"/>
              </a:ext>
            </a:extLst>
          </p:cNvPr>
          <p:cNvGrpSpPr/>
          <p:nvPr/>
        </p:nvGrpSpPr>
        <p:grpSpPr>
          <a:xfrm>
            <a:off x="844547" y="1166662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8CF065F-3143-4B5F-BE0C-ABF60E31FCB8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698E78E-217E-4DC3-B5CB-8D23DB0F5063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F52608B-E4FB-4636-8783-8D41F782DDC6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70670A1-7B10-47B9-9586-3C411A9D92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0084" y="768350"/>
            <a:ext cx="6273800" cy="3784600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3C280D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3C280D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3C280D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3C280D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3C280D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3C280D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3C280D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3C280D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3C280D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3C280D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3C280D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3C280D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3C280D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3C280D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3C280D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3C280D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3C280D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3C280D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3C280D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3C280D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3C280D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3C280D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3C280D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3C280D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3C280D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3C280D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3C280D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3C280D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3C280D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3C280D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3C280D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3C280D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3C280D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3C280D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3C280D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3C280D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3C280D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3C280D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3C280D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3C280D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3C280D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3C280D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3C280D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3C280D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3C280D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3C280D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3C280D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3C280D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3C280D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3C280D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3C280D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3C280D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3C280D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3C280D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3C280D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3C280D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3C280D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3C280D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3C280D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3C280D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3C280D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3C280D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3C280D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3C280D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3C280D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3C280D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3C280D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3C280D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3C280D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3C280D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3C280D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3C280D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3C280D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3C280D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3C280D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3C280D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3C280D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3C280D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3C280D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3C280D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3C280D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3C280D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3C280D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3C280D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3C280D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3C280D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C280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3C280D"/>
              </a:solidFill>
            </a:endParaRPr>
          </a:p>
          <a:p>
            <a:r>
              <a:rPr lang="en-US" altLang="ko-KR" sz="1600" dirty="0">
                <a:solidFill>
                  <a:srgbClr val="3C280D"/>
                </a:solidFill>
              </a:rPr>
              <a:t>You can change the stroke and fill color; just select the icon and click on the paint bucket/pen.</a:t>
            </a:r>
          </a:p>
        </p:txBody>
      </p:sp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835BC503-902C-489D-BF51-84E6A9EDA673}"/>
              </a:ext>
            </a:extLst>
          </p:cNvPr>
          <p:cNvGrpSpPr/>
          <p:nvPr/>
        </p:nvGrpSpPr>
        <p:grpSpPr>
          <a:xfrm>
            <a:off x="10915647" y="597551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511" name="직사각형 510">
              <a:extLst>
                <a:ext uri="{FF2B5EF4-FFF2-40B4-BE49-F238E27FC236}">
                  <a16:creationId xmlns:a16="http://schemas.microsoft.com/office/drawing/2014/main" id="{BA927EF2-9578-4CEC-BA83-6E6BACC63283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512" name="직사각형 511">
              <a:extLst>
                <a:ext uri="{FF2B5EF4-FFF2-40B4-BE49-F238E27FC236}">
                  <a16:creationId xmlns:a16="http://schemas.microsoft.com/office/drawing/2014/main" id="{34B50EE6-3548-429D-A9DA-698BA2AFC08A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513" name="직사각형 512">
              <a:extLst>
                <a:ext uri="{FF2B5EF4-FFF2-40B4-BE49-F238E27FC236}">
                  <a16:creationId xmlns:a16="http://schemas.microsoft.com/office/drawing/2014/main" id="{6623C91A-2AF9-4DDA-ACF4-A72E02D97A01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3C280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3C280D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3C280D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3C280D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3C280D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3C280D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3C280D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3C280D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3C280D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3C280D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3C280D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3C280D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3C280D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3C280D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3C280D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3C280D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3C280D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3C280D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3C280D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3C280D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3C280D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3C280D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3C280D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3C280D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3C280D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3C280D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3C280D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3C280D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3C280D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3C280D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3C280D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3C280D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3C280D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3C280D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3C280D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3C280D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3C280D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3C280D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3C280D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3C280D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3C280D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3C280D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3C280D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3C280D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3C280D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3C280D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3C280D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3C280D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3C280D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3C280D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3C280D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3C280D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3C280D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3C280D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3C280D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3C280D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3C280D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3C280D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3C280D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3C280D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3C280D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3C280D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3C280D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3C280D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3C280D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3C280D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3C280D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3C280D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3C280D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3C280D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3C280D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3C280D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3C280D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6" name="TextBox 455">
            <a:extLst>
              <a:ext uri="{FF2B5EF4-FFF2-40B4-BE49-F238E27FC236}">
                <a16:creationId xmlns:a16="http://schemas.microsoft.com/office/drawing/2014/main" id="{09CB1E24-A90D-4C8E-B7AE-18B3BEB362D3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3C280D"/>
                </a:solidFill>
              </a:rPr>
              <a:t>Icon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5A5F4042-94C0-4E25-B465-304A61822F93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C280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3C280D"/>
              </a:solidFill>
            </a:endParaRPr>
          </a:p>
          <a:p>
            <a:r>
              <a:rPr lang="en-US" altLang="ko-KR" sz="1600" dirty="0">
                <a:solidFill>
                  <a:srgbClr val="3C280D"/>
                </a:solidFill>
              </a:rPr>
              <a:t>You can change the stroke and fill color; just select the icon and click on the paint bucket/pen.</a:t>
            </a:r>
          </a:p>
        </p:txBody>
      </p:sp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B2CA7DD5-5DFC-4BA5-B7A0-C0555A68027D}"/>
              </a:ext>
            </a:extLst>
          </p:cNvPr>
          <p:cNvGrpSpPr/>
          <p:nvPr/>
        </p:nvGrpSpPr>
        <p:grpSpPr>
          <a:xfrm>
            <a:off x="10915647" y="597551"/>
            <a:ext cx="722449" cy="205467"/>
            <a:chOff x="1473200" y="266700"/>
            <a:chExt cx="1384300" cy="393700"/>
          </a:xfrm>
          <a:solidFill>
            <a:srgbClr val="3C280D"/>
          </a:solidFill>
        </p:grpSpPr>
        <p:sp>
          <p:nvSpPr>
            <p:cNvPr id="453" name="직사각형 452">
              <a:extLst>
                <a:ext uri="{FF2B5EF4-FFF2-40B4-BE49-F238E27FC236}">
                  <a16:creationId xmlns:a16="http://schemas.microsoft.com/office/drawing/2014/main" id="{DE2AEE6C-0A35-4FEB-B2A3-3B4C1A6C45ED}"/>
                </a:ext>
              </a:extLst>
            </p:cNvPr>
            <p:cNvSpPr/>
            <p:nvPr userDrawn="1"/>
          </p:nvSpPr>
          <p:spPr>
            <a:xfrm>
              <a:off x="14732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454" name="직사각형 453">
              <a:extLst>
                <a:ext uri="{FF2B5EF4-FFF2-40B4-BE49-F238E27FC236}">
                  <a16:creationId xmlns:a16="http://schemas.microsoft.com/office/drawing/2014/main" id="{A486C1C5-FE95-4712-9DAE-B91726539B94}"/>
                </a:ext>
              </a:extLst>
            </p:cNvPr>
            <p:cNvSpPr/>
            <p:nvPr userDrawn="1"/>
          </p:nvSpPr>
          <p:spPr>
            <a:xfrm>
              <a:off x="19685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455" name="직사각형 454">
              <a:extLst>
                <a:ext uri="{FF2B5EF4-FFF2-40B4-BE49-F238E27FC236}">
                  <a16:creationId xmlns:a16="http://schemas.microsoft.com/office/drawing/2014/main" id="{9C3E33C1-FA8B-4845-A493-2A521E96266D}"/>
                </a:ext>
              </a:extLst>
            </p:cNvPr>
            <p:cNvSpPr/>
            <p:nvPr userDrawn="1"/>
          </p:nvSpPr>
          <p:spPr>
            <a:xfrm>
              <a:off x="2463800" y="266700"/>
              <a:ext cx="393700" cy="39370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>
                <a:solidFill>
                  <a:srgbClr val="3C280D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BFE24-D272-44A6-ACA2-762822DD6EEF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C280D"/>
                </a:solidFill>
              </a:rPr>
              <a:t>amet</a:t>
            </a:r>
            <a:r>
              <a:rPr lang="en-US" altLang="ko-KR" sz="1100" dirty="0">
                <a:solidFill>
                  <a:srgbClr val="3C280D"/>
                </a:solidFill>
              </a:rPr>
              <a:t>, </a:t>
            </a:r>
            <a:r>
              <a:rPr lang="en-US" altLang="ko-KR" sz="11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100" dirty="0">
                <a:solidFill>
                  <a:srgbClr val="3C280D"/>
                </a:solidFill>
              </a:rPr>
              <a:t> </a:t>
            </a:r>
            <a:r>
              <a:rPr lang="en-US" altLang="ko-KR" sz="1100" dirty="0" err="1">
                <a:solidFill>
                  <a:srgbClr val="3C280D"/>
                </a:solidFill>
              </a:rPr>
              <a:t>adipiscing</a:t>
            </a:r>
            <a:r>
              <a:rPr lang="en-US" altLang="ko-KR" sz="1100" dirty="0">
                <a:solidFill>
                  <a:srgbClr val="3C280D"/>
                </a:solidFill>
              </a:rPr>
              <a:t> </a:t>
            </a:r>
            <a:r>
              <a:rPr lang="en-US" altLang="ko-KR" sz="1100" dirty="0" err="1">
                <a:solidFill>
                  <a:srgbClr val="3C280D"/>
                </a:solidFill>
              </a:rPr>
              <a:t>elit</a:t>
            </a:r>
            <a:r>
              <a:rPr lang="en-US" altLang="ko-KR" sz="1100" dirty="0">
                <a:solidFill>
                  <a:srgbClr val="3C280D"/>
                </a:solidFill>
              </a:rPr>
              <a:t>. </a:t>
            </a:r>
            <a:r>
              <a:rPr lang="en-US" altLang="ko-KR" sz="1100" dirty="0" err="1">
                <a:solidFill>
                  <a:srgbClr val="3C280D"/>
                </a:solidFill>
              </a:rPr>
              <a:t>Etiam</a:t>
            </a:r>
            <a:r>
              <a:rPr lang="en-US" altLang="ko-KR" sz="1100" dirty="0">
                <a:solidFill>
                  <a:srgbClr val="3C280D"/>
                </a:solidFill>
              </a:rPr>
              <a:t> </a:t>
            </a:r>
            <a:r>
              <a:rPr lang="en-US" altLang="ko-KR" sz="1100" dirty="0" err="1">
                <a:solidFill>
                  <a:srgbClr val="3C280D"/>
                </a:solidFill>
              </a:rPr>
              <a:t>aliquet</a:t>
            </a:r>
            <a:r>
              <a:rPr lang="en-US" altLang="ko-KR" sz="1100" dirty="0">
                <a:solidFill>
                  <a:srgbClr val="3C280D"/>
                </a:solidFill>
              </a:rPr>
              <a:t> </a:t>
            </a:r>
            <a:r>
              <a:rPr lang="en-US" altLang="ko-KR" sz="1100" dirty="0" err="1">
                <a:solidFill>
                  <a:srgbClr val="3C280D"/>
                </a:solidFill>
              </a:rPr>
              <a:t>eu</a:t>
            </a:r>
            <a:r>
              <a:rPr lang="en-US" altLang="ko-KR" sz="1100" dirty="0">
                <a:solidFill>
                  <a:srgbClr val="3C280D"/>
                </a:solidFill>
              </a:rPr>
              <a:t> mi </a:t>
            </a:r>
            <a:r>
              <a:rPr lang="en-US" altLang="ko-KR" sz="1100" dirty="0" err="1">
                <a:solidFill>
                  <a:srgbClr val="3C280D"/>
                </a:solidFill>
              </a:rPr>
              <a:t>quis</a:t>
            </a:r>
            <a:r>
              <a:rPr lang="en-US" altLang="ko-KR" sz="1100" dirty="0">
                <a:solidFill>
                  <a:srgbClr val="3C280D"/>
                </a:solidFill>
              </a:rPr>
              <a:t> lacinia</a:t>
            </a:r>
            <a:endParaRPr lang="ko-KR" altLang="en-US" sz="1100" dirty="0">
              <a:solidFill>
                <a:srgbClr val="3C280D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F201EBC-182A-4C8E-8196-8B5228F66A6A}"/>
              </a:ext>
            </a:extLst>
          </p:cNvPr>
          <p:cNvSpPr/>
          <p:nvPr/>
        </p:nvSpPr>
        <p:spPr>
          <a:xfrm>
            <a:off x="698499" y="6123499"/>
            <a:ext cx="10794999" cy="36000"/>
          </a:xfrm>
          <a:prstGeom prst="rect">
            <a:avLst/>
          </a:prstGeom>
          <a:solidFill>
            <a:srgbClr val="3C280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CFCEFA6-3CB0-4951-B302-31909B9E3F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250200-C0BB-4385-AF33-87A8BE927C94}"/>
              </a:ext>
            </a:extLst>
          </p:cNvPr>
          <p:cNvSpPr txBox="1"/>
          <p:nvPr/>
        </p:nvSpPr>
        <p:spPr>
          <a:xfrm>
            <a:off x="3631096" y="2610852"/>
            <a:ext cx="4929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28E5C5-DC47-499B-A61B-BF66467063D8}"/>
              </a:ext>
            </a:extLst>
          </p:cNvPr>
          <p:cNvSpPr txBox="1"/>
          <p:nvPr/>
        </p:nvSpPr>
        <p:spPr>
          <a:xfrm>
            <a:off x="3631096" y="2078819"/>
            <a:ext cx="492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3BF72F-165B-4A3A-9A64-84D73FB0C503}"/>
              </a:ext>
            </a:extLst>
          </p:cNvPr>
          <p:cNvSpPr txBox="1"/>
          <p:nvPr/>
        </p:nvSpPr>
        <p:spPr>
          <a:xfrm>
            <a:off x="1790700" y="5225506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1403A04-05BA-4477-8598-758641DF582E}"/>
              </a:ext>
            </a:extLst>
          </p:cNvPr>
          <p:cNvSpPr/>
          <p:nvPr/>
        </p:nvSpPr>
        <p:spPr>
          <a:xfrm>
            <a:off x="1790699" y="477600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435391-2BCA-4E59-A7F9-C90AD34F709E}"/>
              </a:ext>
            </a:extLst>
          </p:cNvPr>
          <p:cNvSpPr txBox="1"/>
          <p:nvPr/>
        </p:nvSpPr>
        <p:spPr>
          <a:xfrm>
            <a:off x="4000500" y="5225506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ACEEA55-E081-434D-8358-0E46BE6085FE}"/>
              </a:ext>
            </a:extLst>
          </p:cNvPr>
          <p:cNvSpPr/>
          <p:nvPr/>
        </p:nvSpPr>
        <p:spPr>
          <a:xfrm>
            <a:off x="4000499" y="477600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7054B-CDD3-4C20-A116-A5B2D908DABB}"/>
              </a:ext>
            </a:extLst>
          </p:cNvPr>
          <p:cNvSpPr txBox="1"/>
          <p:nvPr/>
        </p:nvSpPr>
        <p:spPr>
          <a:xfrm>
            <a:off x="6210300" y="5225506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C46378D-946E-4716-A469-181205C2897E}"/>
              </a:ext>
            </a:extLst>
          </p:cNvPr>
          <p:cNvSpPr/>
          <p:nvPr/>
        </p:nvSpPr>
        <p:spPr>
          <a:xfrm>
            <a:off x="6210299" y="477600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5E3AB0-8192-41B2-8ACA-62219D578B8D}"/>
              </a:ext>
            </a:extLst>
          </p:cNvPr>
          <p:cNvSpPr txBox="1"/>
          <p:nvPr/>
        </p:nvSpPr>
        <p:spPr>
          <a:xfrm>
            <a:off x="8420100" y="5225506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721A1C2-BAD6-423E-9CE7-8B40D4162F01}"/>
              </a:ext>
            </a:extLst>
          </p:cNvPr>
          <p:cNvSpPr/>
          <p:nvPr/>
        </p:nvSpPr>
        <p:spPr>
          <a:xfrm>
            <a:off x="8420099" y="477600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C59B35AA-B125-40C6-9960-FAEB47A13903}"/>
              </a:ext>
            </a:extLst>
          </p:cNvPr>
          <p:cNvSpPr/>
          <p:nvPr/>
        </p:nvSpPr>
        <p:spPr>
          <a:xfrm>
            <a:off x="4530633" y="3627120"/>
            <a:ext cx="920934" cy="920932"/>
          </a:xfrm>
          <a:prstGeom prst="ellipse">
            <a:avLst/>
          </a:prstGeom>
          <a:solidFill>
            <a:srgbClr val="3C28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5DA096A-EC87-45FF-BDCE-619E3CEF2B95}"/>
              </a:ext>
            </a:extLst>
          </p:cNvPr>
          <p:cNvGrpSpPr/>
          <p:nvPr/>
        </p:nvGrpSpPr>
        <p:grpSpPr>
          <a:xfrm>
            <a:off x="4822111" y="3909060"/>
            <a:ext cx="338428" cy="347158"/>
            <a:chOff x="2772242" y="1560385"/>
            <a:chExt cx="376198" cy="385905"/>
          </a:xfrm>
          <a:solidFill>
            <a:srgbClr val="F7F1E5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199B206-58A7-4EF9-9A70-4377C3908F4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2E91374-0F86-4CAD-BB25-E65BC19A8AC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ACAC570-75BC-47A7-9FB6-EC462B33A8A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CE9434C-B034-4D9A-8850-9BC76A4D8D6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41524F05-447A-4FC2-B173-A21ED3414519}"/>
              </a:ext>
            </a:extLst>
          </p:cNvPr>
          <p:cNvSpPr/>
          <p:nvPr/>
        </p:nvSpPr>
        <p:spPr>
          <a:xfrm>
            <a:off x="8950235" y="3627120"/>
            <a:ext cx="920934" cy="920932"/>
          </a:xfrm>
          <a:prstGeom prst="ellipse">
            <a:avLst/>
          </a:prstGeom>
          <a:solidFill>
            <a:srgbClr val="3C28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5A306EF-D145-4C9C-AAFA-E24D67C64726}"/>
              </a:ext>
            </a:extLst>
          </p:cNvPr>
          <p:cNvGrpSpPr/>
          <p:nvPr/>
        </p:nvGrpSpPr>
        <p:grpSpPr>
          <a:xfrm>
            <a:off x="9235170" y="3914392"/>
            <a:ext cx="351062" cy="336494"/>
            <a:chOff x="6793030" y="2235612"/>
            <a:chExt cx="390240" cy="374047"/>
          </a:xfrm>
          <a:solidFill>
            <a:srgbClr val="F7F1E5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2E2EDE3-2812-468F-91E5-95077CE39AC1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D1082F4-FB9C-4DB1-940D-A8871DEB149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6" name="타원 55">
            <a:extLst>
              <a:ext uri="{FF2B5EF4-FFF2-40B4-BE49-F238E27FC236}">
                <a16:creationId xmlns:a16="http://schemas.microsoft.com/office/drawing/2014/main" id="{C6D41744-73F9-483F-B94E-7448545F4C5F}"/>
              </a:ext>
            </a:extLst>
          </p:cNvPr>
          <p:cNvSpPr/>
          <p:nvPr/>
        </p:nvSpPr>
        <p:spPr>
          <a:xfrm>
            <a:off x="2320832" y="3627120"/>
            <a:ext cx="920934" cy="920932"/>
          </a:xfrm>
          <a:prstGeom prst="ellipse">
            <a:avLst/>
          </a:prstGeom>
          <a:solidFill>
            <a:srgbClr val="3C28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0376695-200D-4776-8007-3C9445A34FB8}"/>
              </a:ext>
            </a:extLst>
          </p:cNvPr>
          <p:cNvGrpSpPr/>
          <p:nvPr/>
        </p:nvGrpSpPr>
        <p:grpSpPr>
          <a:xfrm>
            <a:off x="2648484" y="3905525"/>
            <a:ext cx="265630" cy="354228"/>
            <a:chOff x="3471472" y="902398"/>
            <a:chExt cx="295275" cy="393763"/>
          </a:xfrm>
          <a:solidFill>
            <a:srgbClr val="F7F1E5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E14C25E-E1E4-4072-81F4-4C46E868577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C2986D4-475C-4449-89C1-171058FE193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BFEDF8C4-EF75-4E2B-8895-B977C6CB5505}"/>
              </a:ext>
            </a:extLst>
          </p:cNvPr>
          <p:cNvSpPr/>
          <p:nvPr/>
        </p:nvSpPr>
        <p:spPr>
          <a:xfrm>
            <a:off x="6740434" y="3627120"/>
            <a:ext cx="920934" cy="920932"/>
          </a:xfrm>
          <a:prstGeom prst="ellipse">
            <a:avLst/>
          </a:prstGeom>
          <a:solidFill>
            <a:srgbClr val="3C28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440A320F-0A5E-4B09-936E-E6E32A5B0C96}"/>
              </a:ext>
            </a:extLst>
          </p:cNvPr>
          <p:cNvGrpSpPr/>
          <p:nvPr/>
        </p:nvGrpSpPr>
        <p:grpSpPr>
          <a:xfrm>
            <a:off x="7013591" y="3906983"/>
            <a:ext cx="351316" cy="351314"/>
            <a:chOff x="752656" y="1562597"/>
            <a:chExt cx="390525" cy="390525"/>
          </a:xfrm>
          <a:solidFill>
            <a:srgbClr val="F7F1E5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F1DE89C4-DAA3-4202-8A54-6426F260156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9783F97-7A9F-488B-819E-08615C24359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AACD8B1-EAC6-4D1C-B140-D8ED8DB1D36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3D07716-501F-4252-B819-9C610FE05B2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5D15D615-67C7-4346-B1E0-182B1639F77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969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5F94E-0C6E-4903-82A0-12E2DE8D86A5}"/>
              </a:ext>
            </a:extLst>
          </p:cNvPr>
          <p:cNvSpPr txBox="1"/>
          <p:nvPr/>
        </p:nvSpPr>
        <p:spPr>
          <a:xfrm>
            <a:off x="3721098" y="2624468"/>
            <a:ext cx="4749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7F1E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F7F1E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ED571-1E27-4CAA-8927-51098310F71E}"/>
              </a:ext>
            </a:extLst>
          </p:cNvPr>
          <p:cNvSpPr txBox="1"/>
          <p:nvPr/>
        </p:nvSpPr>
        <p:spPr>
          <a:xfrm>
            <a:off x="3727648" y="3710312"/>
            <a:ext cx="4737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7F1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7F1E5"/>
                </a:solidFill>
              </a:rPr>
              <a:t>amet</a:t>
            </a:r>
            <a:r>
              <a:rPr lang="en-US" altLang="ko-KR" sz="1400" dirty="0">
                <a:solidFill>
                  <a:srgbClr val="F7F1E5"/>
                </a:solidFill>
              </a:rPr>
              <a:t>, </a:t>
            </a:r>
            <a:r>
              <a:rPr lang="en-US" altLang="ko-KR" sz="1400" dirty="0" err="1">
                <a:solidFill>
                  <a:srgbClr val="F7F1E5"/>
                </a:solidFill>
              </a:rPr>
              <a:t>consectetur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adipiscing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elit</a:t>
            </a:r>
            <a:r>
              <a:rPr lang="en-US" altLang="ko-KR" sz="1400" dirty="0">
                <a:solidFill>
                  <a:srgbClr val="F7F1E5"/>
                </a:solidFill>
              </a:rPr>
              <a:t>, sed do </a:t>
            </a:r>
            <a:r>
              <a:rPr lang="en-US" altLang="ko-KR" sz="1400" dirty="0" err="1">
                <a:solidFill>
                  <a:srgbClr val="F7F1E5"/>
                </a:solidFill>
              </a:rPr>
              <a:t>eiusmod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tempor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incididunt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ut</a:t>
            </a:r>
            <a:r>
              <a:rPr lang="en-US" altLang="ko-KR" sz="1400" dirty="0">
                <a:solidFill>
                  <a:srgbClr val="F7F1E5"/>
                </a:solidFill>
              </a:rPr>
              <a:t> </a:t>
            </a:r>
            <a:r>
              <a:rPr lang="en-US" altLang="ko-KR" sz="1400" dirty="0" err="1">
                <a:solidFill>
                  <a:srgbClr val="F7F1E5"/>
                </a:solidFill>
              </a:rPr>
              <a:t>labore</a:t>
            </a:r>
            <a:r>
              <a:rPr lang="en-US" altLang="ko-KR" sz="1400" dirty="0">
                <a:solidFill>
                  <a:srgbClr val="F7F1E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7F1E5"/>
                </a:solidFill>
              </a:rPr>
              <a:t>aliqua</a:t>
            </a:r>
            <a:r>
              <a:rPr lang="en-US" altLang="ko-KR" sz="1400" dirty="0">
                <a:solidFill>
                  <a:srgbClr val="F7F1E5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8939C96-ACB9-43D9-AE38-B22F41B9182C}"/>
              </a:ext>
            </a:extLst>
          </p:cNvPr>
          <p:cNvSpPr/>
          <p:nvPr/>
        </p:nvSpPr>
        <p:spPr>
          <a:xfrm>
            <a:off x="5397500" y="1879600"/>
            <a:ext cx="1397000" cy="101600"/>
          </a:xfrm>
          <a:prstGeom prst="rect">
            <a:avLst/>
          </a:prstGeom>
          <a:solidFill>
            <a:srgbClr val="F7F1E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8745B36-49A7-422D-8D68-66BABB881E1F}"/>
              </a:ext>
            </a:extLst>
          </p:cNvPr>
          <p:cNvSpPr/>
          <p:nvPr/>
        </p:nvSpPr>
        <p:spPr>
          <a:xfrm>
            <a:off x="5397500" y="4876800"/>
            <a:ext cx="1397000" cy="101600"/>
          </a:xfrm>
          <a:prstGeom prst="rect">
            <a:avLst/>
          </a:prstGeom>
          <a:solidFill>
            <a:srgbClr val="F7F1E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3CFF1B3-84EF-4D8C-83E7-34F8302794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5EB7AF-0C01-41AB-87AD-C38CBA82CACF}"/>
              </a:ext>
            </a:extLst>
          </p:cNvPr>
          <p:cNvSpPr txBox="1"/>
          <p:nvPr/>
        </p:nvSpPr>
        <p:spPr>
          <a:xfrm>
            <a:off x="434975" y="4701139"/>
            <a:ext cx="1904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1FCB3E5-E4FD-4654-A505-663D40CE1688}"/>
              </a:ext>
            </a:extLst>
          </p:cNvPr>
          <p:cNvSpPr/>
          <p:nvPr/>
        </p:nvSpPr>
        <p:spPr>
          <a:xfrm>
            <a:off x="434974" y="4277038"/>
            <a:ext cx="190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DD1AA2-DC19-4367-8B8F-17C28A974DEE}"/>
              </a:ext>
            </a:extLst>
          </p:cNvPr>
          <p:cNvSpPr/>
          <p:nvPr/>
        </p:nvSpPr>
        <p:spPr>
          <a:xfrm>
            <a:off x="434974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85406C-4D8A-4C0B-A6E5-7D5268D96E47}"/>
              </a:ext>
            </a:extLst>
          </p:cNvPr>
          <p:cNvSpPr txBox="1"/>
          <p:nvPr/>
        </p:nvSpPr>
        <p:spPr>
          <a:xfrm>
            <a:off x="2644775" y="4701139"/>
            <a:ext cx="1904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86662BF-A3AF-489E-AA55-C56775F5EB75}"/>
              </a:ext>
            </a:extLst>
          </p:cNvPr>
          <p:cNvSpPr/>
          <p:nvPr/>
        </p:nvSpPr>
        <p:spPr>
          <a:xfrm>
            <a:off x="2644774" y="4277038"/>
            <a:ext cx="190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8BFB57A-0729-4EEE-BE57-777727085E44}"/>
              </a:ext>
            </a:extLst>
          </p:cNvPr>
          <p:cNvSpPr/>
          <p:nvPr/>
        </p:nvSpPr>
        <p:spPr>
          <a:xfrm>
            <a:off x="2644774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</a:rPr>
              <a:t>02.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7425CD-9AB4-4EB3-BE8A-13895BFBE07F}"/>
              </a:ext>
            </a:extLst>
          </p:cNvPr>
          <p:cNvSpPr txBox="1"/>
          <p:nvPr/>
        </p:nvSpPr>
        <p:spPr>
          <a:xfrm>
            <a:off x="4854575" y="4701139"/>
            <a:ext cx="1904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ko-KR" altLang="en-US" sz="1400" dirty="0">
              <a:solidFill>
                <a:srgbClr val="3C280D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C2A3508-B7FF-4946-8EF4-F152C2D05C10}"/>
              </a:ext>
            </a:extLst>
          </p:cNvPr>
          <p:cNvSpPr/>
          <p:nvPr/>
        </p:nvSpPr>
        <p:spPr>
          <a:xfrm>
            <a:off x="4854574" y="4277038"/>
            <a:ext cx="190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B3FB24A-CB7C-45D4-8CD8-43FA92219EB5}"/>
              </a:ext>
            </a:extLst>
          </p:cNvPr>
          <p:cNvSpPr/>
          <p:nvPr/>
        </p:nvSpPr>
        <p:spPr>
          <a:xfrm>
            <a:off x="4854574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</a:rPr>
              <a:t>03.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809AE9-5571-4CC0-9052-07B5E3E27B13}"/>
              </a:ext>
            </a:extLst>
          </p:cNvPr>
          <p:cNvSpPr txBox="1"/>
          <p:nvPr/>
        </p:nvSpPr>
        <p:spPr>
          <a:xfrm>
            <a:off x="428882" y="1470972"/>
            <a:ext cx="6544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FD6444-B82D-43BB-B1FC-E52CF740CBA7}"/>
              </a:ext>
            </a:extLst>
          </p:cNvPr>
          <p:cNvSpPr txBox="1"/>
          <p:nvPr/>
        </p:nvSpPr>
        <p:spPr>
          <a:xfrm>
            <a:off x="434974" y="2615788"/>
            <a:ext cx="6527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incididunt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ut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labore</a:t>
            </a:r>
            <a:r>
              <a:rPr lang="en-US" altLang="ko-KR" sz="1400" dirty="0">
                <a:solidFill>
                  <a:srgbClr val="3C280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C280D"/>
                </a:solidFill>
              </a:rPr>
              <a:t>aliqua</a:t>
            </a:r>
            <a:r>
              <a:rPr lang="en-US" altLang="ko-KR" sz="1400" dirty="0">
                <a:solidFill>
                  <a:srgbClr val="3C280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0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E026F3-0EE9-4821-BB76-8072D51F13A9}"/>
              </a:ext>
            </a:extLst>
          </p:cNvPr>
          <p:cNvSpPr txBox="1"/>
          <p:nvPr/>
        </p:nvSpPr>
        <p:spPr>
          <a:xfrm>
            <a:off x="634992" y="680916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WE DO ?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3849FB-35EF-4D1C-9E9A-9DF6A7130BD2}"/>
              </a:ext>
            </a:extLst>
          </p:cNvPr>
          <p:cNvSpPr txBox="1"/>
          <p:nvPr/>
        </p:nvSpPr>
        <p:spPr>
          <a:xfrm>
            <a:off x="634993" y="1580499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solidFill>
                <a:srgbClr val="3C280D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240833-091F-4224-983F-3782BC4B8B4C}"/>
              </a:ext>
            </a:extLst>
          </p:cNvPr>
          <p:cNvSpPr txBox="1"/>
          <p:nvPr/>
        </p:nvSpPr>
        <p:spPr>
          <a:xfrm>
            <a:off x="6667499" y="680916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3C280D"/>
                </a:solidFill>
              </a:rPr>
              <a:t>amet</a:t>
            </a:r>
            <a:endParaRPr lang="en-US" altLang="ko-KR" sz="2000" dirty="0">
              <a:solidFill>
                <a:srgbClr val="3C280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36BC36-92D7-4B1B-B0D0-A0FF61DB9AC1}"/>
              </a:ext>
            </a:extLst>
          </p:cNvPr>
          <p:cNvSpPr txBox="1"/>
          <p:nvPr/>
        </p:nvSpPr>
        <p:spPr>
          <a:xfrm>
            <a:off x="6667500" y="1102155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incididunt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ut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labore</a:t>
            </a:r>
            <a:r>
              <a:rPr lang="en-US" altLang="ko-KR" sz="1400" dirty="0">
                <a:solidFill>
                  <a:srgbClr val="3C280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C280D"/>
                </a:solidFill>
              </a:rPr>
              <a:t>aliqua</a:t>
            </a:r>
            <a:r>
              <a:rPr lang="en-US" altLang="ko-KR" sz="14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F6B912-82A2-4E31-B228-7FEA3FEB28EF}"/>
              </a:ext>
            </a:extLst>
          </p:cNvPr>
          <p:cNvSpPr txBox="1"/>
          <p:nvPr/>
        </p:nvSpPr>
        <p:spPr>
          <a:xfrm>
            <a:off x="6667496" y="2008686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3C280D"/>
                </a:solidFill>
              </a:rPr>
              <a:t>consectetur</a:t>
            </a:r>
            <a:r>
              <a:rPr lang="en-US" altLang="ko-KR" b="0" dirty="0">
                <a:solidFill>
                  <a:srgbClr val="3C280D"/>
                </a:solidFill>
              </a:rPr>
              <a:t> </a:t>
            </a:r>
            <a:r>
              <a:rPr lang="en-US" altLang="ko-KR" b="0" dirty="0" err="1">
                <a:solidFill>
                  <a:srgbClr val="3C280D"/>
                </a:solidFill>
              </a:rPr>
              <a:t>adipiscing</a:t>
            </a:r>
            <a:r>
              <a:rPr lang="en-US" altLang="ko-KR" b="0" dirty="0">
                <a:solidFill>
                  <a:srgbClr val="3C280D"/>
                </a:solidFill>
              </a:rPr>
              <a:t> </a:t>
            </a:r>
            <a:r>
              <a:rPr lang="en-US" altLang="ko-KR" b="0" dirty="0" err="1">
                <a:solidFill>
                  <a:srgbClr val="3C280D"/>
                </a:solidFill>
              </a:rPr>
              <a:t>elit</a:t>
            </a:r>
            <a:endParaRPr lang="en-US" altLang="ko-KR" b="0" dirty="0">
              <a:solidFill>
                <a:srgbClr val="3C280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329E1C-3DC8-4BF4-AC81-5F0A50C6A4B5}"/>
              </a:ext>
            </a:extLst>
          </p:cNvPr>
          <p:cNvSpPr txBox="1"/>
          <p:nvPr/>
        </p:nvSpPr>
        <p:spPr>
          <a:xfrm>
            <a:off x="6667497" y="2429925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Ut </a:t>
            </a:r>
            <a:r>
              <a:rPr lang="en-US" altLang="ko-KR" sz="1400" dirty="0" err="1">
                <a:solidFill>
                  <a:srgbClr val="3C280D"/>
                </a:solidFill>
              </a:rPr>
              <a:t>enim</a:t>
            </a:r>
            <a:r>
              <a:rPr lang="en-US" altLang="ko-KR" sz="1400" dirty="0">
                <a:solidFill>
                  <a:srgbClr val="3C280D"/>
                </a:solidFill>
              </a:rPr>
              <a:t> ad minim </a:t>
            </a:r>
            <a:r>
              <a:rPr lang="en-US" altLang="ko-KR" sz="1400" dirty="0" err="1">
                <a:solidFill>
                  <a:srgbClr val="3C280D"/>
                </a:solidFill>
              </a:rPr>
              <a:t>veniam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quis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nostrud</a:t>
            </a:r>
            <a:r>
              <a:rPr lang="en-US" altLang="ko-KR" sz="1400" dirty="0">
                <a:solidFill>
                  <a:srgbClr val="3C280D"/>
                </a:solidFill>
              </a:rPr>
              <a:t> exercitation </a:t>
            </a:r>
            <a:r>
              <a:rPr lang="en-US" altLang="ko-KR" sz="1400" dirty="0" err="1">
                <a:solidFill>
                  <a:srgbClr val="3C280D"/>
                </a:solidFill>
              </a:rPr>
              <a:t>ullamco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laboris</a:t>
            </a:r>
            <a:r>
              <a:rPr lang="en-US" altLang="ko-KR" sz="1400" dirty="0">
                <a:solidFill>
                  <a:srgbClr val="3C280D"/>
                </a:solidFill>
              </a:rPr>
              <a:t> nisi </a:t>
            </a:r>
            <a:r>
              <a:rPr lang="en-US" altLang="ko-KR" sz="1400" dirty="0" err="1">
                <a:solidFill>
                  <a:srgbClr val="3C280D"/>
                </a:solidFill>
              </a:rPr>
              <a:t>ut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aliquip</a:t>
            </a:r>
            <a:r>
              <a:rPr lang="en-US" altLang="ko-KR" sz="1400" dirty="0">
                <a:solidFill>
                  <a:srgbClr val="3C280D"/>
                </a:solidFill>
              </a:rPr>
              <a:t> ex </a:t>
            </a:r>
            <a:r>
              <a:rPr lang="en-US" altLang="ko-KR" sz="1400" dirty="0" err="1">
                <a:solidFill>
                  <a:srgbClr val="3C280D"/>
                </a:solidFill>
              </a:rPr>
              <a:t>ea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commodo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consequat</a:t>
            </a:r>
            <a:r>
              <a:rPr lang="en-US" altLang="ko-KR" sz="14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8A110E-E310-4144-AB39-A6C9D0CE6BBE}"/>
              </a:ext>
            </a:extLst>
          </p:cNvPr>
          <p:cNvSpPr txBox="1"/>
          <p:nvPr/>
        </p:nvSpPr>
        <p:spPr>
          <a:xfrm>
            <a:off x="6667493" y="3336457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>
                <a:solidFill>
                  <a:srgbClr val="3C280D"/>
                </a:solidFill>
              </a:rPr>
              <a:t>sed do </a:t>
            </a:r>
            <a:r>
              <a:rPr lang="en-US" altLang="ko-KR" b="0" dirty="0" err="1">
                <a:solidFill>
                  <a:srgbClr val="3C280D"/>
                </a:solidFill>
              </a:rPr>
              <a:t>eiusmod</a:t>
            </a:r>
            <a:r>
              <a:rPr lang="en-US" altLang="ko-KR" b="0" dirty="0">
                <a:solidFill>
                  <a:srgbClr val="3C280D"/>
                </a:solidFill>
              </a:rPr>
              <a:t> </a:t>
            </a:r>
            <a:r>
              <a:rPr lang="en-US" altLang="ko-KR" b="0" dirty="0" err="1">
                <a:solidFill>
                  <a:srgbClr val="3C280D"/>
                </a:solidFill>
              </a:rPr>
              <a:t>tempor</a:t>
            </a:r>
            <a:endParaRPr lang="en-US" altLang="ko-KR" b="0" dirty="0">
              <a:solidFill>
                <a:srgbClr val="3C280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0B2C80-65C9-4E0D-B465-17203A139170}"/>
              </a:ext>
            </a:extLst>
          </p:cNvPr>
          <p:cNvSpPr txBox="1"/>
          <p:nvPr/>
        </p:nvSpPr>
        <p:spPr>
          <a:xfrm>
            <a:off x="6667494" y="3757696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Duis </a:t>
            </a:r>
            <a:r>
              <a:rPr lang="en-US" altLang="ko-KR" sz="1400" dirty="0" err="1">
                <a:solidFill>
                  <a:srgbClr val="3C280D"/>
                </a:solidFill>
              </a:rPr>
              <a:t>aute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irure</a:t>
            </a:r>
            <a:r>
              <a:rPr lang="en-US" altLang="ko-KR" sz="1400" dirty="0">
                <a:solidFill>
                  <a:srgbClr val="3C280D"/>
                </a:solidFill>
              </a:rPr>
              <a:t> dolor in </a:t>
            </a:r>
            <a:r>
              <a:rPr lang="en-US" altLang="ko-KR" sz="1400" dirty="0" err="1">
                <a:solidFill>
                  <a:srgbClr val="3C280D"/>
                </a:solidFill>
              </a:rPr>
              <a:t>reprehenderit</a:t>
            </a:r>
            <a:r>
              <a:rPr lang="en-US" altLang="ko-KR" sz="1400" dirty="0">
                <a:solidFill>
                  <a:srgbClr val="3C280D"/>
                </a:solidFill>
              </a:rPr>
              <a:t> in </a:t>
            </a:r>
            <a:r>
              <a:rPr lang="en-US" altLang="ko-KR" sz="1400" dirty="0" err="1">
                <a:solidFill>
                  <a:srgbClr val="3C280D"/>
                </a:solidFill>
              </a:rPr>
              <a:t>voluptate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velit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esse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cillum</a:t>
            </a:r>
            <a:r>
              <a:rPr lang="en-US" altLang="ko-KR" sz="1400" dirty="0">
                <a:solidFill>
                  <a:srgbClr val="3C280D"/>
                </a:solidFill>
              </a:rPr>
              <a:t> dolore </a:t>
            </a:r>
            <a:r>
              <a:rPr lang="en-US" altLang="ko-KR" sz="1400" dirty="0" err="1">
                <a:solidFill>
                  <a:srgbClr val="3C280D"/>
                </a:solidFill>
              </a:rPr>
              <a:t>eu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fugiat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nulla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pariatur</a:t>
            </a:r>
            <a:r>
              <a:rPr lang="en-US" altLang="ko-KR" sz="1400" dirty="0">
                <a:solidFill>
                  <a:srgbClr val="3C280D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DBE94A8-05AA-4CD3-9BBE-25C0944ABA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933570"/>
            <a:ext cx="12191999" cy="1924430"/>
          </a:xfrm>
        </p:spPr>
      </p:sp>
    </p:spTree>
    <p:extLst>
      <p:ext uri="{BB962C8B-B14F-4D97-AF65-F5344CB8AC3E}">
        <p14:creationId xmlns:p14="http://schemas.microsoft.com/office/powerpoint/2010/main" val="63206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636841D6-C2FA-4D4A-868F-E5BF5CEBBD72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12192000" cy="0"/>
          </a:xfrm>
          <a:prstGeom prst="line">
            <a:avLst/>
          </a:prstGeom>
          <a:ln w="38100">
            <a:solidFill>
              <a:srgbClr val="472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1074BC-F61F-4210-AAA5-089275804161}"/>
              </a:ext>
            </a:extLst>
          </p:cNvPr>
          <p:cNvSpPr txBox="1"/>
          <p:nvPr/>
        </p:nvSpPr>
        <p:spPr>
          <a:xfrm>
            <a:off x="1168401" y="4892200"/>
            <a:ext cx="196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3C280D"/>
                </a:solidFill>
              </a:rPr>
              <a:t>amet</a:t>
            </a:r>
            <a:r>
              <a:rPr lang="en-US" altLang="ko-KR" sz="1200" b="0" dirty="0">
                <a:solidFill>
                  <a:srgbClr val="3C280D"/>
                </a:solidFill>
              </a:rPr>
              <a:t>, </a:t>
            </a:r>
            <a:r>
              <a:rPr lang="en-US" altLang="ko-KR" sz="1200" b="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elit</a:t>
            </a:r>
            <a:r>
              <a:rPr lang="en-US" altLang="ko-KR" sz="1200" b="0" dirty="0">
                <a:solidFill>
                  <a:srgbClr val="3C280D"/>
                </a:solidFill>
              </a:rPr>
              <a:t>, sed do </a:t>
            </a:r>
            <a:r>
              <a:rPr lang="en-US" altLang="ko-KR" sz="1200" b="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tempor</a:t>
            </a:r>
            <a:endParaRPr lang="ko-KR" altLang="en-US" sz="1200" b="0" dirty="0">
              <a:solidFill>
                <a:srgbClr val="3C280D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DEABED6-E509-4D17-A3AB-5207EF75B1FE}"/>
              </a:ext>
            </a:extLst>
          </p:cNvPr>
          <p:cNvSpPr/>
          <p:nvPr/>
        </p:nvSpPr>
        <p:spPr>
          <a:xfrm>
            <a:off x="1168400" y="4466723"/>
            <a:ext cx="196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0" dirty="0">
                <a:solidFill>
                  <a:srgbClr val="3C280D"/>
                </a:solidFill>
                <a:latin typeface="+mj-lt"/>
              </a:rPr>
              <a:t>WEEK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156AA0-4108-4324-A94D-D8E1E2C11542}"/>
              </a:ext>
            </a:extLst>
          </p:cNvPr>
          <p:cNvSpPr txBox="1"/>
          <p:nvPr/>
        </p:nvSpPr>
        <p:spPr>
          <a:xfrm>
            <a:off x="3797301" y="4892200"/>
            <a:ext cx="196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3C280D"/>
                </a:solidFill>
              </a:rPr>
              <a:t>amet</a:t>
            </a:r>
            <a:r>
              <a:rPr lang="en-US" altLang="ko-KR" sz="1200" b="0" dirty="0">
                <a:solidFill>
                  <a:srgbClr val="3C280D"/>
                </a:solidFill>
              </a:rPr>
              <a:t>, </a:t>
            </a:r>
            <a:r>
              <a:rPr lang="en-US" altLang="ko-KR" sz="1200" b="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elit</a:t>
            </a:r>
            <a:r>
              <a:rPr lang="en-US" altLang="ko-KR" sz="1200" b="0" dirty="0">
                <a:solidFill>
                  <a:srgbClr val="3C280D"/>
                </a:solidFill>
              </a:rPr>
              <a:t>, sed do </a:t>
            </a:r>
            <a:r>
              <a:rPr lang="en-US" altLang="ko-KR" sz="1200" b="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tempor</a:t>
            </a:r>
            <a:endParaRPr lang="ko-KR" altLang="en-US" sz="1200" b="0" dirty="0">
              <a:solidFill>
                <a:srgbClr val="3C280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4B83FDE-601D-473E-B31C-D542A5640513}"/>
              </a:ext>
            </a:extLst>
          </p:cNvPr>
          <p:cNvSpPr/>
          <p:nvPr/>
        </p:nvSpPr>
        <p:spPr>
          <a:xfrm>
            <a:off x="3797300" y="4466723"/>
            <a:ext cx="196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0" dirty="0">
                <a:solidFill>
                  <a:srgbClr val="3C280D"/>
                </a:solidFill>
                <a:latin typeface="+mj-lt"/>
              </a:rPr>
              <a:t>WEEK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40C65-3447-4F7D-861C-9B8B61EF2195}"/>
              </a:ext>
            </a:extLst>
          </p:cNvPr>
          <p:cNvSpPr txBox="1"/>
          <p:nvPr/>
        </p:nvSpPr>
        <p:spPr>
          <a:xfrm>
            <a:off x="6426201" y="4892200"/>
            <a:ext cx="196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3C280D"/>
                </a:solidFill>
              </a:rPr>
              <a:t>amet</a:t>
            </a:r>
            <a:r>
              <a:rPr lang="en-US" altLang="ko-KR" sz="1200" b="0" dirty="0">
                <a:solidFill>
                  <a:srgbClr val="3C280D"/>
                </a:solidFill>
              </a:rPr>
              <a:t>, </a:t>
            </a:r>
            <a:r>
              <a:rPr lang="en-US" altLang="ko-KR" sz="1200" b="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elit</a:t>
            </a:r>
            <a:r>
              <a:rPr lang="en-US" altLang="ko-KR" sz="1200" b="0" dirty="0">
                <a:solidFill>
                  <a:srgbClr val="3C280D"/>
                </a:solidFill>
              </a:rPr>
              <a:t>, sed do </a:t>
            </a:r>
            <a:r>
              <a:rPr lang="en-US" altLang="ko-KR" sz="1200" b="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tempor</a:t>
            </a:r>
            <a:endParaRPr lang="ko-KR" altLang="en-US" sz="1200" b="0" dirty="0">
              <a:solidFill>
                <a:srgbClr val="3C280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EDC0D1-7DBC-452B-B90D-763748B5B577}"/>
              </a:ext>
            </a:extLst>
          </p:cNvPr>
          <p:cNvSpPr/>
          <p:nvPr/>
        </p:nvSpPr>
        <p:spPr>
          <a:xfrm>
            <a:off x="6426200" y="4466723"/>
            <a:ext cx="196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0" dirty="0">
                <a:solidFill>
                  <a:srgbClr val="3C280D"/>
                </a:solidFill>
                <a:latin typeface="+mj-lt"/>
              </a:rPr>
              <a:t>WEEK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935211-B3BD-457C-B19F-329BBB2BE649}"/>
              </a:ext>
            </a:extLst>
          </p:cNvPr>
          <p:cNvSpPr txBox="1"/>
          <p:nvPr/>
        </p:nvSpPr>
        <p:spPr>
          <a:xfrm>
            <a:off x="9055100" y="4892200"/>
            <a:ext cx="196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3C280D"/>
                </a:solidFill>
              </a:rPr>
              <a:t>amet</a:t>
            </a:r>
            <a:r>
              <a:rPr lang="en-US" altLang="ko-KR" sz="1200" b="0" dirty="0">
                <a:solidFill>
                  <a:srgbClr val="3C280D"/>
                </a:solidFill>
              </a:rPr>
              <a:t>, </a:t>
            </a:r>
            <a:r>
              <a:rPr lang="en-US" altLang="ko-KR" sz="1200" b="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adipisicing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elit</a:t>
            </a:r>
            <a:r>
              <a:rPr lang="en-US" altLang="ko-KR" sz="1200" b="0" dirty="0">
                <a:solidFill>
                  <a:srgbClr val="3C280D"/>
                </a:solidFill>
              </a:rPr>
              <a:t>, sed do </a:t>
            </a:r>
            <a:r>
              <a:rPr lang="en-US" altLang="ko-KR" sz="1200" b="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b="0" dirty="0">
                <a:solidFill>
                  <a:srgbClr val="3C280D"/>
                </a:solidFill>
              </a:rPr>
              <a:t> </a:t>
            </a:r>
            <a:r>
              <a:rPr lang="en-US" altLang="ko-KR" sz="1200" b="0" dirty="0" err="1">
                <a:solidFill>
                  <a:srgbClr val="3C280D"/>
                </a:solidFill>
              </a:rPr>
              <a:t>tempor</a:t>
            </a:r>
            <a:endParaRPr lang="ko-KR" altLang="en-US" sz="1200" b="0" dirty="0">
              <a:solidFill>
                <a:srgbClr val="3C280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75AD039-7EC9-4708-972B-E68F70FB4770}"/>
              </a:ext>
            </a:extLst>
          </p:cNvPr>
          <p:cNvSpPr/>
          <p:nvPr/>
        </p:nvSpPr>
        <p:spPr>
          <a:xfrm>
            <a:off x="9055099" y="4466723"/>
            <a:ext cx="196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0" dirty="0">
                <a:solidFill>
                  <a:srgbClr val="3C280D"/>
                </a:solidFill>
                <a:latin typeface="+mj-lt"/>
              </a:rPr>
              <a:t>WEEK 4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E99CB68F-86A1-4D0E-9A3D-1E36955C605E}"/>
              </a:ext>
            </a:extLst>
          </p:cNvPr>
          <p:cNvSpPr/>
          <p:nvPr/>
        </p:nvSpPr>
        <p:spPr>
          <a:xfrm>
            <a:off x="2019300" y="3295650"/>
            <a:ext cx="266700" cy="266700"/>
          </a:xfrm>
          <a:prstGeom prst="ellipse">
            <a:avLst/>
          </a:prstGeom>
          <a:solidFill>
            <a:srgbClr val="F7F1E5"/>
          </a:solidFill>
          <a:ln w="63500" cap="flat">
            <a:solidFill>
              <a:srgbClr val="47200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E8FF62BC-22AD-47C0-9188-25AC63283439}"/>
              </a:ext>
            </a:extLst>
          </p:cNvPr>
          <p:cNvSpPr/>
          <p:nvPr/>
        </p:nvSpPr>
        <p:spPr>
          <a:xfrm>
            <a:off x="4648200" y="3295650"/>
            <a:ext cx="266700" cy="266700"/>
          </a:xfrm>
          <a:prstGeom prst="ellipse">
            <a:avLst/>
          </a:prstGeom>
          <a:solidFill>
            <a:srgbClr val="F7F1E5"/>
          </a:solidFill>
          <a:ln w="63500" cap="flat">
            <a:solidFill>
              <a:srgbClr val="47200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006001D-A02D-40CF-9406-528798A7D686}"/>
              </a:ext>
            </a:extLst>
          </p:cNvPr>
          <p:cNvSpPr/>
          <p:nvPr/>
        </p:nvSpPr>
        <p:spPr>
          <a:xfrm>
            <a:off x="7277100" y="3295650"/>
            <a:ext cx="266700" cy="266700"/>
          </a:xfrm>
          <a:prstGeom prst="ellipse">
            <a:avLst/>
          </a:prstGeom>
          <a:solidFill>
            <a:srgbClr val="F7F1E5"/>
          </a:solidFill>
          <a:ln w="63500" cap="flat">
            <a:solidFill>
              <a:srgbClr val="47200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678A4B6-0009-406E-ACDD-C763C0F9AA3D}"/>
              </a:ext>
            </a:extLst>
          </p:cNvPr>
          <p:cNvSpPr/>
          <p:nvPr/>
        </p:nvSpPr>
        <p:spPr>
          <a:xfrm>
            <a:off x="9906000" y="3295650"/>
            <a:ext cx="266700" cy="266700"/>
          </a:xfrm>
          <a:prstGeom prst="ellipse">
            <a:avLst/>
          </a:prstGeom>
          <a:solidFill>
            <a:srgbClr val="F7F1E5"/>
          </a:solidFill>
          <a:ln w="63500" cap="flat">
            <a:solidFill>
              <a:srgbClr val="47200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C2D768-6F91-4EC7-84C1-BA5C2F49117F}"/>
              </a:ext>
            </a:extLst>
          </p:cNvPr>
          <p:cNvSpPr txBox="1"/>
          <p:nvPr/>
        </p:nvSpPr>
        <p:spPr>
          <a:xfrm>
            <a:off x="2603945" y="1309231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C280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3C280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73CF58-C483-4EB1-A617-856C15DF59BE}"/>
              </a:ext>
            </a:extLst>
          </p:cNvPr>
          <p:cNvSpPr txBox="1"/>
          <p:nvPr/>
        </p:nvSpPr>
        <p:spPr>
          <a:xfrm>
            <a:off x="2603945" y="1841262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C280D"/>
                </a:solidFill>
              </a:rPr>
              <a:t>amet</a:t>
            </a:r>
            <a:r>
              <a:rPr lang="en-US" altLang="ko-KR" sz="1600" dirty="0">
                <a:solidFill>
                  <a:srgbClr val="3C280D"/>
                </a:solidFill>
              </a:rPr>
              <a:t>, </a:t>
            </a:r>
            <a:r>
              <a:rPr lang="en-US" altLang="ko-KR" sz="16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adipisicing</a:t>
            </a:r>
            <a:r>
              <a:rPr lang="en-US" altLang="ko-KR" sz="1600" dirty="0">
                <a:solidFill>
                  <a:srgbClr val="3C280D"/>
                </a:solidFill>
              </a:rPr>
              <a:t> </a:t>
            </a:r>
            <a:r>
              <a:rPr lang="en-US" altLang="ko-KR" sz="1600" dirty="0" err="1">
                <a:solidFill>
                  <a:srgbClr val="3C280D"/>
                </a:solidFill>
              </a:rPr>
              <a:t>elit</a:t>
            </a:r>
            <a:r>
              <a:rPr lang="en-US" altLang="ko-KR" sz="1600" dirty="0">
                <a:solidFill>
                  <a:srgbClr val="3C280D"/>
                </a:solidFill>
              </a:rPr>
              <a:t>.</a:t>
            </a:r>
            <a:endParaRPr lang="ko-KR" altLang="en-US" sz="1600" dirty="0">
              <a:solidFill>
                <a:srgbClr val="3C28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3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DB9EDE8-7409-40BC-931B-5F1DE1C3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1473" y="371475"/>
            <a:ext cx="5724527" cy="6115050"/>
          </a:xfrm>
        </p:spPr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5C948B4-F87F-4625-89D2-BDEB9FEB2CA6}"/>
              </a:ext>
            </a:extLst>
          </p:cNvPr>
          <p:cNvCxnSpPr>
            <a:cxnSpLocks/>
          </p:cNvCxnSpPr>
          <p:nvPr/>
        </p:nvCxnSpPr>
        <p:spPr>
          <a:xfrm>
            <a:off x="7185211" y="0"/>
            <a:ext cx="0" cy="6858000"/>
          </a:xfrm>
          <a:prstGeom prst="line">
            <a:avLst/>
          </a:prstGeom>
          <a:ln>
            <a:solidFill>
              <a:srgbClr val="472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>
            <a:extLst>
              <a:ext uri="{FF2B5EF4-FFF2-40B4-BE49-F238E27FC236}">
                <a16:creationId xmlns:a16="http://schemas.microsoft.com/office/drawing/2014/main" id="{3F6A168F-30BE-4604-BD9F-39186B6993ED}"/>
              </a:ext>
            </a:extLst>
          </p:cNvPr>
          <p:cNvSpPr/>
          <p:nvPr/>
        </p:nvSpPr>
        <p:spPr>
          <a:xfrm>
            <a:off x="6696549" y="1271602"/>
            <a:ext cx="977324" cy="977324"/>
          </a:xfrm>
          <a:prstGeom prst="ellipse">
            <a:avLst/>
          </a:prstGeom>
          <a:solidFill>
            <a:srgbClr val="4720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D9715E-ACE3-4CB0-8E56-2C02E1675714}"/>
              </a:ext>
            </a:extLst>
          </p:cNvPr>
          <p:cNvSpPr txBox="1"/>
          <p:nvPr/>
        </p:nvSpPr>
        <p:spPr>
          <a:xfrm>
            <a:off x="8162535" y="1736478"/>
            <a:ext cx="3657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en-US" altLang="ko-KR" sz="1400" dirty="0">
              <a:solidFill>
                <a:srgbClr val="3C280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E1B9266-6328-4368-BCEC-37ADB4925BB8}"/>
              </a:ext>
            </a:extLst>
          </p:cNvPr>
          <p:cNvSpPr/>
          <p:nvPr/>
        </p:nvSpPr>
        <p:spPr>
          <a:xfrm>
            <a:off x="8162533" y="1389211"/>
            <a:ext cx="36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D65CF0D-A168-4F5C-A58A-8F5C94AF9FE1}"/>
              </a:ext>
            </a:extLst>
          </p:cNvPr>
          <p:cNvSpPr/>
          <p:nvPr/>
        </p:nvSpPr>
        <p:spPr>
          <a:xfrm>
            <a:off x="6696549" y="2940338"/>
            <a:ext cx="977324" cy="977324"/>
          </a:xfrm>
          <a:prstGeom prst="ellipse">
            <a:avLst/>
          </a:prstGeom>
          <a:solidFill>
            <a:srgbClr val="4720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0337BA-59E4-40FE-B9CA-8DEAC3A9A956}"/>
              </a:ext>
            </a:extLst>
          </p:cNvPr>
          <p:cNvSpPr txBox="1"/>
          <p:nvPr/>
        </p:nvSpPr>
        <p:spPr>
          <a:xfrm>
            <a:off x="8162535" y="3405976"/>
            <a:ext cx="3657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en-US" altLang="ko-KR" sz="1400" dirty="0">
              <a:solidFill>
                <a:srgbClr val="3C280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A358A96-2E46-4952-9C6C-934458F72F15}"/>
              </a:ext>
            </a:extLst>
          </p:cNvPr>
          <p:cNvSpPr/>
          <p:nvPr/>
        </p:nvSpPr>
        <p:spPr>
          <a:xfrm>
            <a:off x="8162533" y="3058709"/>
            <a:ext cx="36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BFE1C0EE-0D37-4B11-8A53-BC37D92133BA}"/>
              </a:ext>
            </a:extLst>
          </p:cNvPr>
          <p:cNvSpPr/>
          <p:nvPr/>
        </p:nvSpPr>
        <p:spPr>
          <a:xfrm>
            <a:off x="6696549" y="4609074"/>
            <a:ext cx="977324" cy="977324"/>
          </a:xfrm>
          <a:prstGeom prst="ellipse">
            <a:avLst/>
          </a:prstGeom>
          <a:solidFill>
            <a:srgbClr val="4720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1AF79-CF9A-4BC3-AFAA-BB14A1E4B3DC}"/>
              </a:ext>
            </a:extLst>
          </p:cNvPr>
          <p:cNvSpPr txBox="1"/>
          <p:nvPr/>
        </p:nvSpPr>
        <p:spPr>
          <a:xfrm>
            <a:off x="8162535" y="5075474"/>
            <a:ext cx="3657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C280D"/>
                </a:solidFill>
              </a:rPr>
              <a:t>amet</a:t>
            </a:r>
            <a:r>
              <a:rPr lang="en-US" altLang="ko-KR" sz="1400" dirty="0">
                <a:solidFill>
                  <a:srgbClr val="3C280D"/>
                </a:solidFill>
              </a:rPr>
              <a:t>, </a:t>
            </a:r>
            <a:r>
              <a:rPr lang="en-US" altLang="ko-KR" sz="14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adipiscing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elit</a:t>
            </a:r>
            <a:r>
              <a:rPr lang="en-US" altLang="ko-KR" sz="1400" dirty="0">
                <a:solidFill>
                  <a:srgbClr val="3C280D"/>
                </a:solidFill>
              </a:rPr>
              <a:t>, sed do </a:t>
            </a:r>
            <a:r>
              <a:rPr lang="en-US" altLang="ko-KR" sz="1400" dirty="0" err="1">
                <a:solidFill>
                  <a:srgbClr val="3C280D"/>
                </a:solidFill>
              </a:rPr>
              <a:t>eiusmod</a:t>
            </a:r>
            <a:r>
              <a:rPr lang="en-US" altLang="ko-KR" sz="1400" dirty="0">
                <a:solidFill>
                  <a:srgbClr val="3C280D"/>
                </a:solidFill>
              </a:rPr>
              <a:t> </a:t>
            </a:r>
            <a:r>
              <a:rPr lang="en-US" altLang="ko-KR" sz="1400" dirty="0" err="1">
                <a:solidFill>
                  <a:srgbClr val="3C280D"/>
                </a:solidFill>
              </a:rPr>
              <a:t>tempor</a:t>
            </a:r>
            <a:endParaRPr lang="en-US" altLang="ko-KR" sz="1400" dirty="0">
              <a:solidFill>
                <a:srgbClr val="3C280D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B918A29-81A5-4C41-BBE1-DFCB466B7296}"/>
              </a:ext>
            </a:extLst>
          </p:cNvPr>
          <p:cNvSpPr/>
          <p:nvPr/>
        </p:nvSpPr>
        <p:spPr>
          <a:xfrm>
            <a:off x="8162533" y="4728207"/>
            <a:ext cx="365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C280D"/>
                </a:solidFill>
              </a:rPr>
              <a:t>Lorem ipsum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727C9F8-3E7A-4D46-B05D-4A7BE3A178C9}"/>
              </a:ext>
            </a:extLst>
          </p:cNvPr>
          <p:cNvGrpSpPr/>
          <p:nvPr/>
        </p:nvGrpSpPr>
        <p:grpSpPr>
          <a:xfrm>
            <a:off x="6948666" y="1487819"/>
            <a:ext cx="473088" cy="473088"/>
            <a:chOff x="3448898" y="892918"/>
            <a:chExt cx="390525" cy="390525"/>
          </a:xfrm>
          <a:solidFill>
            <a:srgbClr val="F7F1E5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FD53DB4-075C-4883-8E3E-4B7C335D9F2F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82560F8-D50E-4538-AA45-3D27F2B02CB5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B6537B0-AD86-49FC-8D69-CCF91395B970}"/>
              </a:ext>
            </a:extLst>
          </p:cNvPr>
          <p:cNvGrpSpPr/>
          <p:nvPr/>
        </p:nvGrpSpPr>
        <p:grpSpPr>
          <a:xfrm>
            <a:off x="6948666" y="4890038"/>
            <a:ext cx="473088" cy="415394"/>
            <a:chOff x="7470734" y="2256758"/>
            <a:chExt cx="390525" cy="342900"/>
          </a:xfrm>
          <a:solidFill>
            <a:srgbClr val="F7F1E5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492AAF7-A0CB-4F1F-9A59-C9BC1C9E11F3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2B4BABF-4FE2-406B-A093-76B307E6BAA1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D63BDED-C641-4C6A-86D7-7F58CA8139A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54BA248-3FD6-4FF5-996E-8352BD11B8D9}"/>
              </a:ext>
            </a:extLst>
          </p:cNvPr>
          <p:cNvGrpSpPr/>
          <p:nvPr/>
        </p:nvGrpSpPr>
        <p:grpSpPr>
          <a:xfrm>
            <a:off x="6948666" y="3234747"/>
            <a:ext cx="465242" cy="361278"/>
            <a:chOff x="4112600" y="931068"/>
            <a:chExt cx="384048" cy="298228"/>
          </a:xfrm>
          <a:solidFill>
            <a:srgbClr val="F7F1E5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F0BD9BD-4F02-4CA5-8F68-4F3FF331A86E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D46033E-B518-4176-B06C-C9CFA8917482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A109790-AC03-47A2-9EB2-C120FD1F15BD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D0F5278-A010-4265-AF1E-88D19770655C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7C2BABD-7C3B-4F8C-B95F-2FFA95CFA8EF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8BFCBD6-AE9F-4CED-A52C-16734C3D9622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561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3163E26-0D34-48AC-B70C-30D538412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811CE19-B8BD-46E3-9F1A-1335859A69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E868740-D77B-4113-9263-29A7A9990E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0E4685A-DCE6-4EB7-A0DA-B212F08947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54AAA74-9E95-415E-BCB2-66D4C76C4BE2}"/>
              </a:ext>
            </a:extLst>
          </p:cNvPr>
          <p:cNvSpPr/>
          <p:nvPr/>
        </p:nvSpPr>
        <p:spPr>
          <a:xfrm>
            <a:off x="3416298" y="2120900"/>
            <a:ext cx="5359402" cy="2616200"/>
          </a:xfrm>
          <a:prstGeom prst="rect">
            <a:avLst/>
          </a:prstGeom>
          <a:solidFill>
            <a:srgbClr val="F7F1E5">
              <a:alpha val="9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46583B-2CC3-47FF-A3F0-2B42CB274A76}"/>
              </a:ext>
            </a:extLst>
          </p:cNvPr>
          <p:cNvSpPr txBox="1"/>
          <p:nvPr/>
        </p:nvSpPr>
        <p:spPr>
          <a:xfrm>
            <a:off x="3898897" y="3000248"/>
            <a:ext cx="4394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C280D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3C280D"/>
                </a:solidFill>
                <a:latin typeface="+mj-lt"/>
              </a:rPr>
              <a:t>amet</a:t>
            </a:r>
            <a:endParaRPr lang="en-US" altLang="ko-KR" dirty="0">
              <a:solidFill>
                <a:srgbClr val="3C280D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B933DD-9DD9-492A-9BAF-16E378BF3138}"/>
              </a:ext>
            </a:extLst>
          </p:cNvPr>
          <p:cNvSpPr txBox="1"/>
          <p:nvPr/>
        </p:nvSpPr>
        <p:spPr>
          <a:xfrm>
            <a:off x="3898898" y="3396087"/>
            <a:ext cx="4394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3C28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C280D"/>
                </a:solidFill>
              </a:rPr>
              <a:t>amet</a:t>
            </a:r>
            <a:r>
              <a:rPr lang="en-US" altLang="ko-KR" sz="1200" dirty="0">
                <a:solidFill>
                  <a:srgbClr val="3C280D"/>
                </a:solidFill>
              </a:rPr>
              <a:t>, </a:t>
            </a:r>
            <a:r>
              <a:rPr lang="en-US" altLang="ko-KR" sz="1200" dirty="0" err="1">
                <a:solidFill>
                  <a:srgbClr val="3C280D"/>
                </a:solidFill>
              </a:rPr>
              <a:t>consectetur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adipiscing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elit</a:t>
            </a:r>
            <a:r>
              <a:rPr lang="en-US" altLang="ko-KR" sz="1200" dirty="0">
                <a:solidFill>
                  <a:srgbClr val="3C280D"/>
                </a:solidFill>
              </a:rPr>
              <a:t>, sed do </a:t>
            </a:r>
            <a:r>
              <a:rPr lang="en-US" altLang="ko-KR" sz="1200" dirty="0" err="1">
                <a:solidFill>
                  <a:srgbClr val="3C280D"/>
                </a:solidFill>
              </a:rPr>
              <a:t>eiusmod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tempor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incididunt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ut</a:t>
            </a:r>
            <a:r>
              <a:rPr lang="en-US" altLang="ko-KR" sz="1200" dirty="0">
                <a:solidFill>
                  <a:srgbClr val="3C280D"/>
                </a:solidFill>
              </a:rPr>
              <a:t> </a:t>
            </a:r>
            <a:r>
              <a:rPr lang="en-US" altLang="ko-KR" sz="1200" dirty="0" err="1">
                <a:solidFill>
                  <a:srgbClr val="3C280D"/>
                </a:solidFill>
              </a:rPr>
              <a:t>labore</a:t>
            </a:r>
            <a:r>
              <a:rPr lang="en-US" altLang="ko-KR" sz="1200" dirty="0">
                <a:solidFill>
                  <a:srgbClr val="3C28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C280D"/>
                </a:solidFill>
              </a:rPr>
              <a:t>aliqua</a:t>
            </a:r>
            <a:r>
              <a:rPr lang="en-US" altLang="ko-KR" sz="1200" dirty="0">
                <a:solidFill>
                  <a:srgbClr val="3C280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388402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1216</Words>
  <Application>Microsoft Office PowerPoint</Application>
  <PresentationFormat>와이드스크린</PresentationFormat>
  <Paragraphs>135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 Light</vt:lpstr>
      <vt:lpstr>Elephant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183</cp:revision>
  <dcterms:created xsi:type="dcterms:W3CDTF">2019-04-06T05:20:47Z</dcterms:created>
  <dcterms:modified xsi:type="dcterms:W3CDTF">2019-12-13T08:07:59Z</dcterms:modified>
</cp:coreProperties>
</file>