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467" r:id="rId2"/>
    <p:sldId id="314" r:id="rId3"/>
    <p:sldId id="472" r:id="rId4"/>
    <p:sldId id="449" r:id="rId5"/>
    <p:sldId id="450" r:id="rId6"/>
    <p:sldId id="451" r:id="rId7"/>
    <p:sldId id="453" r:id="rId8"/>
    <p:sldId id="473" r:id="rId9"/>
    <p:sldId id="476" r:id="rId10"/>
    <p:sldId id="475" r:id="rId11"/>
    <p:sldId id="474" r:id="rId12"/>
    <p:sldId id="477" r:id="rId13"/>
    <p:sldId id="478" r:id="rId14"/>
    <p:sldId id="482" r:id="rId15"/>
    <p:sldId id="479" r:id="rId16"/>
    <p:sldId id="480" r:id="rId17"/>
    <p:sldId id="481" r:id="rId18"/>
    <p:sldId id="292" r:id="rId19"/>
    <p:sldId id="287" r:id="rId20"/>
    <p:sldId id="288" r:id="rId21"/>
    <p:sldId id="485" r:id="rId22"/>
    <p:sldId id="486" r:id="rId23"/>
    <p:sldId id="291" r:id="rId24"/>
    <p:sldId id="294" r:id="rId25"/>
    <p:sldId id="471" r:id="rId26"/>
    <p:sldId id="295" r:id="rId27"/>
    <p:sldId id="487" r:id="rId28"/>
    <p:sldId id="447" r:id="rId29"/>
  </p:sldIdLst>
  <p:sldSz cx="12192000" cy="6858000"/>
  <p:notesSz cx="6858000" cy="9144000"/>
  <p:embeddedFontLst>
    <p:embeddedFont>
      <p:font typeface="Nunito Black" pitchFamily="2" charset="0"/>
      <p:bold r:id="rId31"/>
      <p:boldItalic r:id="rId32"/>
    </p:embeddedFont>
    <p:embeddedFont>
      <p:font typeface="Nunito ExtraLight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3030"/>
    <a:srgbClr val="56D9A3"/>
    <a:srgbClr val="FD9CAA"/>
    <a:srgbClr val="B1F1D4"/>
    <a:srgbClr val="FFE1E5"/>
    <a:srgbClr val="FFCE00"/>
    <a:srgbClr val="E1323E"/>
    <a:srgbClr val="E03042"/>
    <a:srgbClr val="EC4025"/>
    <a:srgbClr val="F34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6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2021-12-14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43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5.svg"/><Relationship Id="rId4" Type="http://schemas.openxmlformats.org/officeDocument/2006/relationships/image" Target="../media/image2.svg"/><Relationship Id="rId9" Type="http://schemas.openxmlformats.org/officeDocument/2006/relationships/image" Target="../media/image34.png"/><Relationship Id="rId14" Type="http://schemas.openxmlformats.org/officeDocument/2006/relationships/image" Target="../media/image21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4.png"/><Relationship Id="rId3" Type="http://schemas.openxmlformats.org/officeDocument/2006/relationships/image" Target="../media/image4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1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30.png"/><Relationship Id="rId5" Type="http://schemas.openxmlformats.org/officeDocument/2006/relationships/image" Target="../media/image1.png"/><Relationship Id="rId10" Type="http://schemas.openxmlformats.org/officeDocument/2006/relationships/image" Target="../media/image45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44.png"/><Relationship Id="rId14" Type="http://schemas.openxmlformats.org/officeDocument/2006/relationships/image" Target="../media/image25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0.png"/><Relationship Id="rId3" Type="http://schemas.openxmlformats.org/officeDocument/2006/relationships/image" Target="../media/image6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6.png"/><Relationship Id="rId5" Type="http://schemas.openxmlformats.org/officeDocument/2006/relationships/image" Target="../media/image1.png"/><Relationship Id="rId10" Type="http://schemas.openxmlformats.org/officeDocument/2006/relationships/image" Target="../media/image35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4.png"/><Relationship Id="rId14" Type="http://schemas.openxmlformats.org/officeDocument/2006/relationships/image" Target="../media/image21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47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5.svg"/><Relationship Id="rId4" Type="http://schemas.openxmlformats.org/officeDocument/2006/relationships/image" Target="../media/image2.svg"/><Relationship Id="rId9" Type="http://schemas.openxmlformats.org/officeDocument/2006/relationships/image" Target="../media/image34.png"/><Relationship Id="rId14" Type="http://schemas.openxmlformats.org/officeDocument/2006/relationships/image" Target="../media/image8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40.png"/><Relationship Id="rId3" Type="http://schemas.openxmlformats.org/officeDocument/2006/relationships/image" Target="../media/image6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5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4.png"/><Relationship Id="rId5" Type="http://schemas.openxmlformats.org/officeDocument/2006/relationships/image" Target="../media/image1.png"/><Relationship Id="rId10" Type="http://schemas.openxmlformats.org/officeDocument/2006/relationships/image" Target="../media/image13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.png"/><Relationship Id="rId14" Type="http://schemas.openxmlformats.org/officeDocument/2006/relationships/image" Target="../media/image41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12" Type="http://schemas.openxmlformats.org/officeDocument/2006/relationships/image" Target="../media/image37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8.png"/><Relationship Id="rId10" Type="http://schemas.openxmlformats.org/officeDocument/2006/relationships/image" Target="../media/image27.svg"/><Relationship Id="rId4" Type="http://schemas.openxmlformats.org/officeDocument/2006/relationships/image" Target="../media/image2.svg"/><Relationship Id="rId9" Type="http://schemas.openxmlformats.org/officeDocument/2006/relationships/image" Target="../media/image26.png"/><Relationship Id="rId14" Type="http://schemas.openxmlformats.org/officeDocument/2006/relationships/image" Target="../media/image17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46.png"/><Relationship Id="rId3" Type="http://schemas.openxmlformats.org/officeDocument/2006/relationships/image" Target="../media/image12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9.svg"/><Relationship Id="rId2" Type="http://schemas.openxmlformats.org/officeDocument/2006/relationships/image" Target="../media/image11.png"/><Relationship Id="rId16" Type="http://schemas.openxmlformats.org/officeDocument/2006/relationships/image" Target="../media/image2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8.png"/><Relationship Id="rId5" Type="http://schemas.openxmlformats.org/officeDocument/2006/relationships/image" Target="../media/image1.png"/><Relationship Id="rId15" Type="http://schemas.openxmlformats.org/officeDocument/2006/relationships/image" Target="../media/image20.png"/><Relationship Id="rId10" Type="http://schemas.openxmlformats.org/officeDocument/2006/relationships/image" Target="../media/image35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4.png"/><Relationship Id="rId14" Type="http://schemas.openxmlformats.org/officeDocument/2006/relationships/image" Target="../media/image47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7.svg"/><Relationship Id="rId4" Type="http://schemas.openxmlformats.org/officeDocument/2006/relationships/image" Target="../media/image2.svg"/><Relationship Id="rId9" Type="http://schemas.openxmlformats.org/officeDocument/2006/relationships/image" Target="../media/image26.png"/><Relationship Id="rId14" Type="http://schemas.openxmlformats.org/officeDocument/2006/relationships/image" Target="../media/image8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1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svg"/><Relationship Id="rId4" Type="http://schemas.openxmlformats.org/officeDocument/2006/relationships/image" Target="../media/image2.svg"/><Relationship Id="rId9" Type="http://schemas.openxmlformats.org/officeDocument/2006/relationships/image" Target="../media/image3.png"/><Relationship Id="rId14" Type="http://schemas.openxmlformats.org/officeDocument/2006/relationships/image" Target="../media/image21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52.png"/><Relationship Id="rId3" Type="http://schemas.openxmlformats.org/officeDocument/2006/relationships/image" Target="../media/image51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7.sv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36.png"/><Relationship Id="rId5" Type="http://schemas.openxmlformats.org/officeDocument/2006/relationships/image" Target="../media/image1.png"/><Relationship Id="rId10" Type="http://schemas.openxmlformats.org/officeDocument/2006/relationships/image" Target="../media/image27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6.png"/><Relationship Id="rId14" Type="http://schemas.openxmlformats.org/officeDocument/2006/relationships/image" Target="../media/image5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8.png"/><Relationship Id="rId10" Type="http://schemas.openxmlformats.org/officeDocument/2006/relationships/image" Target="../media/image13.svg"/><Relationship Id="rId4" Type="http://schemas.openxmlformats.org/officeDocument/2006/relationships/image" Target="../media/image2.svg"/><Relationship Id="rId9" Type="http://schemas.openxmlformats.org/officeDocument/2006/relationships/image" Target="../media/image3.png"/><Relationship Id="rId14" Type="http://schemas.openxmlformats.org/officeDocument/2006/relationships/image" Target="../media/image17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4.png"/><Relationship Id="rId3" Type="http://schemas.openxmlformats.org/officeDocument/2006/relationships/image" Target="../media/image55.svg"/><Relationship Id="rId7" Type="http://schemas.openxmlformats.org/officeDocument/2006/relationships/image" Target="../media/image1.png"/><Relationship Id="rId12" Type="http://schemas.openxmlformats.org/officeDocument/2006/relationships/image" Target="../media/image31.sv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30.png"/><Relationship Id="rId5" Type="http://schemas.openxmlformats.org/officeDocument/2006/relationships/image" Target="../media/image13.sv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4.png"/><Relationship Id="rId18" Type="http://schemas.openxmlformats.org/officeDocument/2006/relationships/image" Target="../media/image19.svg"/><Relationship Id="rId3" Type="http://schemas.openxmlformats.org/officeDocument/2006/relationships/image" Target="../media/image6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23.svg"/><Relationship Id="rId17" Type="http://schemas.openxmlformats.org/officeDocument/2006/relationships/image" Target="../media/image18.png"/><Relationship Id="rId2" Type="http://schemas.openxmlformats.org/officeDocument/2006/relationships/image" Target="../media/image5.png"/><Relationship Id="rId16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10" Type="http://schemas.openxmlformats.org/officeDocument/2006/relationships/image" Target="../media/image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.png"/><Relationship Id="rId14" Type="http://schemas.openxmlformats.org/officeDocument/2006/relationships/image" Target="../media/image25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28.png"/><Relationship Id="rId1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5.svg"/><Relationship Id="rId1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8.png"/><Relationship Id="rId10" Type="http://schemas.openxmlformats.org/officeDocument/2006/relationships/image" Target="../media/image27.svg"/><Relationship Id="rId4" Type="http://schemas.openxmlformats.org/officeDocument/2006/relationships/image" Target="../media/image2.svg"/><Relationship Id="rId9" Type="http://schemas.openxmlformats.org/officeDocument/2006/relationships/image" Target="../media/image26.png"/><Relationship Id="rId14" Type="http://schemas.openxmlformats.org/officeDocument/2006/relationships/image" Target="../media/image29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31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Relationship Id="rId14" Type="http://schemas.openxmlformats.org/officeDocument/2006/relationships/image" Target="../media/image3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38.png"/><Relationship Id="rId3" Type="http://schemas.openxmlformats.org/officeDocument/2006/relationships/image" Target="../media/image6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36.png"/><Relationship Id="rId5" Type="http://schemas.openxmlformats.org/officeDocument/2006/relationships/image" Target="../media/image1.png"/><Relationship Id="rId10" Type="http://schemas.openxmlformats.org/officeDocument/2006/relationships/image" Target="../media/image35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4.png"/><Relationship Id="rId14" Type="http://schemas.openxmlformats.org/officeDocument/2006/relationships/image" Target="../media/image39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33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41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36.png"/><Relationship Id="rId3" Type="http://schemas.openxmlformats.org/officeDocument/2006/relationships/image" Target="../media/image12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4.png"/><Relationship Id="rId5" Type="http://schemas.openxmlformats.org/officeDocument/2006/relationships/image" Target="../media/image1.png"/><Relationship Id="rId10" Type="http://schemas.openxmlformats.org/officeDocument/2006/relationships/image" Target="../media/image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.png"/><Relationship Id="rId14" Type="http://schemas.openxmlformats.org/officeDocument/2006/relationships/image" Target="../media/image37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12" Type="http://schemas.openxmlformats.org/officeDocument/2006/relationships/image" Target="../media/image17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41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4A74039-8D8B-4C9D-B416-35ED188E81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0CDFE0D9-9CF4-45A5-917C-35E2E7C255D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8F4480E-F51B-4CAC-942C-ADD3DF8D8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1875" r="21875"/>
          <a:stretch/>
        </p:blipFill>
        <p:spPr>
          <a:xfrm rot="5400000">
            <a:off x="-1239080" y="2079363"/>
            <a:ext cx="6858000" cy="2699277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1D17482-693B-4D4B-9B6F-D4DD0F30AC6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30719" y="1094636"/>
            <a:ext cx="4668730" cy="4668730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E3D7CFDF-CD53-430E-AE6C-356F5FDC52D4}"/>
              </a:ext>
            </a:extLst>
          </p:cNvPr>
          <p:cNvSpPr/>
          <p:nvPr userDrawn="1"/>
        </p:nvSpPr>
        <p:spPr>
          <a:xfrm>
            <a:off x="0" y="0"/>
            <a:ext cx="2256817" cy="6858000"/>
          </a:xfrm>
          <a:prstGeom prst="rect">
            <a:avLst/>
          </a:prstGeom>
          <a:solidFill>
            <a:srgbClr val="56D9A3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그림 개체 틀 4">
            <a:extLst>
              <a:ext uri="{FF2B5EF4-FFF2-40B4-BE49-F238E27FC236}">
                <a16:creationId xmlns:a16="http://schemas.microsoft.com/office/drawing/2014/main" id="{19BE0662-F96C-4967-8A2D-3396DFEE981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92551" y="1371599"/>
            <a:ext cx="4123891" cy="4123891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5E709840-F676-42BF-83CF-F6A52599B56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72090" y="515853"/>
            <a:ext cx="1157566" cy="115756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5049ADC-5895-43AF-8EA3-92115CBFF76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5767" y="5452171"/>
            <a:ext cx="713568" cy="62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3646" b="81775"/>
          <a:stretch/>
        </p:blipFill>
        <p:spPr>
          <a:xfrm>
            <a:off x="6540500" y="6318000"/>
            <a:ext cx="5651500" cy="540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" r="46354" b="68346"/>
          <a:stretch/>
        </p:blipFill>
        <p:spPr>
          <a:xfrm>
            <a:off x="0" y="6003599"/>
            <a:ext cx="6540500" cy="85440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53DD786-A24D-40F7-9533-84177D1DC8E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614" y="5533396"/>
            <a:ext cx="1157566" cy="115756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921C8647-A2C4-4AA7-86C7-9574CE2E6F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" r="46354" b="68346"/>
          <a:stretch/>
        </p:blipFill>
        <p:spPr>
          <a:xfrm flipH="1" flipV="1">
            <a:off x="5651500" y="0"/>
            <a:ext cx="6540500" cy="85440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FA7CD02-D57F-4F4B-B208-FA8583A1DD6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840185" y="0"/>
            <a:ext cx="1351815" cy="135181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67D65AA-32F9-4360-99E3-8D73B700E8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3646" b="81775"/>
          <a:stretch/>
        </p:blipFill>
        <p:spPr>
          <a:xfrm flipH="1" flipV="1">
            <a:off x="0" y="0"/>
            <a:ext cx="56515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829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4AF0221-C97D-48BE-8F5B-F499F782EACB}"/>
              </a:ext>
            </a:extLst>
          </p:cNvPr>
          <p:cNvSpPr/>
          <p:nvPr userDrawn="1"/>
        </p:nvSpPr>
        <p:spPr>
          <a:xfrm>
            <a:off x="0" y="1765300"/>
            <a:ext cx="12192000" cy="5092700"/>
          </a:xfrm>
          <a:prstGeom prst="rect">
            <a:avLst/>
          </a:prstGeom>
          <a:solidFill>
            <a:srgbClr val="56D9A3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2699277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1947502"/>
            <a:ext cx="12192000" cy="296299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4A44578E-AB25-46E9-92A6-D97A2B88BB0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11535" y="370233"/>
            <a:ext cx="2691738" cy="44796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AC93C1A-F529-4067-A619-0561C6C3EC5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8882" y="5942569"/>
            <a:ext cx="1641207" cy="84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072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:a16="http://schemas.microsoft.com/office/drawing/2014/main" id="{993A63DC-9E01-4686-9480-60B117BA56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40000"/>
            <a:ext cx="4067175" cy="406717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A954ECCD-EBA8-4447-9695-8FB99DB534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4825" y="540000"/>
            <a:ext cx="4067175" cy="4067175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61158"/>
          <a:stretch/>
        </p:blipFill>
        <p:spPr>
          <a:xfrm>
            <a:off x="0" y="5809535"/>
            <a:ext cx="12192000" cy="1048465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453DD786-A24D-40F7-9533-84177D1DC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402"/>
          <a:stretch/>
        </p:blipFill>
        <p:spPr>
          <a:xfrm>
            <a:off x="11073817" y="109713"/>
            <a:ext cx="1118183" cy="115756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FA7CD02-D57F-4F4B-B208-FA8583A1DD6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91495" y="5506185"/>
            <a:ext cx="1351815" cy="135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041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12192000" cy="296299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69759"/>
          <a:stretch/>
        </p:blipFill>
        <p:spPr>
          <a:xfrm>
            <a:off x="0" y="6041698"/>
            <a:ext cx="12192000" cy="816302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71BB290-0BBE-49AD-8BF6-66BAE347AA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29377"/>
          <a:stretch/>
        </p:blipFill>
        <p:spPr>
          <a:xfrm>
            <a:off x="182616" y="5903305"/>
            <a:ext cx="1351815" cy="95469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68D54F3-4A00-4158-B622-A530A40C2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402"/>
          <a:stretch/>
        </p:blipFill>
        <p:spPr>
          <a:xfrm flipH="1">
            <a:off x="11073818" y="0"/>
            <a:ext cx="1118182" cy="115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9017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id="{A956A083-DE01-45EF-97D2-14EE2F38CA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3909"/>
          <a:stretch/>
        </p:blipFill>
        <p:spPr>
          <a:xfrm flipV="1">
            <a:off x="4062413" y="5390105"/>
            <a:ext cx="4067175" cy="1467895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93A63DC-9E01-4686-9480-60B117BA5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3909"/>
          <a:stretch/>
        </p:blipFill>
        <p:spPr>
          <a:xfrm>
            <a:off x="4062413" y="0"/>
            <a:ext cx="4067175" cy="1467895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711C94B1-5432-4E79-9D41-79D0F05682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875" r="21875" b="71322"/>
          <a:stretch/>
        </p:blipFill>
        <p:spPr>
          <a:xfrm rot="5400000">
            <a:off x="-3041951" y="3041953"/>
            <a:ext cx="6858000" cy="77409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DEF3DDD-510B-4B80-A993-C951373EB0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875" r="21875" b="71322"/>
          <a:stretch/>
        </p:blipFill>
        <p:spPr>
          <a:xfrm rot="16200000" flipH="1">
            <a:off x="8375951" y="3041954"/>
            <a:ext cx="6858000" cy="77409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7BEBDB5-76E8-43FC-9091-F0B205C856C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13213" y="316019"/>
            <a:ext cx="2691738" cy="447962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9C6E31C-46B0-4FBC-B1FE-B479CBB0DC2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2616" y="5965610"/>
            <a:ext cx="713568" cy="62239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5D57B5CD-DB4F-4611-9B82-CE7728D25F7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2616" y="5295127"/>
            <a:ext cx="713568" cy="622390"/>
          </a:xfrm>
          <a:prstGeom prst="rect">
            <a:avLst/>
          </a:prstGeom>
        </p:spPr>
      </p:pic>
      <p:sp>
        <p:nvSpPr>
          <p:cNvPr id="22" name="그림 개체 틀 12">
            <a:extLst>
              <a:ext uri="{FF2B5EF4-FFF2-40B4-BE49-F238E27FC236}">
                <a16:creationId xmlns:a16="http://schemas.microsoft.com/office/drawing/2014/main" id="{9D33FEB2-CA93-4A62-A024-BB03333F63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41166" y="1343435"/>
            <a:ext cx="3394334" cy="417113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01541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86756"/>
          <a:stretch/>
        </p:blipFill>
        <p:spPr>
          <a:xfrm>
            <a:off x="0" y="6500506"/>
            <a:ext cx="12192000" cy="35749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1947502"/>
            <a:ext cx="12192000" cy="296299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B91B8741-8A29-4E6E-83F1-2F39D48802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86756"/>
          <a:stretch/>
        </p:blipFill>
        <p:spPr>
          <a:xfrm flipV="1">
            <a:off x="0" y="0"/>
            <a:ext cx="12192000" cy="35749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5AC6BAD-0541-4916-91FB-DCC5730771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35818"/>
          <a:stretch/>
        </p:blipFill>
        <p:spPr>
          <a:xfrm rot="5400000">
            <a:off x="-550905" y="487404"/>
            <a:ext cx="1641207" cy="53940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0290F12-8216-4DCD-84B2-493EBBE4D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402"/>
          <a:stretch/>
        </p:blipFill>
        <p:spPr>
          <a:xfrm>
            <a:off x="0" y="0"/>
            <a:ext cx="1118182" cy="115756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D1770CD-0C00-40A6-A579-31F5F51332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35818"/>
          <a:stretch/>
        </p:blipFill>
        <p:spPr>
          <a:xfrm>
            <a:off x="10550793" y="6318600"/>
            <a:ext cx="1641207" cy="539400"/>
          </a:xfrm>
          <a:prstGeom prst="rect">
            <a:avLst/>
          </a:prstGeom>
        </p:spPr>
      </p:pic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A0CC9171-0EB1-49B2-B0FF-075AD80569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94FBF41E-8A9F-4CA4-A5B8-12C46CBF073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1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60406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id="{92BF37A2-5A76-44D5-8A12-BE67AA9153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345"/>
          <a:stretch/>
        </p:blipFill>
        <p:spPr>
          <a:xfrm flipV="1">
            <a:off x="0" y="5623776"/>
            <a:ext cx="12192000" cy="123422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345"/>
          <a:stretch/>
        </p:blipFill>
        <p:spPr>
          <a:xfrm>
            <a:off x="0" y="0"/>
            <a:ext cx="12192000" cy="1234224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875" r="21875" b="80017"/>
          <a:stretch/>
        </p:blipFill>
        <p:spPr>
          <a:xfrm rot="16200000">
            <a:off x="8493300" y="3159300"/>
            <a:ext cx="6858001" cy="539399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FCAFD997-CFA3-48B8-BF12-6DB8541C02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875" r="21875" b="80017"/>
          <a:stretch/>
        </p:blipFill>
        <p:spPr>
          <a:xfrm rot="5400000" flipH="1">
            <a:off x="-3159301" y="3159300"/>
            <a:ext cx="6858001" cy="53939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BE95A40D-114A-4649-8064-909911C1C95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95817" y="4883795"/>
            <a:ext cx="713568" cy="62239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EE3E813F-A550-4437-9E14-A248FF5A1A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0000"/>
          <a:stretch/>
        </p:blipFill>
        <p:spPr>
          <a:xfrm>
            <a:off x="0" y="0"/>
            <a:ext cx="675907" cy="135181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01118E61-2C98-4724-9E05-C1FF492758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50000"/>
          <a:stretch/>
        </p:blipFill>
        <p:spPr>
          <a:xfrm>
            <a:off x="11516093" y="5506185"/>
            <a:ext cx="675908" cy="1351815"/>
          </a:xfrm>
          <a:prstGeom prst="rect">
            <a:avLst/>
          </a:prstGeom>
        </p:spPr>
      </p:pic>
      <p:sp>
        <p:nvSpPr>
          <p:cNvPr id="20" name="그림 개체 틀 17">
            <a:extLst>
              <a:ext uri="{FF2B5EF4-FFF2-40B4-BE49-F238E27FC236}">
                <a16:creationId xmlns:a16="http://schemas.microsoft.com/office/drawing/2014/main" id="{BCDB91DA-F876-46B3-B070-EA5A4ECF93B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209068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17">
            <a:extLst>
              <a:ext uri="{FF2B5EF4-FFF2-40B4-BE49-F238E27FC236}">
                <a16:creationId xmlns:a16="http://schemas.microsoft.com/office/drawing/2014/main" id="{E7C4FF20-8443-4641-811A-7EEB2766C1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209068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17">
            <a:extLst>
              <a:ext uri="{FF2B5EF4-FFF2-40B4-BE49-F238E27FC236}">
                <a16:creationId xmlns:a16="http://schemas.microsoft.com/office/drawing/2014/main" id="{B16DBE9F-4B5D-4CBB-990F-A8128C09054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209068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17">
            <a:extLst>
              <a:ext uri="{FF2B5EF4-FFF2-40B4-BE49-F238E27FC236}">
                <a16:creationId xmlns:a16="http://schemas.microsoft.com/office/drawing/2014/main" id="{C3B893FB-A26C-42E0-82FC-389C95EDF8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209068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5951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0000"/>
          <a:stretch/>
        </p:blipFill>
        <p:spPr>
          <a:xfrm flipV="1">
            <a:off x="0" y="-1"/>
            <a:ext cx="12192000" cy="134963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0" y="3895004"/>
            <a:ext cx="12192000" cy="296299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2B418AC4-5AF9-4CEF-B56C-F8B4B970D18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11535" y="6094019"/>
            <a:ext cx="2691738" cy="44796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E9D32410-2153-46DE-8AE9-6A5D42F847E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4614" y="192071"/>
            <a:ext cx="1157566" cy="1157566"/>
          </a:xfrm>
          <a:prstGeom prst="rect">
            <a:avLst/>
          </a:prstGeom>
        </p:spPr>
      </p:pic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E94CD0FD-9B3A-495B-9555-2C540F8533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17466" y="1307887"/>
            <a:ext cx="2964566" cy="20877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DBE6FCCD-1B7A-4EFD-8894-CEDA4FF4CBA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43841" y="1307887"/>
            <a:ext cx="2964566" cy="20877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95BC6433-F50D-466E-AE40-83D46F585A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1092" y="1307887"/>
            <a:ext cx="2964566" cy="20877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88073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3646" b="81775"/>
          <a:stretch/>
        </p:blipFill>
        <p:spPr>
          <a:xfrm flipH="1">
            <a:off x="0" y="6318000"/>
            <a:ext cx="5651500" cy="54000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" r="46354" b="68346"/>
          <a:stretch/>
        </p:blipFill>
        <p:spPr>
          <a:xfrm flipH="1">
            <a:off x="5651500" y="6003599"/>
            <a:ext cx="6540500" cy="854401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921C8647-A2C4-4AA7-86C7-9574CE2E6F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" r="46354" b="68346"/>
          <a:stretch/>
        </p:blipFill>
        <p:spPr>
          <a:xfrm flipV="1">
            <a:off x="0" y="0"/>
            <a:ext cx="6540500" cy="85440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67D65AA-32F9-4360-99E3-8D73B700E8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3646" b="81775"/>
          <a:stretch/>
        </p:blipFill>
        <p:spPr>
          <a:xfrm flipV="1">
            <a:off x="6540500" y="0"/>
            <a:ext cx="5651500" cy="54000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11916505-4A47-4DB7-A45A-81D51041B9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263013" y="285420"/>
            <a:ext cx="2691738" cy="44796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8958C71-1EFF-4C74-B3CE-9B3903AB00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33447"/>
          <a:stretch/>
        </p:blipFill>
        <p:spPr>
          <a:xfrm>
            <a:off x="150912" y="5958331"/>
            <a:ext cx="1351815" cy="899670"/>
          </a:xfrm>
          <a:prstGeom prst="rect">
            <a:avLst/>
          </a:prstGeom>
        </p:spPr>
      </p:pic>
      <p:sp>
        <p:nvSpPr>
          <p:cNvPr id="21" name="그림 개체 틀 11">
            <a:extLst>
              <a:ext uri="{FF2B5EF4-FFF2-40B4-BE49-F238E27FC236}">
                <a16:creationId xmlns:a16="http://schemas.microsoft.com/office/drawing/2014/main" id="{FA847862-7410-4DA8-8021-09067B51E8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7522" y="1036751"/>
            <a:ext cx="2252483" cy="4928738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72805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4AF0221-C97D-48BE-8F5B-F499F782EACB}"/>
              </a:ext>
            </a:extLst>
          </p:cNvPr>
          <p:cNvSpPr/>
          <p:nvPr userDrawn="1"/>
        </p:nvSpPr>
        <p:spPr>
          <a:xfrm flipV="1">
            <a:off x="0" y="0"/>
            <a:ext cx="12192000" cy="5092700"/>
          </a:xfrm>
          <a:prstGeom prst="rect">
            <a:avLst/>
          </a:prstGeom>
          <a:solidFill>
            <a:srgbClr val="B1F1D4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0" y="4158723"/>
            <a:ext cx="12192000" cy="2699277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1947502"/>
            <a:ext cx="12192000" cy="296299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4CA6A84-CE91-4189-B9C7-492ADAE2DB7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8582" y="119787"/>
            <a:ext cx="1641207" cy="84042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1AF313E-53B0-43A5-979F-2E45C6A76DF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95816" y="5897788"/>
            <a:ext cx="713568" cy="622390"/>
          </a:xfrm>
          <a:prstGeom prst="rect">
            <a:avLst/>
          </a:prstGeom>
        </p:spPr>
      </p:pic>
      <p:sp>
        <p:nvSpPr>
          <p:cNvPr id="17" name="그림 개체 틀 5">
            <a:extLst>
              <a:ext uri="{FF2B5EF4-FFF2-40B4-BE49-F238E27FC236}">
                <a16:creationId xmlns:a16="http://schemas.microsoft.com/office/drawing/2014/main" id="{CD8F4D51-0EC6-428A-B23F-75F119A6F3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5492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4A74039-8D8B-4C9D-B416-35ED188E81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0CDFE0D9-9CF4-45A5-917C-35E2E7C255D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4F89D4BA-E922-4863-8E63-4EEE593445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8345"/>
          <a:stretch/>
        </p:blipFill>
        <p:spPr>
          <a:xfrm>
            <a:off x="0" y="0"/>
            <a:ext cx="12192000" cy="123422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B4D18308-B371-437B-897D-8A1A4747BA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8345"/>
          <a:stretch/>
        </p:blipFill>
        <p:spPr>
          <a:xfrm flipV="1">
            <a:off x="0" y="5623776"/>
            <a:ext cx="12192000" cy="1234224"/>
          </a:xfrm>
          <a:prstGeom prst="rect">
            <a:avLst/>
          </a:prstGeom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id="{BA423CA1-9051-4C93-8BDA-21912BE57946}"/>
              </a:ext>
            </a:extLst>
          </p:cNvPr>
          <p:cNvSpPr/>
          <p:nvPr userDrawn="1"/>
        </p:nvSpPr>
        <p:spPr>
          <a:xfrm>
            <a:off x="2616200" y="1234224"/>
            <a:ext cx="6959600" cy="4389552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7B793FED-F8ED-403F-B730-865F0204CC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875" r="21875" b="71322"/>
          <a:stretch/>
        </p:blipFill>
        <p:spPr>
          <a:xfrm rot="16200000" flipH="1">
            <a:off x="8375951" y="3041954"/>
            <a:ext cx="6858000" cy="77409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13042F4C-6019-4898-AC6E-04F4E1E235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875" r="21875" b="71322"/>
          <a:stretch/>
        </p:blipFill>
        <p:spPr>
          <a:xfrm rot="5400000">
            <a:off x="-3041951" y="3041954"/>
            <a:ext cx="6858000" cy="77409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BDFFBF7-62D1-49BA-8A1F-6591A7E02CC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7342" y="5453559"/>
            <a:ext cx="2691738" cy="44796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D2ADDDF-EC8D-4E5A-87AF-99D4C30DF14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32712" y="117225"/>
            <a:ext cx="1157566" cy="115756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2C554859-608D-4300-B43A-793F770E1A2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894923" y="5677540"/>
            <a:ext cx="713568" cy="62239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E781098-635D-41BB-937C-ED460E1412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575800" y="558316"/>
            <a:ext cx="1351815" cy="135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099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:a16="http://schemas.microsoft.com/office/drawing/2014/main" id="{993A63DC-9E01-4686-9480-60B117BA56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0" y="2250825"/>
            <a:ext cx="4067175" cy="406717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A954ECCD-EBA8-4447-9695-8FB99DB534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8124825" y="2250825"/>
            <a:ext cx="4067175" cy="4067175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 flipV="1"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35409BB6-6EB9-4DC6-ADCD-090842F234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1158"/>
          <a:stretch/>
        </p:blipFill>
        <p:spPr>
          <a:xfrm>
            <a:off x="0" y="5959738"/>
            <a:ext cx="12192000" cy="1048465"/>
          </a:xfrm>
          <a:prstGeom prst="rect">
            <a:avLst/>
          </a:prstGeom>
        </p:spPr>
      </p:pic>
      <p:pic>
        <p:nvPicPr>
          <p:cNvPr id="6" name="Graphic 3">
            <a:hlinkClick r:id="rId6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9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86635"/>
          <a:stretch/>
        </p:blipFill>
        <p:spPr>
          <a:xfrm flipV="1">
            <a:off x="0" y="-1"/>
            <a:ext cx="12192000" cy="3607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6C9445D-3F45-4A06-A48B-914ECD2D092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9268" y="6075962"/>
            <a:ext cx="2691738" cy="447962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3576EFF-FCBD-4E81-845A-E8451DFB0F7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11535" y="334076"/>
            <a:ext cx="2691738" cy="447962"/>
          </a:xfrm>
          <a:prstGeom prst="rect">
            <a:avLst/>
          </a:prstGeom>
        </p:spPr>
      </p:pic>
      <p:sp>
        <p:nvSpPr>
          <p:cNvPr id="21" name="그림 개체 틀 8">
            <a:extLst>
              <a:ext uri="{FF2B5EF4-FFF2-40B4-BE49-F238E27FC236}">
                <a16:creationId xmlns:a16="http://schemas.microsoft.com/office/drawing/2014/main" id="{A0EE214B-214D-4424-A861-8D2DBA0B94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4547" y="827437"/>
            <a:ext cx="6379412" cy="4347195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99097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CE10179-B753-4888-9640-57E07D0E44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1E067073-E742-49A6-94E9-3275986B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B5A5AEA7-F363-49C2-9B42-3C3537F2B9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395413"/>
            <a:ext cx="4067175" cy="406717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96787C0F-7E5B-43FC-B1E4-BBEA0F59BD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4825" y="1395413"/>
            <a:ext cx="4067175" cy="4067175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84A74039-8D8B-4C9D-B416-35ED188E81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7"/>
            <a:extLst>
              <a:ext uri="{FF2B5EF4-FFF2-40B4-BE49-F238E27FC236}">
                <a16:creationId xmlns:a16="http://schemas.microsoft.com/office/drawing/2014/main" id="{0CDFE0D9-9CF4-45A5-917C-35E2E7C255D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A0D33D0F-BEB1-4FFE-BB4B-8DD6F261D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66750"/>
          <a:stretch/>
        </p:blipFill>
        <p:spPr>
          <a:xfrm>
            <a:off x="0" y="5960506"/>
            <a:ext cx="12192000" cy="897494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98A8313D-66E0-4A6D-8C30-EEBAC169692F}"/>
              </a:ext>
            </a:extLst>
          </p:cNvPr>
          <p:cNvSpPr/>
          <p:nvPr userDrawn="1"/>
        </p:nvSpPr>
        <p:spPr>
          <a:xfrm>
            <a:off x="2616200" y="1395413"/>
            <a:ext cx="6959600" cy="4067174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DE144FE8-2DAE-4965-B4A3-1B98F34AC6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66750"/>
          <a:stretch/>
        </p:blipFill>
        <p:spPr>
          <a:xfrm flipV="1">
            <a:off x="0" y="0"/>
            <a:ext cx="12192000" cy="89749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EA6B574-B188-40F1-9987-B72D05D7972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63080" y="5364019"/>
            <a:ext cx="2691738" cy="44796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E99DE43-0FA2-4D58-B92C-B41E862573C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20182" y="5352991"/>
            <a:ext cx="1641207" cy="84042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44AF710-F1D3-41E2-9E16-A2D814AEB04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35867" y="816629"/>
            <a:ext cx="1157566" cy="115756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B19E9F5-FB18-49C2-A4A3-C77039556AC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98567" y="524063"/>
            <a:ext cx="713568" cy="62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10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4A74039-8D8B-4C9D-B416-35ED188E81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0CDFE0D9-9CF4-45A5-917C-35E2E7C255D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C365D53-D38F-416E-AC13-83A079ADBEC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4158723"/>
            <a:ext cx="12192000" cy="2699277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5CA9834C-8130-48A8-8DCA-546F9139FC4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12192000" cy="296299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6DF899F3-D383-4177-A01B-381914908C0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8280" y="411019"/>
            <a:ext cx="2691738" cy="44796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DA84794F-FBDF-4C4A-98A6-6A629759543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0942" y="5326358"/>
            <a:ext cx="1641207" cy="84042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9E946D5-8BFB-42A5-BF8F-A4FBDAE3854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544490" y="547786"/>
            <a:ext cx="713568" cy="62239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EF40A926-E0D0-484F-9185-BAB8475A4FA9}"/>
              </a:ext>
            </a:extLst>
          </p:cNvPr>
          <p:cNvSpPr/>
          <p:nvPr userDrawn="1"/>
        </p:nvSpPr>
        <p:spPr>
          <a:xfrm>
            <a:off x="2616200" y="1270000"/>
            <a:ext cx="6959600" cy="431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C19C2FF0-70AB-46F4-BE36-4F4DF165AE5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149176" y="5009217"/>
            <a:ext cx="1157566" cy="115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865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12192000" cy="296299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69759"/>
          <a:stretch/>
        </p:blipFill>
        <p:spPr>
          <a:xfrm>
            <a:off x="0" y="6041698"/>
            <a:ext cx="12192000" cy="81630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4A44578E-AB25-46E9-92A6-D97A2B88BB0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5380" y="316019"/>
            <a:ext cx="2691738" cy="44796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53DD786-A24D-40F7-9533-84177D1DC8E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839054" y="5462915"/>
            <a:ext cx="1157566" cy="115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867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id="{A956A083-DE01-45EF-97D2-14EE2F38CA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3909"/>
          <a:stretch/>
        </p:blipFill>
        <p:spPr>
          <a:xfrm flipV="1">
            <a:off x="4062413" y="5390105"/>
            <a:ext cx="4067175" cy="1467895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93A63DC-9E01-4686-9480-60B117BA5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3909"/>
          <a:stretch/>
        </p:blipFill>
        <p:spPr>
          <a:xfrm>
            <a:off x="4062413" y="0"/>
            <a:ext cx="4067175" cy="1467895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711C94B1-5432-4E79-9D41-79D0F05682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875" r="21875" b="71322"/>
          <a:stretch/>
        </p:blipFill>
        <p:spPr>
          <a:xfrm rot="5400000">
            <a:off x="-3041951" y="3041953"/>
            <a:ext cx="6858000" cy="77409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DEF3DDD-510B-4B80-A993-C951373EB0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875" r="21875" b="71322"/>
          <a:stretch/>
        </p:blipFill>
        <p:spPr>
          <a:xfrm rot="16200000" flipH="1">
            <a:off x="8375951" y="3041954"/>
            <a:ext cx="6858000" cy="77409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AC93C1A-F529-4067-A619-0561C6C3EC5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13600" y="5703839"/>
            <a:ext cx="1641207" cy="84042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FA7CD02-D57F-4F4B-B208-FA8583A1DD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26846"/>
          <a:stretch/>
        </p:blipFill>
        <p:spPr>
          <a:xfrm>
            <a:off x="98190" y="0"/>
            <a:ext cx="1351815" cy="98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704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86756"/>
          <a:stretch/>
        </p:blipFill>
        <p:spPr>
          <a:xfrm>
            <a:off x="0" y="6500506"/>
            <a:ext cx="12192000" cy="35749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1947502"/>
            <a:ext cx="12192000" cy="296299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B91B8741-8A29-4E6E-83F1-2F39D48802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86756"/>
          <a:stretch/>
        </p:blipFill>
        <p:spPr>
          <a:xfrm flipV="1">
            <a:off x="0" y="0"/>
            <a:ext cx="12192000" cy="35749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53DD786-A24D-40F7-9533-84177D1DC8E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12823" y="119900"/>
            <a:ext cx="1157566" cy="115756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CD11F33-C5F9-4305-B67D-6940C1DC0D1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2616" y="5983387"/>
            <a:ext cx="713568" cy="62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862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345"/>
          <a:stretch/>
        </p:blipFill>
        <p:spPr>
          <a:xfrm>
            <a:off x="0" y="0"/>
            <a:ext cx="12192000" cy="123422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2BF37A2-5A76-44D5-8A12-BE67AA9153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345"/>
          <a:stretch/>
        </p:blipFill>
        <p:spPr>
          <a:xfrm flipV="1">
            <a:off x="0" y="5623776"/>
            <a:ext cx="12192000" cy="1234224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875" r="21875" b="80017"/>
          <a:stretch/>
        </p:blipFill>
        <p:spPr>
          <a:xfrm rot="16200000">
            <a:off x="8493300" y="3159300"/>
            <a:ext cx="6858001" cy="539399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FCAFD997-CFA3-48B8-BF12-6DB8541C02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875" r="21875" b="80017"/>
          <a:stretch/>
        </p:blipFill>
        <p:spPr>
          <a:xfrm rot="5400000" flipH="1">
            <a:off x="-3159301" y="3159300"/>
            <a:ext cx="6858001" cy="53939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4A44578E-AB25-46E9-92A6-D97A2B88BB0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3180" y="6140038"/>
            <a:ext cx="2691738" cy="44796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AC93C1A-F529-4067-A619-0561C6C3EC5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10722513" y="533408"/>
            <a:ext cx="1641207" cy="84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758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462BA15-7B3C-4EB6-97F9-26B42D2F2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1772403-91A3-493B-8656-5FE027D2D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EAF42AB-9DE0-4CBE-B469-196AC46B48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4158723"/>
            <a:ext cx="12192000" cy="2699277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A5709F8-E314-46C1-A4A1-2817D203FE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12192000" cy="296299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AF70AA-D2CA-4414-9D31-9F37628249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453DD786-A24D-40F7-9533-84177D1DC8E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74393" y="138650"/>
            <a:ext cx="1157566" cy="115756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CD11F33-C5F9-4305-B67D-6940C1DC0D1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2616" y="5830260"/>
            <a:ext cx="713568" cy="62239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2D738CF7-749A-485F-9591-F6384374978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2616" y="5073220"/>
            <a:ext cx="713568" cy="62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435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6" r:id="rId2"/>
    <p:sldLayoutId id="2147483697" r:id="rId3"/>
    <p:sldLayoutId id="2147483698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79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5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Nunito" TargetMode="External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C0095FC-A9C3-4663-857A-5215DF605E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9056F045-039A-44E8-B150-12E40697E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323" y="939880"/>
            <a:ext cx="1641207" cy="840425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25C41B27-4B97-4F85-B61C-17F52E3AFF57}"/>
              </a:ext>
            </a:extLst>
          </p:cNvPr>
          <p:cNvSpPr/>
          <p:nvPr/>
        </p:nvSpPr>
        <p:spPr>
          <a:xfrm>
            <a:off x="5782733" y="1371599"/>
            <a:ext cx="5913967" cy="3928534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5B6128-0F43-4D2A-8FB6-3F8050F48FDD}"/>
              </a:ext>
            </a:extLst>
          </p:cNvPr>
          <p:cNvSpPr txBox="1"/>
          <p:nvPr/>
        </p:nvSpPr>
        <p:spPr>
          <a:xfrm>
            <a:off x="6125633" y="2396164"/>
            <a:ext cx="5228168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000" i="1" dirty="0">
                <a:solidFill>
                  <a:srgbClr val="303030"/>
                </a:solidFill>
                <a:latin typeface="+mj-lt"/>
              </a:rPr>
              <a:t>Fruit Market</a:t>
            </a:r>
            <a:endParaRPr lang="ko-KR" altLang="en-US" sz="60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0B0956-638C-4663-B402-156F86140B46}"/>
              </a:ext>
            </a:extLst>
          </p:cNvPr>
          <p:cNvSpPr txBox="1"/>
          <p:nvPr/>
        </p:nvSpPr>
        <p:spPr>
          <a:xfrm>
            <a:off x="6125633" y="3518880"/>
            <a:ext cx="522816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000" dirty="0">
                <a:solidFill>
                  <a:srgbClr val="303030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303030"/>
              </a:solidFill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3307787-6B9D-475A-A750-56F5F1523768}"/>
              </a:ext>
            </a:extLst>
          </p:cNvPr>
          <p:cNvSpPr/>
          <p:nvPr/>
        </p:nvSpPr>
        <p:spPr>
          <a:xfrm>
            <a:off x="6587893" y="4092504"/>
            <a:ext cx="4317174" cy="369332"/>
          </a:xfrm>
          <a:prstGeom prst="rect">
            <a:avLst/>
          </a:prstGeom>
          <a:solidFill>
            <a:srgbClr val="56D9A3"/>
          </a:solidFill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i="1" dirty="0">
                <a:solidFill>
                  <a:srgbClr val="303030"/>
                </a:solidFill>
                <a:latin typeface="+mj-lt"/>
              </a:rPr>
              <a:t>COMPANY NAME  /  00. 00. 20XX</a:t>
            </a:r>
            <a:endParaRPr lang="ko-KR" altLang="en-US" i="1" dirty="0">
              <a:solidFill>
                <a:srgbClr val="303030"/>
              </a:solidFill>
              <a:latin typeface="+mj-lt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5EBC153D-2C62-40CE-A8E6-4E06C713AB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39270" y="4940388"/>
            <a:ext cx="2691738" cy="44796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4B0DF811-A0DA-4F71-9835-171E9BC74F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75811" y="209477"/>
            <a:ext cx="1351815" cy="135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245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E6DBCF1A-A6A8-4212-823F-C852E38143DD}"/>
              </a:ext>
            </a:extLst>
          </p:cNvPr>
          <p:cNvSpPr/>
          <p:nvPr userDrawn="1"/>
        </p:nvSpPr>
        <p:spPr>
          <a:xfrm>
            <a:off x="7356449" y="2594426"/>
            <a:ext cx="4121526" cy="1065500"/>
          </a:xfrm>
          <a:custGeom>
            <a:avLst/>
            <a:gdLst>
              <a:gd name="connsiteX0" fmla="*/ 0 w 4166854"/>
              <a:gd name="connsiteY0" fmla="*/ 0 h 1077218"/>
              <a:gd name="connsiteX1" fmla="*/ 1419795 w 4166854"/>
              <a:gd name="connsiteY1" fmla="*/ 0 h 1077218"/>
              <a:gd name="connsiteX2" fmla="*/ 1955799 w 4166854"/>
              <a:gd name="connsiteY2" fmla="*/ 0 h 1077218"/>
              <a:gd name="connsiteX3" fmla="*/ 3628245 w 4166854"/>
              <a:gd name="connsiteY3" fmla="*/ 0 h 1077218"/>
              <a:gd name="connsiteX4" fmla="*/ 4166854 w 4166854"/>
              <a:gd name="connsiteY4" fmla="*/ 538609 h 1077218"/>
              <a:gd name="connsiteX5" fmla="*/ 3628245 w 4166854"/>
              <a:gd name="connsiteY5" fmla="*/ 1077218 h 1077218"/>
              <a:gd name="connsiteX6" fmla="*/ 1955799 w 4166854"/>
              <a:gd name="connsiteY6" fmla="*/ 1077218 h 1077218"/>
              <a:gd name="connsiteX7" fmla="*/ 1419795 w 4166854"/>
              <a:gd name="connsiteY7" fmla="*/ 1077218 h 1077218"/>
              <a:gd name="connsiteX8" fmla="*/ 0 w 4166854"/>
              <a:gd name="connsiteY8" fmla="*/ 1077218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6854" h="1077218">
                <a:moveTo>
                  <a:pt x="0" y="0"/>
                </a:moveTo>
                <a:lnTo>
                  <a:pt x="1419795" y="0"/>
                </a:lnTo>
                <a:lnTo>
                  <a:pt x="1955799" y="0"/>
                </a:lnTo>
                <a:lnTo>
                  <a:pt x="3628245" y="0"/>
                </a:lnTo>
                <a:cubicBezTo>
                  <a:pt x="3925710" y="0"/>
                  <a:pt x="4166854" y="241144"/>
                  <a:pt x="4166854" y="538609"/>
                </a:cubicBezTo>
                <a:cubicBezTo>
                  <a:pt x="4166854" y="836075"/>
                  <a:pt x="3925710" y="1077218"/>
                  <a:pt x="3628245" y="1077218"/>
                </a:cubicBezTo>
                <a:lnTo>
                  <a:pt x="1955799" y="1077218"/>
                </a:lnTo>
                <a:lnTo>
                  <a:pt x="1419795" y="1077218"/>
                </a:lnTo>
                <a:lnTo>
                  <a:pt x="0" y="1077218"/>
                </a:lnTo>
                <a:close/>
              </a:path>
            </a:pathLst>
          </a:custGeom>
          <a:solidFill>
            <a:srgbClr val="56D9A3"/>
          </a:solidFill>
          <a:ln w="9525" cap="flat">
            <a:noFill/>
            <a:prstDash val="solid"/>
            <a:miter/>
          </a:ln>
        </p:spPr>
        <p:txBody>
          <a:bodyPr wrap="square" lIns="900000" tIns="36000" rIns="432000" bIns="36000" rtlCol="0" anchor="ctr">
            <a:noAutofit/>
          </a:bodyPr>
          <a:lstStyle/>
          <a:p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Sed do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eiusmod</a:t>
            </a:r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tempor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7B56508-44A7-4BE4-A36D-E68069F89455}"/>
              </a:ext>
            </a:extLst>
          </p:cNvPr>
          <p:cNvSpPr/>
          <p:nvPr userDrawn="1"/>
        </p:nvSpPr>
        <p:spPr>
          <a:xfrm>
            <a:off x="3416063" y="2594426"/>
            <a:ext cx="4420311" cy="1065500"/>
          </a:xfrm>
          <a:custGeom>
            <a:avLst/>
            <a:gdLst>
              <a:gd name="connsiteX0" fmla="*/ 0 w 4468925"/>
              <a:gd name="connsiteY0" fmla="*/ 0 h 1077218"/>
              <a:gd name="connsiteX1" fmla="*/ 1721866 w 4468925"/>
              <a:gd name="connsiteY1" fmla="*/ 0 h 1077218"/>
              <a:gd name="connsiteX2" fmla="*/ 1955799 w 4468925"/>
              <a:gd name="connsiteY2" fmla="*/ 0 h 1077218"/>
              <a:gd name="connsiteX3" fmla="*/ 3930316 w 4468925"/>
              <a:gd name="connsiteY3" fmla="*/ 0 h 1077218"/>
              <a:gd name="connsiteX4" fmla="*/ 4468925 w 4468925"/>
              <a:gd name="connsiteY4" fmla="*/ 538609 h 1077218"/>
              <a:gd name="connsiteX5" fmla="*/ 3930316 w 4468925"/>
              <a:gd name="connsiteY5" fmla="*/ 1077218 h 1077218"/>
              <a:gd name="connsiteX6" fmla="*/ 1955799 w 4468925"/>
              <a:gd name="connsiteY6" fmla="*/ 1077218 h 1077218"/>
              <a:gd name="connsiteX7" fmla="*/ 1721866 w 4468925"/>
              <a:gd name="connsiteY7" fmla="*/ 1077218 h 1077218"/>
              <a:gd name="connsiteX8" fmla="*/ 0 w 4468925"/>
              <a:gd name="connsiteY8" fmla="*/ 1077218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925" h="1077218">
                <a:moveTo>
                  <a:pt x="0" y="0"/>
                </a:moveTo>
                <a:lnTo>
                  <a:pt x="1721866" y="0"/>
                </a:lnTo>
                <a:lnTo>
                  <a:pt x="1955799" y="0"/>
                </a:lnTo>
                <a:lnTo>
                  <a:pt x="3930316" y="0"/>
                </a:lnTo>
                <a:cubicBezTo>
                  <a:pt x="4227782" y="0"/>
                  <a:pt x="4468925" y="241144"/>
                  <a:pt x="4468925" y="538609"/>
                </a:cubicBezTo>
                <a:cubicBezTo>
                  <a:pt x="4468925" y="836075"/>
                  <a:pt x="4227782" y="1077218"/>
                  <a:pt x="3930316" y="1077218"/>
                </a:cubicBezTo>
                <a:lnTo>
                  <a:pt x="1955799" y="1077218"/>
                </a:lnTo>
                <a:lnTo>
                  <a:pt x="1721866" y="1077218"/>
                </a:lnTo>
                <a:lnTo>
                  <a:pt x="0" y="1077218"/>
                </a:lnTo>
                <a:close/>
              </a:path>
            </a:pathLst>
          </a:custGeom>
          <a:solidFill>
            <a:srgbClr val="FD9CAA"/>
          </a:solidFill>
          <a:ln w="9525" cap="flat">
            <a:noFill/>
            <a:prstDash val="solid"/>
            <a:miter/>
          </a:ln>
        </p:spPr>
        <p:txBody>
          <a:bodyPr wrap="square" lIns="1224000" tIns="36000" rIns="432000" bIns="36000" rtlCol="0" anchor="ctr">
            <a:noAutofit/>
          </a:bodyPr>
          <a:lstStyle/>
          <a:p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Consectetur</a:t>
            </a:r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adipiscing</a:t>
            </a:r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elit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49D3B8A-288E-4867-89F7-EE280DBBE1A0}"/>
              </a:ext>
            </a:extLst>
          </p:cNvPr>
          <p:cNvSpPr/>
          <p:nvPr userDrawn="1"/>
        </p:nvSpPr>
        <p:spPr>
          <a:xfrm>
            <a:off x="539400" y="2594426"/>
            <a:ext cx="3450752" cy="1065500"/>
          </a:xfrm>
          <a:custGeom>
            <a:avLst/>
            <a:gdLst>
              <a:gd name="connsiteX0" fmla="*/ 0 w 3488703"/>
              <a:gd name="connsiteY0" fmla="*/ 0 h 1077218"/>
              <a:gd name="connsiteX1" fmla="*/ 1504460 w 3488703"/>
              <a:gd name="connsiteY1" fmla="*/ 0 h 1077218"/>
              <a:gd name="connsiteX2" fmla="*/ 2950094 w 3488703"/>
              <a:gd name="connsiteY2" fmla="*/ 0 h 1077218"/>
              <a:gd name="connsiteX3" fmla="*/ 3488703 w 3488703"/>
              <a:gd name="connsiteY3" fmla="*/ 538609 h 1077218"/>
              <a:gd name="connsiteX4" fmla="*/ 2950094 w 3488703"/>
              <a:gd name="connsiteY4" fmla="*/ 1077218 h 1077218"/>
              <a:gd name="connsiteX5" fmla="*/ 1504460 w 3488703"/>
              <a:gd name="connsiteY5" fmla="*/ 1077218 h 1077218"/>
              <a:gd name="connsiteX6" fmla="*/ 0 w 3488703"/>
              <a:gd name="connsiteY6" fmla="*/ 1077218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88703" h="1077218">
                <a:moveTo>
                  <a:pt x="0" y="0"/>
                </a:moveTo>
                <a:lnTo>
                  <a:pt x="1504460" y="0"/>
                </a:lnTo>
                <a:lnTo>
                  <a:pt x="2950094" y="0"/>
                </a:lnTo>
                <a:cubicBezTo>
                  <a:pt x="3247560" y="0"/>
                  <a:pt x="3488703" y="241144"/>
                  <a:pt x="3488703" y="538609"/>
                </a:cubicBezTo>
                <a:cubicBezTo>
                  <a:pt x="3488703" y="836075"/>
                  <a:pt x="3247560" y="1077218"/>
                  <a:pt x="2950094" y="1077218"/>
                </a:cubicBezTo>
                <a:lnTo>
                  <a:pt x="1504460" y="1077218"/>
                </a:lnTo>
                <a:lnTo>
                  <a:pt x="0" y="1077218"/>
                </a:lnTo>
                <a:close/>
              </a:path>
            </a:pathLst>
          </a:custGeom>
          <a:solidFill>
            <a:srgbClr val="56D9A3"/>
          </a:solidFill>
          <a:ln w="9525" cap="flat">
            <a:noFill/>
            <a:prstDash val="solid"/>
            <a:miter/>
          </a:ln>
        </p:spPr>
        <p:txBody>
          <a:bodyPr wrap="square" lIns="648000" tIns="36000" rIns="432000" bIns="36000" rtlCol="0" anchor="ctr">
            <a:noAutofit/>
          </a:bodyPr>
          <a:lstStyle/>
          <a:p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Lorem ipsum dolor sit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amet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CD41A0-B6CF-4F1E-8518-E7628881384B}"/>
              </a:ext>
            </a:extLst>
          </p:cNvPr>
          <p:cNvSpPr txBox="1"/>
          <p:nvPr userDrawn="1"/>
        </p:nvSpPr>
        <p:spPr>
          <a:xfrm>
            <a:off x="1132784" y="3905635"/>
            <a:ext cx="2480511" cy="106550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440"/>
                </a:solidFill>
              </a:rPr>
              <a:t>amet</a:t>
            </a:r>
            <a:r>
              <a:rPr lang="en-US" altLang="ko-KR" sz="1600" dirty="0">
                <a:solidFill>
                  <a:srgbClr val="222440"/>
                </a:solidFill>
              </a:rPr>
              <a:t>, </a:t>
            </a:r>
            <a:r>
              <a:rPr lang="en-US" altLang="ko-KR" sz="16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adipiscing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elit</a:t>
            </a:r>
            <a:r>
              <a:rPr lang="en-US" altLang="ko-KR" sz="1600" dirty="0">
                <a:solidFill>
                  <a:srgbClr val="222440"/>
                </a:solidFill>
              </a:rPr>
              <a:t> sed do </a:t>
            </a:r>
            <a:r>
              <a:rPr lang="en-US" altLang="ko-KR" sz="1600" dirty="0" err="1">
                <a:solidFill>
                  <a:srgbClr val="222440"/>
                </a:solidFill>
              </a:rPr>
              <a:t>eiusmod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tempor</a:t>
            </a:r>
            <a:endParaRPr lang="ko-KR" altLang="en-US" sz="1600" dirty="0">
              <a:solidFill>
                <a:srgbClr val="22244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E15708F-85CD-460D-9612-A524E78FF3F1}"/>
              </a:ext>
            </a:extLst>
          </p:cNvPr>
          <p:cNvSpPr txBox="1"/>
          <p:nvPr userDrawn="1"/>
        </p:nvSpPr>
        <p:spPr>
          <a:xfrm>
            <a:off x="4521969" y="3905635"/>
            <a:ext cx="2480511" cy="106550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440"/>
                </a:solidFill>
              </a:rPr>
              <a:t>amet</a:t>
            </a:r>
            <a:r>
              <a:rPr lang="en-US" altLang="ko-KR" sz="1600" dirty="0">
                <a:solidFill>
                  <a:srgbClr val="222440"/>
                </a:solidFill>
              </a:rPr>
              <a:t>, </a:t>
            </a:r>
            <a:r>
              <a:rPr lang="en-US" altLang="ko-KR" sz="16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adipiscing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elit</a:t>
            </a:r>
            <a:r>
              <a:rPr lang="en-US" altLang="ko-KR" sz="1600" dirty="0">
                <a:solidFill>
                  <a:srgbClr val="222440"/>
                </a:solidFill>
              </a:rPr>
              <a:t> sed do </a:t>
            </a:r>
            <a:r>
              <a:rPr lang="en-US" altLang="ko-KR" sz="1600" dirty="0" err="1">
                <a:solidFill>
                  <a:srgbClr val="222440"/>
                </a:solidFill>
              </a:rPr>
              <a:t>eiusmod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tempor</a:t>
            </a:r>
            <a:endParaRPr lang="ko-KR" altLang="en-US" sz="1600" dirty="0">
              <a:solidFill>
                <a:srgbClr val="22244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5589EE-4279-41F6-80C6-A07668CB5A96}"/>
              </a:ext>
            </a:extLst>
          </p:cNvPr>
          <p:cNvSpPr txBox="1"/>
          <p:nvPr userDrawn="1"/>
        </p:nvSpPr>
        <p:spPr>
          <a:xfrm>
            <a:off x="8130696" y="3905635"/>
            <a:ext cx="2480511" cy="106550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440"/>
                </a:solidFill>
              </a:rPr>
              <a:t>amet</a:t>
            </a:r>
            <a:r>
              <a:rPr lang="en-US" altLang="ko-KR" sz="1600" dirty="0">
                <a:solidFill>
                  <a:srgbClr val="222440"/>
                </a:solidFill>
              </a:rPr>
              <a:t>, </a:t>
            </a:r>
            <a:r>
              <a:rPr lang="en-US" altLang="ko-KR" sz="16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adipiscing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elit</a:t>
            </a:r>
            <a:r>
              <a:rPr lang="en-US" altLang="ko-KR" sz="1600" dirty="0">
                <a:solidFill>
                  <a:srgbClr val="222440"/>
                </a:solidFill>
              </a:rPr>
              <a:t> sed do </a:t>
            </a:r>
            <a:r>
              <a:rPr lang="en-US" altLang="ko-KR" sz="1600" dirty="0" err="1">
                <a:solidFill>
                  <a:srgbClr val="222440"/>
                </a:solidFill>
              </a:rPr>
              <a:t>eiusmod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tempor</a:t>
            </a:r>
            <a:endParaRPr lang="ko-KR" altLang="en-US" sz="1600" dirty="0">
              <a:solidFill>
                <a:srgbClr val="22244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044332B-D904-42F2-BB13-CC9043AB5ED3}"/>
              </a:ext>
            </a:extLst>
          </p:cNvPr>
          <p:cNvSpPr txBox="1"/>
          <p:nvPr/>
        </p:nvSpPr>
        <p:spPr>
          <a:xfrm>
            <a:off x="2006599" y="1231192"/>
            <a:ext cx="8178802" cy="584775"/>
          </a:xfrm>
          <a:prstGeom prst="rect">
            <a:avLst/>
          </a:prstGeom>
          <a:solidFill>
            <a:srgbClr val="303030"/>
          </a:solidFill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i="1" dirty="0">
                <a:solidFill>
                  <a:schemeClr val="bg1"/>
                </a:solidFill>
                <a:latin typeface="+mj-lt"/>
              </a:rPr>
              <a:t>Enter Your Title Here</a:t>
            </a:r>
            <a:endParaRPr lang="ko-KR" altLang="en-US" b="0" i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8715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49D00D1-3581-407B-A303-509D5B7D3B0F}"/>
              </a:ext>
            </a:extLst>
          </p:cNvPr>
          <p:cNvSpPr txBox="1"/>
          <p:nvPr/>
        </p:nvSpPr>
        <p:spPr>
          <a:xfrm>
            <a:off x="1790704" y="1113237"/>
            <a:ext cx="8610594" cy="523220"/>
          </a:xfrm>
          <a:prstGeom prst="rect">
            <a:avLst/>
          </a:prstGeom>
          <a:solidFill>
            <a:srgbClr val="303030"/>
          </a:solidFill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0" i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Target</a:t>
            </a:r>
            <a:endParaRPr lang="ko-KR" altLang="en-US" dirty="0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8517B937-DB92-4069-8B36-F19FBE56E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7222" y="4156419"/>
            <a:ext cx="609600" cy="66675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5619F3FB-95A7-4185-A673-A2DB25C29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898" y="4194519"/>
            <a:ext cx="657225" cy="62865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9C31DFB5-04F8-4075-907E-BF5288659CB0}"/>
              </a:ext>
            </a:extLst>
          </p:cNvPr>
          <p:cNvSpPr/>
          <p:nvPr/>
        </p:nvSpPr>
        <p:spPr>
          <a:xfrm>
            <a:off x="2043448" y="1973195"/>
            <a:ext cx="2236451" cy="461665"/>
          </a:xfrm>
          <a:prstGeom prst="rect">
            <a:avLst/>
          </a:prstGeom>
          <a:ln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Gender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1EEB46F-5184-476C-A2A9-7DA4D7F12F2D}"/>
              </a:ext>
            </a:extLst>
          </p:cNvPr>
          <p:cNvSpPr/>
          <p:nvPr/>
        </p:nvSpPr>
        <p:spPr>
          <a:xfrm>
            <a:off x="7734301" y="1973195"/>
            <a:ext cx="2236451" cy="461665"/>
          </a:xfrm>
          <a:prstGeom prst="rect">
            <a:avLst/>
          </a:prstGeom>
          <a:ln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Age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D657140-69DD-499C-8990-7022E37FCFD3}"/>
              </a:ext>
            </a:extLst>
          </p:cNvPr>
          <p:cNvSpPr/>
          <p:nvPr/>
        </p:nvSpPr>
        <p:spPr>
          <a:xfrm>
            <a:off x="939800" y="2917263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56D9A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303030"/>
                </a:solidFill>
              </a:rPr>
              <a:t>50%</a:t>
            </a:r>
            <a:endParaRPr lang="ko-KR" altLang="en-US" dirty="0">
              <a:solidFill>
                <a:srgbClr val="303030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57EFD74E-1F29-4452-973C-2EE5A95A07BB}"/>
              </a:ext>
            </a:extLst>
          </p:cNvPr>
          <p:cNvSpPr/>
          <p:nvPr/>
        </p:nvSpPr>
        <p:spPr>
          <a:xfrm>
            <a:off x="939800" y="2917263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D9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303030"/>
                </a:solidFill>
              </a:rPr>
              <a:t>50%</a:t>
            </a:r>
            <a:endParaRPr lang="ko-KR" altLang="en-US" dirty="0">
              <a:solidFill>
                <a:srgbClr val="30303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7E13B8-C291-4A3B-8832-2A50FDF92F74}"/>
              </a:ext>
            </a:extLst>
          </p:cNvPr>
          <p:cNvSpPr txBox="1"/>
          <p:nvPr/>
        </p:nvSpPr>
        <p:spPr>
          <a:xfrm>
            <a:off x="1394073" y="5036878"/>
            <a:ext cx="14358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03030"/>
                </a:solidFill>
              </a:rPr>
              <a:t>Female</a:t>
            </a:r>
          </a:p>
          <a:p>
            <a:pPr algn="ctr"/>
            <a:r>
              <a:rPr lang="en-US" altLang="ko-KR" sz="2000" dirty="0">
                <a:solidFill>
                  <a:srgbClr val="303030"/>
                </a:solidFill>
              </a:rPr>
              <a:t>50%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A23F79-55F4-41AA-A7F7-1E8067CE08A3}"/>
              </a:ext>
            </a:extLst>
          </p:cNvPr>
          <p:cNvSpPr txBox="1"/>
          <p:nvPr/>
        </p:nvSpPr>
        <p:spPr>
          <a:xfrm>
            <a:off x="3449562" y="5036878"/>
            <a:ext cx="14358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03030"/>
                </a:solidFill>
              </a:rPr>
              <a:t>Male</a:t>
            </a:r>
          </a:p>
          <a:p>
            <a:pPr algn="ctr"/>
            <a:r>
              <a:rPr lang="en-US" altLang="ko-KR" sz="2000" dirty="0">
                <a:solidFill>
                  <a:srgbClr val="303030"/>
                </a:solidFill>
              </a:rPr>
              <a:t>50%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B129DB41-D25B-4D43-9CC3-9BC2AAA8C0A5}"/>
              </a:ext>
            </a:extLst>
          </p:cNvPr>
          <p:cNvSpPr/>
          <p:nvPr/>
        </p:nvSpPr>
        <p:spPr>
          <a:xfrm>
            <a:off x="6883401" y="2917263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FE1E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69EEA814-9B1F-4C60-9C3F-50B0E8F9693C}"/>
              </a:ext>
            </a:extLst>
          </p:cNvPr>
          <p:cNvSpPr/>
          <p:nvPr/>
        </p:nvSpPr>
        <p:spPr>
          <a:xfrm>
            <a:off x="6883401" y="2917263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D9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303030"/>
                </a:solidFill>
              </a:rPr>
              <a:t>20-35</a:t>
            </a:r>
            <a:endParaRPr lang="ko-KR" altLang="en-US" dirty="0">
              <a:solidFill>
                <a:srgbClr val="303030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AB383382-36DE-4F92-9DDD-707E21B94206}"/>
              </a:ext>
            </a:extLst>
          </p:cNvPr>
          <p:cNvSpPr/>
          <p:nvPr/>
        </p:nvSpPr>
        <p:spPr>
          <a:xfrm>
            <a:off x="6883401" y="3922947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B1F1D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9C0A3728-9057-444E-AC46-FE735115DA44}"/>
              </a:ext>
            </a:extLst>
          </p:cNvPr>
          <p:cNvSpPr/>
          <p:nvPr/>
        </p:nvSpPr>
        <p:spPr>
          <a:xfrm>
            <a:off x="6883402" y="3922947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56D9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303030"/>
                </a:solidFill>
              </a:rPr>
              <a:t>35-50</a:t>
            </a:r>
            <a:endParaRPr lang="ko-KR" altLang="en-US" dirty="0">
              <a:solidFill>
                <a:srgbClr val="303030"/>
              </a:solidFill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C2C5C09-98B6-4A87-8C0D-46377D389503}"/>
              </a:ext>
            </a:extLst>
          </p:cNvPr>
          <p:cNvSpPr/>
          <p:nvPr/>
        </p:nvSpPr>
        <p:spPr>
          <a:xfrm>
            <a:off x="6883401" y="4928631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B1F1D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630A1CCB-9EBF-47B7-B125-24AA9FE1D440}"/>
              </a:ext>
            </a:extLst>
          </p:cNvPr>
          <p:cNvSpPr/>
          <p:nvPr/>
        </p:nvSpPr>
        <p:spPr>
          <a:xfrm>
            <a:off x="6883401" y="4928631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56D9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303030"/>
                </a:solidFill>
              </a:rPr>
              <a:t>50-65</a:t>
            </a:r>
            <a:endParaRPr lang="ko-KR" altLang="en-US" dirty="0">
              <a:solidFill>
                <a:srgbClr val="3030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002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CA87E60-2F06-4A7A-BA22-820092EEF813}"/>
              </a:ext>
            </a:extLst>
          </p:cNvPr>
          <p:cNvSpPr/>
          <p:nvPr/>
        </p:nvSpPr>
        <p:spPr>
          <a:xfrm>
            <a:off x="858242" y="2413000"/>
            <a:ext cx="2435391" cy="2032000"/>
          </a:xfrm>
          <a:prstGeom prst="roundRect">
            <a:avLst>
              <a:gd name="adj" fmla="val 5195"/>
            </a:avLst>
          </a:prstGeom>
          <a:solidFill>
            <a:srgbClr val="FD9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242E54-432B-4896-9231-BACEA8A1A248}"/>
              </a:ext>
            </a:extLst>
          </p:cNvPr>
          <p:cNvSpPr txBox="1"/>
          <p:nvPr/>
        </p:nvSpPr>
        <p:spPr>
          <a:xfrm>
            <a:off x="849953" y="4761406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266EA6C-EAF3-4D7A-8945-8B6A44A2930C}"/>
              </a:ext>
            </a:extLst>
          </p:cNvPr>
          <p:cNvSpPr/>
          <p:nvPr/>
        </p:nvSpPr>
        <p:spPr>
          <a:xfrm>
            <a:off x="989294" y="29650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2.7M</a:t>
            </a:r>
            <a:endParaRPr lang="ko-KR" altLang="en-US" sz="28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1EACADD-40AE-4D86-83EC-8CBFA66DEBF0}"/>
              </a:ext>
            </a:extLst>
          </p:cNvPr>
          <p:cNvSpPr/>
          <p:nvPr/>
        </p:nvSpPr>
        <p:spPr>
          <a:xfrm>
            <a:off x="989295" y="34492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Customers</a:t>
            </a:r>
            <a:endParaRPr lang="ko-KR" altLang="en-US" sz="20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C9B30F4F-F7F5-48B2-9A72-F7BEE5F6D19A}"/>
              </a:ext>
            </a:extLst>
          </p:cNvPr>
          <p:cNvSpPr/>
          <p:nvPr/>
        </p:nvSpPr>
        <p:spPr>
          <a:xfrm>
            <a:off x="3541046" y="2413000"/>
            <a:ext cx="2435391" cy="2032000"/>
          </a:xfrm>
          <a:prstGeom prst="roundRect">
            <a:avLst>
              <a:gd name="adj" fmla="val 5195"/>
            </a:avLst>
          </a:prstGeom>
          <a:solidFill>
            <a:srgbClr val="FD9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21A249-7905-4FF6-88D6-FDAA640D76E7}"/>
              </a:ext>
            </a:extLst>
          </p:cNvPr>
          <p:cNvSpPr txBox="1"/>
          <p:nvPr/>
        </p:nvSpPr>
        <p:spPr>
          <a:xfrm>
            <a:off x="3532758" y="4761406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55DDCF2-3F41-4A60-B99C-A9B74250DBA2}"/>
              </a:ext>
            </a:extLst>
          </p:cNvPr>
          <p:cNvSpPr/>
          <p:nvPr/>
        </p:nvSpPr>
        <p:spPr>
          <a:xfrm>
            <a:off x="3672099" y="29650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52M</a:t>
            </a:r>
            <a:endParaRPr lang="ko-KR" altLang="en-US" sz="28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F7C40EA-A0E3-4636-A71B-96F1F51F0D91}"/>
              </a:ext>
            </a:extLst>
          </p:cNvPr>
          <p:cNvSpPr/>
          <p:nvPr/>
        </p:nvSpPr>
        <p:spPr>
          <a:xfrm>
            <a:off x="3672100" y="34492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Revenue</a:t>
            </a:r>
            <a:endParaRPr lang="ko-KR" altLang="en-US" sz="20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192092F0-571B-4F23-A9D7-2CABD4547BD1}"/>
              </a:ext>
            </a:extLst>
          </p:cNvPr>
          <p:cNvSpPr/>
          <p:nvPr/>
        </p:nvSpPr>
        <p:spPr>
          <a:xfrm>
            <a:off x="6223854" y="2413000"/>
            <a:ext cx="2435391" cy="2032000"/>
          </a:xfrm>
          <a:prstGeom prst="roundRect">
            <a:avLst>
              <a:gd name="adj" fmla="val 5195"/>
            </a:avLst>
          </a:prstGeom>
          <a:solidFill>
            <a:srgbClr val="FD9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B70503-6185-44A4-B96F-25B03ABF6415}"/>
              </a:ext>
            </a:extLst>
          </p:cNvPr>
          <p:cNvSpPr txBox="1"/>
          <p:nvPr/>
        </p:nvSpPr>
        <p:spPr>
          <a:xfrm>
            <a:off x="6215563" y="4761406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73EAFEF-3AFC-483A-AF34-41AF3A1C6265}"/>
              </a:ext>
            </a:extLst>
          </p:cNvPr>
          <p:cNvSpPr/>
          <p:nvPr/>
        </p:nvSpPr>
        <p:spPr>
          <a:xfrm>
            <a:off x="6354904" y="29650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+37M</a:t>
            </a:r>
            <a:endParaRPr lang="ko-KR" altLang="en-US" sz="28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1E0DE74-5C9D-414E-B39E-48904EE78C58}"/>
              </a:ext>
            </a:extLst>
          </p:cNvPr>
          <p:cNvSpPr/>
          <p:nvPr/>
        </p:nvSpPr>
        <p:spPr>
          <a:xfrm>
            <a:off x="6354905" y="34492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Investment</a:t>
            </a:r>
            <a:endParaRPr lang="ko-KR" altLang="en-US" sz="20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1378C0E-9EDE-465E-BC49-98D42C9E203A}"/>
              </a:ext>
            </a:extLst>
          </p:cNvPr>
          <p:cNvSpPr/>
          <p:nvPr/>
        </p:nvSpPr>
        <p:spPr>
          <a:xfrm>
            <a:off x="8906658" y="2413000"/>
            <a:ext cx="2435391" cy="2032000"/>
          </a:xfrm>
          <a:prstGeom prst="roundRect">
            <a:avLst>
              <a:gd name="adj" fmla="val 5195"/>
            </a:avLst>
          </a:prstGeom>
          <a:solidFill>
            <a:srgbClr val="FD9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63CB17-893C-4976-B47F-E09D2A524DAE}"/>
              </a:ext>
            </a:extLst>
          </p:cNvPr>
          <p:cNvSpPr txBox="1"/>
          <p:nvPr/>
        </p:nvSpPr>
        <p:spPr>
          <a:xfrm>
            <a:off x="8898369" y="4761406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6E01126-EBED-4762-9CC7-0DD3B287C185}"/>
              </a:ext>
            </a:extLst>
          </p:cNvPr>
          <p:cNvSpPr/>
          <p:nvPr/>
        </p:nvSpPr>
        <p:spPr>
          <a:xfrm>
            <a:off x="9037710" y="29650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17%</a:t>
            </a:r>
            <a:endParaRPr lang="ko-KR" altLang="en-US" sz="28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DFE4FC8-1665-4AEC-B6D4-DC8158484ED3}"/>
              </a:ext>
            </a:extLst>
          </p:cNvPr>
          <p:cNvSpPr/>
          <p:nvPr/>
        </p:nvSpPr>
        <p:spPr>
          <a:xfrm>
            <a:off x="9037711" y="34492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Raising</a:t>
            </a:r>
            <a:endParaRPr lang="ko-KR" altLang="en-US" sz="20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DA37A5-860A-4AC4-A656-44A265B344F7}"/>
              </a:ext>
            </a:extLst>
          </p:cNvPr>
          <p:cNvSpPr txBox="1"/>
          <p:nvPr/>
        </p:nvSpPr>
        <p:spPr>
          <a:xfrm>
            <a:off x="1397000" y="1114110"/>
            <a:ext cx="9398000" cy="523220"/>
          </a:xfrm>
          <a:prstGeom prst="rect">
            <a:avLst/>
          </a:prstGeom>
          <a:solidFill>
            <a:srgbClr val="303030"/>
          </a:solidFill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0" i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Subject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281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09829-AF2D-4C6B-9271-05A6109338ED}"/>
              </a:ext>
            </a:extLst>
          </p:cNvPr>
          <p:cNvSpPr txBox="1"/>
          <p:nvPr/>
        </p:nvSpPr>
        <p:spPr>
          <a:xfrm>
            <a:off x="795239" y="1113692"/>
            <a:ext cx="5081481" cy="523220"/>
          </a:xfrm>
          <a:prstGeom prst="rect">
            <a:avLst/>
          </a:prstGeom>
          <a:solidFill>
            <a:srgbClr val="303030"/>
          </a:solidFill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0" i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Competition</a:t>
            </a:r>
            <a:endParaRPr lang="ko-KR" altLang="en-US" dirty="0"/>
          </a:p>
        </p:txBody>
      </p: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BABCE436-3C7D-4FD0-B347-7AC81609BAD9}"/>
              </a:ext>
            </a:extLst>
          </p:cNvPr>
          <p:cNvCxnSpPr/>
          <p:nvPr/>
        </p:nvCxnSpPr>
        <p:spPr>
          <a:xfrm>
            <a:off x="6403777" y="3313842"/>
            <a:ext cx="5105400" cy="0"/>
          </a:xfrm>
          <a:prstGeom prst="straightConnector1">
            <a:avLst/>
          </a:prstGeom>
          <a:ln w="12700">
            <a:solidFill>
              <a:srgbClr val="56D9A3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C81B68DF-DE1A-4F4B-8091-8284A4D55D84}"/>
              </a:ext>
            </a:extLst>
          </p:cNvPr>
          <p:cNvCxnSpPr>
            <a:cxnSpLocks/>
          </p:cNvCxnSpPr>
          <p:nvPr/>
        </p:nvCxnSpPr>
        <p:spPr>
          <a:xfrm rot="16200000">
            <a:off x="6403777" y="3313842"/>
            <a:ext cx="5105400" cy="0"/>
          </a:xfrm>
          <a:prstGeom prst="straightConnector1">
            <a:avLst/>
          </a:prstGeom>
          <a:ln w="12700">
            <a:solidFill>
              <a:srgbClr val="56D9A3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>
            <a:extLst>
              <a:ext uri="{FF2B5EF4-FFF2-40B4-BE49-F238E27FC236}">
                <a16:creationId xmlns:a16="http://schemas.microsoft.com/office/drawing/2014/main" id="{9DA19B20-7A5E-40EE-AB4D-C21DCE444CDD}"/>
              </a:ext>
            </a:extLst>
          </p:cNvPr>
          <p:cNvSpPr/>
          <p:nvPr/>
        </p:nvSpPr>
        <p:spPr>
          <a:xfrm>
            <a:off x="9810754" y="977666"/>
            <a:ext cx="1542646" cy="1542646"/>
          </a:xfrm>
          <a:prstGeom prst="ellipse">
            <a:avLst/>
          </a:prstGeom>
          <a:solidFill>
            <a:srgbClr val="56D9A3"/>
          </a:solidFill>
          <a:ln>
            <a:solidFill>
              <a:srgbClr val="56D9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i="1" dirty="0">
                <a:solidFill>
                  <a:srgbClr val="303030"/>
                </a:solidFill>
                <a:latin typeface="+mj-lt"/>
              </a:rPr>
              <a:t>Your company name</a:t>
            </a:r>
            <a:endParaRPr lang="ko-KR" altLang="en-US" sz="16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A6F3FB48-55EE-4D80-8321-424D9A2C3DC9}"/>
              </a:ext>
            </a:extLst>
          </p:cNvPr>
          <p:cNvSpPr/>
          <p:nvPr/>
        </p:nvSpPr>
        <p:spPr>
          <a:xfrm>
            <a:off x="8461177" y="2818542"/>
            <a:ext cx="990600" cy="990600"/>
          </a:xfrm>
          <a:prstGeom prst="ellipse">
            <a:avLst/>
          </a:prstGeom>
          <a:solidFill>
            <a:schemeClr val="bg1"/>
          </a:solidFill>
          <a:ln>
            <a:solidFill>
              <a:srgbClr val="56D9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i="1" dirty="0" err="1">
                <a:solidFill>
                  <a:srgbClr val="303030"/>
                </a:solidFill>
                <a:latin typeface="+mj-lt"/>
              </a:rPr>
              <a:t>Co.D</a:t>
            </a:r>
            <a:endParaRPr lang="ko-KR" altLang="en-US" sz="16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580B4DD7-A27A-455E-BFB4-63F3BA1A5A53}"/>
              </a:ext>
            </a:extLst>
          </p:cNvPr>
          <p:cNvSpPr/>
          <p:nvPr/>
        </p:nvSpPr>
        <p:spPr>
          <a:xfrm>
            <a:off x="7007025" y="1253689"/>
            <a:ext cx="990600" cy="990600"/>
          </a:xfrm>
          <a:prstGeom prst="ellipse">
            <a:avLst/>
          </a:prstGeom>
          <a:solidFill>
            <a:schemeClr val="bg1"/>
          </a:solidFill>
          <a:ln>
            <a:solidFill>
              <a:srgbClr val="56D9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i="1" dirty="0" err="1">
                <a:solidFill>
                  <a:srgbClr val="303030"/>
                </a:solidFill>
                <a:latin typeface="+mj-lt"/>
              </a:rPr>
              <a:t>Co.A</a:t>
            </a:r>
            <a:endParaRPr lang="ko-KR" altLang="en-US" sz="16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5417D09F-2686-4898-8D0D-AD164F2B373E}"/>
              </a:ext>
            </a:extLst>
          </p:cNvPr>
          <p:cNvSpPr/>
          <p:nvPr/>
        </p:nvSpPr>
        <p:spPr>
          <a:xfrm>
            <a:off x="7007025" y="4180202"/>
            <a:ext cx="990600" cy="990600"/>
          </a:xfrm>
          <a:prstGeom prst="ellipse">
            <a:avLst/>
          </a:prstGeom>
          <a:solidFill>
            <a:schemeClr val="bg1"/>
          </a:solidFill>
          <a:ln>
            <a:solidFill>
              <a:srgbClr val="56D9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i="1" dirty="0" err="1">
                <a:solidFill>
                  <a:srgbClr val="303030"/>
                </a:solidFill>
                <a:latin typeface="+mj-lt"/>
              </a:rPr>
              <a:t>Co.B</a:t>
            </a:r>
            <a:endParaRPr lang="ko-KR" altLang="en-US" sz="16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19D5F39-22ED-447B-8CE8-5EF6EAA042E8}"/>
              </a:ext>
            </a:extLst>
          </p:cNvPr>
          <p:cNvSpPr/>
          <p:nvPr/>
        </p:nvSpPr>
        <p:spPr>
          <a:xfrm>
            <a:off x="10086777" y="4180202"/>
            <a:ext cx="990600" cy="990600"/>
          </a:xfrm>
          <a:prstGeom prst="ellipse">
            <a:avLst/>
          </a:prstGeom>
          <a:solidFill>
            <a:schemeClr val="bg1"/>
          </a:solidFill>
          <a:ln>
            <a:solidFill>
              <a:srgbClr val="56D9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i="1" dirty="0" err="1">
                <a:solidFill>
                  <a:srgbClr val="303030"/>
                </a:solidFill>
                <a:latin typeface="+mj-lt"/>
              </a:rPr>
              <a:t>Co.C</a:t>
            </a:r>
            <a:endParaRPr lang="ko-KR" altLang="en-US" sz="16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54FC0-C0A5-4452-97EC-0F1A6681A6D1}"/>
              </a:ext>
            </a:extLst>
          </p:cNvPr>
          <p:cNvSpPr txBox="1"/>
          <p:nvPr/>
        </p:nvSpPr>
        <p:spPr>
          <a:xfrm rot="16200000">
            <a:off x="5692927" y="3159945"/>
            <a:ext cx="11139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Quality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F1A916-883A-4F7B-8BD2-4924134F9502}"/>
              </a:ext>
            </a:extLst>
          </p:cNvPr>
          <p:cNvSpPr txBox="1"/>
          <p:nvPr/>
        </p:nvSpPr>
        <p:spPr>
          <a:xfrm>
            <a:off x="8264118" y="5866542"/>
            <a:ext cx="1384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Expensive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4FDC13-BB3D-470E-AD97-44973C585800}"/>
              </a:ext>
            </a:extLst>
          </p:cNvPr>
          <p:cNvSpPr txBox="1"/>
          <p:nvPr/>
        </p:nvSpPr>
        <p:spPr>
          <a:xfrm>
            <a:off x="947060" y="1988500"/>
            <a:ext cx="4545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Market Fit &amp; Competition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8EE9BB-80DF-4CDF-B8E6-337C8856ED72}"/>
              </a:ext>
            </a:extLst>
          </p:cNvPr>
          <p:cNvSpPr txBox="1"/>
          <p:nvPr/>
        </p:nvSpPr>
        <p:spPr>
          <a:xfrm>
            <a:off x="947060" y="2448220"/>
            <a:ext cx="45456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incididunt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labore</a:t>
            </a:r>
            <a:r>
              <a:rPr lang="en-US" altLang="ko-KR" sz="1400" dirty="0">
                <a:solidFill>
                  <a:srgbClr val="3030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3030"/>
                </a:solidFill>
              </a:rPr>
              <a:t>aliqua</a:t>
            </a:r>
            <a:r>
              <a:rPr lang="en-US" altLang="ko-KR" sz="1400" dirty="0">
                <a:solidFill>
                  <a:srgbClr val="303030"/>
                </a:solidFill>
              </a:rPr>
              <a:t>.</a:t>
            </a:r>
          </a:p>
        </p:txBody>
      </p:sp>
      <p:sp>
        <p:nvSpPr>
          <p:cNvPr id="14" name="부분 원형 13">
            <a:extLst>
              <a:ext uri="{FF2B5EF4-FFF2-40B4-BE49-F238E27FC236}">
                <a16:creationId xmlns:a16="http://schemas.microsoft.com/office/drawing/2014/main" id="{7E06703A-6608-49EC-8242-8A0E19D9AA46}"/>
              </a:ext>
            </a:extLst>
          </p:cNvPr>
          <p:cNvSpPr/>
          <p:nvPr/>
        </p:nvSpPr>
        <p:spPr>
          <a:xfrm>
            <a:off x="1149351" y="3629540"/>
            <a:ext cx="914400" cy="914400"/>
          </a:xfrm>
          <a:prstGeom prst="pie">
            <a:avLst/>
          </a:prstGeom>
          <a:solidFill>
            <a:srgbClr val="FD9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5" name="부분 원형 14">
            <a:extLst>
              <a:ext uri="{FF2B5EF4-FFF2-40B4-BE49-F238E27FC236}">
                <a16:creationId xmlns:a16="http://schemas.microsoft.com/office/drawing/2014/main" id="{A83907E1-C72F-4A62-99C1-29F2F58EAFE1}"/>
              </a:ext>
            </a:extLst>
          </p:cNvPr>
          <p:cNvSpPr/>
          <p:nvPr/>
        </p:nvSpPr>
        <p:spPr>
          <a:xfrm>
            <a:off x="1149351" y="4953113"/>
            <a:ext cx="914400" cy="914400"/>
          </a:xfrm>
          <a:prstGeom prst="pie">
            <a:avLst>
              <a:gd name="adj1" fmla="val 18900000"/>
              <a:gd name="adj2" fmla="val 16200000"/>
            </a:avLst>
          </a:prstGeom>
          <a:solidFill>
            <a:srgbClr val="FD9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A74BDD-F2FB-4514-A9F0-B1B10D5C1D4A}"/>
              </a:ext>
            </a:extLst>
          </p:cNvPr>
          <p:cNvSpPr txBox="1"/>
          <p:nvPr/>
        </p:nvSpPr>
        <p:spPr>
          <a:xfrm>
            <a:off x="2245179" y="3794353"/>
            <a:ext cx="3355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600" i="1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600" i="1" dirty="0" err="1">
                <a:solidFill>
                  <a:srgbClr val="303030"/>
                </a:solidFill>
              </a:rPr>
              <a:t>amet</a:t>
            </a:r>
            <a:r>
              <a:rPr lang="en-US" altLang="ko-KR" sz="1600" i="1" dirty="0">
                <a:solidFill>
                  <a:srgbClr val="303030"/>
                </a:solidFill>
              </a:rPr>
              <a:t>, </a:t>
            </a:r>
            <a:r>
              <a:rPr lang="en-US" altLang="ko-KR" sz="1600" i="1" dirty="0" err="1">
                <a:solidFill>
                  <a:srgbClr val="303030"/>
                </a:solidFill>
              </a:rPr>
              <a:t>consectetur</a:t>
            </a:r>
            <a:r>
              <a:rPr lang="en-US" altLang="ko-KR" sz="1600" i="1" dirty="0">
                <a:solidFill>
                  <a:srgbClr val="303030"/>
                </a:solidFill>
              </a:rPr>
              <a:t> </a:t>
            </a:r>
            <a:r>
              <a:rPr lang="en-US" altLang="ko-KR" sz="1600" i="1" dirty="0" err="1">
                <a:solidFill>
                  <a:srgbClr val="303030"/>
                </a:solidFill>
              </a:rPr>
              <a:t>adipiscing</a:t>
            </a:r>
            <a:r>
              <a:rPr lang="en-US" altLang="ko-KR" sz="1600" i="1" dirty="0">
                <a:solidFill>
                  <a:srgbClr val="303030"/>
                </a:solidFill>
              </a:rPr>
              <a:t> </a:t>
            </a:r>
            <a:r>
              <a:rPr lang="en-US" altLang="ko-KR" sz="1600" i="1" dirty="0" err="1">
                <a:solidFill>
                  <a:srgbClr val="303030"/>
                </a:solidFill>
              </a:rPr>
              <a:t>elit</a:t>
            </a:r>
            <a:endParaRPr lang="en-US" altLang="ko-KR" sz="1600" i="1" dirty="0">
              <a:solidFill>
                <a:srgbClr val="30303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429704-7E2F-4588-80E9-92E3B181692D}"/>
              </a:ext>
            </a:extLst>
          </p:cNvPr>
          <p:cNvSpPr txBox="1"/>
          <p:nvPr/>
        </p:nvSpPr>
        <p:spPr>
          <a:xfrm>
            <a:off x="2245179" y="5117925"/>
            <a:ext cx="3355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600" i="1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600" i="1" dirty="0" err="1">
                <a:solidFill>
                  <a:srgbClr val="303030"/>
                </a:solidFill>
              </a:rPr>
              <a:t>amet</a:t>
            </a:r>
            <a:r>
              <a:rPr lang="en-US" altLang="ko-KR" sz="1600" i="1" dirty="0">
                <a:solidFill>
                  <a:srgbClr val="303030"/>
                </a:solidFill>
              </a:rPr>
              <a:t>, </a:t>
            </a:r>
            <a:r>
              <a:rPr lang="en-US" altLang="ko-KR" sz="1600" i="1" dirty="0" err="1">
                <a:solidFill>
                  <a:srgbClr val="303030"/>
                </a:solidFill>
              </a:rPr>
              <a:t>consectetur</a:t>
            </a:r>
            <a:r>
              <a:rPr lang="en-US" altLang="ko-KR" sz="1600" i="1" dirty="0">
                <a:solidFill>
                  <a:srgbClr val="303030"/>
                </a:solidFill>
              </a:rPr>
              <a:t> </a:t>
            </a:r>
            <a:r>
              <a:rPr lang="en-US" altLang="ko-KR" sz="1600" i="1" dirty="0" err="1">
                <a:solidFill>
                  <a:srgbClr val="303030"/>
                </a:solidFill>
              </a:rPr>
              <a:t>adipiscing</a:t>
            </a:r>
            <a:r>
              <a:rPr lang="en-US" altLang="ko-KR" sz="1600" i="1" dirty="0">
                <a:solidFill>
                  <a:srgbClr val="303030"/>
                </a:solidFill>
              </a:rPr>
              <a:t> </a:t>
            </a:r>
            <a:r>
              <a:rPr lang="en-US" altLang="ko-KR" sz="1600" i="1" dirty="0" err="1">
                <a:solidFill>
                  <a:srgbClr val="303030"/>
                </a:solidFill>
              </a:rPr>
              <a:t>elit</a:t>
            </a:r>
            <a:endParaRPr lang="en-US" altLang="ko-KR" sz="1600" i="1" dirty="0">
              <a:solidFill>
                <a:srgbClr val="3030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836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래픽 10">
            <a:extLst>
              <a:ext uri="{FF2B5EF4-FFF2-40B4-BE49-F238E27FC236}">
                <a16:creationId xmlns:a16="http://schemas.microsoft.com/office/drawing/2014/main" id="{8A5C0D01-C586-435F-8055-13BE5F073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823699" y="3769484"/>
            <a:ext cx="1346714" cy="216645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51BF42E-6254-4ECF-AC64-96DFFC4158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18500" y="922063"/>
            <a:ext cx="1770018" cy="2847421"/>
          </a:xfrm>
          <a:prstGeom prst="rect">
            <a:avLst/>
          </a:prstGeom>
        </p:spPr>
      </p:pic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3C1331F9-0237-4752-8639-B33BAD3B7A87}"/>
              </a:ext>
            </a:extLst>
          </p:cNvPr>
          <p:cNvCxnSpPr/>
          <p:nvPr/>
        </p:nvCxnSpPr>
        <p:spPr>
          <a:xfrm>
            <a:off x="1684119" y="3769484"/>
            <a:ext cx="8888014" cy="0"/>
          </a:xfrm>
          <a:prstGeom prst="line">
            <a:avLst/>
          </a:prstGeom>
          <a:ln w="381000" cap="rnd">
            <a:solidFill>
              <a:srgbClr val="B1F1D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B7FE9A1-4317-4987-B7AE-1E45709DB893}"/>
              </a:ext>
            </a:extLst>
          </p:cNvPr>
          <p:cNvSpPr/>
          <p:nvPr/>
        </p:nvSpPr>
        <p:spPr>
          <a:xfrm>
            <a:off x="2190307" y="1657942"/>
            <a:ext cx="3563450" cy="461665"/>
          </a:xfrm>
          <a:prstGeom prst="rect">
            <a:avLst/>
          </a:prstGeom>
          <a:solidFill>
            <a:srgbClr val="303030"/>
          </a:solidFill>
        </p:spPr>
        <p:txBody>
          <a:bodyPr wrap="square">
            <a:spAutoFit/>
          </a:bodyPr>
          <a:lstStyle/>
          <a:p>
            <a:r>
              <a:rPr lang="en-US" altLang="ko-KR" sz="2400" i="1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857BA52-788B-4D42-BCDA-9F4874C110D8}"/>
              </a:ext>
            </a:extLst>
          </p:cNvPr>
          <p:cNvSpPr/>
          <p:nvPr/>
        </p:nvSpPr>
        <p:spPr>
          <a:xfrm>
            <a:off x="2272052" y="2135368"/>
            <a:ext cx="34817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03030"/>
                </a:solidFill>
              </a:rPr>
              <a:t>amet</a:t>
            </a:r>
            <a:r>
              <a:rPr lang="en-US" altLang="ko-KR" sz="1600" dirty="0">
                <a:solidFill>
                  <a:srgbClr val="303030"/>
                </a:solidFill>
              </a:rPr>
              <a:t>, </a:t>
            </a:r>
            <a:r>
              <a:rPr lang="en-US" altLang="ko-KR" sz="16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elit</a:t>
            </a:r>
            <a:endParaRPr lang="ko-KR" altLang="en-US" sz="1600" dirty="0">
              <a:solidFill>
                <a:srgbClr val="303030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E125924-5BDA-4AB3-8984-2903E8501395}"/>
              </a:ext>
            </a:extLst>
          </p:cNvPr>
          <p:cNvSpPr/>
          <p:nvPr/>
        </p:nvSpPr>
        <p:spPr>
          <a:xfrm>
            <a:off x="2190307" y="4211272"/>
            <a:ext cx="3563450" cy="461665"/>
          </a:xfrm>
          <a:prstGeom prst="rect">
            <a:avLst/>
          </a:prstGeom>
          <a:solidFill>
            <a:srgbClr val="303030"/>
          </a:solidFill>
        </p:spPr>
        <p:txBody>
          <a:bodyPr wrap="square">
            <a:spAutoFit/>
          </a:bodyPr>
          <a:lstStyle/>
          <a:p>
            <a:r>
              <a:rPr lang="en-US" altLang="ko-KR" sz="2400" i="1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39FBD82-7F73-4DBE-87F6-E1974195A303}"/>
              </a:ext>
            </a:extLst>
          </p:cNvPr>
          <p:cNvSpPr/>
          <p:nvPr/>
        </p:nvSpPr>
        <p:spPr>
          <a:xfrm>
            <a:off x="2272052" y="4688698"/>
            <a:ext cx="34817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303030"/>
                </a:solidFill>
              </a:rPr>
              <a:t>Sed do </a:t>
            </a:r>
            <a:r>
              <a:rPr lang="en-US" altLang="ko-KR" sz="1600" dirty="0" err="1">
                <a:solidFill>
                  <a:srgbClr val="303030"/>
                </a:solidFill>
              </a:rPr>
              <a:t>eiusmod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tempor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incididunt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ut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labore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edsafsdat</a:t>
            </a:r>
            <a:r>
              <a:rPr lang="en-US" altLang="ko-KR" sz="1600" dirty="0">
                <a:solidFill>
                  <a:srgbClr val="303030"/>
                </a:solidFill>
              </a:rPr>
              <a:t> dolore magna </a:t>
            </a:r>
            <a:r>
              <a:rPr lang="en-US" altLang="ko-KR" sz="1600" dirty="0" err="1">
                <a:solidFill>
                  <a:srgbClr val="303030"/>
                </a:solidFill>
              </a:rPr>
              <a:t>aliqua</a:t>
            </a:r>
            <a:r>
              <a:rPr lang="en-US" altLang="ko-KR" sz="1600" dirty="0">
                <a:solidFill>
                  <a:srgbClr val="303030"/>
                </a:solidFill>
              </a:rPr>
              <a:t>.</a:t>
            </a:r>
            <a:endParaRPr lang="ko-KR" altLang="en-US" sz="1600" dirty="0">
              <a:solidFill>
                <a:srgbClr val="30303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2B7A832-AC5B-47A1-8566-4715455A6956}"/>
              </a:ext>
            </a:extLst>
          </p:cNvPr>
          <p:cNvSpPr/>
          <p:nvPr/>
        </p:nvSpPr>
        <p:spPr>
          <a:xfrm>
            <a:off x="6488741" y="3042524"/>
            <a:ext cx="20166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-29.15%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F88042F-27F6-4700-AB32-B9FF2B310BF4}"/>
              </a:ext>
            </a:extLst>
          </p:cNvPr>
          <p:cNvSpPr/>
          <p:nvPr/>
        </p:nvSpPr>
        <p:spPr>
          <a:xfrm>
            <a:off x="8195194" y="4057378"/>
            <a:ext cx="20166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+103.75%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64633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그림 개체 틀 48">
            <a:extLst>
              <a:ext uri="{FF2B5EF4-FFF2-40B4-BE49-F238E27FC236}">
                <a16:creationId xmlns:a16="http://schemas.microsoft.com/office/drawing/2014/main" id="{54B044D7-8AC5-4AF2-A40E-357F3CFB1E2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0" name="그림 개체 틀 49">
            <a:extLst>
              <a:ext uri="{FF2B5EF4-FFF2-40B4-BE49-F238E27FC236}">
                <a16:creationId xmlns:a16="http://schemas.microsoft.com/office/drawing/2014/main" id="{8AE2EF3A-EAD7-42D8-99F5-DC1E31E288F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1" name="그림 개체 틀 50">
            <a:extLst>
              <a:ext uri="{FF2B5EF4-FFF2-40B4-BE49-F238E27FC236}">
                <a16:creationId xmlns:a16="http://schemas.microsoft.com/office/drawing/2014/main" id="{E48AB5EF-5EBE-47DC-850B-6F07E333BF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2" name="그림 개체 틀 51">
            <a:extLst>
              <a:ext uri="{FF2B5EF4-FFF2-40B4-BE49-F238E27FC236}">
                <a16:creationId xmlns:a16="http://schemas.microsoft.com/office/drawing/2014/main" id="{2FD6C05E-E63F-4EAB-AA8A-7BAEB74388B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111D7E6-EECF-4DC9-ABB9-E01AC3814B10}"/>
              </a:ext>
            </a:extLst>
          </p:cNvPr>
          <p:cNvSpPr txBox="1"/>
          <p:nvPr/>
        </p:nvSpPr>
        <p:spPr>
          <a:xfrm>
            <a:off x="1092199" y="4838538"/>
            <a:ext cx="2400665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D78D2E54-D4B8-4A5A-AC27-5FA392D1B12E}"/>
              </a:ext>
            </a:extLst>
          </p:cNvPr>
          <p:cNvSpPr/>
          <p:nvPr/>
        </p:nvSpPr>
        <p:spPr>
          <a:xfrm>
            <a:off x="1092199" y="438566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Lorem ipsum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76F64CF-4252-43B9-9863-0C444F791327}"/>
              </a:ext>
            </a:extLst>
          </p:cNvPr>
          <p:cNvSpPr txBox="1"/>
          <p:nvPr/>
        </p:nvSpPr>
        <p:spPr>
          <a:xfrm>
            <a:off x="3627844" y="4838538"/>
            <a:ext cx="2400665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5CE13752-598C-4BE3-A25D-657BD014FBA6}"/>
              </a:ext>
            </a:extLst>
          </p:cNvPr>
          <p:cNvSpPr/>
          <p:nvPr/>
        </p:nvSpPr>
        <p:spPr>
          <a:xfrm>
            <a:off x="3627844" y="438566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Lorem ipsum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D3B5FB7-BEFE-482A-92C0-8DEACC30503B}"/>
              </a:ext>
            </a:extLst>
          </p:cNvPr>
          <p:cNvSpPr txBox="1"/>
          <p:nvPr/>
        </p:nvSpPr>
        <p:spPr>
          <a:xfrm>
            <a:off x="6163490" y="4838538"/>
            <a:ext cx="2400665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DC21C435-56F0-4033-9899-BB14C1F4DA40}"/>
              </a:ext>
            </a:extLst>
          </p:cNvPr>
          <p:cNvSpPr/>
          <p:nvPr/>
        </p:nvSpPr>
        <p:spPr>
          <a:xfrm>
            <a:off x="6163490" y="438566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Lorem ipsum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8663C85-95D1-4154-8601-4F4E8554526C}"/>
              </a:ext>
            </a:extLst>
          </p:cNvPr>
          <p:cNvSpPr txBox="1"/>
          <p:nvPr/>
        </p:nvSpPr>
        <p:spPr>
          <a:xfrm>
            <a:off x="8699135" y="4838538"/>
            <a:ext cx="2400665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AF3BADEC-B822-462F-B4D7-12CBEC0B8F34}"/>
              </a:ext>
            </a:extLst>
          </p:cNvPr>
          <p:cNvSpPr/>
          <p:nvPr/>
        </p:nvSpPr>
        <p:spPr>
          <a:xfrm>
            <a:off x="8699135" y="438566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Lorem ipsum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FABB0CE-997E-41C5-B168-6B5812E683E0}"/>
              </a:ext>
            </a:extLst>
          </p:cNvPr>
          <p:cNvSpPr txBox="1"/>
          <p:nvPr/>
        </p:nvSpPr>
        <p:spPr>
          <a:xfrm>
            <a:off x="2998843" y="1187142"/>
            <a:ext cx="6194314" cy="584775"/>
          </a:xfrm>
          <a:prstGeom prst="rect">
            <a:avLst/>
          </a:prstGeom>
          <a:solidFill>
            <a:srgbClr val="303030"/>
          </a:solidFill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0" i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Place subtitle text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1226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7D58747-68E7-4E90-A0A7-CBB919FBB6B4}"/>
              </a:ext>
            </a:extLst>
          </p:cNvPr>
          <p:cNvSpPr txBox="1"/>
          <p:nvPr/>
        </p:nvSpPr>
        <p:spPr>
          <a:xfrm>
            <a:off x="2120900" y="1100017"/>
            <a:ext cx="7950200" cy="584775"/>
          </a:xfrm>
          <a:prstGeom prst="rect">
            <a:avLst/>
          </a:prstGeom>
          <a:solidFill>
            <a:srgbClr val="303030"/>
          </a:solidFill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0" i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Place subtitle text here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59F4C2-F6C5-4170-91FC-062F326ADC40}"/>
              </a:ext>
            </a:extLst>
          </p:cNvPr>
          <p:cNvSpPr txBox="1"/>
          <p:nvPr/>
        </p:nvSpPr>
        <p:spPr>
          <a:xfrm>
            <a:off x="3361162" y="2670734"/>
            <a:ext cx="7073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03030"/>
                </a:solidFill>
              </a:rPr>
              <a:t>amet</a:t>
            </a:r>
            <a:r>
              <a:rPr lang="en-US" altLang="ko-KR" sz="1600" dirty="0">
                <a:solidFill>
                  <a:srgbClr val="303030"/>
                </a:solidFill>
              </a:rPr>
              <a:t>, </a:t>
            </a:r>
            <a:r>
              <a:rPr lang="en-US" altLang="ko-KR" sz="16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adipiscing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elit</a:t>
            </a:r>
            <a:r>
              <a:rPr lang="en-US" altLang="ko-KR" sz="1600" dirty="0">
                <a:solidFill>
                  <a:srgbClr val="303030"/>
                </a:solidFill>
              </a:rPr>
              <a:t>, sed do </a:t>
            </a:r>
            <a:r>
              <a:rPr lang="en-US" altLang="ko-KR" sz="1600" dirty="0" err="1">
                <a:solidFill>
                  <a:srgbClr val="303030"/>
                </a:solidFill>
              </a:rPr>
              <a:t>eiusmod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303030"/>
                </a:solidFill>
              </a:rPr>
              <a:t>Tempor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incididunt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ut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labore</a:t>
            </a:r>
            <a:r>
              <a:rPr lang="en-US" altLang="ko-KR" sz="1600" dirty="0">
                <a:solidFill>
                  <a:srgbClr val="30303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03030"/>
                </a:solidFill>
              </a:rPr>
              <a:t>aliqua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03030"/>
                </a:solidFill>
              </a:rPr>
              <a:t>Ut </a:t>
            </a:r>
            <a:r>
              <a:rPr lang="en-US" altLang="ko-KR" sz="1600" dirty="0" err="1">
                <a:solidFill>
                  <a:srgbClr val="303030"/>
                </a:solidFill>
              </a:rPr>
              <a:t>enim</a:t>
            </a:r>
            <a:r>
              <a:rPr lang="en-US" altLang="ko-KR" sz="1600" dirty="0">
                <a:solidFill>
                  <a:srgbClr val="303030"/>
                </a:solidFill>
              </a:rPr>
              <a:t> ad minim </a:t>
            </a:r>
            <a:r>
              <a:rPr lang="en-US" altLang="ko-KR" sz="1600" dirty="0" err="1">
                <a:solidFill>
                  <a:srgbClr val="303030"/>
                </a:solidFill>
              </a:rPr>
              <a:t>veniam</a:t>
            </a:r>
            <a:r>
              <a:rPr lang="en-US" altLang="ko-KR" sz="1600" dirty="0">
                <a:solidFill>
                  <a:srgbClr val="303030"/>
                </a:solidFill>
              </a:rPr>
              <a:t>, </a:t>
            </a:r>
            <a:r>
              <a:rPr lang="en-US" altLang="ko-KR" sz="1600" dirty="0" err="1">
                <a:solidFill>
                  <a:srgbClr val="303030"/>
                </a:solidFill>
              </a:rPr>
              <a:t>quis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nostrud</a:t>
            </a:r>
            <a:r>
              <a:rPr lang="en-US" altLang="ko-KR" sz="1600" dirty="0">
                <a:solidFill>
                  <a:srgbClr val="303030"/>
                </a:solidFill>
              </a:rPr>
              <a:t> exercitation </a:t>
            </a:r>
            <a:r>
              <a:rPr lang="en-US" altLang="ko-KR" sz="1600" dirty="0" err="1">
                <a:solidFill>
                  <a:srgbClr val="303030"/>
                </a:solidFill>
              </a:rPr>
              <a:t>ullamco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laboris</a:t>
            </a:r>
            <a:r>
              <a:rPr lang="en-US" altLang="ko-KR" sz="1600" dirty="0">
                <a:solidFill>
                  <a:srgbClr val="303030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03030"/>
                </a:solidFill>
              </a:rPr>
              <a:t>Ut </a:t>
            </a:r>
            <a:r>
              <a:rPr lang="en-US" altLang="ko-KR" sz="1600" dirty="0" err="1">
                <a:solidFill>
                  <a:srgbClr val="303030"/>
                </a:solidFill>
              </a:rPr>
              <a:t>aliquip</a:t>
            </a:r>
            <a:r>
              <a:rPr lang="en-US" altLang="ko-KR" sz="1600" dirty="0">
                <a:solidFill>
                  <a:srgbClr val="303030"/>
                </a:solidFill>
              </a:rPr>
              <a:t> ex </a:t>
            </a:r>
            <a:r>
              <a:rPr lang="en-US" altLang="ko-KR" sz="1600" dirty="0" err="1">
                <a:solidFill>
                  <a:srgbClr val="303030"/>
                </a:solidFill>
              </a:rPr>
              <a:t>ea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commodo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consequat</a:t>
            </a:r>
            <a:r>
              <a:rPr lang="en-US" altLang="ko-KR" sz="1600" dirty="0">
                <a:solidFill>
                  <a:srgbClr val="303030"/>
                </a:solidFill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0183BBF-DB8F-422D-A46B-E158220E3B80}"/>
              </a:ext>
            </a:extLst>
          </p:cNvPr>
          <p:cNvSpPr/>
          <p:nvPr/>
        </p:nvSpPr>
        <p:spPr>
          <a:xfrm>
            <a:off x="3275437" y="2268758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Lorem ipsum</a:t>
            </a:r>
            <a:endParaRPr lang="ko-KR" altLang="en-US" sz="20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5143D82A-D8FD-47B4-92A0-07543C142EDB}"/>
              </a:ext>
            </a:extLst>
          </p:cNvPr>
          <p:cNvSpPr/>
          <p:nvPr/>
        </p:nvSpPr>
        <p:spPr>
          <a:xfrm>
            <a:off x="1757250" y="2163052"/>
            <a:ext cx="1249610" cy="1249610"/>
          </a:xfrm>
          <a:prstGeom prst="ellipse">
            <a:avLst/>
          </a:prstGeom>
          <a:solidFill>
            <a:srgbClr val="56D9A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2D250752-27F3-49B2-8495-7F96973D9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154375" y="2560177"/>
            <a:ext cx="455360" cy="455360"/>
          </a:xfrm>
          <a:prstGeom prst="rect">
            <a:avLst/>
          </a:prstGeom>
          <a:effectLst/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D06BD051-4294-4149-B919-17B317B5366E}"/>
              </a:ext>
            </a:extLst>
          </p:cNvPr>
          <p:cNvSpPr/>
          <p:nvPr/>
        </p:nvSpPr>
        <p:spPr>
          <a:xfrm>
            <a:off x="1757250" y="4173084"/>
            <a:ext cx="1249610" cy="1249610"/>
          </a:xfrm>
          <a:prstGeom prst="ellipse">
            <a:avLst/>
          </a:prstGeom>
          <a:solidFill>
            <a:srgbClr val="FD9C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3FDE15CB-8093-446A-88F2-C5700A5265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1432" y="4544829"/>
            <a:ext cx="455360" cy="432594"/>
          </a:xfrm>
          <a:prstGeom prst="rect">
            <a:avLst/>
          </a:prstGeom>
          <a:effectLst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582A463-0E7A-4659-8109-EDAEB0EA113B}"/>
              </a:ext>
            </a:extLst>
          </p:cNvPr>
          <p:cNvSpPr txBox="1"/>
          <p:nvPr/>
        </p:nvSpPr>
        <p:spPr>
          <a:xfrm>
            <a:off x="3361162" y="4680766"/>
            <a:ext cx="7073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03030"/>
                </a:solidFill>
              </a:rPr>
              <a:t>amet</a:t>
            </a:r>
            <a:r>
              <a:rPr lang="en-US" altLang="ko-KR" sz="1600" dirty="0">
                <a:solidFill>
                  <a:srgbClr val="303030"/>
                </a:solidFill>
              </a:rPr>
              <a:t>, </a:t>
            </a:r>
            <a:r>
              <a:rPr lang="en-US" altLang="ko-KR" sz="16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adipiscing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elit</a:t>
            </a:r>
            <a:r>
              <a:rPr lang="en-US" altLang="ko-KR" sz="1600" dirty="0">
                <a:solidFill>
                  <a:srgbClr val="303030"/>
                </a:solidFill>
              </a:rPr>
              <a:t>, sed do </a:t>
            </a:r>
            <a:r>
              <a:rPr lang="en-US" altLang="ko-KR" sz="1600" dirty="0" err="1">
                <a:solidFill>
                  <a:srgbClr val="303030"/>
                </a:solidFill>
              </a:rPr>
              <a:t>eiusmod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303030"/>
                </a:solidFill>
              </a:rPr>
              <a:t>Tempor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incididunt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ut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labore</a:t>
            </a:r>
            <a:r>
              <a:rPr lang="en-US" altLang="ko-KR" sz="1600" dirty="0">
                <a:solidFill>
                  <a:srgbClr val="30303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03030"/>
                </a:solidFill>
              </a:rPr>
              <a:t>aliqua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03030"/>
                </a:solidFill>
              </a:rPr>
              <a:t>Ut </a:t>
            </a:r>
            <a:r>
              <a:rPr lang="en-US" altLang="ko-KR" sz="1600" dirty="0" err="1">
                <a:solidFill>
                  <a:srgbClr val="303030"/>
                </a:solidFill>
              </a:rPr>
              <a:t>enim</a:t>
            </a:r>
            <a:r>
              <a:rPr lang="en-US" altLang="ko-KR" sz="1600" dirty="0">
                <a:solidFill>
                  <a:srgbClr val="303030"/>
                </a:solidFill>
              </a:rPr>
              <a:t> ad minim </a:t>
            </a:r>
            <a:r>
              <a:rPr lang="en-US" altLang="ko-KR" sz="1600" dirty="0" err="1">
                <a:solidFill>
                  <a:srgbClr val="303030"/>
                </a:solidFill>
              </a:rPr>
              <a:t>veniam</a:t>
            </a:r>
            <a:r>
              <a:rPr lang="en-US" altLang="ko-KR" sz="1600" dirty="0">
                <a:solidFill>
                  <a:srgbClr val="303030"/>
                </a:solidFill>
              </a:rPr>
              <a:t>, </a:t>
            </a:r>
            <a:r>
              <a:rPr lang="en-US" altLang="ko-KR" sz="1600" dirty="0" err="1">
                <a:solidFill>
                  <a:srgbClr val="303030"/>
                </a:solidFill>
              </a:rPr>
              <a:t>quis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nostrud</a:t>
            </a:r>
            <a:r>
              <a:rPr lang="en-US" altLang="ko-KR" sz="1600" dirty="0">
                <a:solidFill>
                  <a:srgbClr val="303030"/>
                </a:solidFill>
              </a:rPr>
              <a:t> exercitation </a:t>
            </a:r>
            <a:r>
              <a:rPr lang="en-US" altLang="ko-KR" sz="1600" dirty="0" err="1">
                <a:solidFill>
                  <a:srgbClr val="303030"/>
                </a:solidFill>
              </a:rPr>
              <a:t>ullamco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laboris</a:t>
            </a:r>
            <a:r>
              <a:rPr lang="en-US" altLang="ko-KR" sz="1600" dirty="0">
                <a:solidFill>
                  <a:srgbClr val="303030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03030"/>
                </a:solidFill>
              </a:rPr>
              <a:t>Ut </a:t>
            </a:r>
            <a:r>
              <a:rPr lang="en-US" altLang="ko-KR" sz="1600" dirty="0" err="1">
                <a:solidFill>
                  <a:srgbClr val="303030"/>
                </a:solidFill>
              </a:rPr>
              <a:t>aliquip</a:t>
            </a:r>
            <a:r>
              <a:rPr lang="en-US" altLang="ko-KR" sz="1600" dirty="0">
                <a:solidFill>
                  <a:srgbClr val="303030"/>
                </a:solidFill>
              </a:rPr>
              <a:t> ex </a:t>
            </a:r>
            <a:r>
              <a:rPr lang="en-US" altLang="ko-KR" sz="1600" dirty="0" err="1">
                <a:solidFill>
                  <a:srgbClr val="303030"/>
                </a:solidFill>
              </a:rPr>
              <a:t>ea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commodo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consequat</a:t>
            </a:r>
            <a:r>
              <a:rPr lang="en-US" altLang="ko-KR" sz="1600" dirty="0">
                <a:solidFill>
                  <a:srgbClr val="303030"/>
                </a:solidFill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AAD9A32-4B2E-4D43-B5FD-67E89B5E80BC}"/>
              </a:ext>
            </a:extLst>
          </p:cNvPr>
          <p:cNvSpPr/>
          <p:nvPr/>
        </p:nvSpPr>
        <p:spPr>
          <a:xfrm>
            <a:off x="3275437" y="4278790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Lorem ipsum</a:t>
            </a:r>
            <a:endParaRPr lang="ko-KR" altLang="en-US" sz="2000" i="1" dirty="0">
              <a:solidFill>
                <a:srgbClr val="30303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7711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ABD9DEE7-4BFA-4DFC-B06C-39D5F22DE303}"/>
              </a:ext>
            </a:extLst>
          </p:cNvPr>
          <p:cNvSpPr txBox="1"/>
          <p:nvPr/>
        </p:nvSpPr>
        <p:spPr>
          <a:xfrm>
            <a:off x="2484726" y="1085961"/>
            <a:ext cx="7222548" cy="523220"/>
          </a:xfrm>
          <a:prstGeom prst="rect">
            <a:avLst/>
          </a:prstGeom>
          <a:solidFill>
            <a:srgbClr val="303030"/>
          </a:solidFill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0" i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Your Title Here</a:t>
            </a:r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415365-CFE4-4DD3-9D3C-E870895EB154}"/>
              </a:ext>
            </a:extLst>
          </p:cNvPr>
          <p:cNvSpPr txBox="1"/>
          <p:nvPr/>
        </p:nvSpPr>
        <p:spPr>
          <a:xfrm>
            <a:off x="3600729" y="30099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E79ABE6-4DA4-4D43-987D-6B83F97E98E1}"/>
              </a:ext>
            </a:extLst>
          </p:cNvPr>
          <p:cNvSpPr/>
          <p:nvPr/>
        </p:nvSpPr>
        <p:spPr>
          <a:xfrm>
            <a:off x="3599376" y="26205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Goal 01.</a:t>
            </a:r>
            <a:endParaRPr lang="ko-KR" altLang="en-US" sz="20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204A8B-DD23-4908-9F95-8BE229E21B59}"/>
              </a:ext>
            </a:extLst>
          </p:cNvPr>
          <p:cNvSpPr txBox="1"/>
          <p:nvPr/>
        </p:nvSpPr>
        <p:spPr>
          <a:xfrm>
            <a:off x="7524535" y="30099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1C13995-53BC-40A5-A26A-65B7FD39F9CA}"/>
              </a:ext>
            </a:extLst>
          </p:cNvPr>
          <p:cNvSpPr/>
          <p:nvPr/>
        </p:nvSpPr>
        <p:spPr>
          <a:xfrm>
            <a:off x="7523182" y="26205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Goal 03.</a:t>
            </a:r>
            <a:endParaRPr lang="ko-KR" altLang="en-US" sz="20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C20C4C-A267-4132-80AD-8AB80886C437}"/>
              </a:ext>
            </a:extLst>
          </p:cNvPr>
          <p:cNvSpPr txBox="1"/>
          <p:nvPr/>
        </p:nvSpPr>
        <p:spPr>
          <a:xfrm>
            <a:off x="3600729" y="444259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3E17FD6-599A-44F7-8BF7-B399CF0818B5}"/>
              </a:ext>
            </a:extLst>
          </p:cNvPr>
          <p:cNvSpPr/>
          <p:nvPr/>
        </p:nvSpPr>
        <p:spPr>
          <a:xfrm>
            <a:off x="3599376" y="405323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Goal 02.</a:t>
            </a:r>
            <a:endParaRPr lang="ko-KR" altLang="en-US" sz="20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4DED46-F060-4E76-AA04-83E05C4662BE}"/>
              </a:ext>
            </a:extLst>
          </p:cNvPr>
          <p:cNvSpPr txBox="1"/>
          <p:nvPr/>
        </p:nvSpPr>
        <p:spPr>
          <a:xfrm>
            <a:off x="7524535" y="444259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95D2315-6A50-4E7D-BB28-92B1C6210C96}"/>
              </a:ext>
            </a:extLst>
          </p:cNvPr>
          <p:cNvSpPr/>
          <p:nvPr/>
        </p:nvSpPr>
        <p:spPr>
          <a:xfrm>
            <a:off x="7523182" y="405323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Goal 04.</a:t>
            </a:r>
            <a:endParaRPr lang="ko-KR" altLang="en-US" sz="2000" i="1" dirty="0">
              <a:solidFill>
                <a:srgbClr val="303030"/>
              </a:solidFill>
              <a:latin typeface="+mj-lt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A1DCB9A5-3DB4-486A-94E6-06714B1A9D62}"/>
              </a:ext>
            </a:extLst>
          </p:cNvPr>
          <p:cNvGrpSpPr/>
          <p:nvPr/>
        </p:nvGrpSpPr>
        <p:grpSpPr>
          <a:xfrm>
            <a:off x="993358" y="2337096"/>
            <a:ext cx="2215744" cy="2714759"/>
            <a:chOff x="215408" y="2909488"/>
            <a:chExt cx="2215744" cy="2714759"/>
          </a:xfrm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729DDDF-5811-4225-945B-8C0DA239E094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B2D3DD3-5BC8-4A68-929E-C06B5DBCEDF2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EF6B047-73C6-4C82-A1D8-4F40F8506673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272CCE8-E6D0-4D1C-8AD6-26F75E30C189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DE01171-370D-4F1A-BEDE-9D92A4BF039B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A270297-8101-47CA-BC81-37BBDEAF0D0D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7133B9-C532-45C0-B6FA-D6389D0B9610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C6ED68A-16C5-4049-8BF9-1EBBC022D898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8072D65-DDCE-45D6-955F-B4FE4905018E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FCB8BD0-6CF1-41A2-A708-445A181CD349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5604EEFB-9460-4376-9E63-1CB4E130401E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DD3313B-7F8F-4EC9-87A5-6094D0A70424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5980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E801C38-EC93-48FA-A6DD-BED72A4165CC}"/>
              </a:ext>
            </a:extLst>
          </p:cNvPr>
          <p:cNvSpPr txBox="1"/>
          <p:nvPr/>
        </p:nvSpPr>
        <p:spPr>
          <a:xfrm>
            <a:off x="3681946" y="3429000"/>
            <a:ext cx="4776254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000" i="1" dirty="0">
                <a:solidFill>
                  <a:srgbClr val="303030"/>
                </a:solidFill>
              </a:rPr>
              <a:t>Break Section</a:t>
            </a:r>
            <a:endParaRPr lang="ko-KR" altLang="en-US" sz="4000" i="1" dirty="0">
              <a:solidFill>
                <a:srgbClr val="30303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51A2FC-84A9-4652-8C78-5B930EF99FEF}"/>
              </a:ext>
            </a:extLst>
          </p:cNvPr>
          <p:cNvSpPr txBox="1"/>
          <p:nvPr/>
        </p:nvSpPr>
        <p:spPr>
          <a:xfrm>
            <a:off x="3716291" y="407508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03030"/>
                </a:solidFill>
              </a:rPr>
              <a:t>01:00pm ~ 01:30pm</a:t>
            </a:r>
            <a:endParaRPr lang="ko-KR" altLang="en-US" sz="2000" i="1" dirty="0">
              <a:solidFill>
                <a:srgbClr val="303030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F1229C0-FE9D-4205-9F79-7D59B9E48ED1}"/>
              </a:ext>
            </a:extLst>
          </p:cNvPr>
          <p:cNvGrpSpPr/>
          <p:nvPr/>
        </p:nvGrpSpPr>
        <p:grpSpPr>
          <a:xfrm>
            <a:off x="5556381" y="2082114"/>
            <a:ext cx="1027384" cy="1170074"/>
            <a:chOff x="6830083" y="5571172"/>
            <a:chExt cx="342900" cy="390525"/>
          </a:xfrm>
          <a:solidFill>
            <a:srgbClr val="FD9CAA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5D55B1F-D0E0-4614-8037-79AE3F375617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3CABA774-5BCB-4F5C-8F16-540DDA8D3D1A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CB4ABD5B-D731-44B6-8D72-5162BCAB4144}"/>
              </a:ext>
            </a:extLst>
          </p:cNvPr>
          <p:cNvGrpSpPr/>
          <p:nvPr/>
        </p:nvGrpSpPr>
        <p:grpSpPr>
          <a:xfrm>
            <a:off x="1266257" y="1448000"/>
            <a:ext cx="9456286" cy="4659620"/>
            <a:chOff x="1311832" y="1528784"/>
            <a:chExt cx="9568336" cy="4714832"/>
          </a:xfrm>
          <a:solidFill>
            <a:srgbClr val="B1F1D4"/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6E139C1A-8C74-41CF-BAEE-DA5834B55EDC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2BCD16D1-DC4A-4087-A5A0-5C638E4B9E37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CF70397C-4989-49C8-9F26-2FEF36A52155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31DEF982-C6BD-4259-886E-1FAB6306BBA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BB241DC6-0E0D-4D64-A118-B55430CDA6A7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E7A187A-75DA-42F6-9108-E422E33E3F0F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185AAB2-319C-4B04-9713-70C2DA30DBD2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C4C15217-38F8-4DCD-9522-AFC0F07FC8BD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76A35A5B-FFDA-400B-AA18-1277FED60915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BF2AF129-6FEF-43D3-94D5-10ABCFA0CBBD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25D19827-EA42-4B1E-AA7A-A57C057E751E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D966E091-8EF5-47A0-A65B-64A5247BCE04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7487FF6A-EBD3-479B-B082-AF94946A975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BAB5041A-BD5F-4707-B17E-0F1A2DC9CFC8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C78E235A-6714-489D-8513-7A57ECB365F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C9F04F41-72AF-45B1-BB08-14DD339524A7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33417A5-2062-465A-BF62-BFA5B4139328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CB3DF1FD-8A58-414C-8A8B-0EAC278F2C6F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9634142C-A105-4B4B-BBE6-672CDCFEA9C5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E17D29D-A94A-4F4A-9BC9-B979904E2E38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85C184E6-605E-485C-BE77-5BE897016439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9081664F-FF54-4D86-B24A-411A3C39825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FFA8E509-225F-43F3-B74B-52535B566BF5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BEA39EAE-415E-418A-A173-6C0B40705DE0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40811BDD-4B65-4E91-8DF9-EC1D62D41118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2D7685B3-6185-4EEB-AE6C-AEC1ACA1B48A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51C323CB-A4F0-4562-888A-4FA4ACF7FBB9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D5B66CF7-CA4C-4038-B67E-460D5F01A59A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DEE850AE-E80F-4F29-8C65-564E17FB5893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C4572B26-24DA-4619-8AEC-A493A3ACEC99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092EC509-B374-4F72-97AF-E5E281029F7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344AF9EF-4731-4EC1-A8DB-DFC719905076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3E7995B-ED79-4D2F-BDBC-DE75300B2230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AFB69708-03EB-41A6-BD52-00CE82B7BF1C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74CCEB8-0739-4A6C-AD0C-8BC5401B5C87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E5F3234A-83C1-4155-A075-70E62DCF982E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740FBAD-1A1E-47AC-B1D9-A65016548A61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1969A3B-8F1F-4C45-BD6A-9CC0ECCEAC5A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A166BE6B-F5AD-450D-BEA0-E632FB53492E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7E61035-22D7-45B8-BBEA-FADD15C5A948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9783C203-B806-4A1A-A5C2-557D3AE49525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1E6C2DF6-D18B-4272-9D5F-BFEEF200CE85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3FB528E4-4062-4E74-945F-C281ECC4EEF4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0C5AE8D4-E120-4400-BBB5-882912D83833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B03E9581-F775-41BA-AEA6-9F39AEB60912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3D425E3D-3B27-4060-9D13-BC2B06059057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E68F42C6-A89E-490C-8B44-EAE9C13550A9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D7CFD16-DB3F-439F-A2E5-040948F8CE55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8C38C97-3543-45FE-B333-6167BFA2622E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EBC5C21F-4C42-4B5B-841B-13CC4B62E95D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55992CA6-4BEF-4E2C-A8A3-C0A9FA79C4C8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0556EC42-8E18-4261-976E-C5416407D2F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90470652-0F0A-474F-85E1-31014716548D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97370641-99A9-43FB-B61B-878FC6BD8F3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368CF9B8-331B-48D6-9B99-01F58F84BC3D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6168DE6-4E71-42A6-8AD6-B7736D424BA4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B1A040B-66F1-450C-A98B-9418D4BAB846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E92991D6-0F03-4C3F-AA8B-F0AFB78C3EFE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B8B59527-6527-4121-8587-76EE84E5F728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041C5871-8E6F-4775-8637-55B6DBC48F44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6BE26CC0-CD5C-4A18-BBE3-E4242177610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9A6D2012-A3EE-42AC-9155-420626E7110C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83B4E3FB-EC9E-4C03-800C-716DC4F29B02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D101929F-1B19-4B38-A241-91B1F53415A8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12FD0A5F-8C73-45D3-93F7-F28885972AC7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E724198F-1671-4BFC-89E7-428088701919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2F521E8-4B76-43FE-96CB-9BC895236A20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516B2A31-C83E-4F1F-9E84-128A49138027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A369CFDF-85F7-4405-8AB5-DA4553BD6855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73CA7A73-71EC-40F8-BB7C-BDD78D040182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BA655A6F-96C8-4405-9500-E8B6A09FFE2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A15D7D92-5C6B-4CBE-9746-083F84D70641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760702A5-6FEF-4C35-81AE-F4B77E05D8E6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472FC22-C00F-44DF-8893-5E44ED3716D1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87A3C417-406D-44CC-B09D-63D8F11FAA86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309DA56A-3DD7-4E4F-9BF0-1FCF977EFE08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737A7C4-E7F7-47AE-9418-39058BBFABD1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B47A9C36-F462-40A9-A64C-D85019ADD70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A6FE6C23-DEED-4693-95E2-9D759E08406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834349AE-8486-4F0C-9D99-4515CE6A59D9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52C46692-77F0-4178-B841-D2CD07B1EC4D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C894B6AF-7FF9-44DF-8DF7-564254F4DE5F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D2DE1B90-54AC-4141-98C6-6CF20C2C8873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B63EE895-1E8D-4B89-AC74-42930AA01431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C7DF67A8-E9F1-4565-ABF1-5C46F3EABF46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EE81FAF-157B-49D2-B010-DB2882A73AC7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022EDA77-697B-49C9-8CDE-47867F366E73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2AAADDD4-1858-47B6-B75C-3E39A0335EA2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6909B301-A958-403F-905C-00F27888F6D1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B8F85D44-1E7A-4320-9D3B-424CB63BB009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BDE529D8-BB0B-456C-A752-C4A45F54CCA5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ABF649E1-1290-476D-8B33-079BD829872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134B0AB8-991D-40A9-B4E8-B808E43DD8BD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780CF994-1FF9-45B4-A5BC-0E419A3A688C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CDF5451C-1FD7-4C2F-9895-7D64A250A9FE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45E67FC-07D6-42F6-8EDD-B5717624D325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0389FB4-9F31-44E3-A674-F666D3E8932F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C20BA243-869D-4310-AAA4-EE6F22BD7FF6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AE186BAE-8CBC-43F4-ADAA-EC0AC26438B2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595E3251-02EA-490C-9CD5-C23E66949A1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A451953-BB8D-4EB3-A830-74EE0DED53A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46D911C-5529-4D66-A3D5-57C40C671CCF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7000413F-6343-4C2B-92CF-7E3E1C74691F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7B7E5C10-2812-4113-A46E-5D85FAB157AE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5FF19530-2CBF-4A0A-82A3-5937C636184A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5B25EF0E-D4CF-4253-9ACB-1B8B3C543FBA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66C79603-9BA0-4A7C-9050-0F949EE60BE8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C30801B-2A59-4653-9C99-E6DDC2A45C6E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1D3CE7BF-691B-4969-B275-6A74A96F1884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16F4E867-3D37-4B43-80D2-1EE0ECA163DD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08AB7854-F3FC-4E7A-A5A2-66BA124DBF4F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0D68C3C2-7AFE-47F4-AF3E-1607B3CC0BAB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B048AB48-4F71-4449-9EE1-8E25E7D7B623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13AA6939-9396-4061-AC3A-F85DC862AD86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C7301D5A-0EA1-4499-94F7-EB8B5BE0CB75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E72EDB97-F507-4596-B8DF-4AC102DD0413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13740AEB-CAFE-4FE6-89C6-3905C0944A7C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CD17355-A3C7-47AE-9669-5EF8AB4BCE38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7F0CDEE-FAC0-4489-B644-A17DDD1CA8A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F341C6BC-8B7F-42DF-A3AF-549E60039DCA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2F47CD80-A677-4382-92B2-F0920B5DA1E8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64B5B3D3-5075-4721-96B3-6327A1670EC8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FECCD80A-393D-465C-AB50-E504B77203B1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0FF0F9F7-80DA-4563-80A4-960BB776C118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85D913DB-E036-48AC-B08E-7CD9F965BB08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56D9A3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40007A"/>
                </a:solidFill>
              </a:endParaRPr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E6EB52D-BD97-439D-92D0-1A5F2BCF707B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0AF44578-82C1-4E77-9F9A-DBB7D97ADD4A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41F7EE58-5428-4A47-84E0-994133128802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1C7AE671-9E69-43AC-AE37-81D312D01F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77AE8691-E70B-4B80-B2A1-D5AA8A0311FE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2D378851-3031-463F-9700-19D4BD4F0A08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82D4845A-5A31-4FEB-A7A6-3645599E8E3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B9647F86-275D-4C47-9B05-CCBCE19902B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56D9A3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87457CAA-F7C1-46D9-91E8-E699DE4A79B8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ED12D05B-AD06-434E-9CC6-68C2B6AD5D1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477974C5-84F9-483C-B065-CA2FAE1534A9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AFACD1D2-C915-4DA6-9189-01EDE85E4121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4C1F45A-03DC-4547-976F-ED8CAAB261C4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E282F46F-B571-447D-BC81-D30141D28331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A3ED6FA9-DC98-4883-81AB-36CC9D320B43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A2122CE-F15B-4EE4-A5DC-14650EC1919D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DEE897A-5A63-4F7C-A11C-67F2C196A66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3EB22F72-BCBF-46A5-AE77-CE27D704D7D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04A0CCC3-5A64-4248-ABCC-B43D7BB70FAE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3370419D-83C9-4957-BEA4-55256C690648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4A52D979-BE8E-4511-A9FC-A42FEBCF2298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3C86B8B-FEA6-4880-BEFF-41BED7CE2BE0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89149581-6EC8-4172-8D28-BBA6A92C297A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0BF4961A-9250-48E2-838A-7CD6FD7BAE74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5286238B-572B-4149-B645-7BFBC5A13B33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65EAD72-D235-4910-99A4-5EE2A94E1D8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1635BE81-C9D0-4ABE-BF6D-CBD5354BAAB2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56D9A3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7DC19DB-19CA-4F26-ADA0-D4F0614ABD60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E244854A-E960-4F81-9F8F-52DDBA149F34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6B0749A-5B9B-4713-8C3D-236750F769B0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98D37937-39A5-4FE6-AC82-44CD8071DB90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C50E2F05-75EC-4EA1-AAE1-CCEB1F72592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20986438-319D-4AC0-B53D-34316098886D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E1725CC3-4650-4636-859D-FD86941A2B34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40007A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AE42207C-0883-45DC-BEF1-CC59720BD3F1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1954E278-EC58-4ECE-A9A8-BF166FA4C340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18350DE5-5CF8-4A21-8EDA-5D1DF4F3C70D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5719D0FE-CD72-4253-BF92-BBF66655598B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D6D24EB8-3075-47BA-B050-0D31C83EC592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A3595795-795D-40B6-85B6-8A1C904691A1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F8D752BB-D9DA-46BB-B6C1-5CAB4F8F3827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0B91CFD2-E9A0-4825-AED0-75720DF272C6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E4633B5E-8FE5-4784-ACFA-9F68FBDD59A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4E27829E-021D-4D6E-BB93-6FC8989E6F9D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7C438C5F-C8D5-4B17-83FE-5B4C991028DF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DC83368F-D727-46D5-A103-FEFED4B92300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3359929F-493E-4AE6-BE71-BB6E934D647A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5E2220C-FF7A-4134-8BBB-CA564BF5332A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9D9F5D71-5F12-488F-B96C-02954A035C86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92FE8711-29AB-43C2-8C52-AD927777700B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2BEE3EAF-C63B-42DF-AF32-F210743107B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39B05835-0465-4AA4-9F59-CE3E627DABDA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</p:grp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38AA8017-E804-41D3-AEBB-FDA3812EE580}"/>
              </a:ext>
            </a:extLst>
          </p:cNvPr>
          <p:cNvSpPr/>
          <p:nvPr/>
        </p:nvSpPr>
        <p:spPr>
          <a:xfrm>
            <a:off x="2895269" y="2846168"/>
            <a:ext cx="243817" cy="33321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9CA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5CD8CF04-913C-43C1-8DCF-8506CFFC7481}"/>
              </a:ext>
            </a:extLst>
          </p:cNvPr>
          <p:cNvSpPr/>
          <p:nvPr/>
        </p:nvSpPr>
        <p:spPr>
          <a:xfrm>
            <a:off x="9251797" y="4731687"/>
            <a:ext cx="243817" cy="33321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9CA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932EED12-5577-4125-801D-EA8D922513F6}"/>
              </a:ext>
            </a:extLst>
          </p:cNvPr>
          <p:cNvSpPr/>
          <p:nvPr/>
        </p:nvSpPr>
        <p:spPr>
          <a:xfrm>
            <a:off x="5541274" y="2515730"/>
            <a:ext cx="243817" cy="33321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9CA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E4DCFA96-1F3E-42CB-B3AC-FDE7A2BD3A06}"/>
              </a:ext>
            </a:extLst>
          </p:cNvPr>
          <p:cNvSpPr txBox="1"/>
          <p:nvPr/>
        </p:nvSpPr>
        <p:spPr>
          <a:xfrm>
            <a:off x="2934369" y="758803"/>
            <a:ext cx="6297228" cy="461665"/>
          </a:xfrm>
          <a:prstGeom prst="rect">
            <a:avLst/>
          </a:prstGeom>
          <a:solidFill>
            <a:srgbClr val="303030"/>
          </a:solidFill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0" i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/>
              <a:t>World map slides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3AF6EC3-5A3A-484A-BF43-8550C12C98DE}"/>
              </a:ext>
            </a:extLst>
          </p:cNvPr>
          <p:cNvSpPr txBox="1"/>
          <p:nvPr/>
        </p:nvSpPr>
        <p:spPr>
          <a:xfrm>
            <a:off x="2718736" y="1506558"/>
            <a:ext cx="6754528" cy="584775"/>
          </a:xfrm>
          <a:prstGeom prst="rect">
            <a:avLst/>
          </a:prstGeom>
          <a:solidFill>
            <a:srgbClr val="303030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i="1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b="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548293-2766-4F56-A0FA-1AC54D18E2A8}"/>
              </a:ext>
            </a:extLst>
          </p:cNvPr>
          <p:cNvSpPr txBox="1"/>
          <p:nvPr/>
        </p:nvSpPr>
        <p:spPr>
          <a:xfrm>
            <a:off x="2006598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303030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303030"/>
                </a:solidFill>
              </a:rPr>
              <a:t>dolor sit </a:t>
            </a:r>
            <a:r>
              <a:rPr lang="en-US" altLang="ko-KR" sz="1600" dirty="0" err="1">
                <a:solidFill>
                  <a:srgbClr val="303030"/>
                </a:solidFill>
              </a:rPr>
              <a:t>amet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Consectetur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adipisicing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elit</a:t>
            </a:r>
            <a:r>
              <a:rPr lang="en-US" altLang="ko-KR" sz="1600" dirty="0">
                <a:solidFill>
                  <a:srgbClr val="303030"/>
                </a:solidFill>
              </a:rPr>
              <a:t>, sed do </a:t>
            </a:r>
            <a:r>
              <a:rPr lang="en-US" altLang="ko-KR" sz="1600" dirty="0" err="1">
                <a:solidFill>
                  <a:srgbClr val="303030"/>
                </a:solidFill>
              </a:rPr>
              <a:t>eiusmod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tempor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incididunt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ut</a:t>
            </a:r>
            <a:endParaRPr lang="ko-KR" altLang="en-US" sz="1600" dirty="0">
              <a:solidFill>
                <a:srgbClr val="303030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0CE77C8-0D8E-438E-A8BD-A0771E40B981}"/>
              </a:ext>
            </a:extLst>
          </p:cNvPr>
          <p:cNvSpPr/>
          <p:nvPr/>
        </p:nvSpPr>
        <p:spPr>
          <a:xfrm>
            <a:off x="2006597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Lorem ipsum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990A39F-BDB4-437F-BCD6-DBF6250B3D28}"/>
              </a:ext>
            </a:extLst>
          </p:cNvPr>
          <p:cNvSpPr/>
          <p:nvPr/>
        </p:nvSpPr>
        <p:spPr>
          <a:xfrm>
            <a:off x="2006597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01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DCB269-14B8-40C1-B19A-096281A4D986}"/>
              </a:ext>
            </a:extLst>
          </p:cNvPr>
          <p:cNvSpPr txBox="1"/>
          <p:nvPr/>
        </p:nvSpPr>
        <p:spPr>
          <a:xfrm>
            <a:off x="4750203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303030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303030"/>
                </a:solidFill>
              </a:rPr>
              <a:t>dolor sit </a:t>
            </a:r>
            <a:r>
              <a:rPr lang="en-US" altLang="ko-KR" sz="1600" dirty="0" err="1">
                <a:solidFill>
                  <a:srgbClr val="303030"/>
                </a:solidFill>
              </a:rPr>
              <a:t>amet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Consectetur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adipisicing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elit</a:t>
            </a:r>
            <a:r>
              <a:rPr lang="en-US" altLang="ko-KR" sz="1600" dirty="0">
                <a:solidFill>
                  <a:srgbClr val="303030"/>
                </a:solidFill>
              </a:rPr>
              <a:t>, sed do </a:t>
            </a:r>
            <a:r>
              <a:rPr lang="en-US" altLang="ko-KR" sz="1600" dirty="0" err="1">
                <a:solidFill>
                  <a:srgbClr val="303030"/>
                </a:solidFill>
              </a:rPr>
              <a:t>eiusmod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tempor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incididunt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ut</a:t>
            </a:r>
            <a:endParaRPr lang="ko-KR" altLang="en-US" sz="1600" dirty="0">
              <a:solidFill>
                <a:srgbClr val="30303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54A3E0F-7792-4975-A285-36123D66ECCF}"/>
              </a:ext>
            </a:extLst>
          </p:cNvPr>
          <p:cNvSpPr/>
          <p:nvPr/>
        </p:nvSpPr>
        <p:spPr>
          <a:xfrm>
            <a:off x="4750202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Lorem ipsum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162B978-2BB5-429E-82E3-6840C66B58F6}"/>
              </a:ext>
            </a:extLst>
          </p:cNvPr>
          <p:cNvSpPr/>
          <p:nvPr/>
        </p:nvSpPr>
        <p:spPr>
          <a:xfrm>
            <a:off x="4750202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02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980A0B5-CA16-4952-A8BD-1BB50D3A689C}"/>
              </a:ext>
            </a:extLst>
          </p:cNvPr>
          <p:cNvSpPr txBox="1"/>
          <p:nvPr/>
        </p:nvSpPr>
        <p:spPr>
          <a:xfrm>
            <a:off x="7654042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303030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303030"/>
                </a:solidFill>
              </a:rPr>
              <a:t>dolor sit </a:t>
            </a:r>
            <a:r>
              <a:rPr lang="en-US" altLang="ko-KR" sz="1600" dirty="0" err="1">
                <a:solidFill>
                  <a:srgbClr val="303030"/>
                </a:solidFill>
              </a:rPr>
              <a:t>amet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Consectetur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adipisicing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elit</a:t>
            </a:r>
            <a:r>
              <a:rPr lang="en-US" altLang="ko-KR" sz="1600" dirty="0">
                <a:solidFill>
                  <a:srgbClr val="303030"/>
                </a:solidFill>
              </a:rPr>
              <a:t>, sed do </a:t>
            </a:r>
            <a:r>
              <a:rPr lang="en-US" altLang="ko-KR" sz="1600" dirty="0" err="1">
                <a:solidFill>
                  <a:srgbClr val="303030"/>
                </a:solidFill>
              </a:rPr>
              <a:t>eiusmod</a:t>
            </a:r>
            <a:endParaRPr lang="en-US" altLang="ko-KR" sz="1600" dirty="0">
              <a:solidFill>
                <a:srgbClr val="30303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3030"/>
                </a:solidFill>
              </a:rPr>
              <a:t>tempor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incididunt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ut</a:t>
            </a:r>
            <a:endParaRPr lang="ko-KR" altLang="en-US" sz="1600" dirty="0">
              <a:solidFill>
                <a:srgbClr val="303030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FCE7BBE-8CC3-493C-B4BF-CC7693172BB1}"/>
              </a:ext>
            </a:extLst>
          </p:cNvPr>
          <p:cNvSpPr/>
          <p:nvPr/>
        </p:nvSpPr>
        <p:spPr>
          <a:xfrm>
            <a:off x="7654041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Lorem ipsum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D1CE19E-BD27-4353-8A4C-71AE0A927BD4}"/>
              </a:ext>
            </a:extLst>
          </p:cNvPr>
          <p:cNvSpPr/>
          <p:nvPr/>
        </p:nvSpPr>
        <p:spPr>
          <a:xfrm>
            <a:off x="7654041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03</a:t>
            </a:r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21C61CF-1D7D-406A-B097-929058D86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489" y="904873"/>
            <a:ext cx="3200912" cy="52047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CDE264-7D27-4591-9743-7949C03A6D0B}"/>
              </a:ext>
            </a:extLst>
          </p:cNvPr>
          <p:cNvSpPr txBox="1"/>
          <p:nvPr/>
        </p:nvSpPr>
        <p:spPr>
          <a:xfrm>
            <a:off x="1752599" y="3101741"/>
            <a:ext cx="44576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incididunt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labore</a:t>
            </a:r>
            <a:r>
              <a:rPr lang="en-US" altLang="ko-KR" sz="1400" dirty="0">
                <a:solidFill>
                  <a:srgbClr val="3030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3030"/>
                </a:solidFill>
              </a:rPr>
              <a:t>aliqua</a:t>
            </a:r>
            <a:r>
              <a:rPr lang="en-US" altLang="ko-KR" sz="1400" dirty="0">
                <a:solidFill>
                  <a:srgbClr val="30303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303030"/>
                </a:solidFill>
              </a:rPr>
              <a:t>Ut </a:t>
            </a:r>
            <a:r>
              <a:rPr lang="en-US" altLang="ko-KR" sz="1400" dirty="0" err="1">
                <a:solidFill>
                  <a:srgbClr val="303030"/>
                </a:solidFill>
              </a:rPr>
              <a:t>enim</a:t>
            </a:r>
            <a:r>
              <a:rPr lang="en-US" altLang="ko-KR" sz="1400" dirty="0">
                <a:solidFill>
                  <a:srgbClr val="303030"/>
                </a:solidFill>
              </a:rPr>
              <a:t> ad minim </a:t>
            </a:r>
            <a:r>
              <a:rPr lang="en-US" altLang="ko-KR" sz="1400" dirty="0" err="1">
                <a:solidFill>
                  <a:srgbClr val="303030"/>
                </a:solidFill>
              </a:rPr>
              <a:t>veniam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quis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nostrud</a:t>
            </a:r>
            <a:r>
              <a:rPr lang="en-US" altLang="ko-KR" sz="1400" dirty="0">
                <a:solidFill>
                  <a:srgbClr val="303030"/>
                </a:solidFill>
              </a:rPr>
              <a:t> exercitation </a:t>
            </a:r>
            <a:r>
              <a:rPr lang="en-US" altLang="ko-KR" sz="1400" dirty="0" err="1">
                <a:solidFill>
                  <a:srgbClr val="303030"/>
                </a:solidFill>
              </a:rPr>
              <a:t>ullamco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laboris</a:t>
            </a:r>
            <a:r>
              <a:rPr lang="en-US" altLang="ko-KR" sz="1400" dirty="0">
                <a:solidFill>
                  <a:srgbClr val="303030"/>
                </a:solidFill>
              </a:rPr>
              <a:t> nisi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aliquip</a:t>
            </a:r>
            <a:r>
              <a:rPr lang="en-US" altLang="ko-KR" sz="1400" dirty="0">
                <a:solidFill>
                  <a:srgbClr val="303030"/>
                </a:solidFill>
              </a:rPr>
              <a:t> ex </a:t>
            </a:r>
            <a:r>
              <a:rPr lang="en-US" altLang="ko-KR" sz="1400" dirty="0" err="1">
                <a:solidFill>
                  <a:srgbClr val="303030"/>
                </a:solidFill>
              </a:rPr>
              <a:t>ea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commodo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consequat</a:t>
            </a:r>
            <a:r>
              <a:rPr lang="en-US" altLang="ko-KR" sz="1400" dirty="0">
                <a:solidFill>
                  <a:srgbClr val="303030"/>
                </a:solidFill>
              </a:rPr>
              <a:t>. Duis </a:t>
            </a:r>
            <a:r>
              <a:rPr lang="en-US" altLang="ko-KR" sz="1400" dirty="0" err="1">
                <a:solidFill>
                  <a:srgbClr val="303030"/>
                </a:solidFill>
              </a:rPr>
              <a:t>aute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irure</a:t>
            </a:r>
            <a:r>
              <a:rPr lang="en-US" altLang="ko-KR" sz="1400" dirty="0">
                <a:solidFill>
                  <a:srgbClr val="303030"/>
                </a:solidFill>
              </a:rPr>
              <a:t> dolor in </a:t>
            </a:r>
            <a:r>
              <a:rPr lang="en-US" altLang="ko-KR" sz="1400" dirty="0" err="1">
                <a:solidFill>
                  <a:srgbClr val="303030"/>
                </a:solidFill>
              </a:rPr>
              <a:t>reprehenderit</a:t>
            </a:r>
            <a:r>
              <a:rPr lang="en-US" altLang="ko-KR" sz="1400" dirty="0">
                <a:solidFill>
                  <a:srgbClr val="303030"/>
                </a:solidFill>
              </a:rPr>
              <a:t> in </a:t>
            </a:r>
            <a:r>
              <a:rPr lang="en-US" altLang="ko-KR" sz="1400" dirty="0" err="1">
                <a:solidFill>
                  <a:srgbClr val="303030"/>
                </a:solidFill>
              </a:rPr>
              <a:t>voluptate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velit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esse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cillum</a:t>
            </a:r>
            <a:r>
              <a:rPr lang="en-US" altLang="ko-KR" sz="1400" dirty="0">
                <a:solidFill>
                  <a:srgbClr val="303030"/>
                </a:solidFill>
              </a:rPr>
              <a:t> dolore </a:t>
            </a:r>
            <a:r>
              <a:rPr lang="en-US" altLang="ko-KR" sz="1400" dirty="0" err="1">
                <a:solidFill>
                  <a:srgbClr val="303030"/>
                </a:solidFill>
              </a:rPr>
              <a:t>eu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fugiat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nulla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pariatur</a:t>
            </a:r>
            <a:r>
              <a:rPr lang="en-US" altLang="ko-KR" sz="1400" dirty="0">
                <a:solidFill>
                  <a:srgbClr val="303030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303030"/>
                </a:solidFill>
              </a:rPr>
              <a:t>Excepteur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sint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occaecat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cupidatat</a:t>
            </a:r>
            <a:r>
              <a:rPr lang="en-US" altLang="ko-KR" sz="1400" dirty="0">
                <a:solidFill>
                  <a:srgbClr val="303030"/>
                </a:solidFill>
              </a:rPr>
              <a:t> non </a:t>
            </a:r>
            <a:r>
              <a:rPr lang="en-US" altLang="ko-KR" sz="1400" dirty="0" err="1">
                <a:solidFill>
                  <a:srgbClr val="303030"/>
                </a:solidFill>
              </a:rPr>
              <a:t>proident</a:t>
            </a:r>
            <a:r>
              <a:rPr lang="en-US" altLang="ko-KR" sz="1400" dirty="0">
                <a:solidFill>
                  <a:srgbClr val="303030"/>
                </a:solidFill>
              </a:rPr>
              <a:t>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179DA9-E00B-4FD6-92A5-C55B48DF8EB2}"/>
              </a:ext>
            </a:extLst>
          </p:cNvPr>
          <p:cNvSpPr txBox="1"/>
          <p:nvPr/>
        </p:nvSpPr>
        <p:spPr>
          <a:xfrm>
            <a:off x="1752599" y="1845908"/>
            <a:ext cx="4457689" cy="830997"/>
          </a:xfrm>
          <a:prstGeom prst="rect">
            <a:avLst/>
          </a:prstGeom>
          <a:solidFill>
            <a:srgbClr val="303030"/>
          </a:solidFill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400" b="0" i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Title text block &amp;</a:t>
            </a:r>
          </a:p>
          <a:p>
            <a:r>
              <a:rPr lang="en-US" altLang="ko-KR" dirty="0"/>
              <a:t>Mobile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5432319-2C4A-4D75-8C45-A90BB8B87D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7522" y="1036751"/>
            <a:ext cx="2252483" cy="4928738"/>
          </a:xfrm>
        </p:spPr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CCD52BD-0C26-492D-9092-871DC78471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76" y="1017501"/>
            <a:ext cx="1418038" cy="1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5E8522-CBC2-4D82-BE9D-4F54DF92F7F9}"/>
              </a:ext>
            </a:extLst>
          </p:cNvPr>
          <p:cNvSpPr txBox="1"/>
          <p:nvPr/>
        </p:nvSpPr>
        <p:spPr>
          <a:xfrm>
            <a:off x="1399329" y="3024739"/>
            <a:ext cx="44576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incididunt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labore</a:t>
            </a:r>
            <a:r>
              <a:rPr lang="en-US" altLang="ko-KR" sz="1400" dirty="0">
                <a:solidFill>
                  <a:srgbClr val="3030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3030"/>
                </a:solidFill>
              </a:rPr>
              <a:t>aliqua</a:t>
            </a:r>
            <a:r>
              <a:rPr lang="en-US" altLang="ko-KR" sz="1400" dirty="0">
                <a:solidFill>
                  <a:srgbClr val="30303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303030"/>
                </a:solidFill>
              </a:rPr>
              <a:t>Ut </a:t>
            </a:r>
            <a:r>
              <a:rPr lang="en-US" altLang="ko-KR" sz="1400" dirty="0" err="1">
                <a:solidFill>
                  <a:srgbClr val="303030"/>
                </a:solidFill>
              </a:rPr>
              <a:t>enim</a:t>
            </a:r>
            <a:r>
              <a:rPr lang="en-US" altLang="ko-KR" sz="1400" dirty="0">
                <a:solidFill>
                  <a:srgbClr val="303030"/>
                </a:solidFill>
              </a:rPr>
              <a:t> ad minim </a:t>
            </a:r>
            <a:r>
              <a:rPr lang="en-US" altLang="ko-KR" sz="1400" dirty="0" err="1">
                <a:solidFill>
                  <a:srgbClr val="303030"/>
                </a:solidFill>
              </a:rPr>
              <a:t>veniam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quis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nostrud</a:t>
            </a:r>
            <a:r>
              <a:rPr lang="en-US" altLang="ko-KR" sz="1400" dirty="0">
                <a:solidFill>
                  <a:srgbClr val="303030"/>
                </a:solidFill>
              </a:rPr>
              <a:t> exercitation </a:t>
            </a:r>
            <a:r>
              <a:rPr lang="en-US" altLang="ko-KR" sz="1400" dirty="0" err="1">
                <a:solidFill>
                  <a:srgbClr val="303030"/>
                </a:solidFill>
              </a:rPr>
              <a:t>ullamco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laboris</a:t>
            </a:r>
            <a:r>
              <a:rPr lang="en-US" altLang="ko-KR" sz="1400" dirty="0">
                <a:solidFill>
                  <a:srgbClr val="303030"/>
                </a:solidFill>
              </a:rPr>
              <a:t> nisi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aliquip</a:t>
            </a:r>
            <a:r>
              <a:rPr lang="en-US" altLang="ko-KR" sz="1400" dirty="0">
                <a:solidFill>
                  <a:srgbClr val="303030"/>
                </a:solidFill>
              </a:rPr>
              <a:t> ex </a:t>
            </a:r>
            <a:r>
              <a:rPr lang="en-US" altLang="ko-KR" sz="1400" dirty="0" err="1">
                <a:solidFill>
                  <a:srgbClr val="303030"/>
                </a:solidFill>
              </a:rPr>
              <a:t>ea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commodo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consequat</a:t>
            </a:r>
            <a:r>
              <a:rPr lang="en-US" altLang="ko-KR" sz="1400" dirty="0">
                <a:solidFill>
                  <a:srgbClr val="303030"/>
                </a:solidFill>
              </a:rPr>
              <a:t>. Duis </a:t>
            </a:r>
            <a:r>
              <a:rPr lang="en-US" altLang="ko-KR" sz="1400" dirty="0" err="1">
                <a:solidFill>
                  <a:srgbClr val="303030"/>
                </a:solidFill>
              </a:rPr>
              <a:t>aute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irure</a:t>
            </a:r>
            <a:r>
              <a:rPr lang="en-US" altLang="ko-KR" sz="1400" dirty="0">
                <a:solidFill>
                  <a:srgbClr val="303030"/>
                </a:solidFill>
              </a:rPr>
              <a:t> dolor in </a:t>
            </a:r>
            <a:r>
              <a:rPr lang="en-US" altLang="ko-KR" sz="1400" dirty="0" err="1">
                <a:solidFill>
                  <a:srgbClr val="303030"/>
                </a:solidFill>
              </a:rPr>
              <a:t>reprehenderit</a:t>
            </a:r>
            <a:r>
              <a:rPr lang="en-US" altLang="ko-KR" sz="1400" dirty="0">
                <a:solidFill>
                  <a:srgbClr val="303030"/>
                </a:solidFill>
              </a:rPr>
              <a:t> in </a:t>
            </a:r>
            <a:r>
              <a:rPr lang="en-US" altLang="ko-KR" sz="1400" dirty="0" err="1">
                <a:solidFill>
                  <a:srgbClr val="303030"/>
                </a:solidFill>
              </a:rPr>
              <a:t>voluptate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velit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esse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cillum</a:t>
            </a:r>
            <a:r>
              <a:rPr lang="en-US" altLang="ko-KR" sz="1400" dirty="0">
                <a:solidFill>
                  <a:srgbClr val="303030"/>
                </a:solidFill>
              </a:rPr>
              <a:t> dolore </a:t>
            </a:r>
            <a:r>
              <a:rPr lang="en-US" altLang="ko-KR" sz="1400" dirty="0" err="1">
                <a:solidFill>
                  <a:srgbClr val="303030"/>
                </a:solidFill>
              </a:rPr>
              <a:t>eu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fugiat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nulla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pariatur</a:t>
            </a:r>
            <a:r>
              <a:rPr lang="en-US" altLang="ko-KR" sz="1400" dirty="0">
                <a:solidFill>
                  <a:srgbClr val="303030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303030"/>
                </a:solidFill>
              </a:rPr>
              <a:t>Excepteur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sint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occaecat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cupidatat</a:t>
            </a:r>
            <a:r>
              <a:rPr lang="en-US" altLang="ko-KR" sz="1400" dirty="0">
                <a:solidFill>
                  <a:srgbClr val="303030"/>
                </a:solidFill>
              </a:rPr>
              <a:t> non </a:t>
            </a:r>
            <a:r>
              <a:rPr lang="en-US" altLang="ko-KR" sz="1400" dirty="0" err="1">
                <a:solidFill>
                  <a:srgbClr val="303030"/>
                </a:solidFill>
              </a:rPr>
              <a:t>proident</a:t>
            </a:r>
            <a:r>
              <a:rPr lang="en-US" altLang="ko-KR" sz="1400" dirty="0">
                <a:solidFill>
                  <a:srgbClr val="303030"/>
                </a:solidFill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B1FD2F-323D-4A99-9BF0-CF0A8476D9D7}"/>
              </a:ext>
            </a:extLst>
          </p:cNvPr>
          <p:cNvSpPr txBox="1"/>
          <p:nvPr/>
        </p:nvSpPr>
        <p:spPr>
          <a:xfrm>
            <a:off x="1399329" y="1768907"/>
            <a:ext cx="4457689" cy="830997"/>
          </a:xfrm>
          <a:prstGeom prst="rect">
            <a:avLst/>
          </a:prstGeom>
          <a:solidFill>
            <a:srgbClr val="303030"/>
          </a:solidFill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000" b="0" i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/>
              <a:t>Title text block &amp;</a:t>
            </a:r>
          </a:p>
          <a:p>
            <a:r>
              <a:rPr lang="en-US" altLang="ko-KR" sz="2400" dirty="0"/>
              <a:t>Tablet project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F2D14E2-94C1-4577-B46F-B66BDAD26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3B53C2B-5AF6-42D6-BE83-E4DE2678F2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73403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6F08131-788B-4D19-8292-7922E91E5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776" y="775049"/>
            <a:ext cx="8920843" cy="53079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6C8F8B-DCBE-4F4F-9469-27292E9E5AAD}"/>
              </a:ext>
            </a:extLst>
          </p:cNvPr>
          <p:cNvSpPr txBox="1"/>
          <p:nvPr/>
        </p:nvSpPr>
        <p:spPr>
          <a:xfrm>
            <a:off x="945071" y="2148840"/>
            <a:ext cx="30842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3030"/>
                </a:solidFill>
              </a:rPr>
              <a:t>amet</a:t>
            </a:r>
            <a:r>
              <a:rPr lang="en-US" altLang="ko-KR" sz="1200" dirty="0">
                <a:solidFill>
                  <a:srgbClr val="303030"/>
                </a:solidFill>
              </a:rPr>
              <a:t>, </a:t>
            </a:r>
            <a:r>
              <a:rPr lang="en-US" altLang="ko-KR" sz="12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adipiscing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elit</a:t>
            </a:r>
            <a:r>
              <a:rPr lang="en-US" altLang="ko-KR" sz="1200" dirty="0">
                <a:solidFill>
                  <a:srgbClr val="303030"/>
                </a:solidFill>
              </a:rPr>
              <a:t>, sed do </a:t>
            </a:r>
            <a:r>
              <a:rPr lang="en-US" altLang="ko-KR" sz="1200" dirty="0" err="1">
                <a:solidFill>
                  <a:srgbClr val="303030"/>
                </a:solidFill>
              </a:rPr>
              <a:t>eiusmod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tempor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incididunt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ut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labore</a:t>
            </a:r>
            <a:r>
              <a:rPr lang="en-US" altLang="ko-KR" sz="1200" dirty="0">
                <a:solidFill>
                  <a:srgbClr val="30303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3030"/>
                </a:solidFill>
              </a:rPr>
              <a:t>aliqua</a:t>
            </a:r>
            <a:r>
              <a:rPr lang="en-US" altLang="ko-KR" sz="1200" dirty="0">
                <a:solidFill>
                  <a:srgbClr val="303030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03030"/>
                </a:solidFill>
              </a:rPr>
              <a:t>Ut </a:t>
            </a:r>
            <a:r>
              <a:rPr lang="en-US" altLang="ko-KR" sz="1200" dirty="0" err="1">
                <a:solidFill>
                  <a:srgbClr val="303030"/>
                </a:solidFill>
              </a:rPr>
              <a:t>enim</a:t>
            </a:r>
            <a:r>
              <a:rPr lang="en-US" altLang="ko-KR" sz="1200" dirty="0">
                <a:solidFill>
                  <a:srgbClr val="303030"/>
                </a:solidFill>
              </a:rPr>
              <a:t> ad minim </a:t>
            </a:r>
            <a:r>
              <a:rPr lang="en-US" altLang="ko-KR" sz="1200" dirty="0" err="1">
                <a:solidFill>
                  <a:srgbClr val="303030"/>
                </a:solidFill>
              </a:rPr>
              <a:t>veniam</a:t>
            </a:r>
            <a:r>
              <a:rPr lang="en-US" altLang="ko-KR" sz="1200" dirty="0">
                <a:solidFill>
                  <a:srgbClr val="303030"/>
                </a:solidFill>
              </a:rPr>
              <a:t>, </a:t>
            </a:r>
            <a:r>
              <a:rPr lang="en-US" altLang="ko-KR" sz="1200" dirty="0" err="1">
                <a:solidFill>
                  <a:srgbClr val="303030"/>
                </a:solidFill>
              </a:rPr>
              <a:t>quis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nostrud</a:t>
            </a:r>
            <a:r>
              <a:rPr lang="en-US" altLang="ko-KR" sz="1200" dirty="0">
                <a:solidFill>
                  <a:srgbClr val="303030"/>
                </a:solidFill>
              </a:rPr>
              <a:t> exercitation </a:t>
            </a:r>
            <a:r>
              <a:rPr lang="en-US" altLang="ko-KR" sz="1200" dirty="0" err="1">
                <a:solidFill>
                  <a:srgbClr val="303030"/>
                </a:solidFill>
              </a:rPr>
              <a:t>ullamco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laboris</a:t>
            </a:r>
            <a:r>
              <a:rPr lang="en-US" altLang="ko-KR" sz="1200" dirty="0">
                <a:solidFill>
                  <a:srgbClr val="303030"/>
                </a:solidFill>
              </a:rPr>
              <a:t> nisi </a:t>
            </a:r>
            <a:r>
              <a:rPr lang="en-US" altLang="ko-KR" sz="1200" dirty="0" err="1">
                <a:solidFill>
                  <a:srgbClr val="303030"/>
                </a:solidFill>
              </a:rPr>
              <a:t>ut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aliquip</a:t>
            </a:r>
            <a:r>
              <a:rPr lang="en-US" altLang="ko-KR" sz="1200" dirty="0">
                <a:solidFill>
                  <a:srgbClr val="303030"/>
                </a:solidFill>
              </a:rPr>
              <a:t> ex </a:t>
            </a:r>
            <a:r>
              <a:rPr lang="en-US" altLang="ko-KR" sz="1200" dirty="0" err="1">
                <a:solidFill>
                  <a:srgbClr val="303030"/>
                </a:solidFill>
              </a:rPr>
              <a:t>ea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commodo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consequat</a:t>
            </a:r>
            <a:r>
              <a:rPr lang="en-US" altLang="ko-KR" sz="1200" dirty="0">
                <a:solidFill>
                  <a:srgbClr val="303030"/>
                </a:solidFill>
              </a:rPr>
              <a:t>. Duis </a:t>
            </a:r>
            <a:r>
              <a:rPr lang="en-US" altLang="ko-KR" sz="1200" dirty="0" err="1">
                <a:solidFill>
                  <a:srgbClr val="303030"/>
                </a:solidFill>
              </a:rPr>
              <a:t>aute</a:t>
            </a:r>
            <a:r>
              <a:rPr lang="en-US" altLang="ko-KR" sz="1200" dirty="0">
                <a:solidFill>
                  <a:srgbClr val="303030"/>
                </a:solidFill>
              </a:rPr>
              <a:t> </a:t>
            </a:r>
            <a:r>
              <a:rPr lang="en-US" altLang="ko-KR" sz="1200" dirty="0" err="1">
                <a:solidFill>
                  <a:srgbClr val="303030"/>
                </a:solidFill>
              </a:rPr>
              <a:t>irure</a:t>
            </a:r>
            <a:r>
              <a:rPr lang="en-US" altLang="ko-KR" sz="1200" dirty="0">
                <a:solidFill>
                  <a:srgbClr val="303030"/>
                </a:solidFill>
              </a:rPr>
              <a:t> dolor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002601-1D59-4737-A3B0-B46B3045613E}"/>
              </a:ext>
            </a:extLst>
          </p:cNvPr>
          <p:cNvSpPr txBox="1"/>
          <p:nvPr/>
        </p:nvSpPr>
        <p:spPr>
          <a:xfrm>
            <a:off x="945071" y="1261764"/>
            <a:ext cx="3084246" cy="707886"/>
          </a:xfrm>
          <a:prstGeom prst="rect">
            <a:avLst/>
          </a:prstGeom>
          <a:solidFill>
            <a:srgbClr val="303030"/>
          </a:solidFill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i="1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000" b="0" i="1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DD87491-C186-41E6-AE19-0C45A11EB6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42832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D9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C222B61-D685-481E-8EA4-3CEAA60EC64D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i="1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7C53CF80-4A3F-4178-9EF3-A47F9F2DF7C6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D9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2" name="TextBox 451">
            <a:extLst>
              <a:ext uri="{FF2B5EF4-FFF2-40B4-BE49-F238E27FC236}">
                <a16:creationId xmlns:a16="http://schemas.microsoft.com/office/drawing/2014/main" id="{C47336F2-AA40-4860-97A1-048D29B4E7B1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650BBC1B-FA00-4BF6-87DE-36C071E86601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i="1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D18C24A-6523-425F-8BCD-134431B216C9}"/>
              </a:ext>
            </a:extLst>
          </p:cNvPr>
          <p:cNvSpPr txBox="1"/>
          <p:nvPr/>
        </p:nvSpPr>
        <p:spPr>
          <a:xfrm>
            <a:off x="3416234" y="2828836"/>
            <a:ext cx="5359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i="1" dirty="0">
                <a:solidFill>
                  <a:srgbClr val="303030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3239060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CB3D50F-EF16-4F20-852B-144D768DC7DF}"/>
              </a:ext>
            </a:extLst>
          </p:cNvPr>
          <p:cNvSpPr txBox="1"/>
          <p:nvPr/>
        </p:nvSpPr>
        <p:spPr>
          <a:xfrm>
            <a:off x="1361567" y="1566952"/>
            <a:ext cx="9468866" cy="372409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CF7EC22B-C765-4B4D-9FD0-5E8234A53E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D66EEA8-38C4-49C4-9D93-C88DD5D2645D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10DF0CE6-004F-4C76-8AA3-5A67180F437A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022171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9808845-D968-46DE-83EE-9A28600A1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D7F203E-FA18-4E47-85C8-672216D1A3D5}"/>
              </a:ext>
            </a:extLst>
          </p:cNvPr>
          <p:cNvSpPr/>
          <p:nvPr/>
        </p:nvSpPr>
        <p:spPr>
          <a:xfrm>
            <a:off x="3921196" y="2722272"/>
            <a:ext cx="2974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Nunito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1B3D8C16-243A-4CFF-8C31-A9E82749C25C}"/>
              </a:ext>
            </a:extLst>
          </p:cNvPr>
          <p:cNvSpPr/>
          <p:nvPr/>
        </p:nvSpPr>
        <p:spPr>
          <a:xfrm>
            <a:off x="3817653" y="3570863"/>
            <a:ext cx="46588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https://fonts.google.com/specimen/Nunito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845CBE7-9BBB-4D74-BD45-2D3DE8D47657}"/>
              </a:ext>
            </a:extLst>
          </p:cNvPr>
          <p:cNvSpPr txBox="1"/>
          <p:nvPr/>
        </p:nvSpPr>
        <p:spPr>
          <a:xfrm>
            <a:off x="2718736" y="1215976"/>
            <a:ext cx="6754528" cy="584775"/>
          </a:xfrm>
          <a:prstGeom prst="rect">
            <a:avLst/>
          </a:prstGeom>
          <a:solidFill>
            <a:srgbClr val="303030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 i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Agenda</a:t>
            </a:r>
            <a:endParaRPr lang="ko-KR" altLang="en-US" dirty="0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57B08488-364A-4439-9FD7-4502ADD863FA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56D9A3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7ADD359-195F-4C2C-8A2A-6584DED90AE3}"/>
              </a:ext>
            </a:extLst>
          </p:cNvPr>
          <p:cNvSpPr/>
          <p:nvPr/>
        </p:nvSpPr>
        <p:spPr>
          <a:xfrm>
            <a:off x="4726486" y="4421432"/>
            <a:ext cx="2739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Consectetur</a:t>
            </a:r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adipiscing</a:t>
            </a:r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elit</a:t>
            </a:r>
            <a:endParaRPr lang="en-US" altLang="ko-KR" sz="2400" i="1" dirty="0">
              <a:solidFill>
                <a:srgbClr val="303030"/>
              </a:solidFill>
              <a:latin typeface="+mj-lt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478F9E0-B3A8-4DEA-9981-AD6C2D3C197E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rgbClr val="303030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33F7395-2E27-4731-9837-7CE06DC73235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52662A0-31C8-46FB-BD20-A46A5014F18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74B9260-E5B4-41BB-BAAB-7001E450D2D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F9C2D0E-0E26-4DEF-A46A-BB45FB1AEF6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타원 26">
            <a:extLst>
              <a:ext uri="{FF2B5EF4-FFF2-40B4-BE49-F238E27FC236}">
                <a16:creationId xmlns:a16="http://schemas.microsoft.com/office/drawing/2014/main" id="{830BC404-A931-4559-AA4E-33700B7074BC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56D9A3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C481476-DCF5-45B5-B21F-CFA5D1367222}"/>
              </a:ext>
            </a:extLst>
          </p:cNvPr>
          <p:cNvSpPr/>
          <p:nvPr/>
        </p:nvSpPr>
        <p:spPr>
          <a:xfrm>
            <a:off x="1582057" y="4421432"/>
            <a:ext cx="2739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Lorem ipsum dolor sit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amet</a:t>
            </a:r>
            <a:endParaRPr lang="en-US" altLang="ko-KR" sz="2400" i="1" dirty="0">
              <a:solidFill>
                <a:srgbClr val="303030"/>
              </a:solidFill>
              <a:latin typeface="+mj-lt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7F0EEB24-FF06-4D33-BD38-FE50F89D1987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rgbClr val="303030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5C3E43ED-3D4D-4EF3-A462-CE9D55C0F8B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D5D54A8F-CEB3-4580-BB7F-4D2046876B8D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타원 34">
            <a:extLst>
              <a:ext uri="{FF2B5EF4-FFF2-40B4-BE49-F238E27FC236}">
                <a16:creationId xmlns:a16="http://schemas.microsoft.com/office/drawing/2014/main" id="{9FB335CC-55C3-4B53-96C6-3DB67C361493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56D9A3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3113A8D-3357-4A8F-9E1E-A351C629FF3B}"/>
              </a:ext>
            </a:extLst>
          </p:cNvPr>
          <p:cNvSpPr/>
          <p:nvPr/>
        </p:nvSpPr>
        <p:spPr>
          <a:xfrm>
            <a:off x="7875772" y="4421432"/>
            <a:ext cx="2739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Sed do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eiusmod</a:t>
            </a:r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tempor</a:t>
            </a:r>
            <a:endParaRPr lang="en-US" altLang="ko-KR" sz="2400" i="1" dirty="0">
              <a:solidFill>
                <a:srgbClr val="303030"/>
              </a:solidFill>
              <a:latin typeface="+mj-lt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7ACF40C-87D0-4E3C-87F5-332F4AC22581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rgbClr val="303030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3870207-5CD2-4A9D-988A-AEA32DFC1B1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A81579E-238C-4875-B542-16D9C33E1D8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F5CE28F-D7CF-4A0F-BD87-434D3B98209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A16ADE0-DCB3-4722-B42D-5B77FE41107D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3CE0BE8F-FBE5-4122-9D67-F3FAE4DBBB4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7700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1902ADF-7F79-4C4F-86A1-804B04252B78}"/>
              </a:ext>
            </a:extLst>
          </p:cNvPr>
          <p:cNvSpPr/>
          <p:nvPr/>
        </p:nvSpPr>
        <p:spPr>
          <a:xfrm>
            <a:off x="3048000" y="2644170"/>
            <a:ext cx="6096000" cy="1569660"/>
          </a:xfrm>
          <a:prstGeom prst="rect">
            <a:avLst/>
          </a:prstGeom>
        </p:spPr>
        <p:txBody>
          <a:bodyPr anchor="ctr" anchorCtr="0">
            <a:spAutoFit/>
          </a:bodyPr>
          <a:lstStyle/>
          <a:p>
            <a:pPr algn="ctr"/>
            <a:r>
              <a:rPr lang="en-US" altLang="ko-KR" sz="4800" i="1" dirty="0">
                <a:solidFill>
                  <a:srgbClr val="303030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4800" i="1" dirty="0">
                <a:solidFill>
                  <a:srgbClr val="303030"/>
                </a:solidFill>
                <a:latin typeface="+mj-lt"/>
              </a:rPr>
              <a:t>slide title</a:t>
            </a:r>
            <a:endParaRPr lang="ko-KR" altLang="en-US" sz="4800" i="1" dirty="0">
              <a:solidFill>
                <a:srgbClr val="30303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6833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ABFAE261-46C2-43CC-9538-0067273F9E98}"/>
              </a:ext>
            </a:extLst>
          </p:cNvPr>
          <p:cNvSpPr txBox="1"/>
          <p:nvPr/>
        </p:nvSpPr>
        <p:spPr>
          <a:xfrm>
            <a:off x="1049582" y="1618665"/>
            <a:ext cx="8314410" cy="523220"/>
          </a:xfrm>
          <a:prstGeom prst="rect">
            <a:avLst/>
          </a:prstGeom>
          <a:solidFill>
            <a:srgbClr val="303030"/>
          </a:solidFill>
        </p:spPr>
        <p:txBody>
          <a:bodyPr wrap="square" lIns="252000" rIns="252000" rtlCol="0">
            <a:spAutoFit/>
          </a:bodyPr>
          <a:lstStyle/>
          <a:p>
            <a:r>
              <a:rPr lang="en-US" altLang="ko-KR" sz="2800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i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EEC787-F2AC-456F-A5F0-8D3DE742E793}"/>
              </a:ext>
            </a:extLst>
          </p:cNvPr>
          <p:cNvSpPr txBox="1"/>
          <p:nvPr/>
        </p:nvSpPr>
        <p:spPr>
          <a:xfrm>
            <a:off x="1178270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7BE270B-8E1F-4AFA-9D97-D722734C12A9}"/>
              </a:ext>
            </a:extLst>
          </p:cNvPr>
          <p:cNvSpPr/>
          <p:nvPr/>
        </p:nvSpPr>
        <p:spPr>
          <a:xfrm>
            <a:off x="1178269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>
                <a:solidFill>
                  <a:srgbClr val="303030"/>
                </a:solidFill>
                <a:latin typeface="+mj-lt"/>
              </a:rPr>
              <a:t>Lorem ipsum dolor </a:t>
            </a:r>
            <a:r>
              <a:rPr lang="en-US" altLang="ko-KR" i="1">
                <a:solidFill>
                  <a:srgbClr val="303030"/>
                </a:solidFill>
                <a:latin typeface="+mj-lt"/>
              </a:rPr>
              <a:t>sit amet</a:t>
            </a:r>
            <a:endParaRPr lang="en-US" altLang="ko-KR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0C9E73C-6198-439F-84DF-4BE0FF63F2A4}"/>
              </a:ext>
            </a:extLst>
          </p:cNvPr>
          <p:cNvSpPr/>
          <p:nvPr/>
        </p:nvSpPr>
        <p:spPr>
          <a:xfrm>
            <a:off x="1178325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AEF0C2-7BEA-4642-AF63-C44568472ECD}"/>
              </a:ext>
            </a:extLst>
          </p:cNvPr>
          <p:cNvSpPr txBox="1"/>
          <p:nvPr/>
        </p:nvSpPr>
        <p:spPr>
          <a:xfrm>
            <a:off x="3761420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DE1B9DD-14D4-4FD7-8B69-95AA8D85C728}"/>
              </a:ext>
            </a:extLst>
          </p:cNvPr>
          <p:cNvSpPr/>
          <p:nvPr/>
        </p:nvSpPr>
        <p:spPr>
          <a:xfrm>
            <a:off x="3761419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>
                <a:solidFill>
                  <a:srgbClr val="303030"/>
                </a:solidFill>
                <a:latin typeface="+mj-lt"/>
              </a:rPr>
              <a:t>Consectetur adipisicing elit</a:t>
            </a:r>
            <a:endParaRPr lang="en-US" altLang="ko-KR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CB32B32-682C-4F42-9CF9-0AB5F313699F}"/>
              </a:ext>
            </a:extLst>
          </p:cNvPr>
          <p:cNvSpPr/>
          <p:nvPr/>
        </p:nvSpPr>
        <p:spPr>
          <a:xfrm>
            <a:off x="3761475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02.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E72235-3511-443A-BCB5-743DB411F599}"/>
              </a:ext>
            </a:extLst>
          </p:cNvPr>
          <p:cNvSpPr txBox="1"/>
          <p:nvPr/>
        </p:nvSpPr>
        <p:spPr>
          <a:xfrm>
            <a:off x="6373491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78F63B8-2995-4AB4-AC08-8F09B24CD0C8}"/>
              </a:ext>
            </a:extLst>
          </p:cNvPr>
          <p:cNvSpPr/>
          <p:nvPr/>
        </p:nvSpPr>
        <p:spPr>
          <a:xfrm>
            <a:off x="6373490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>
                <a:solidFill>
                  <a:srgbClr val="303030"/>
                </a:solidFill>
                <a:latin typeface="+mj-lt"/>
              </a:rPr>
              <a:t>Sed </a:t>
            </a:r>
            <a:r>
              <a:rPr lang="en-US" altLang="ko-KR" i="1">
                <a:solidFill>
                  <a:srgbClr val="303030"/>
                </a:solidFill>
                <a:latin typeface="+mj-lt"/>
              </a:rPr>
              <a:t>do eiusmod tempor</a:t>
            </a:r>
            <a:endParaRPr lang="en-US" altLang="ko-KR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103C4B1-62DE-46BC-96F7-6EC0B30FDCE1}"/>
              </a:ext>
            </a:extLst>
          </p:cNvPr>
          <p:cNvSpPr/>
          <p:nvPr/>
        </p:nvSpPr>
        <p:spPr>
          <a:xfrm>
            <a:off x="6373546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4FF15-5B4B-42E7-88E4-7B5372D67F16}"/>
              </a:ext>
            </a:extLst>
          </p:cNvPr>
          <p:cNvSpPr txBox="1"/>
          <p:nvPr/>
        </p:nvSpPr>
        <p:spPr>
          <a:xfrm>
            <a:off x="8952359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E15EE8A-EEEF-49E3-AC0E-A06627F90B6A}"/>
              </a:ext>
            </a:extLst>
          </p:cNvPr>
          <p:cNvSpPr/>
          <p:nvPr/>
        </p:nvSpPr>
        <p:spPr>
          <a:xfrm>
            <a:off x="8952358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>
                <a:solidFill>
                  <a:srgbClr val="303030"/>
                </a:solidFill>
                <a:latin typeface="+mj-lt"/>
              </a:rPr>
              <a:t>Incididunt ut labore</a:t>
            </a:r>
            <a:r>
              <a:rPr lang="en-US" altLang="ko-KR" i="1" dirty="0">
                <a:solidFill>
                  <a:srgbClr val="303030"/>
                </a:solidFill>
                <a:latin typeface="+mj-lt"/>
              </a:rPr>
              <a:t> et dolore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7F27F64-B892-493E-937F-B9287AE03C8D}"/>
              </a:ext>
            </a:extLst>
          </p:cNvPr>
          <p:cNvSpPr/>
          <p:nvPr/>
        </p:nvSpPr>
        <p:spPr>
          <a:xfrm>
            <a:off x="8952414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8894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585D2EC-025C-42C2-AD85-EF55D5B8A7FA}"/>
              </a:ext>
            </a:extLst>
          </p:cNvPr>
          <p:cNvSpPr txBox="1"/>
          <p:nvPr/>
        </p:nvSpPr>
        <p:spPr>
          <a:xfrm>
            <a:off x="5758694" y="2435041"/>
            <a:ext cx="5022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03030"/>
                </a:solidFill>
              </a:rPr>
              <a:t>Lorem ipsum dolor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04CC60-59A9-4718-8DFC-FB6B3C071313}"/>
              </a:ext>
            </a:extLst>
          </p:cNvPr>
          <p:cNvSpPr txBox="1"/>
          <p:nvPr/>
        </p:nvSpPr>
        <p:spPr>
          <a:xfrm>
            <a:off x="5758694" y="2892186"/>
            <a:ext cx="5022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incididunt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labore</a:t>
            </a:r>
            <a:r>
              <a:rPr lang="en-US" altLang="ko-KR" sz="1400" dirty="0">
                <a:solidFill>
                  <a:srgbClr val="3030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3030"/>
                </a:solidFill>
              </a:rPr>
              <a:t>aliqua</a:t>
            </a:r>
            <a:r>
              <a:rPr lang="en-US" altLang="ko-KR" sz="1400" dirty="0">
                <a:solidFill>
                  <a:srgbClr val="303030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2D6C4B-5A81-4F3E-9984-DC2000F86F2D}"/>
              </a:ext>
            </a:extLst>
          </p:cNvPr>
          <p:cNvSpPr txBox="1"/>
          <p:nvPr/>
        </p:nvSpPr>
        <p:spPr>
          <a:xfrm>
            <a:off x="5914618" y="3795944"/>
            <a:ext cx="4842282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endParaRPr lang="en-US" altLang="ko-KR" sz="1400" dirty="0">
              <a:solidFill>
                <a:srgbClr val="303030"/>
              </a:solidFill>
            </a:endParaRPr>
          </a:p>
          <a:p>
            <a:r>
              <a:rPr lang="en-US" altLang="ko-KR" sz="1400" dirty="0">
                <a:solidFill>
                  <a:srgbClr val="303030"/>
                </a:solidFill>
              </a:rPr>
              <a:t>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incididunt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labore</a:t>
            </a:r>
            <a:r>
              <a:rPr lang="en-US" altLang="ko-KR" sz="1400" dirty="0">
                <a:solidFill>
                  <a:srgbClr val="3030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3030"/>
                </a:solidFill>
              </a:rPr>
              <a:t>aliqua</a:t>
            </a:r>
            <a:endParaRPr lang="en-US" altLang="ko-KR" sz="1400" dirty="0">
              <a:solidFill>
                <a:srgbClr val="303030"/>
              </a:solidFill>
            </a:endParaRPr>
          </a:p>
          <a:p>
            <a:r>
              <a:rPr lang="en-US" altLang="ko-KR" sz="1400" dirty="0">
                <a:solidFill>
                  <a:srgbClr val="303030"/>
                </a:solidFill>
              </a:rPr>
              <a:t>Ut </a:t>
            </a:r>
            <a:r>
              <a:rPr lang="en-US" altLang="ko-KR" sz="1400" dirty="0" err="1">
                <a:solidFill>
                  <a:srgbClr val="303030"/>
                </a:solidFill>
              </a:rPr>
              <a:t>enim</a:t>
            </a:r>
            <a:r>
              <a:rPr lang="en-US" altLang="ko-KR" sz="1400" dirty="0">
                <a:solidFill>
                  <a:srgbClr val="303030"/>
                </a:solidFill>
              </a:rPr>
              <a:t> ad minim </a:t>
            </a:r>
            <a:r>
              <a:rPr lang="en-US" altLang="ko-KR" sz="1400" dirty="0" err="1">
                <a:solidFill>
                  <a:srgbClr val="303030"/>
                </a:solidFill>
              </a:rPr>
              <a:t>veniam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quis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nostrud</a:t>
            </a:r>
            <a:r>
              <a:rPr lang="en-US" altLang="ko-KR" sz="1400" dirty="0">
                <a:solidFill>
                  <a:srgbClr val="303030"/>
                </a:solidFill>
              </a:rPr>
              <a:t> exercitation </a:t>
            </a:r>
            <a:r>
              <a:rPr lang="en-US" altLang="ko-KR" sz="1400" dirty="0" err="1">
                <a:solidFill>
                  <a:srgbClr val="303030"/>
                </a:solidFill>
              </a:rPr>
              <a:t>ullamco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laboris</a:t>
            </a:r>
            <a:r>
              <a:rPr lang="en-US" altLang="ko-KR" sz="1400" dirty="0">
                <a:solidFill>
                  <a:srgbClr val="303030"/>
                </a:solidFill>
              </a:rPr>
              <a:t> nisi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aliquip</a:t>
            </a:r>
            <a:r>
              <a:rPr lang="en-US" altLang="ko-KR" sz="1400" dirty="0">
                <a:solidFill>
                  <a:srgbClr val="303030"/>
                </a:solidFill>
              </a:rPr>
              <a:t> ex </a:t>
            </a:r>
            <a:r>
              <a:rPr lang="en-US" altLang="ko-KR" sz="1400" dirty="0" err="1">
                <a:solidFill>
                  <a:srgbClr val="303030"/>
                </a:solidFill>
              </a:rPr>
              <a:t>ea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commodo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consequat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DCDF20-CC66-4B42-8DFD-CCB8EE34F0B7}"/>
              </a:ext>
            </a:extLst>
          </p:cNvPr>
          <p:cNvSpPr txBox="1"/>
          <p:nvPr/>
        </p:nvSpPr>
        <p:spPr>
          <a:xfrm>
            <a:off x="5633556" y="1659997"/>
            <a:ext cx="5123343" cy="523220"/>
          </a:xfrm>
          <a:prstGeom prst="rect">
            <a:avLst/>
          </a:prstGeom>
          <a:solidFill>
            <a:srgbClr val="303030"/>
          </a:solidFill>
        </p:spPr>
        <p:txBody>
          <a:bodyPr wrap="square" rtlCol="0">
            <a:spAutoFit/>
          </a:bodyPr>
          <a:lstStyle/>
          <a:p>
            <a:r>
              <a:rPr lang="en-US" altLang="ko-KR" sz="2800" i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2800" i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F66B9E0-CB59-406B-A532-A1B8AB6473C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620328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48911A8-B9DF-49BA-ADB6-DFB16663EC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215938C-337F-4E26-A9DF-8B6370D4A75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02C22A3-7177-4C17-BAB1-EB74079792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A3E87A-14C0-43A6-9DBE-664D8AEBBF1F}"/>
              </a:ext>
            </a:extLst>
          </p:cNvPr>
          <p:cNvSpPr txBox="1"/>
          <p:nvPr/>
        </p:nvSpPr>
        <p:spPr>
          <a:xfrm>
            <a:off x="691095" y="4596006"/>
            <a:ext cx="2964562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incididunt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labore</a:t>
            </a:r>
            <a:r>
              <a:rPr lang="en-US" altLang="ko-KR" sz="1400" dirty="0">
                <a:solidFill>
                  <a:srgbClr val="3030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3030"/>
                </a:solidFill>
              </a:rPr>
              <a:t>aliqua</a:t>
            </a:r>
            <a:r>
              <a:rPr lang="en-US" altLang="ko-KR" sz="1400" dirty="0">
                <a:solidFill>
                  <a:srgbClr val="303030"/>
                </a:solidFill>
              </a:rPr>
              <a:t>.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C924B47-25AE-408D-ABD2-2E12C4C3FFE3}"/>
              </a:ext>
            </a:extLst>
          </p:cNvPr>
          <p:cNvSpPr/>
          <p:nvPr/>
        </p:nvSpPr>
        <p:spPr>
          <a:xfrm>
            <a:off x="691094" y="4137197"/>
            <a:ext cx="2964562" cy="400110"/>
          </a:xfrm>
          <a:prstGeom prst="rect">
            <a:avLst/>
          </a:prstGeom>
          <a:solidFill>
            <a:srgbClr val="303030"/>
          </a:solidFill>
        </p:spPr>
        <p:txBody>
          <a:bodyPr wrap="square">
            <a:spAutoFit/>
          </a:bodyPr>
          <a:lstStyle/>
          <a:p>
            <a:r>
              <a:rPr lang="en-US" altLang="ko-KR" sz="2000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95C365-F7A3-4147-8433-18AEE94233D7}"/>
              </a:ext>
            </a:extLst>
          </p:cNvPr>
          <p:cNvSpPr txBox="1"/>
          <p:nvPr/>
        </p:nvSpPr>
        <p:spPr>
          <a:xfrm>
            <a:off x="4517468" y="4596006"/>
            <a:ext cx="296456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incididunt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labore</a:t>
            </a:r>
            <a:r>
              <a:rPr lang="en-US" altLang="ko-KR" sz="1400" dirty="0">
                <a:solidFill>
                  <a:srgbClr val="3030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3030"/>
                </a:solidFill>
              </a:rPr>
              <a:t>aliqua</a:t>
            </a:r>
            <a:r>
              <a:rPr lang="en-US" altLang="ko-KR" sz="1400" dirty="0">
                <a:solidFill>
                  <a:srgbClr val="303030"/>
                </a:solidFill>
              </a:rPr>
              <a:t>.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24E6D24-C837-4D79-B55C-4715DB0333C2}"/>
              </a:ext>
            </a:extLst>
          </p:cNvPr>
          <p:cNvSpPr/>
          <p:nvPr/>
        </p:nvSpPr>
        <p:spPr>
          <a:xfrm>
            <a:off x="4517467" y="4137197"/>
            <a:ext cx="2964563" cy="400110"/>
          </a:xfrm>
          <a:prstGeom prst="rect">
            <a:avLst/>
          </a:prstGeom>
          <a:solidFill>
            <a:srgbClr val="303030"/>
          </a:solidFill>
        </p:spPr>
        <p:txBody>
          <a:bodyPr wrap="square">
            <a:spAutoFit/>
          </a:bodyPr>
          <a:lstStyle/>
          <a:p>
            <a:r>
              <a:rPr lang="en-US" altLang="ko-KR" sz="2000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5DCCB0-0C52-4B9D-8D63-8AE3C7BC433E}"/>
              </a:ext>
            </a:extLst>
          </p:cNvPr>
          <p:cNvSpPr txBox="1"/>
          <p:nvPr/>
        </p:nvSpPr>
        <p:spPr>
          <a:xfrm>
            <a:off x="8343841" y="4596006"/>
            <a:ext cx="296456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adipisicing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incididunt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labore</a:t>
            </a:r>
            <a:r>
              <a:rPr lang="en-US" altLang="ko-KR" sz="1400" dirty="0">
                <a:solidFill>
                  <a:srgbClr val="3030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3030"/>
                </a:solidFill>
              </a:rPr>
              <a:t>aliqua</a:t>
            </a:r>
            <a:r>
              <a:rPr lang="en-US" altLang="ko-KR" sz="1400" dirty="0">
                <a:solidFill>
                  <a:srgbClr val="303030"/>
                </a:solidFill>
              </a:rPr>
              <a:t>.</a:t>
            </a:r>
            <a:endParaRPr lang="ko-KR" altLang="en-US" sz="1400" dirty="0">
              <a:solidFill>
                <a:srgbClr val="30303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86B1280-4696-4597-A25C-9BFA64F2A46F}"/>
              </a:ext>
            </a:extLst>
          </p:cNvPr>
          <p:cNvSpPr/>
          <p:nvPr/>
        </p:nvSpPr>
        <p:spPr>
          <a:xfrm>
            <a:off x="8343841" y="4137197"/>
            <a:ext cx="2964563" cy="400110"/>
          </a:xfrm>
          <a:prstGeom prst="rect">
            <a:avLst/>
          </a:prstGeom>
          <a:solidFill>
            <a:srgbClr val="303030"/>
          </a:solidFill>
        </p:spPr>
        <p:txBody>
          <a:bodyPr wrap="square">
            <a:spAutoFit/>
          </a:bodyPr>
          <a:lstStyle/>
          <a:p>
            <a:r>
              <a:rPr lang="en-US" altLang="ko-KR" sz="2000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4875C44-2C23-4D9C-8240-DDA309E0671E}"/>
              </a:ext>
            </a:extLst>
          </p:cNvPr>
          <p:cNvGrpSpPr/>
          <p:nvPr/>
        </p:nvGrpSpPr>
        <p:grpSpPr>
          <a:xfrm>
            <a:off x="798076" y="3619286"/>
            <a:ext cx="400110" cy="400110"/>
            <a:chOff x="2801293" y="892968"/>
            <a:chExt cx="390525" cy="390525"/>
          </a:xfrm>
          <a:solidFill>
            <a:srgbClr val="303030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3B15E9F-8CFE-4104-86B8-35B7AC537626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00A4F54-E09E-4156-BE8B-AB32FDB2AAC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70BDF85-97B4-4D3B-8F1E-F54482C89405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E5E6101-D2C6-48BF-9C24-66110772EE54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5550040-AD14-47EA-A285-5AA1A11DF2BA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74AA422-0E87-47FF-B8B2-C63677930F34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7985659-11B5-4AB4-85D2-00B4AF54E486}"/>
              </a:ext>
            </a:extLst>
          </p:cNvPr>
          <p:cNvSpPr/>
          <p:nvPr/>
        </p:nvSpPr>
        <p:spPr>
          <a:xfrm>
            <a:off x="8440058" y="3619286"/>
            <a:ext cx="400110" cy="40011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0303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C8F6AD7-3A32-4234-B68D-58D8B906C58E}"/>
              </a:ext>
            </a:extLst>
          </p:cNvPr>
          <p:cNvGrpSpPr/>
          <p:nvPr/>
        </p:nvGrpSpPr>
        <p:grpSpPr>
          <a:xfrm>
            <a:off x="4619066" y="3619286"/>
            <a:ext cx="400110" cy="400110"/>
            <a:chOff x="4144033" y="2229040"/>
            <a:chExt cx="390525" cy="390525"/>
          </a:xfrm>
          <a:solidFill>
            <a:srgbClr val="303030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D9C1F294-669F-4BF3-914F-8DEF7228E764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361E873-AD62-422B-A18E-52EA6808EBC1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9314D0C-2C1C-43B6-B2C2-FF7BAA011E82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1E0D114-7D46-4560-BBE7-3C96B66150B1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EAA99F6-6843-4F44-AA64-A69C5255DA7C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5957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CB76E8E4-A5C7-46D6-BF5D-3FCF9EA622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070805C4-0F0D-4381-95CA-0C20D0A6C8E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A56C9D-17A9-495D-9126-EE011D3D509E}"/>
              </a:ext>
            </a:extLst>
          </p:cNvPr>
          <p:cNvSpPr txBox="1"/>
          <p:nvPr/>
        </p:nvSpPr>
        <p:spPr>
          <a:xfrm>
            <a:off x="2527300" y="941172"/>
            <a:ext cx="7137400" cy="523220"/>
          </a:xfrm>
          <a:prstGeom prst="rect">
            <a:avLst/>
          </a:prstGeom>
          <a:solidFill>
            <a:srgbClr val="303030"/>
          </a:solidFill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 b="0" i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/>
              <a:t>What sets us apart?</a:t>
            </a:r>
            <a:endParaRPr lang="ko-KR" altLang="en-US" sz="2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3AED3A-3DE3-4E0D-9C7B-79E7959AFE81}"/>
              </a:ext>
            </a:extLst>
          </p:cNvPr>
          <p:cNvSpPr txBox="1"/>
          <p:nvPr/>
        </p:nvSpPr>
        <p:spPr>
          <a:xfrm>
            <a:off x="1008358" y="4596379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Lorem ipsum dolor sit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amet</a:t>
            </a:r>
            <a:endParaRPr lang="en-US" altLang="ko-KR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1A75A8-E9CE-4630-8B88-C345472BEA80}"/>
              </a:ext>
            </a:extLst>
          </p:cNvPr>
          <p:cNvSpPr txBox="1"/>
          <p:nvPr/>
        </p:nvSpPr>
        <p:spPr>
          <a:xfrm>
            <a:off x="1008358" y="5104859"/>
            <a:ext cx="485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incididunt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labore</a:t>
            </a:r>
            <a:r>
              <a:rPr lang="en-US" altLang="ko-KR" sz="1400" dirty="0">
                <a:solidFill>
                  <a:srgbClr val="303030"/>
                </a:solidFill>
              </a:rPr>
              <a:t> et dolore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80E3BD-C244-4BDD-9CB0-3A31E85D0610}"/>
              </a:ext>
            </a:extLst>
          </p:cNvPr>
          <p:cNvSpPr txBox="1"/>
          <p:nvPr/>
        </p:nvSpPr>
        <p:spPr>
          <a:xfrm>
            <a:off x="6326481" y="4596379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03030"/>
                </a:solidFill>
                <a:latin typeface="+mj-lt"/>
              </a:rPr>
              <a:t>Lorem ipsum dolor sit </a:t>
            </a:r>
            <a:r>
              <a:rPr lang="en-US" altLang="ko-KR" sz="2400" i="1" dirty="0" err="1">
                <a:solidFill>
                  <a:srgbClr val="303030"/>
                </a:solidFill>
                <a:latin typeface="+mj-lt"/>
              </a:rPr>
              <a:t>amet</a:t>
            </a:r>
            <a:endParaRPr lang="en-US" altLang="ko-KR" sz="24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5E4E36-6E9E-472D-8AD2-C2F904C625D3}"/>
              </a:ext>
            </a:extLst>
          </p:cNvPr>
          <p:cNvSpPr txBox="1"/>
          <p:nvPr/>
        </p:nvSpPr>
        <p:spPr>
          <a:xfrm>
            <a:off x="6326481" y="5104859"/>
            <a:ext cx="485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3030"/>
                </a:solidFill>
              </a:rPr>
              <a:t>amet</a:t>
            </a:r>
            <a:r>
              <a:rPr lang="en-US" altLang="ko-KR" sz="1400" dirty="0">
                <a:solidFill>
                  <a:srgbClr val="303030"/>
                </a:solidFill>
              </a:rPr>
              <a:t>, </a:t>
            </a:r>
            <a:r>
              <a:rPr lang="en-US" altLang="ko-KR" sz="14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adipiscing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elit</a:t>
            </a:r>
            <a:r>
              <a:rPr lang="en-US" altLang="ko-KR" sz="1400" dirty="0">
                <a:solidFill>
                  <a:srgbClr val="303030"/>
                </a:solidFill>
              </a:rPr>
              <a:t>, sed do </a:t>
            </a:r>
            <a:r>
              <a:rPr lang="en-US" altLang="ko-KR" sz="1400" dirty="0" err="1">
                <a:solidFill>
                  <a:srgbClr val="303030"/>
                </a:solidFill>
              </a:rPr>
              <a:t>eiusmod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tempor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incididunt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ut</a:t>
            </a:r>
            <a:r>
              <a:rPr lang="en-US" altLang="ko-KR" sz="1400" dirty="0">
                <a:solidFill>
                  <a:srgbClr val="303030"/>
                </a:solidFill>
              </a:rPr>
              <a:t> </a:t>
            </a:r>
            <a:r>
              <a:rPr lang="en-US" altLang="ko-KR" sz="1400" dirty="0" err="1">
                <a:solidFill>
                  <a:srgbClr val="303030"/>
                </a:solidFill>
              </a:rPr>
              <a:t>labore</a:t>
            </a:r>
            <a:r>
              <a:rPr lang="en-US" altLang="ko-KR" sz="1400" dirty="0">
                <a:solidFill>
                  <a:srgbClr val="303030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2072289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3C16FAF2-45EC-493E-843C-5C5C5FD13B33}"/>
              </a:ext>
            </a:extLst>
          </p:cNvPr>
          <p:cNvSpPr/>
          <p:nvPr/>
        </p:nvSpPr>
        <p:spPr>
          <a:xfrm>
            <a:off x="6742299" y="2350025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56D9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02</a:t>
            </a:r>
            <a:endParaRPr lang="ko-KR" altLang="en-US" sz="28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64273119-B150-4464-ACD2-FEC23426FD08}"/>
              </a:ext>
            </a:extLst>
          </p:cNvPr>
          <p:cNvSpPr/>
          <p:nvPr/>
        </p:nvSpPr>
        <p:spPr>
          <a:xfrm>
            <a:off x="4440677" y="2350025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56D9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04</a:t>
            </a:r>
            <a:endParaRPr lang="ko-KR" altLang="en-US" sz="28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6E1A296C-B131-4145-9566-B374F9A2A786}"/>
              </a:ext>
            </a:extLst>
          </p:cNvPr>
          <p:cNvSpPr/>
          <p:nvPr/>
        </p:nvSpPr>
        <p:spPr>
          <a:xfrm>
            <a:off x="5017411" y="4074934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FD9CA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03</a:t>
            </a:r>
            <a:endParaRPr lang="ko-KR" altLang="en-US" sz="28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8CC64470-2EB1-4590-9C68-7C0BAEB8E524}"/>
              </a:ext>
            </a:extLst>
          </p:cNvPr>
          <p:cNvSpPr/>
          <p:nvPr/>
        </p:nvSpPr>
        <p:spPr>
          <a:xfrm>
            <a:off x="5017411" y="1773292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FD9CA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i="1" dirty="0">
                <a:solidFill>
                  <a:srgbClr val="303030"/>
                </a:solidFill>
                <a:latin typeface="+mj-lt"/>
              </a:rPr>
              <a:t>01</a:t>
            </a:r>
            <a:endParaRPr lang="ko-KR" altLang="en-US" sz="2800" i="1" dirty="0">
              <a:solidFill>
                <a:srgbClr val="303030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5F271F-77CD-4901-8703-14DA42E84AF6}"/>
              </a:ext>
            </a:extLst>
          </p:cNvPr>
          <p:cNvSpPr txBox="1"/>
          <p:nvPr/>
        </p:nvSpPr>
        <p:spPr>
          <a:xfrm>
            <a:off x="8050452" y="1828047"/>
            <a:ext cx="2719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03030"/>
                </a:solidFill>
              </a:rPr>
              <a:t>amet</a:t>
            </a:r>
            <a:r>
              <a:rPr lang="en-US" altLang="ko-KR" sz="1600" dirty="0">
                <a:solidFill>
                  <a:srgbClr val="303030"/>
                </a:solidFill>
              </a:rPr>
              <a:t>, </a:t>
            </a:r>
            <a:r>
              <a:rPr lang="en-US" altLang="ko-KR" sz="16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adipiscing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elit</a:t>
            </a:r>
            <a:r>
              <a:rPr lang="en-US" altLang="ko-KR" sz="1600" dirty="0">
                <a:solidFill>
                  <a:srgbClr val="303030"/>
                </a:solidFill>
              </a:rPr>
              <a:t>, sed do </a:t>
            </a:r>
            <a:r>
              <a:rPr lang="en-US" altLang="ko-KR" sz="1600" dirty="0" err="1">
                <a:solidFill>
                  <a:srgbClr val="303030"/>
                </a:solidFill>
              </a:rPr>
              <a:t>eiusmod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tempor</a:t>
            </a:r>
            <a:endParaRPr lang="en-US" altLang="ko-KR" sz="1600" dirty="0">
              <a:solidFill>
                <a:srgbClr val="303030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3BB1CD9-E4ED-4252-A8AD-9A98B0F7A3A9}"/>
              </a:ext>
            </a:extLst>
          </p:cNvPr>
          <p:cNvSpPr/>
          <p:nvPr/>
        </p:nvSpPr>
        <p:spPr>
          <a:xfrm>
            <a:off x="8050452" y="1453134"/>
            <a:ext cx="2719148" cy="400110"/>
          </a:xfrm>
          <a:prstGeom prst="rect">
            <a:avLst/>
          </a:prstGeom>
          <a:solidFill>
            <a:srgbClr val="303030"/>
          </a:solidFill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825423-9B40-4455-AB5E-6D4B8C478CF6}"/>
              </a:ext>
            </a:extLst>
          </p:cNvPr>
          <p:cNvSpPr txBox="1"/>
          <p:nvPr/>
        </p:nvSpPr>
        <p:spPr>
          <a:xfrm>
            <a:off x="8050452" y="4573870"/>
            <a:ext cx="2719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03030"/>
                </a:solidFill>
              </a:rPr>
              <a:t>amet</a:t>
            </a:r>
            <a:r>
              <a:rPr lang="en-US" altLang="ko-KR" sz="1600" dirty="0">
                <a:solidFill>
                  <a:srgbClr val="303030"/>
                </a:solidFill>
              </a:rPr>
              <a:t>, </a:t>
            </a:r>
            <a:r>
              <a:rPr lang="en-US" altLang="ko-KR" sz="16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adipiscing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elit</a:t>
            </a:r>
            <a:r>
              <a:rPr lang="en-US" altLang="ko-KR" sz="1600" dirty="0">
                <a:solidFill>
                  <a:srgbClr val="303030"/>
                </a:solidFill>
              </a:rPr>
              <a:t>, sed do </a:t>
            </a:r>
            <a:r>
              <a:rPr lang="en-US" altLang="ko-KR" sz="1600" dirty="0" err="1">
                <a:solidFill>
                  <a:srgbClr val="303030"/>
                </a:solidFill>
              </a:rPr>
              <a:t>eiusmod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tempor</a:t>
            </a:r>
            <a:endParaRPr lang="en-US" altLang="ko-KR" sz="1600" dirty="0">
              <a:solidFill>
                <a:srgbClr val="303030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FDF3956-D83F-4839-AF51-20A82F4AA589}"/>
              </a:ext>
            </a:extLst>
          </p:cNvPr>
          <p:cNvSpPr/>
          <p:nvPr/>
        </p:nvSpPr>
        <p:spPr>
          <a:xfrm>
            <a:off x="8050452" y="4198957"/>
            <a:ext cx="2719148" cy="400110"/>
          </a:xfrm>
          <a:prstGeom prst="rect">
            <a:avLst/>
          </a:prstGeom>
          <a:solidFill>
            <a:srgbClr val="303030"/>
          </a:solidFill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1D1569-0E31-47B8-9C35-4CE8E35060EF}"/>
              </a:ext>
            </a:extLst>
          </p:cNvPr>
          <p:cNvSpPr txBox="1"/>
          <p:nvPr/>
        </p:nvSpPr>
        <p:spPr>
          <a:xfrm>
            <a:off x="1422401" y="1828047"/>
            <a:ext cx="2719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03030"/>
                </a:solidFill>
              </a:rPr>
              <a:t>amet</a:t>
            </a:r>
            <a:r>
              <a:rPr lang="en-US" altLang="ko-KR" sz="1600" dirty="0">
                <a:solidFill>
                  <a:srgbClr val="303030"/>
                </a:solidFill>
              </a:rPr>
              <a:t>, </a:t>
            </a:r>
            <a:r>
              <a:rPr lang="en-US" altLang="ko-KR" sz="16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adipiscing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elit</a:t>
            </a:r>
            <a:r>
              <a:rPr lang="en-US" altLang="ko-KR" sz="1600" dirty="0">
                <a:solidFill>
                  <a:srgbClr val="303030"/>
                </a:solidFill>
              </a:rPr>
              <a:t>, sed do </a:t>
            </a:r>
            <a:r>
              <a:rPr lang="en-US" altLang="ko-KR" sz="1600" dirty="0" err="1">
                <a:solidFill>
                  <a:srgbClr val="303030"/>
                </a:solidFill>
              </a:rPr>
              <a:t>eiusmod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tempor</a:t>
            </a:r>
            <a:endParaRPr lang="en-US" altLang="ko-KR" sz="1600" dirty="0">
              <a:solidFill>
                <a:srgbClr val="303030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AF11B8CA-3EA5-4154-8AE0-E62370FE866C}"/>
              </a:ext>
            </a:extLst>
          </p:cNvPr>
          <p:cNvSpPr/>
          <p:nvPr/>
        </p:nvSpPr>
        <p:spPr>
          <a:xfrm>
            <a:off x="1422401" y="1453134"/>
            <a:ext cx="2719148" cy="400110"/>
          </a:xfrm>
          <a:prstGeom prst="rect">
            <a:avLst/>
          </a:prstGeom>
          <a:solidFill>
            <a:srgbClr val="30303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0068600-99FD-4362-9A38-9292329DBA8D}"/>
              </a:ext>
            </a:extLst>
          </p:cNvPr>
          <p:cNvSpPr txBox="1"/>
          <p:nvPr/>
        </p:nvSpPr>
        <p:spPr>
          <a:xfrm>
            <a:off x="1422401" y="4573870"/>
            <a:ext cx="2719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rgbClr val="30303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03030"/>
                </a:solidFill>
              </a:rPr>
              <a:t>amet</a:t>
            </a:r>
            <a:r>
              <a:rPr lang="en-US" altLang="ko-KR" sz="1600" dirty="0">
                <a:solidFill>
                  <a:srgbClr val="303030"/>
                </a:solidFill>
              </a:rPr>
              <a:t>, </a:t>
            </a:r>
            <a:r>
              <a:rPr lang="en-US" altLang="ko-KR" sz="1600" dirty="0" err="1">
                <a:solidFill>
                  <a:srgbClr val="303030"/>
                </a:solidFill>
              </a:rPr>
              <a:t>consectetur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adipiscing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elit</a:t>
            </a:r>
            <a:r>
              <a:rPr lang="en-US" altLang="ko-KR" sz="1600" dirty="0">
                <a:solidFill>
                  <a:srgbClr val="303030"/>
                </a:solidFill>
              </a:rPr>
              <a:t>, sed do </a:t>
            </a:r>
            <a:r>
              <a:rPr lang="en-US" altLang="ko-KR" sz="1600" dirty="0" err="1">
                <a:solidFill>
                  <a:srgbClr val="303030"/>
                </a:solidFill>
              </a:rPr>
              <a:t>eiusmod</a:t>
            </a:r>
            <a:r>
              <a:rPr lang="en-US" altLang="ko-KR" sz="1600" dirty="0">
                <a:solidFill>
                  <a:srgbClr val="303030"/>
                </a:solidFill>
              </a:rPr>
              <a:t> </a:t>
            </a:r>
            <a:r>
              <a:rPr lang="en-US" altLang="ko-KR" sz="1600" dirty="0" err="1">
                <a:solidFill>
                  <a:srgbClr val="303030"/>
                </a:solidFill>
              </a:rPr>
              <a:t>tempor</a:t>
            </a:r>
            <a:endParaRPr lang="en-US" altLang="ko-KR" sz="1600" dirty="0">
              <a:solidFill>
                <a:srgbClr val="303030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1C4161C-4A58-4918-917D-9362CD2A8B8E}"/>
              </a:ext>
            </a:extLst>
          </p:cNvPr>
          <p:cNvSpPr/>
          <p:nvPr/>
        </p:nvSpPr>
        <p:spPr>
          <a:xfrm>
            <a:off x="1422401" y="4198957"/>
            <a:ext cx="2719148" cy="400110"/>
          </a:xfrm>
          <a:prstGeom prst="rect">
            <a:avLst/>
          </a:prstGeom>
          <a:solidFill>
            <a:srgbClr val="30303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935A876A-A943-49C6-AF45-C7B8205AEE66}"/>
              </a:ext>
            </a:extLst>
          </p:cNvPr>
          <p:cNvSpPr/>
          <p:nvPr/>
        </p:nvSpPr>
        <p:spPr>
          <a:xfrm>
            <a:off x="5256336" y="3071948"/>
            <a:ext cx="165914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03030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90269436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unito Black - Nunito ExtraLight">
      <a:majorFont>
        <a:latin typeface="Nunito Black"/>
        <a:ea typeface="Arial Unicode MS"/>
        <a:cs typeface=""/>
      </a:majorFont>
      <a:minorFont>
        <a:latin typeface="Nunito Extra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 cap="flat">
          <a:solidFill>
            <a:schemeClr val="bg1"/>
          </a:solidFill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2369</TotalTime>
  <Words>1308</Words>
  <Application>Microsoft Office PowerPoint</Application>
  <PresentationFormat>와이드스크린</PresentationFormat>
  <Paragraphs>202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Wingdings</vt:lpstr>
      <vt:lpstr>Nunito Black</vt:lpstr>
      <vt:lpstr>Arial Unicode MS</vt:lpstr>
      <vt:lpstr>맑은 고딕</vt:lpstr>
      <vt:lpstr>Nunito ExtraLight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190</cp:revision>
  <dcterms:created xsi:type="dcterms:W3CDTF">2019-04-06T05:20:47Z</dcterms:created>
  <dcterms:modified xsi:type="dcterms:W3CDTF">2021-12-13T23:18:35Z</dcterms:modified>
</cp:coreProperties>
</file>