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04" r:id="rId4"/>
    <p:sldId id="388" r:id="rId5"/>
    <p:sldId id="373" r:id="rId6"/>
    <p:sldId id="389" r:id="rId7"/>
    <p:sldId id="362" r:id="rId8"/>
    <p:sldId id="352" r:id="rId9"/>
    <p:sldId id="400" r:id="rId10"/>
    <p:sldId id="397" r:id="rId11"/>
    <p:sldId id="398" r:id="rId12"/>
    <p:sldId id="391" r:id="rId13"/>
    <p:sldId id="396" r:id="rId14"/>
    <p:sldId id="399" r:id="rId15"/>
    <p:sldId id="401" r:id="rId16"/>
    <p:sldId id="402" r:id="rId17"/>
    <p:sldId id="380" r:id="rId18"/>
    <p:sldId id="292" r:id="rId19"/>
    <p:sldId id="287" r:id="rId20"/>
    <p:sldId id="288" r:id="rId21"/>
    <p:sldId id="405" r:id="rId22"/>
    <p:sldId id="406" r:id="rId23"/>
    <p:sldId id="291" r:id="rId24"/>
    <p:sldId id="294" r:id="rId25"/>
    <p:sldId id="293" r:id="rId26"/>
    <p:sldId id="295" r:id="rId27"/>
    <p:sldId id="407" r:id="rId28"/>
  </p:sldIdLst>
  <p:sldSz cx="12192000" cy="6858000"/>
  <p:notesSz cx="6858000" cy="9144000"/>
  <p:embeddedFontLst>
    <p:embeddedFont>
      <p:font typeface="Fredoka One" panose="02000000000000000000" pitchFamily="2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480F"/>
    <a:srgbClr val="F2EFEE"/>
    <a:srgbClr val="0043C4"/>
    <a:srgbClr val="FFBC01"/>
    <a:srgbClr val="EF3F83"/>
    <a:srgbClr val="00B97B"/>
    <a:srgbClr val="3ED6CF"/>
    <a:srgbClr val="F2F2F0"/>
    <a:srgbClr val="FF593A"/>
    <a:srgbClr val="FF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65" autoAdjust="0"/>
    <p:restoredTop sz="94660"/>
  </p:normalViewPr>
  <p:slideViewPr>
    <p:cSldViewPr snapToGrid="0">
      <p:cViewPr>
        <p:scale>
          <a:sx n="75" d="100"/>
          <a:sy n="75" d="100"/>
        </p:scale>
        <p:origin x="70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0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2021-10-29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2.svg"/><Relationship Id="rId39" Type="http://schemas.openxmlformats.org/officeDocument/2006/relationships/image" Target="../media/image35.png"/><Relationship Id="rId21" Type="http://schemas.openxmlformats.org/officeDocument/2006/relationships/image" Target="../media/image17.png"/><Relationship Id="rId34" Type="http://schemas.openxmlformats.org/officeDocument/2006/relationships/image" Target="../media/image30.svg"/><Relationship Id="rId42" Type="http://schemas.openxmlformats.org/officeDocument/2006/relationships/image" Target="../media/image38.svg"/><Relationship Id="rId47" Type="http://schemas.openxmlformats.org/officeDocument/2006/relationships/image" Target="../media/image43.png"/><Relationship Id="rId50" Type="http://schemas.openxmlformats.org/officeDocument/2006/relationships/image" Target="../media/image46.svg"/><Relationship Id="rId55" Type="http://schemas.openxmlformats.org/officeDocument/2006/relationships/image" Target="../media/image51.pn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38" Type="http://schemas.openxmlformats.org/officeDocument/2006/relationships/image" Target="../media/image34.svg"/><Relationship Id="rId46" Type="http://schemas.openxmlformats.org/officeDocument/2006/relationships/image" Target="../media/image42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svg"/><Relationship Id="rId20" Type="http://schemas.openxmlformats.org/officeDocument/2006/relationships/image" Target="../media/image16.svg"/><Relationship Id="rId29" Type="http://schemas.openxmlformats.org/officeDocument/2006/relationships/image" Target="../media/image25.png"/><Relationship Id="rId41" Type="http://schemas.openxmlformats.org/officeDocument/2006/relationships/image" Target="../media/image37.png"/><Relationship Id="rId54" Type="http://schemas.openxmlformats.org/officeDocument/2006/relationships/image" Target="../media/image50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32" Type="http://schemas.openxmlformats.org/officeDocument/2006/relationships/image" Target="../media/image28.svg"/><Relationship Id="rId37" Type="http://schemas.openxmlformats.org/officeDocument/2006/relationships/image" Target="../media/image33.png"/><Relationship Id="rId40" Type="http://schemas.openxmlformats.org/officeDocument/2006/relationships/image" Target="../media/image36.svg"/><Relationship Id="rId45" Type="http://schemas.openxmlformats.org/officeDocument/2006/relationships/image" Target="../media/image41.png"/><Relationship Id="rId53" Type="http://schemas.openxmlformats.org/officeDocument/2006/relationships/image" Target="../media/image49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svg"/><Relationship Id="rId36" Type="http://schemas.openxmlformats.org/officeDocument/2006/relationships/image" Target="../media/image32.svg"/><Relationship Id="rId49" Type="http://schemas.openxmlformats.org/officeDocument/2006/relationships/image" Target="../media/image45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4" Type="http://schemas.openxmlformats.org/officeDocument/2006/relationships/image" Target="../media/image40.svg"/><Relationship Id="rId52" Type="http://schemas.openxmlformats.org/officeDocument/2006/relationships/image" Target="../media/image48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svg"/><Relationship Id="rId27" Type="http://schemas.openxmlformats.org/officeDocument/2006/relationships/image" Target="../media/image23.png"/><Relationship Id="rId30" Type="http://schemas.openxmlformats.org/officeDocument/2006/relationships/image" Target="../media/image26.svg"/><Relationship Id="rId35" Type="http://schemas.openxmlformats.org/officeDocument/2006/relationships/image" Target="../media/image31.png"/><Relationship Id="rId43" Type="http://schemas.openxmlformats.org/officeDocument/2006/relationships/image" Target="../media/image39.png"/><Relationship Id="rId48" Type="http://schemas.openxmlformats.org/officeDocument/2006/relationships/image" Target="../media/image44.svg"/><Relationship Id="rId56" Type="http://schemas.openxmlformats.org/officeDocument/2006/relationships/image" Target="../media/image52.svg"/><Relationship Id="rId8" Type="http://schemas.openxmlformats.org/officeDocument/2006/relationships/image" Target="../media/image4.svg"/><Relationship Id="rId51" Type="http://schemas.openxmlformats.org/officeDocument/2006/relationships/image" Target="../media/image47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13" Type="http://schemas.openxmlformats.org/officeDocument/2006/relationships/image" Target="../media/image5.png"/><Relationship Id="rId18" Type="http://schemas.openxmlformats.org/officeDocument/2006/relationships/image" Target="../media/image10.svg"/><Relationship Id="rId26" Type="http://schemas.openxmlformats.org/officeDocument/2006/relationships/image" Target="../media/image26.svg"/><Relationship Id="rId3" Type="http://schemas.openxmlformats.org/officeDocument/2006/relationships/image" Target="../media/image1.png"/><Relationship Id="rId21" Type="http://schemas.openxmlformats.org/officeDocument/2006/relationships/image" Target="../media/image21.png"/><Relationship Id="rId7" Type="http://schemas.openxmlformats.org/officeDocument/2006/relationships/image" Target="../media/image74.png"/><Relationship Id="rId12" Type="http://schemas.openxmlformats.org/officeDocument/2006/relationships/image" Target="../media/image61.svg"/><Relationship Id="rId17" Type="http://schemas.openxmlformats.org/officeDocument/2006/relationships/image" Target="../media/image9.png"/><Relationship Id="rId25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07.svg"/><Relationship Id="rId20" Type="http://schemas.openxmlformats.org/officeDocument/2006/relationships/image" Target="../media/image12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4.svg"/><Relationship Id="rId32" Type="http://schemas.openxmlformats.org/officeDocument/2006/relationships/image" Target="../media/image42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06.png"/><Relationship Id="rId23" Type="http://schemas.openxmlformats.org/officeDocument/2006/relationships/image" Target="../media/image23.png"/><Relationship Id="rId28" Type="http://schemas.openxmlformats.org/officeDocument/2006/relationships/image" Target="../media/image38.svg"/><Relationship Id="rId10" Type="http://schemas.openxmlformats.org/officeDocument/2006/relationships/image" Target="../media/image58.svg"/><Relationship Id="rId19" Type="http://schemas.openxmlformats.org/officeDocument/2006/relationships/image" Target="../media/image11.png"/><Relationship Id="rId31" Type="http://schemas.openxmlformats.org/officeDocument/2006/relationships/image" Target="../media/image41.png"/><Relationship Id="rId4" Type="http://schemas.openxmlformats.org/officeDocument/2006/relationships/image" Target="../media/image2.svg"/><Relationship Id="rId9" Type="http://schemas.openxmlformats.org/officeDocument/2006/relationships/image" Target="../media/image57.png"/><Relationship Id="rId14" Type="http://schemas.openxmlformats.org/officeDocument/2006/relationships/image" Target="../media/image6.svg"/><Relationship Id="rId22" Type="http://schemas.openxmlformats.org/officeDocument/2006/relationships/image" Target="../media/image22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5.png"/><Relationship Id="rId18" Type="http://schemas.openxmlformats.org/officeDocument/2006/relationships/image" Target="../media/image109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7" Type="http://schemas.openxmlformats.org/officeDocument/2006/relationships/image" Target="../media/image71.png"/><Relationship Id="rId12" Type="http://schemas.openxmlformats.org/officeDocument/2006/relationships/image" Target="../media/image61.svg"/><Relationship Id="rId17" Type="http://schemas.openxmlformats.org/officeDocument/2006/relationships/image" Target="../media/image108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.svg"/><Relationship Id="rId20" Type="http://schemas.openxmlformats.org/officeDocument/2006/relationships/image" Target="../media/image14.svg"/><Relationship Id="rId29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.png"/><Relationship Id="rId23" Type="http://schemas.openxmlformats.org/officeDocument/2006/relationships/image" Target="../media/image25.png"/><Relationship Id="rId28" Type="http://schemas.openxmlformats.org/officeDocument/2006/relationships/image" Target="../media/image40.svg"/><Relationship Id="rId10" Type="http://schemas.openxmlformats.org/officeDocument/2006/relationships/image" Target="../media/image85.svg"/><Relationship Id="rId19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84.png"/><Relationship Id="rId14" Type="http://schemas.openxmlformats.org/officeDocument/2006/relationships/image" Target="../media/image6.svg"/><Relationship Id="rId22" Type="http://schemas.openxmlformats.org/officeDocument/2006/relationships/image" Target="../media/image46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5.png"/><Relationship Id="rId18" Type="http://schemas.openxmlformats.org/officeDocument/2006/relationships/image" Target="../media/image12.svg"/><Relationship Id="rId26" Type="http://schemas.openxmlformats.org/officeDocument/2006/relationships/image" Target="../media/image40.sv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55.png"/><Relationship Id="rId12" Type="http://schemas.openxmlformats.org/officeDocument/2006/relationships/image" Target="../media/image61.svg"/><Relationship Id="rId17" Type="http://schemas.openxmlformats.org/officeDocument/2006/relationships/image" Target="../media/image11.png"/><Relationship Id="rId25" Type="http://schemas.openxmlformats.org/officeDocument/2006/relationships/image" Target="../media/image3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11.svg"/><Relationship Id="rId20" Type="http://schemas.openxmlformats.org/officeDocument/2006/relationships/image" Target="../media/image67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3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0.png"/><Relationship Id="rId23" Type="http://schemas.openxmlformats.org/officeDocument/2006/relationships/image" Target="../media/image37.png"/><Relationship Id="rId28" Type="http://schemas.openxmlformats.org/officeDocument/2006/relationships/image" Target="../media/image42.svg"/><Relationship Id="rId10" Type="http://schemas.openxmlformats.org/officeDocument/2006/relationships/image" Target="../media/image60.svg"/><Relationship Id="rId19" Type="http://schemas.openxmlformats.org/officeDocument/2006/relationships/image" Target="../media/image66.png"/><Relationship Id="rId4" Type="http://schemas.openxmlformats.org/officeDocument/2006/relationships/image" Target="../media/image2.svg"/><Relationship Id="rId9" Type="http://schemas.openxmlformats.org/officeDocument/2006/relationships/image" Target="../media/image59.png"/><Relationship Id="rId14" Type="http://schemas.openxmlformats.org/officeDocument/2006/relationships/image" Target="../media/image6.svg"/><Relationship Id="rId22" Type="http://schemas.openxmlformats.org/officeDocument/2006/relationships/image" Target="../media/image26.svg"/><Relationship Id="rId27" Type="http://schemas.openxmlformats.org/officeDocument/2006/relationships/image" Target="../media/image4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43.png"/><Relationship Id="rId18" Type="http://schemas.openxmlformats.org/officeDocument/2006/relationships/image" Target="../media/image26.svg"/><Relationship Id="rId3" Type="http://schemas.openxmlformats.org/officeDocument/2006/relationships/image" Target="../media/image1.png"/><Relationship Id="rId21" Type="http://schemas.openxmlformats.org/officeDocument/2006/relationships/image" Target="../media/image39.png"/><Relationship Id="rId7" Type="http://schemas.openxmlformats.org/officeDocument/2006/relationships/image" Target="../media/image55.png"/><Relationship Id="rId12" Type="http://schemas.openxmlformats.org/officeDocument/2006/relationships/image" Target="../media/image6.svg"/><Relationship Id="rId1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6.svg"/><Relationship Id="rId20" Type="http://schemas.openxmlformats.org/officeDocument/2006/relationships/image" Target="../media/image38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5.png"/><Relationship Id="rId10" Type="http://schemas.openxmlformats.org/officeDocument/2006/relationships/image" Target="../media/image61.svg"/><Relationship Id="rId19" Type="http://schemas.openxmlformats.org/officeDocument/2006/relationships/image" Target="../media/image37.pn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44.svg"/><Relationship Id="rId22" Type="http://schemas.openxmlformats.org/officeDocument/2006/relationships/image" Target="../media/image40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86.png"/><Relationship Id="rId12" Type="http://schemas.openxmlformats.org/officeDocument/2006/relationships/image" Target="../media/image11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2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1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1.png"/><Relationship Id="rId10" Type="http://schemas.openxmlformats.org/officeDocument/2006/relationships/image" Target="../media/image61.svg"/><Relationship Id="rId4" Type="http://schemas.openxmlformats.org/officeDocument/2006/relationships/image" Target="../media/image2.svg"/><Relationship Id="rId9" Type="http://schemas.openxmlformats.org/officeDocument/2006/relationships/image" Target="../media/image29.png"/><Relationship Id="rId14" Type="http://schemas.openxmlformats.org/officeDocument/2006/relationships/image" Target="../media/image38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5.png"/><Relationship Id="rId18" Type="http://schemas.openxmlformats.org/officeDocument/2006/relationships/image" Target="../media/image44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45.png"/><Relationship Id="rId7" Type="http://schemas.openxmlformats.org/officeDocument/2006/relationships/image" Target="../media/image55.png"/><Relationship Id="rId12" Type="http://schemas.openxmlformats.org/officeDocument/2006/relationships/image" Target="../media/image61.svg"/><Relationship Id="rId17" Type="http://schemas.openxmlformats.org/officeDocument/2006/relationships/image" Target="../media/image43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.svg"/><Relationship Id="rId20" Type="http://schemas.openxmlformats.org/officeDocument/2006/relationships/image" Target="../media/image14.svg"/><Relationship Id="rId29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.png"/><Relationship Id="rId23" Type="http://schemas.openxmlformats.org/officeDocument/2006/relationships/image" Target="../media/image25.png"/><Relationship Id="rId28" Type="http://schemas.openxmlformats.org/officeDocument/2006/relationships/image" Target="../media/image40.svg"/><Relationship Id="rId10" Type="http://schemas.openxmlformats.org/officeDocument/2006/relationships/image" Target="../media/image91.svg"/><Relationship Id="rId19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90.png"/><Relationship Id="rId14" Type="http://schemas.openxmlformats.org/officeDocument/2006/relationships/image" Target="../media/image6.svg"/><Relationship Id="rId22" Type="http://schemas.openxmlformats.org/officeDocument/2006/relationships/image" Target="../media/image46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74.png"/><Relationship Id="rId18" Type="http://schemas.openxmlformats.org/officeDocument/2006/relationships/image" Target="../media/image6.svg"/><Relationship Id="rId26" Type="http://schemas.openxmlformats.org/officeDocument/2006/relationships/image" Target="../media/image26.svg"/><Relationship Id="rId3" Type="http://schemas.openxmlformats.org/officeDocument/2006/relationships/image" Target="../media/image58.svg"/><Relationship Id="rId21" Type="http://schemas.openxmlformats.org/officeDocument/2006/relationships/image" Target="../media/image19.png"/><Relationship Id="rId7" Type="http://schemas.openxmlformats.org/officeDocument/2006/relationships/image" Target="../media/image65.svg"/><Relationship Id="rId12" Type="http://schemas.openxmlformats.org/officeDocument/2006/relationships/hyperlink" Target="http://www.pptmon.com/" TargetMode="External"/><Relationship Id="rId17" Type="http://schemas.openxmlformats.org/officeDocument/2006/relationships/image" Target="../media/image5.png"/><Relationship Id="rId25" Type="http://schemas.openxmlformats.org/officeDocument/2006/relationships/image" Target="../media/image25.png"/><Relationship Id="rId2" Type="http://schemas.openxmlformats.org/officeDocument/2006/relationships/image" Target="../media/image57.png"/><Relationship Id="rId16" Type="http://schemas.openxmlformats.org/officeDocument/2006/relationships/image" Target="../media/image61.svg"/><Relationship Id="rId20" Type="http://schemas.openxmlformats.org/officeDocument/2006/relationships/image" Target="../media/image113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4.png"/><Relationship Id="rId11" Type="http://schemas.openxmlformats.org/officeDocument/2006/relationships/hyperlink" Target="https://pptmon.com/" TargetMode="External"/><Relationship Id="rId24" Type="http://schemas.openxmlformats.org/officeDocument/2006/relationships/image" Target="../media/image22.svg"/><Relationship Id="rId32" Type="http://schemas.openxmlformats.org/officeDocument/2006/relationships/image" Target="../media/image42.svg"/><Relationship Id="rId5" Type="http://schemas.openxmlformats.org/officeDocument/2006/relationships/image" Target="../media/image67.svg"/><Relationship Id="rId15" Type="http://schemas.openxmlformats.org/officeDocument/2006/relationships/image" Target="../media/image29.png"/><Relationship Id="rId23" Type="http://schemas.openxmlformats.org/officeDocument/2006/relationships/image" Target="../media/image21.png"/><Relationship Id="rId28" Type="http://schemas.openxmlformats.org/officeDocument/2006/relationships/image" Target="../media/image38.svg"/><Relationship Id="rId10" Type="http://schemas.openxmlformats.org/officeDocument/2006/relationships/image" Target="../media/image2.svg"/><Relationship Id="rId19" Type="http://schemas.openxmlformats.org/officeDocument/2006/relationships/image" Target="../media/image112.png"/><Relationship Id="rId31" Type="http://schemas.openxmlformats.org/officeDocument/2006/relationships/image" Target="../media/image41.png"/><Relationship Id="rId4" Type="http://schemas.openxmlformats.org/officeDocument/2006/relationships/image" Target="../media/image66.png"/><Relationship Id="rId9" Type="http://schemas.openxmlformats.org/officeDocument/2006/relationships/image" Target="../media/image1.png"/><Relationship Id="rId14" Type="http://schemas.openxmlformats.org/officeDocument/2006/relationships/image" Target="../media/image75.svg"/><Relationship Id="rId22" Type="http://schemas.openxmlformats.org/officeDocument/2006/relationships/image" Target="../media/image20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5.png"/><Relationship Id="rId18" Type="http://schemas.openxmlformats.org/officeDocument/2006/relationships/image" Target="../media/image44.svg"/><Relationship Id="rId26" Type="http://schemas.openxmlformats.org/officeDocument/2006/relationships/image" Target="../media/image40.svg"/><Relationship Id="rId3" Type="http://schemas.openxmlformats.org/officeDocument/2006/relationships/image" Target="../media/image1.png"/><Relationship Id="rId21" Type="http://schemas.openxmlformats.org/officeDocument/2006/relationships/image" Target="../media/image25.png"/><Relationship Id="rId7" Type="http://schemas.openxmlformats.org/officeDocument/2006/relationships/image" Target="../media/image3.png"/><Relationship Id="rId12" Type="http://schemas.openxmlformats.org/officeDocument/2006/relationships/image" Target="../media/image61.svg"/><Relationship Id="rId17" Type="http://schemas.openxmlformats.org/officeDocument/2006/relationships/image" Target="../media/image43.png"/><Relationship Id="rId25" Type="http://schemas.openxmlformats.org/officeDocument/2006/relationships/image" Target="../media/image3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3.svg"/><Relationship Id="rId20" Type="http://schemas.openxmlformats.org/officeDocument/2006/relationships/image" Target="../media/image24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3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2.png"/><Relationship Id="rId23" Type="http://schemas.openxmlformats.org/officeDocument/2006/relationships/image" Target="../media/image37.png"/><Relationship Id="rId28" Type="http://schemas.openxmlformats.org/officeDocument/2006/relationships/image" Target="../media/image42.svg"/><Relationship Id="rId10" Type="http://schemas.openxmlformats.org/officeDocument/2006/relationships/image" Target="../media/image58.svg"/><Relationship Id="rId19" Type="http://schemas.openxmlformats.org/officeDocument/2006/relationships/image" Target="../media/image23.png"/><Relationship Id="rId4" Type="http://schemas.openxmlformats.org/officeDocument/2006/relationships/image" Target="../media/image2.svg"/><Relationship Id="rId9" Type="http://schemas.openxmlformats.org/officeDocument/2006/relationships/image" Target="../media/image57.png"/><Relationship Id="rId14" Type="http://schemas.openxmlformats.org/officeDocument/2006/relationships/image" Target="../media/image6.svg"/><Relationship Id="rId22" Type="http://schemas.openxmlformats.org/officeDocument/2006/relationships/image" Target="../media/image26.svg"/><Relationship Id="rId27" Type="http://schemas.openxmlformats.org/officeDocument/2006/relationships/image" Target="../media/image41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9.png"/><Relationship Id="rId18" Type="http://schemas.openxmlformats.org/officeDocument/2006/relationships/image" Target="../media/image8.svg"/><Relationship Id="rId26" Type="http://schemas.openxmlformats.org/officeDocument/2006/relationships/image" Target="../media/image26.svg"/><Relationship Id="rId3" Type="http://schemas.openxmlformats.org/officeDocument/2006/relationships/image" Target="../media/image18.svg"/><Relationship Id="rId21" Type="http://schemas.openxmlformats.org/officeDocument/2006/relationships/image" Target="../media/image35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5.svg"/><Relationship Id="rId17" Type="http://schemas.openxmlformats.org/officeDocument/2006/relationships/image" Target="../media/image7.png"/><Relationship Id="rId25" Type="http://schemas.openxmlformats.org/officeDocument/2006/relationships/image" Target="../media/image25.png"/><Relationship Id="rId2" Type="http://schemas.openxmlformats.org/officeDocument/2006/relationships/image" Target="../media/image17.png"/><Relationship Id="rId16" Type="http://schemas.openxmlformats.org/officeDocument/2006/relationships/image" Target="../media/image6.svg"/><Relationship Id="rId20" Type="http://schemas.openxmlformats.org/officeDocument/2006/relationships/image" Target="../media/image77.svg"/><Relationship Id="rId29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4.png"/><Relationship Id="rId24" Type="http://schemas.openxmlformats.org/officeDocument/2006/relationships/image" Target="../media/image16.svg"/><Relationship Id="rId32" Type="http://schemas.openxmlformats.org/officeDocument/2006/relationships/image" Target="../media/image42.svg"/><Relationship Id="rId5" Type="http://schemas.openxmlformats.org/officeDocument/2006/relationships/image" Target="../media/image1.png"/><Relationship Id="rId15" Type="http://schemas.openxmlformats.org/officeDocument/2006/relationships/image" Target="../media/image5.png"/><Relationship Id="rId23" Type="http://schemas.openxmlformats.org/officeDocument/2006/relationships/image" Target="../media/image15.png"/><Relationship Id="rId28" Type="http://schemas.openxmlformats.org/officeDocument/2006/relationships/image" Target="../media/image38.svg"/><Relationship Id="rId10" Type="http://schemas.openxmlformats.org/officeDocument/2006/relationships/image" Target="../media/image72.svg"/><Relationship Id="rId19" Type="http://schemas.openxmlformats.org/officeDocument/2006/relationships/image" Target="../media/image76.png"/><Relationship Id="rId31" Type="http://schemas.openxmlformats.org/officeDocument/2006/relationships/image" Target="../media/image41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1.png"/><Relationship Id="rId14" Type="http://schemas.openxmlformats.org/officeDocument/2006/relationships/image" Target="../media/image61.svg"/><Relationship Id="rId22" Type="http://schemas.openxmlformats.org/officeDocument/2006/relationships/image" Target="../media/image36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18" Type="http://schemas.openxmlformats.org/officeDocument/2006/relationships/image" Target="../media/image6.svg"/><Relationship Id="rId26" Type="http://schemas.openxmlformats.org/officeDocument/2006/relationships/image" Target="../media/image24.svg"/><Relationship Id="rId39" Type="http://schemas.openxmlformats.org/officeDocument/2006/relationships/image" Target="../media/image37.png"/><Relationship Id="rId3" Type="http://schemas.openxmlformats.org/officeDocument/2006/relationships/image" Target="../media/image1.png"/><Relationship Id="rId21" Type="http://schemas.openxmlformats.org/officeDocument/2006/relationships/image" Target="../media/image9.png"/><Relationship Id="rId34" Type="http://schemas.openxmlformats.org/officeDocument/2006/relationships/image" Target="../media/image69.svg"/><Relationship Id="rId42" Type="http://schemas.openxmlformats.org/officeDocument/2006/relationships/image" Target="../media/image40.sv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17" Type="http://schemas.openxmlformats.org/officeDocument/2006/relationships/image" Target="../media/image5.png"/><Relationship Id="rId25" Type="http://schemas.openxmlformats.org/officeDocument/2006/relationships/image" Target="../media/image23.png"/><Relationship Id="rId33" Type="http://schemas.openxmlformats.org/officeDocument/2006/relationships/image" Target="../media/image68.png"/><Relationship Id="rId38" Type="http://schemas.openxmlformats.org/officeDocument/2006/relationships/image" Target="../media/image26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1.svg"/><Relationship Id="rId20" Type="http://schemas.openxmlformats.org/officeDocument/2006/relationships/image" Target="../media/image63.svg"/><Relationship Id="rId29" Type="http://schemas.openxmlformats.org/officeDocument/2006/relationships/image" Target="../media/image66.png"/><Relationship Id="rId41" Type="http://schemas.openxmlformats.org/officeDocument/2006/relationships/image" Target="../media/image39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7.png"/><Relationship Id="rId24" Type="http://schemas.openxmlformats.org/officeDocument/2006/relationships/image" Target="../media/image36.svg"/><Relationship Id="rId32" Type="http://schemas.openxmlformats.org/officeDocument/2006/relationships/image" Target="../media/image44.svg"/><Relationship Id="rId37" Type="http://schemas.openxmlformats.org/officeDocument/2006/relationships/image" Target="../media/image25.png"/><Relationship Id="rId40" Type="http://schemas.openxmlformats.org/officeDocument/2006/relationships/image" Target="../media/image38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png"/><Relationship Id="rId23" Type="http://schemas.openxmlformats.org/officeDocument/2006/relationships/image" Target="../media/image35.png"/><Relationship Id="rId28" Type="http://schemas.openxmlformats.org/officeDocument/2006/relationships/image" Target="../media/image65.svg"/><Relationship Id="rId36" Type="http://schemas.openxmlformats.org/officeDocument/2006/relationships/image" Target="../media/image50.svg"/><Relationship Id="rId10" Type="http://schemas.openxmlformats.org/officeDocument/2006/relationships/image" Target="../media/image56.svg"/><Relationship Id="rId19" Type="http://schemas.openxmlformats.org/officeDocument/2006/relationships/image" Target="../media/image62.png"/><Relationship Id="rId31" Type="http://schemas.openxmlformats.org/officeDocument/2006/relationships/image" Target="../media/image43.png"/><Relationship Id="rId44" Type="http://schemas.openxmlformats.org/officeDocument/2006/relationships/image" Target="../media/image42.svg"/><Relationship Id="rId4" Type="http://schemas.openxmlformats.org/officeDocument/2006/relationships/image" Target="../media/image2.svg"/><Relationship Id="rId9" Type="http://schemas.openxmlformats.org/officeDocument/2006/relationships/image" Target="../media/image55.png"/><Relationship Id="rId14" Type="http://schemas.openxmlformats.org/officeDocument/2006/relationships/image" Target="../media/image60.svg"/><Relationship Id="rId22" Type="http://schemas.openxmlformats.org/officeDocument/2006/relationships/image" Target="../media/image10.svg"/><Relationship Id="rId27" Type="http://schemas.openxmlformats.org/officeDocument/2006/relationships/image" Target="../media/image64.png"/><Relationship Id="rId30" Type="http://schemas.openxmlformats.org/officeDocument/2006/relationships/image" Target="../media/image67.svg"/><Relationship Id="rId35" Type="http://schemas.openxmlformats.org/officeDocument/2006/relationships/image" Target="../media/image49.png"/><Relationship Id="rId43" Type="http://schemas.openxmlformats.org/officeDocument/2006/relationships/image" Target="../media/image41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74.png"/><Relationship Id="rId18" Type="http://schemas.openxmlformats.org/officeDocument/2006/relationships/image" Target="../media/image6.svg"/><Relationship Id="rId26" Type="http://schemas.openxmlformats.org/officeDocument/2006/relationships/image" Target="../media/image22.svg"/><Relationship Id="rId39" Type="http://schemas.openxmlformats.org/officeDocument/2006/relationships/image" Target="../media/image80.png"/><Relationship Id="rId3" Type="http://schemas.openxmlformats.org/officeDocument/2006/relationships/image" Target="../media/image1.png"/><Relationship Id="rId21" Type="http://schemas.openxmlformats.org/officeDocument/2006/relationships/image" Target="../media/image76.png"/><Relationship Id="rId34" Type="http://schemas.openxmlformats.org/officeDocument/2006/relationships/image" Target="../media/image79.svg"/><Relationship Id="rId42" Type="http://schemas.openxmlformats.org/officeDocument/2006/relationships/image" Target="../media/image42.svg"/><Relationship Id="rId7" Type="http://schemas.openxmlformats.org/officeDocument/2006/relationships/image" Target="../media/image3.png"/><Relationship Id="rId12" Type="http://schemas.openxmlformats.org/officeDocument/2006/relationships/image" Target="../media/image73.svg"/><Relationship Id="rId17" Type="http://schemas.openxmlformats.org/officeDocument/2006/relationships/image" Target="../media/image5.png"/><Relationship Id="rId25" Type="http://schemas.openxmlformats.org/officeDocument/2006/relationships/image" Target="../media/image21.png"/><Relationship Id="rId33" Type="http://schemas.openxmlformats.org/officeDocument/2006/relationships/image" Target="../media/image78.png"/><Relationship Id="rId38" Type="http://schemas.openxmlformats.org/officeDocument/2006/relationships/image" Target="../media/image40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1.svg"/><Relationship Id="rId20" Type="http://schemas.openxmlformats.org/officeDocument/2006/relationships/image" Target="../media/image32.svg"/><Relationship Id="rId29" Type="http://schemas.openxmlformats.org/officeDocument/2006/relationships/image" Target="../media/image13.png"/><Relationship Id="rId41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7.png"/><Relationship Id="rId24" Type="http://schemas.openxmlformats.org/officeDocument/2006/relationships/image" Target="../media/image12.svg"/><Relationship Id="rId32" Type="http://schemas.openxmlformats.org/officeDocument/2006/relationships/image" Target="../media/image46.svg"/><Relationship Id="rId37" Type="http://schemas.openxmlformats.org/officeDocument/2006/relationships/image" Target="../media/image39.png"/><Relationship Id="rId40" Type="http://schemas.openxmlformats.org/officeDocument/2006/relationships/image" Target="../media/image81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png"/><Relationship Id="rId23" Type="http://schemas.openxmlformats.org/officeDocument/2006/relationships/image" Target="../media/image11.png"/><Relationship Id="rId28" Type="http://schemas.openxmlformats.org/officeDocument/2006/relationships/image" Target="../media/image36.svg"/><Relationship Id="rId36" Type="http://schemas.openxmlformats.org/officeDocument/2006/relationships/image" Target="../media/image26.svg"/><Relationship Id="rId10" Type="http://schemas.openxmlformats.org/officeDocument/2006/relationships/image" Target="../media/image72.svg"/><Relationship Id="rId19" Type="http://schemas.openxmlformats.org/officeDocument/2006/relationships/image" Target="../media/image31.png"/><Relationship Id="rId31" Type="http://schemas.openxmlformats.org/officeDocument/2006/relationships/image" Target="../media/image45.png"/><Relationship Id="rId44" Type="http://schemas.openxmlformats.org/officeDocument/2006/relationships/image" Target="../media/image83.svg"/><Relationship Id="rId4" Type="http://schemas.openxmlformats.org/officeDocument/2006/relationships/image" Target="../media/image2.svg"/><Relationship Id="rId9" Type="http://schemas.openxmlformats.org/officeDocument/2006/relationships/image" Target="../media/image71.png"/><Relationship Id="rId14" Type="http://schemas.openxmlformats.org/officeDocument/2006/relationships/image" Target="../media/image75.svg"/><Relationship Id="rId22" Type="http://schemas.openxmlformats.org/officeDocument/2006/relationships/image" Target="../media/image77.svg"/><Relationship Id="rId27" Type="http://schemas.openxmlformats.org/officeDocument/2006/relationships/image" Target="../media/image35.png"/><Relationship Id="rId30" Type="http://schemas.openxmlformats.org/officeDocument/2006/relationships/image" Target="../media/image14.svg"/><Relationship Id="rId35" Type="http://schemas.openxmlformats.org/officeDocument/2006/relationships/image" Target="../media/image25.png"/><Relationship Id="rId43" Type="http://schemas.openxmlformats.org/officeDocument/2006/relationships/image" Target="../media/image82.png"/></Relationships>
</file>

<file path=ppt/slideLayouts/_rels/slideLayout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.png"/><Relationship Id="rId18" Type="http://schemas.openxmlformats.org/officeDocument/2006/relationships/image" Target="../media/image6.svg"/><Relationship Id="rId26" Type="http://schemas.openxmlformats.org/officeDocument/2006/relationships/image" Target="../media/image12.svg"/><Relationship Id="rId39" Type="http://schemas.openxmlformats.org/officeDocument/2006/relationships/image" Target="../media/image98.png"/><Relationship Id="rId3" Type="http://schemas.openxmlformats.org/officeDocument/2006/relationships/image" Target="../media/image1.png"/><Relationship Id="rId21" Type="http://schemas.openxmlformats.org/officeDocument/2006/relationships/image" Target="../media/image92.png"/><Relationship Id="rId34" Type="http://schemas.openxmlformats.org/officeDocument/2006/relationships/image" Target="../media/image16.svg"/><Relationship Id="rId42" Type="http://schemas.openxmlformats.org/officeDocument/2006/relationships/image" Target="../media/image22.svg"/><Relationship Id="rId47" Type="http://schemas.openxmlformats.org/officeDocument/2006/relationships/image" Target="../media/image39.png"/><Relationship Id="rId50" Type="http://schemas.openxmlformats.org/officeDocument/2006/relationships/image" Target="../media/image42.svg"/><Relationship Id="rId7" Type="http://schemas.openxmlformats.org/officeDocument/2006/relationships/image" Target="../media/image84.png"/><Relationship Id="rId12" Type="http://schemas.openxmlformats.org/officeDocument/2006/relationships/image" Target="../media/image89.svg"/><Relationship Id="rId17" Type="http://schemas.openxmlformats.org/officeDocument/2006/relationships/image" Target="../media/image5.png"/><Relationship Id="rId25" Type="http://schemas.openxmlformats.org/officeDocument/2006/relationships/image" Target="../media/image11.png"/><Relationship Id="rId33" Type="http://schemas.openxmlformats.org/officeDocument/2006/relationships/image" Target="../media/image15.png"/><Relationship Id="rId38" Type="http://schemas.openxmlformats.org/officeDocument/2006/relationships/image" Target="../media/image97.svg"/><Relationship Id="rId46" Type="http://schemas.openxmlformats.org/officeDocument/2006/relationships/image" Target="../media/image38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1.svg"/><Relationship Id="rId20" Type="http://schemas.openxmlformats.org/officeDocument/2006/relationships/image" Target="../media/image8.svg"/><Relationship Id="rId29" Type="http://schemas.openxmlformats.org/officeDocument/2006/relationships/image" Target="../media/image13.png"/><Relationship Id="rId41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88.png"/><Relationship Id="rId24" Type="http://schemas.openxmlformats.org/officeDocument/2006/relationships/image" Target="../media/image95.svg"/><Relationship Id="rId32" Type="http://schemas.openxmlformats.org/officeDocument/2006/relationships/image" Target="../media/image46.svg"/><Relationship Id="rId37" Type="http://schemas.openxmlformats.org/officeDocument/2006/relationships/image" Target="../media/image96.png"/><Relationship Id="rId40" Type="http://schemas.openxmlformats.org/officeDocument/2006/relationships/image" Target="../media/image99.svg"/><Relationship Id="rId45" Type="http://schemas.openxmlformats.org/officeDocument/2006/relationships/image" Target="../media/image3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9.png"/><Relationship Id="rId23" Type="http://schemas.openxmlformats.org/officeDocument/2006/relationships/image" Target="../media/image94.png"/><Relationship Id="rId28" Type="http://schemas.openxmlformats.org/officeDocument/2006/relationships/image" Target="../media/image36.svg"/><Relationship Id="rId36" Type="http://schemas.openxmlformats.org/officeDocument/2006/relationships/image" Target="../media/image24.svg"/><Relationship Id="rId49" Type="http://schemas.openxmlformats.org/officeDocument/2006/relationships/image" Target="../media/image41.png"/><Relationship Id="rId10" Type="http://schemas.openxmlformats.org/officeDocument/2006/relationships/image" Target="../media/image87.svg"/><Relationship Id="rId19" Type="http://schemas.openxmlformats.org/officeDocument/2006/relationships/image" Target="../media/image7.png"/><Relationship Id="rId31" Type="http://schemas.openxmlformats.org/officeDocument/2006/relationships/image" Target="../media/image45.png"/><Relationship Id="rId44" Type="http://schemas.openxmlformats.org/officeDocument/2006/relationships/image" Target="../media/image26.svg"/><Relationship Id="rId4" Type="http://schemas.openxmlformats.org/officeDocument/2006/relationships/image" Target="../media/image2.svg"/><Relationship Id="rId9" Type="http://schemas.openxmlformats.org/officeDocument/2006/relationships/image" Target="../media/image86.png"/><Relationship Id="rId14" Type="http://schemas.openxmlformats.org/officeDocument/2006/relationships/image" Target="../media/image91.svg"/><Relationship Id="rId22" Type="http://schemas.openxmlformats.org/officeDocument/2006/relationships/image" Target="../media/image93.svg"/><Relationship Id="rId27" Type="http://schemas.openxmlformats.org/officeDocument/2006/relationships/image" Target="../media/image35.png"/><Relationship Id="rId30" Type="http://schemas.openxmlformats.org/officeDocument/2006/relationships/image" Target="../media/image14.svg"/><Relationship Id="rId35" Type="http://schemas.openxmlformats.org/officeDocument/2006/relationships/image" Target="../media/image23.png"/><Relationship Id="rId43" Type="http://schemas.openxmlformats.org/officeDocument/2006/relationships/image" Target="../media/image25.png"/><Relationship Id="rId48" Type="http://schemas.openxmlformats.org/officeDocument/2006/relationships/image" Target="../media/image40.svg"/><Relationship Id="rId8" Type="http://schemas.openxmlformats.org/officeDocument/2006/relationships/image" Target="../media/image85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.png"/><Relationship Id="rId18" Type="http://schemas.openxmlformats.org/officeDocument/2006/relationships/image" Target="../media/image101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53.png"/><Relationship Id="rId12" Type="http://schemas.openxmlformats.org/officeDocument/2006/relationships/image" Target="../media/image61.svg"/><Relationship Id="rId17" Type="http://schemas.openxmlformats.org/officeDocument/2006/relationships/image" Target="../media/image100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.svg"/><Relationship Id="rId20" Type="http://schemas.openxmlformats.org/officeDocument/2006/relationships/image" Target="../media/image22.svg"/><Relationship Id="rId29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7.png"/><Relationship Id="rId23" Type="http://schemas.openxmlformats.org/officeDocument/2006/relationships/image" Target="../media/image25.png"/><Relationship Id="rId28" Type="http://schemas.openxmlformats.org/officeDocument/2006/relationships/image" Target="../media/image40.svg"/><Relationship Id="rId10" Type="http://schemas.openxmlformats.org/officeDocument/2006/relationships/image" Target="../media/image58.svg"/><Relationship Id="rId19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57.png"/><Relationship Id="rId14" Type="http://schemas.openxmlformats.org/officeDocument/2006/relationships/image" Target="../media/image6.svg"/><Relationship Id="rId22" Type="http://schemas.openxmlformats.org/officeDocument/2006/relationships/image" Target="../media/image24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5.png"/><Relationship Id="rId18" Type="http://schemas.openxmlformats.org/officeDocument/2006/relationships/image" Target="../media/image20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image" Target="../media/image86.png"/><Relationship Id="rId12" Type="http://schemas.openxmlformats.org/officeDocument/2006/relationships/image" Target="../media/image61.svg"/><Relationship Id="rId17" Type="http://schemas.openxmlformats.org/officeDocument/2006/relationships/image" Target="../media/image19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4.svg"/><Relationship Id="rId20" Type="http://schemas.openxmlformats.org/officeDocument/2006/relationships/image" Target="../media/image50.svg"/><Relationship Id="rId29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23" Type="http://schemas.openxmlformats.org/officeDocument/2006/relationships/image" Target="../media/image25.png"/><Relationship Id="rId28" Type="http://schemas.openxmlformats.org/officeDocument/2006/relationships/image" Target="../media/image40.svg"/><Relationship Id="rId10" Type="http://schemas.openxmlformats.org/officeDocument/2006/relationships/image" Target="../media/image91.svg"/><Relationship Id="rId19" Type="http://schemas.openxmlformats.org/officeDocument/2006/relationships/image" Target="../media/image49.png"/><Relationship Id="rId4" Type="http://schemas.openxmlformats.org/officeDocument/2006/relationships/image" Target="../media/image2.svg"/><Relationship Id="rId9" Type="http://schemas.openxmlformats.org/officeDocument/2006/relationships/image" Target="../media/image90.png"/><Relationship Id="rId14" Type="http://schemas.openxmlformats.org/officeDocument/2006/relationships/image" Target="../media/image6.svg"/><Relationship Id="rId22" Type="http://schemas.openxmlformats.org/officeDocument/2006/relationships/image" Target="../media/image14.svg"/><Relationship Id="rId27" Type="http://schemas.openxmlformats.org/officeDocument/2006/relationships/image" Target="../media/image39.png"/><Relationship Id="rId30" Type="http://schemas.openxmlformats.org/officeDocument/2006/relationships/image" Target="../media/image52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5.png"/><Relationship Id="rId18" Type="http://schemas.openxmlformats.org/officeDocument/2006/relationships/image" Target="../media/image12.svg"/><Relationship Id="rId26" Type="http://schemas.openxmlformats.org/officeDocument/2006/relationships/image" Target="../media/image103.svg"/><Relationship Id="rId3" Type="http://schemas.openxmlformats.org/officeDocument/2006/relationships/image" Target="../media/image1.png"/><Relationship Id="rId21" Type="http://schemas.openxmlformats.org/officeDocument/2006/relationships/image" Target="../media/image23.png"/><Relationship Id="rId7" Type="http://schemas.openxmlformats.org/officeDocument/2006/relationships/image" Target="../media/image55.png"/><Relationship Id="rId12" Type="http://schemas.openxmlformats.org/officeDocument/2006/relationships/image" Target="../media/image61.svg"/><Relationship Id="rId17" Type="http://schemas.openxmlformats.org/officeDocument/2006/relationships/image" Target="../media/image11.png"/><Relationship Id="rId25" Type="http://schemas.openxmlformats.org/officeDocument/2006/relationships/image" Target="../media/image10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4.svg"/><Relationship Id="rId20" Type="http://schemas.openxmlformats.org/officeDocument/2006/relationships/image" Target="../media/image46.svg"/><Relationship Id="rId29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26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23" Type="http://schemas.openxmlformats.org/officeDocument/2006/relationships/image" Target="../media/image25.png"/><Relationship Id="rId28" Type="http://schemas.openxmlformats.org/officeDocument/2006/relationships/image" Target="../media/image40.svg"/><Relationship Id="rId10" Type="http://schemas.openxmlformats.org/officeDocument/2006/relationships/image" Target="../media/image60.svg"/><Relationship Id="rId19" Type="http://schemas.openxmlformats.org/officeDocument/2006/relationships/image" Target="../media/image45.png"/><Relationship Id="rId4" Type="http://schemas.openxmlformats.org/officeDocument/2006/relationships/image" Target="../media/image2.svg"/><Relationship Id="rId9" Type="http://schemas.openxmlformats.org/officeDocument/2006/relationships/image" Target="../media/image59.png"/><Relationship Id="rId14" Type="http://schemas.openxmlformats.org/officeDocument/2006/relationships/image" Target="../media/image6.svg"/><Relationship Id="rId22" Type="http://schemas.openxmlformats.org/officeDocument/2006/relationships/image" Target="../media/image24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5.png"/><Relationship Id="rId18" Type="http://schemas.openxmlformats.org/officeDocument/2006/relationships/image" Target="../media/image20.svg"/><Relationship Id="rId26" Type="http://schemas.openxmlformats.org/officeDocument/2006/relationships/image" Target="../media/image38.svg"/><Relationship Id="rId3" Type="http://schemas.openxmlformats.org/officeDocument/2006/relationships/image" Target="../media/image1.png"/><Relationship Id="rId21" Type="http://schemas.openxmlformats.org/officeDocument/2006/relationships/image" Target="../media/image13.png"/><Relationship Id="rId7" Type="http://schemas.openxmlformats.org/officeDocument/2006/relationships/image" Target="../media/image71.png"/><Relationship Id="rId12" Type="http://schemas.openxmlformats.org/officeDocument/2006/relationships/image" Target="../media/image61.svg"/><Relationship Id="rId17" Type="http://schemas.openxmlformats.org/officeDocument/2006/relationships/image" Target="../media/image19.png"/><Relationship Id="rId25" Type="http://schemas.openxmlformats.org/officeDocument/2006/relationships/image" Target="../media/image37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4.svg"/><Relationship Id="rId20" Type="http://schemas.openxmlformats.org/officeDocument/2006/relationships/image" Target="../media/image22.svg"/><Relationship Id="rId29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83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3.png"/><Relationship Id="rId23" Type="http://schemas.openxmlformats.org/officeDocument/2006/relationships/image" Target="../media/image82.png"/><Relationship Id="rId28" Type="http://schemas.openxmlformats.org/officeDocument/2006/relationships/image" Target="../media/image40.svg"/><Relationship Id="rId10" Type="http://schemas.openxmlformats.org/officeDocument/2006/relationships/image" Target="../media/image75.svg"/><Relationship Id="rId19" Type="http://schemas.openxmlformats.org/officeDocument/2006/relationships/image" Target="../media/image21.png"/><Relationship Id="rId4" Type="http://schemas.openxmlformats.org/officeDocument/2006/relationships/image" Target="../media/image2.svg"/><Relationship Id="rId9" Type="http://schemas.openxmlformats.org/officeDocument/2006/relationships/image" Target="../media/image74.png"/><Relationship Id="rId14" Type="http://schemas.openxmlformats.org/officeDocument/2006/relationships/image" Target="../media/image6.svg"/><Relationship Id="rId22" Type="http://schemas.openxmlformats.org/officeDocument/2006/relationships/image" Target="../media/image14.svg"/><Relationship Id="rId27" Type="http://schemas.openxmlformats.org/officeDocument/2006/relationships/image" Target="../media/image39.png"/><Relationship Id="rId30" Type="http://schemas.openxmlformats.org/officeDocument/2006/relationships/image" Target="../media/image42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13" Type="http://schemas.openxmlformats.org/officeDocument/2006/relationships/image" Target="../media/image5.png"/><Relationship Id="rId18" Type="http://schemas.openxmlformats.org/officeDocument/2006/relationships/image" Target="../media/image44.svg"/><Relationship Id="rId26" Type="http://schemas.openxmlformats.org/officeDocument/2006/relationships/image" Target="../media/image105.svg"/><Relationship Id="rId3" Type="http://schemas.openxmlformats.org/officeDocument/2006/relationships/image" Target="../media/image1.png"/><Relationship Id="rId21" Type="http://schemas.openxmlformats.org/officeDocument/2006/relationships/image" Target="../media/image35.png"/><Relationship Id="rId34" Type="http://schemas.openxmlformats.org/officeDocument/2006/relationships/image" Target="../media/image42.svg"/><Relationship Id="rId7" Type="http://schemas.openxmlformats.org/officeDocument/2006/relationships/image" Target="../media/image88.png"/><Relationship Id="rId12" Type="http://schemas.openxmlformats.org/officeDocument/2006/relationships/image" Target="../media/image61.svg"/><Relationship Id="rId17" Type="http://schemas.openxmlformats.org/officeDocument/2006/relationships/image" Target="../media/image43.png"/><Relationship Id="rId25" Type="http://schemas.openxmlformats.org/officeDocument/2006/relationships/image" Target="../media/image104.png"/><Relationship Id="rId33" Type="http://schemas.openxmlformats.org/officeDocument/2006/relationships/image" Target="../media/image41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2.svg"/><Relationship Id="rId20" Type="http://schemas.openxmlformats.org/officeDocument/2006/relationships/image" Target="../media/image50.svg"/><Relationship Id="rId29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9.png"/><Relationship Id="rId24" Type="http://schemas.openxmlformats.org/officeDocument/2006/relationships/image" Target="../media/image16.svg"/><Relationship Id="rId32" Type="http://schemas.openxmlformats.org/officeDocument/2006/relationships/image" Target="../media/image40.sv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1.png"/><Relationship Id="rId23" Type="http://schemas.openxmlformats.org/officeDocument/2006/relationships/image" Target="../media/image15.png"/><Relationship Id="rId28" Type="http://schemas.openxmlformats.org/officeDocument/2006/relationships/image" Target="../media/image26.svg"/><Relationship Id="rId36" Type="http://schemas.openxmlformats.org/officeDocument/2006/relationships/image" Target="../media/image24.svg"/><Relationship Id="rId10" Type="http://schemas.openxmlformats.org/officeDocument/2006/relationships/image" Target="../media/image85.svg"/><Relationship Id="rId19" Type="http://schemas.openxmlformats.org/officeDocument/2006/relationships/image" Target="../media/image49.png"/><Relationship Id="rId31" Type="http://schemas.openxmlformats.org/officeDocument/2006/relationships/image" Target="../media/image39.png"/><Relationship Id="rId4" Type="http://schemas.openxmlformats.org/officeDocument/2006/relationships/image" Target="../media/image2.svg"/><Relationship Id="rId9" Type="http://schemas.openxmlformats.org/officeDocument/2006/relationships/image" Target="../media/image84.png"/><Relationship Id="rId14" Type="http://schemas.openxmlformats.org/officeDocument/2006/relationships/image" Target="../media/image6.svg"/><Relationship Id="rId22" Type="http://schemas.openxmlformats.org/officeDocument/2006/relationships/image" Target="../media/image36.svg"/><Relationship Id="rId27" Type="http://schemas.openxmlformats.org/officeDocument/2006/relationships/image" Target="../media/image25.png"/><Relationship Id="rId30" Type="http://schemas.openxmlformats.org/officeDocument/2006/relationships/image" Target="../media/image38.svg"/><Relationship Id="rId35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0DFFB020-BF88-4F41-8A9E-E3481FA57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2E1FA8DE-C280-4005-83F5-A119E2C3534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9D55E49C-BF77-4C0A-B9B5-64419C72236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764870" cy="2260112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6B47537C-D914-4A22-9204-DC1E081530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033" t="19391"/>
          <a:stretch/>
        </p:blipFill>
        <p:spPr>
          <a:xfrm>
            <a:off x="0" y="0"/>
            <a:ext cx="5448022" cy="2114534"/>
          </a:xfrm>
          <a:prstGeom prst="rect">
            <a:avLst/>
          </a:prstGeom>
        </p:spPr>
      </p:pic>
      <p:pic>
        <p:nvPicPr>
          <p:cNvPr id="72" name="그래픽 71">
            <a:extLst>
              <a:ext uri="{FF2B5EF4-FFF2-40B4-BE49-F238E27FC236}">
                <a16:creationId xmlns:a16="http://schemas.microsoft.com/office/drawing/2014/main" id="{928D0C47-45C0-4435-A4EC-31FDAD011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9230"/>
          <a:stretch/>
        </p:blipFill>
        <p:spPr>
          <a:xfrm>
            <a:off x="0" y="698058"/>
            <a:ext cx="2610327" cy="970840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D5D46A5B-9053-48E7-874D-809DD2B6AD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8219"/>
          <a:stretch/>
        </p:blipFill>
        <p:spPr>
          <a:xfrm rot="16200000">
            <a:off x="7252369" y="-336336"/>
            <a:ext cx="572564" cy="1245236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A5149372-FC82-45E8-B8B0-6AC7E4A60D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721638" y="74280"/>
            <a:ext cx="788549" cy="1685118"/>
          </a:xfrm>
          <a:prstGeom prst="rect">
            <a:avLst/>
          </a:prstGeom>
        </p:spPr>
      </p:pic>
      <p:pic>
        <p:nvPicPr>
          <p:cNvPr id="80" name="그래픽 79">
            <a:extLst>
              <a:ext uri="{FF2B5EF4-FFF2-40B4-BE49-F238E27FC236}">
                <a16:creationId xmlns:a16="http://schemas.microsoft.com/office/drawing/2014/main" id="{F38DCF3D-FCD4-46DA-97E1-41756888AE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1671" y="301291"/>
            <a:ext cx="1508684" cy="1757691"/>
          </a:xfrm>
          <a:prstGeom prst="rect">
            <a:avLst/>
          </a:prstGeom>
        </p:spPr>
      </p:pic>
      <p:pic>
        <p:nvPicPr>
          <p:cNvPr id="82" name="그래픽 81">
            <a:extLst>
              <a:ext uri="{FF2B5EF4-FFF2-40B4-BE49-F238E27FC236}">
                <a16:creationId xmlns:a16="http://schemas.microsoft.com/office/drawing/2014/main" id="{2CFA2BB4-AE31-44B6-8381-AB0DC162A76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981388" y="301291"/>
            <a:ext cx="1148617" cy="982985"/>
          </a:xfrm>
          <a:prstGeom prst="rect">
            <a:avLst/>
          </a:prstGeom>
        </p:spPr>
      </p:pic>
      <p:pic>
        <p:nvPicPr>
          <p:cNvPr id="84" name="그래픽 83">
            <a:extLst>
              <a:ext uri="{FF2B5EF4-FFF2-40B4-BE49-F238E27FC236}">
                <a16:creationId xmlns:a16="http://schemas.microsoft.com/office/drawing/2014/main" id="{A7A77DA9-BEE5-4015-9E8A-FC58A3C55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12595" t="36326"/>
          <a:stretch/>
        </p:blipFill>
        <p:spPr>
          <a:xfrm>
            <a:off x="0" y="0"/>
            <a:ext cx="816929" cy="729324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97D2148F-DF6E-4B31-B264-CF590BE8F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t="19403" r="16851"/>
          <a:stretch/>
        </p:blipFill>
        <p:spPr>
          <a:xfrm>
            <a:off x="10508875" y="0"/>
            <a:ext cx="1683125" cy="779831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A5B98D65-F13B-45C4-98FE-7B0BA98F7865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152248" y="2982343"/>
            <a:ext cx="1328806" cy="1096429"/>
          </a:xfrm>
          <a:prstGeom prst="rect">
            <a:avLst/>
          </a:prstGeom>
        </p:spPr>
      </p:pic>
      <p:pic>
        <p:nvPicPr>
          <p:cNvPr id="83" name="그래픽 82">
            <a:extLst>
              <a:ext uri="{FF2B5EF4-FFF2-40B4-BE49-F238E27FC236}">
                <a16:creationId xmlns:a16="http://schemas.microsoft.com/office/drawing/2014/main" id="{1E028FA6-6440-49EF-BE0D-B3293F8C466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462222" y="181643"/>
            <a:ext cx="1375459" cy="1418668"/>
          </a:xfrm>
          <a:prstGeom prst="rect">
            <a:avLst/>
          </a:prstGeom>
        </p:spPr>
      </p:pic>
      <p:pic>
        <p:nvPicPr>
          <p:cNvPr id="89" name="그래픽 88">
            <a:extLst>
              <a:ext uri="{FF2B5EF4-FFF2-40B4-BE49-F238E27FC236}">
                <a16:creationId xmlns:a16="http://schemas.microsoft.com/office/drawing/2014/main" id="{35990690-2226-4F24-BDBD-02069DFF3FF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411972">
            <a:off x="10217168" y="2404217"/>
            <a:ext cx="225148" cy="225148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AC941207-2995-4648-8926-81384C69090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8112497" y="4597888"/>
            <a:ext cx="4079502" cy="2260112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66881DDA-0A02-405B-843E-3AEBF5CD5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r="11994" b="21927"/>
          <a:stretch/>
        </p:blipFill>
        <p:spPr>
          <a:xfrm>
            <a:off x="6886822" y="5342978"/>
            <a:ext cx="5305178" cy="1515022"/>
          </a:xfrm>
          <a:prstGeom prst="rect">
            <a:avLst/>
          </a:prstGeom>
        </p:spPr>
      </p:pic>
      <p:pic>
        <p:nvPicPr>
          <p:cNvPr id="71" name="그래픽 70">
            <a:extLst>
              <a:ext uri="{FF2B5EF4-FFF2-40B4-BE49-F238E27FC236}">
                <a16:creationId xmlns:a16="http://schemas.microsoft.com/office/drawing/2014/main" id="{3FE1FBA7-7E02-4066-9713-1BC2B5D658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 r="21987"/>
          <a:stretch/>
        </p:blipFill>
        <p:spPr>
          <a:xfrm>
            <a:off x="10301624" y="5314124"/>
            <a:ext cx="1890376" cy="1349496"/>
          </a:xfrm>
          <a:prstGeom prst="rect">
            <a:avLst/>
          </a:prstGeom>
        </p:spPr>
      </p:pic>
      <p:pic>
        <p:nvPicPr>
          <p:cNvPr id="85" name="그래픽 84">
            <a:extLst>
              <a:ext uri="{FF2B5EF4-FFF2-40B4-BE49-F238E27FC236}">
                <a16:creationId xmlns:a16="http://schemas.microsoft.com/office/drawing/2014/main" id="{FABDC98E-9705-4766-9983-D9638906746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flipH="1">
            <a:off x="9044595" y="4432076"/>
            <a:ext cx="989631" cy="1346998"/>
          </a:xfrm>
          <a:prstGeom prst="rect">
            <a:avLst/>
          </a:prstGeom>
        </p:spPr>
      </p:pic>
      <p:pic>
        <p:nvPicPr>
          <p:cNvPr id="79" name="그래픽 78">
            <a:extLst>
              <a:ext uri="{FF2B5EF4-FFF2-40B4-BE49-F238E27FC236}">
                <a16:creationId xmlns:a16="http://schemas.microsoft.com/office/drawing/2014/main" id="{0A0F36FF-6C48-4AB7-96B3-FF8DF125ED47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9961240" y="4223427"/>
            <a:ext cx="1526688" cy="2182012"/>
          </a:xfrm>
          <a:prstGeom prst="rect">
            <a:avLst/>
          </a:prstGeom>
        </p:spPr>
      </p:pic>
      <p:pic>
        <p:nvPicPr>
          <p:cNvPr id="93" name="그래픽 92">
            <a:extLst>
              <a:ext uri="{FF2B5EF4-FFF2-40B4-BE49-F238E27FC236}">
                <a16:creationId xmlns:a16="http://schemas.microsoft.com/office/drawing/2014/main" id="{0993BE00-D002-4415-9AF4-5B9E59AE0B74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rot="20058965">
            <a:off x="9097606" y="269229"/>
            <a:ext cx="225148" cy="225148"/>
          </a:xfrm>
          <a:prstGeom prst="rect">
            <a:avLst/>
          </a:prstGeom>
        </p:spPr>
      </p:pic>
      <p:pic>
        <p:nvPicPr>
          <p:cNvPr id="94" name="그래픽 93">
            <a:extLst>
              <a:ext uri="{FF2B5EF4-FFF2-40B4-BE49-F238E27FC236}">
                <a16:creationId xmlns:a16="http://schemas.microsoft.com/office/drawing/2014/main" id="{6569A709-A792-48AB-8CD0-2A438A4C807A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309907">
            <a:off x="6528664" y="575999"/>
            <a:ext cx="225148" cy="225148"/>
          </a:xfrm>
          <a:prstGeom prst="rect">
            <a:avLst/>
          </a:prstGeom>
        </p:spPr>
      </p:pic>
      <p:pic>
        <p:nvPicPr>
          <p:cNvPr id="95" name="그래픽 94">
            <a:extLst>
              <a:ext uri="{FF2B5EF4-FFF2-40B4-BE49-F238E27FC236}">
                <a16:creationId xmlns:a16="http://schemas.microsoft.com/office/drawing/2014/main" id="{76B9BABF-455D-4AE7-948E-049D7F5CA55E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377282" y="1116211"/>
            <a:ext cx="160570" cy="160570"/>
          </a:xfrm>
          <a:prstGeom prst="rect">
            <a:avLst/>
          </a:prstGeom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A9BEA9BF-4F84-41D7-9DE4-F14B114AE0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rcRect b="16714"/>
          <a:stretch/>
        </p:blipFill>
        <p:spPr>
          <a:xfrm>
            <a:off x="3631482" y="6009748"/>
            <a:ext cx="1807816" cy="848252"/>
          </a:xfrm>
          <a:prstGeom prst="rect">
            <a:avLst/>
          </a:prstGeom>
        </p:spPr>
      </p:pic>
      <p:pic>
        <p:nvPicPr>
          <p:cNvPr id="81" name="그래픽 80">
            <a:extLst>
              <a:ext uri="{FF2B5EF4-FFF2-40B4-BE49-F238E27FC236}">
                <a16:creationId xmlns:a16="http://schemas.microsoft.com/office/drawing/2014/main" id="{5176F2DE-4503-442C-B004-3811C56DFF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rcRect b="23960"/>
          <a:stretch/>
        </p:blipFill>
        <p:spPr>
          <a:xfrm>
            <a:off x="1904856" y="5844953"/>
            <a:ext cx="1638309" cy="1013047"/>
          </a:xfrm>
          <a:prstGeom prst="rect">
            <a:avLst/>
          </a:prstGeom>
        </p:spPr>
      </p:pic>
      <p:pic>
        <p:nvPicPr>
          <p:cNvPr id="88" name="그래픽 87">
            <a:extLst>
              <a:ext uri="{FF2B5EF4-FFF2-40B4-BE49-F238E27FC236}">
                <a16:creationId xmlns:a16="http://schemas.microsoft.com/office/drawing/2014/main" id="{2563335C-786C-4D45-910B-A391EA14505D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 rot="1211521">
            <a:off x="821357" y="4715089"/>
            <a:ext cx="160570" cy="160570"/>
          </a:xfrm>
          <a:prstGeom prst="rect">
            <a:avLst/>
          </a:prstGeom>
        </p:spPr>
      </p:pic>
      <p:pic>
        <p:nvPicPr>
          <p:cNvPr id="92" name="그래픽 91">
            <a:extLst>
              <a:ext uri="{FF2B5EF4-FFF2-40B4-BE49-F238E27FC236}">
                <a16:creationId xmlns:a16="http://schemas.microsoft.com/office/drawing/2014/main" id="{B35A2A3B-6662-4A1C-8987-679BF605C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rcRect l="50000"/>
          <a:stretch/>
        </p:blipFill>
        <p:spPr>
          <a:xfrm>
            <a:off x="0" y="4526439"/>
            <a:ext cx="603343" cy="1206685"/>
          </a:xfrm>
          <a:prstGeom prst="rect">
            <a:avLst/>
          </a:prstGeom>
        </p:spPr>
      </p:pic>
      <p:pic>
        <p:nvPicPr>
          <p:cNvPr id="78" name="그래픽 77">
            <a:extLst>
              <a:ext uri="{FF2B5EF4-FFF2-40B4-BE49-F238E27FC236}">
                <a16:creationId xmlns:a16="http://schemas.microsoft.com/office/drawing/2014/main" id="{F836B16C-B439-47C7-81BA-8AB505A5C3D3}"/>
              </a:ext>
            </a:extLst>
          </p:cNvPr>
          <p:cNvPicPr>
            <a:picLocks noChangeAspect="1"/>
          </p:cNvPicPr>
          <p:nvPr userDrawn="1"/>
        </p:nvPicPr>
        <p:blipFill>
          <a:blip r:embed="rId53">
            <a:extLst>
              <a:ext uri="{96DAC541-7B7A-43D3-8B79-37D633B846F1}">
                <asvg:svgBlip xmlns:asvg="http://schemas.microsoft.com/office/drawing/2016/SVG/main" r:embed="rId54"/>
              </a:ext>
            </a:extLst>
          </a:blip>
          <a:stretch>
            <a:fillRect/>
          </a:stretch>
        </p:blipFill>
        <p:spPr>
          <a:xfrm>
            <a:off x="74165" y="5211226"/>
            <a:ext cx="1789538" cy="1371858"/>
          </a:xfrm>
          <a:prstGeom prst="rect">
            <a:avLst/>
          </a:prstGeom>
        </p:spPr>
      </p:pic>
      <p:pic>
        <p:nvPicPr>
          <p:cNvPr id="96" name="그래픽 95">
            <a:extLst>
              <a:ext uri="{FF2B5EF4-FFF2-40B4-BE49-F238E27FC236}">
                <a16:creationId xmlns:a16="http://schemas.microsoft.com/office/drawing/2014/main" id="{CDDCEB46-25B9-4DE9-8E36-D06B627DA349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96DAC541-7B7A-43D3-8B79-37D633B846F1}">
                <asvg:svgBlip xmlns:asvg="http://schemas.microsoft.com/office/drawing/2016/SVG/main" r:embed="rId56"/>
              </a:ext>
            </a:extLst>
          </a:blip>
          <a:stretch>
            <a:fillRect/>
          </a:stretch>
        </p:blipFill>
        <p:spPr>
          <a:xfrm>
            <a:off x="3561068" y="6482723"/>
            <a:ext cx="160570" cy="160570"/>
          </a:xfrm>
          <a:prstGeom prst="rect">
            <a:avLst/>
          </a:prstGeom>
        </p:spPr>
      </p:pic>
      <p:pic>
        <p:nvPicPr>
          <p:cNvPr id="101" name="그래픽 100">
            <a:extLst>
              <a:ext uri="{FF2B5EF4-FFF2-40B4-BE49-F238E27FC236}">
                <a16:creationId xmlns:a16="http://schemas.microsoft.com/office/drawing/2014/main" id="{F810F617-0696-4C4C-B245-40B47C9A8049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9702597">
            <a:off x="11725107" y="3516674"/>
            <a:ext cx="225148" cy="2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FC5C5F3B-A6E5-47CA-8C84-3A679E4B2B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9737258" y="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0FCF132-246B-45CC-9990-FC95AF5301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15009"/>
          <a:stretch/>
        </p:blipFill>
        <p:spPr>
          <a:xfrm flipH="1">
            <a:off x="0" y="5152574"/>
            <a:ext cx="3621912" cy="170542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B23FCF3-A938-4D06-8314-F02419E8D0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0022" b="40589"/>
          <a:stretch/>
        </p:blipFill>
        <p:spPr>
          <a:xfrm>
            <a:off x="-1" y="5834429"/>
            <a:ext cx="4280467" cy="102357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387BCC3-8224-4AD2-8859-1FCAAED6FD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9076" t="16972"/>
          <a:stretch/>
        </p:blipFill>
        <p:spPr>
          <a:xfrm flipH="1">
            <a:off x="8654150" y="0"/>
            <a:ext cx="3537850" cy="1933688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E1DBECA-3FD2-42EE-AB3C-B7C3B6C424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4256"/>
          <a:stretch/>
        </p:blipFill>
        <p:spPr>
          <a:xfrm>
            <a:off x="25399" y="5905665"/>
            <a:ext cx="2946334" cy="952336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F404C58-C8E2-4150-AB09-EB2AAEC92F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69191" y="1276781"/>
            <a:ext cx="822809" cy="110556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6363630B-EC61-41F3-9681-99AF949BE10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424739" y="218794"/>
            <a:ext cx="700098" cy="149609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E4E91CD-6DC7-4E5F-835D-64163613370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367176" y="205853"/>
            <a:ext cx="1297900" cy="107092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BBFBD8B-3048-463C-9ADC-5DD255A93EA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53915" y="191415"/>
            <a:ext cx="1221177" cy="125953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FD852713-A4FD-47FE-8E17-8DA2A6A119DC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411972">
            <a:off x="10634693" y="1454160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B343B4FD-CFC2-4CDE-A479-22344897E3CD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20058965">
            <a:off x="9009241" y="478501"/>
            <a:ext cx="225148" cy="22514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A995647A-DB87-481E-AF8A-E6E73AE402C2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309907">
            <a:off x="490774" y="3962692"/>
            <a:ext cx="225148" cy="225148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3035361F-8712-4BF3-A541-C2235DC1265A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039612" y="6586300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0712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3BAA625D-D355-4658-B141-4A53B3B6E4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0"/>
            <a:ext cx="3621912" cy="200660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20176CB-111E-4041-BC17-0881885004C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9737259" y="485140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41D1B2AA-DD0C-4AC4-BCC0-28AFCF0C9F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25002" b="33120"/>
          <a:stretch/>
        </p:blipFill>
        <p:spPr>
          <a:xfrm>
            <a:off x="8178089" y="5705763"/>
            <a:ext cx="4013911" cy="115223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5D6B8668-D365-4694-94B6-48B2D0047B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5377" t="17297"/>
          <a:stretch/>
        </p:blipFill>
        <p:spPr>
          <a:xfrm>
            <a:off x="-1" y="0"/>
            <a:ext cx="4221203" cy="192613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FFC270D5-84DD-4777-BF2A-9A11B9C091B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9750" y="688573"/>
            <a:ext cx="2946334" cy="994671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7B690436-B3D2-4075-8F22-BAB8DEB9A23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181582" y="4950453"/>
            <a:ext cx="1605038" cy="90424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EDE5595D-DEC0-4593-B5A9-E9024497BC6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1227" y="182798"/>
            <a:ext cx="1339457" cy="156053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0DD1CA62-0906-4E4C-9BC3-A6C2DBF6471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807493" y="5432268"/>
            <a:ext cx="1454545" cy="118281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E1F4D184-5334-43DE-885F-E485961DEAD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411972">
            <a:off x="11454329" y="3971508"/>
            <a:ext cx="225148" cy="22514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89919F5D-6108-48DB-A00B-9245B419FBA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058965">
            <a:off x="190832" y="1153878"/>
            <a:ext cx="225148" cy="22514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D74BAB75-BBC4-41F0-B5DA-57F9B92A44C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309907">
            <a:off x="9043157" y="6367500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8BCC4F5D-1186-4752-B60F-E3EE875AC6AA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377282" y="1116211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819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9756"/>
          <a:stretch/>
        </p:blipFill>
        <p:spPr>
          <a:xfrm>
            <a:off x="8570088" y="5247824"/>
            <a:ext cx="3621912" cy="1610176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33D5E32-1573-4066-8ACA-C147C3F3FA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FD2C8A28-849C-4F7B-94E5-DE74B97761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1635" t="14562"/>
          <a:stretch/>
        </p:blipFill>
        <p:spPr>
          <a:xfrm>
            <a:off x="-2" y="0"/>
            <a:ext cx="4729323" cy="147197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8B6B89E-5F4E-48F6-807F-DF48C47133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7953" b="36051"/>
          <a:stretch/>
        </p:blipFill>
        <p:spPr>
          <a:xfrm>
            <a:off x="8598097" y="5368661"/>
            <a:ext cx="3593903" cy="148933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0AB7382E-8A3A-45F7-9885-AE74DD5867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22493"/>
          <a:stretch/>
        </p:blipFill>
        <p:spPr>
          <a:xfrm>
            <a:off x="9010616" y="6192189"/>
            <a:ext cx="1797190" cy="665811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01D225F-A1FB-45BA-ADC8-547B58D71C8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832048" y="59843"/>
            <a:ext cx="700098" cy="1496099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35F7BD0F-D0E9-4A8D-801C-431D36990D9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10842" y="1159023"/>
            <a:ext cx="878625" cy="119590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18F078B4-4A6B-4D6C-9EB1-B973EE7476C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411972">
            <a:off x="10492032" y="5402210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31BEFEF2-6D77-49CD-B18E-309993918F0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20058965">
            <a:off x="890041" y="187673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19235A68-E705-45D1-90BE-8E8F1805681D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309907">
            <a:off x="8001864" y="6468798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A66F7D6-F4C0-4B1B-A72B-8584EC6EA4B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522543" y="939204"/>
            <a:ext cx="160570" cy="160570"/>
          </a:xfrm>
          <a:prstGeom prst="rect">
            <a:avLst/>
          </a:prstGeom>
        </p:spPr>
      </p:pic>
      <p:sp>
        <p:nvSpPr>
          <p:cNvPr id="32" name="그림 개체 틀 4">
            <a:extLst>
              <a:ext uri="{FF2B5EF4-FFF2-40B4-BE49-F238E27FC236}">
                <a16:creationId xmlns:a16="http://schemas.microsoft.com/office/drawing/2014/main" id="{563EE450-555F-4A2D-9C11-B19BA06253F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11700" y="1293627"/>
            <a:ext cx="2768600" cy="2768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" name="그림 개체 틀 4">
            <a:extLst>
              <a:ext uri="{FF2B5EF4-FFF2-40B4-BE49-F238E27FC236}">
                <a16:creationId xmlns:a16="http://schemas.microsoft.com/office/drawing/2014/main" id="{EB1EF112-6886-4958-8060-D84FEAB91B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65200" y="1293627"/>
            <a:ext cx="2768600" cy="2768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그림 개체 틀 4">
            <a:extLst>
              <a:ext uri="{FF2B5EF4-FFF2-40B4-BE49-F238E27FC236}">
                <a16:creationId xmlns:a16="http://schemas.microsoft.com/office/drawing/2014/main" id="{0069FCA4-0A66-4662-B579-DBBD8367B4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58200" y="1293627"/>
            <a:ext cx="2768600" cy="2768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56208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8570088" y="0"/>
            <a:ext cx="3621912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91159CF-CA5F-4B01-AEC0-5FF973571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0962" b="60507"/>
          <a:stretch/>
        </p:blipFill>
        <p:spPr>
          <a:xfrm>
            <a:off x="0" y="6177589"/>
            <a:ext cx="4765308" cy="68041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CD2EFF9-1478-4585-AFF6-F8CC638BB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15847" r="45588"/>
          <a:stretch/>
        </p:blipFill>
        <p:spPr>
          <a:xfrm>
            <a:off x="9477792" y="0"/>
            <a:ext cx="2714208" cy="195989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88924EA9-4590-4CC4-9A7E-1BF804E3868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77902" y="527823"/>
            <a:ext cx="1605038" cy="904247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589074AA-8FCD-41AB-986F-E853AE312DB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27037" y="243530"/>
            <a:ext cx="1454545" cy="1182816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3FA8CE07-B3AB-4EBE-B471-ABC4489919E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411972">
            <a:off x="3084829" y="6294522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D213A1E1-456C-4476-B586-55CC5A18A60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20058965">
            <a:off x="8078557" y="203736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45AE54F2-5706-43F1-B1CA-E1180E55389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309907">
            <a:off x="9968137" y="1313771"/>
            <a:ext cx="225148" cy="225148"/>
          </a:xfrm>
          <a:prstGeom prst="rect">
            <a:avLst/>
          </a:prstGeom>
        </p:spPr>
      </p:pic>
      <p:sp>
        <p:nvSpPr>
          <p:cNvPr id="32" name="그림 개체 틀 4">
            <a:extLst>
              <a:ext uri="{FF2B5EF4-FFF2-40B4-BE49-F238E27FC236}">
                <a16:creationId xmlns:a16="http://schemas.microsoft.com/office/drawing/2014/main" id="{360B7030-A6DF-4585-A8C4-09A771A9A46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9439" y="616337"/>
            <a:ext cx="4792016" cy="56217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73949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8337"/>
          <a:stretch/>
        </p:blipFill>
        <p:spPr>
          <a:xfrm>
            <a:off x="8570088" y="5219345"/>
            <a:ext cx="3621912" cy="163865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17185EB5-255A-4DD0-B194-7B8FF83CFA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20022" b="26244"/>
          <a:stretch/>
        </p:blipFill>
        <p:spPr>
          <a:xfrm>
            <a:off x="7911533" y="5587291"/>
            <a:ext cx="4280467" cy="127070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2163625-AC98-48C5-AB7D-9284351A8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b="37950"/>
          <a:stretch/>
        </p:blipFill>
        <p:spPr>
          <a:xfrm>
            <a:off x="9925085" y="6296915"/>
            <a:ext cx="1605038" cy="561085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4CEE4DCF-E1E2-4A26-999B-53ADE091851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0058965">
            <a:off x="10615029" y="5775855"/>
            <a:ext cx="225148" cy="225148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18DB4C39-D0F9-4279-9158-BB7671BEDAD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877699" y="4688767"/>
            <a:ext cx="160570" cy="160570"/>
          </a:xfrm>
          <a:prstGeom prst="rect">
            <a:avLst/>
          </a:prstGeom>
        </p:spPr>
      </p:pic>
      <p:sp>
        <p:nvSpPr>
          <p:cNvPr id="34" name="그림 개체 틀 17">
            <a:extLst>
              <a:ext uri="{FF2B5EF4-FFF2-40B4-BE49-F238E27FC236}">
                <a16:creationId xmlns:a16="http://schemas.microsoft.com/office/drawing/2014/main" id="{F7351A07-E0BC-4660-AB18-EA2487B643A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6146" y="509813"/>
            <a:ext cx="11155154" cy="300808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5972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3BAA625D-D355-4658-B141-4A53B3B6E4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0"/>
            <a:ext cx="3621912" cy="200660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20176CB-111E-4041-BC17-0881885004C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9737259" y="485140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651C77DF-2C52-4E2D-999E-8AF60ACEB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36180" b="40974"/>
          <a:stretch/>
        </p:blipFill>
        <p:spPr>
          <a:xfrm>
            <a:off x="8776338" y="5835068"/>
            <a:ext cx="3415662" cy="101692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EB7B26E-28EF-4720-A1E9-783F603137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3695" t="20434"/>
          <a:stretch/>
        </p:blipFill>
        <p:spPr>
          <a:xfrm>
            <a:off x="-1" y="0"/>
            <a:ext cx="4305077" cy="1853053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D0323B35-6974-42F9-954C-34BFDE7FD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18078"/>
          <a:stretch/>
        </p:blipFill>
        <p:spPr>
          <a:xfrm>
            <a:off x="316845" y="0"/>
            <a:ext cx="2946334" cy="81485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DD224063-2FEA-4B01-AAC9-6D124AFB5F6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621249" y="5812868"/>
            <a:ext cx="1605038" cy="90424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ED7E07E3-84B4-4024-B8D7-4EEB94C8A16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539415" y="4981601"/>
            <a:ext cx="1339457" cy="156053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82B6D59B-A215-4BB8-9DDC-0DDFF23502BF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8655" y="272141"/>
            <a:ext cx="1454545" cy="118281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0ABE252C-4B7C-46E2-8786-ACB4D3291B0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411972">
            <a:off x="11595526" y="4037245"/>
            <a:ext cx="225148" cy="22514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049D149A-E0CD-45E4-831F-C2C8337F3155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058965">
            <a:off x="354513" y="2285804"/>
            <a:ext cx="225148" cy="22514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4D506418-5CA5-493D-82C1-8E1530CC2B1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309907">
            <a:off x="10025764" y="5299418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5C01551C-ED2F-47F7-8723-E124E5ACDB6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727082" y="1005912"/>
            <a:ext cx="160570" cy="160570"/>
          </a:xfrm>
          <a:prstGeom prst="rect">
            <a:avLst/>
          </a:prstGeom>
        </p:spPr>
      </p:pic>
      <p:sp>
        <p:nvSpPr>
          <p:cNvPr id="32" name="그림 개체 틀 2">
            <a:extLst>
              <a:ext uri="{FF2B5EF4-FFF2-40B4-BE49-F238E27FC236}">
                <a16:creationId xmlns:a16="http://schemas.microsoft.com/office/drawing/2014/main" id="{68FBEE05-49FF-4F1D-89DD-280811FC8C9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8830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3" name="그림 개체 틀 2">
            <a:extLst>
              <a:ext uri="{FF2B5EF4-FFF2-40B4-BE49-F238E27FC236}">
                <a16:creationId xmlns:a16="http://schemas.microsoft.com/office/drawing/2014/main" id="{FF4C7CBE-2DDE-45B5-9602-8695DD7CE48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45093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4" name="그림 개체 틀 2">
            <a:extLst>
              <a:ext uri="{FF2B5EF4-FFF2-40B4-BE49-F238E27FC236}">
                <a16:creationId xmlns:a16="http://schemas.microsoft.com/office/drawing/2014/main" id="{A244EA2A-C77C-4B51-BC45-7ECC5A216D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113556" y="2770986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35" name="그림 개체 틀 2">
            <a:extLst>
              <a:ext uri="{FF2B5EF4-FFF2-40B4-BE49-F238E27FC236}">
                <a16:creationId xmlns:a16="http://schemas.microsoft.com/office/drawing/2014/main" id="{220B70E6-47D7-4E8A-A0C3-6C3974380A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776181" y="1454969"/>
            <a:ext cx="2630555" cy="263205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64635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8570088" y="0"/>
            <a:ext cx="3621912" cy="2006600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E931E37F-B3F9-41B2-91A2-C6556484B6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81582" y="678827"/>
            <a:ext cx="878625" cy="1195907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23B65092-19A1-43BB-979D-0ED57A61DB7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0720" y="5358936"/>
            <a:ext cx="829813" cy="1016928"/>
          </a:xfrm>
          <a:prstGeom prst="rect">
            <a:avLst/>
          </a:prstGeom>
        </p:spPr>
      </p:pic>
      <p:pic>
        <p:nvPicPr>
          <p:cNvPr id="6" name="Graphic 3">
            <a:hlinkClick r:id="rId8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11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433D5E32-1573-4066-8ACA-C147C3F3FA0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 flipH="1">
            <a:off x="0" y="485140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D282647-AB03-4B82-BB2F-330ACBB83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712" b="31342"/>
          <a:stretch/>
        </p:blipFill>
        <p:spPr>
          <a:xfrm>
            <a:off x="-1" y="5675133"/>
            <a:ext cx="5260393" cy="118286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5DCCBB54-F98E-4F18-832B-6FEFD77C9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20852" r="24579"/>
          <a:stretch/>
        </p:blipFill>
        <p:spPr>
          <a:xfrm>
            <a:off x="8429817" y="0"/>
            <a:ext cx="3762183" cy="184330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6770B172-1532-4250-BB09-BD2898EEB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1984" b="23747"/>
          <a:stretch/>
        </p:blipFill>
        <p:spPr>
          <a:xfrm>
            <a:off x="0" y="6168487"/>
            <a:ext cx="1573200" cy="689513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A61CEBF-D3B5-44C8-8B00-3B04FCB449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37840"/>
          <a:stretch/>
        </p:blipFill>
        <p:spPr>
          <a:xfrm>
            <a:off x="11074876" y="381803"/>
            <a:ext cx="1117124" cy="85903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8652D5C1-44EF-49EA-AC76-1B12F3AE126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75300" y="5626326"/>
            <a:ext cx="1297900" cy="107092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BF65E90D-448E-4565-9F37-D0C9670E90E2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411972">
            <a:off x="668159" y="4854373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EF0A31E9-4105-4982-974D-018603729216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20058965">
            <a:off x="9097606" y="269229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E4FAFD8D-911F-4D8F-96CF-31EA0055E069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309907">
            <a:off x="2763833" y="6438314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F01B365A-A8AA-4137-B1DD-EAC379EA824C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1633438" y="2356221"/>
            <a:ext cx="160570" cy="160570"/>
          </a:xfrm>
          <a:prstGeom prst="rect">
            <a:avLst/>
          </a:prstGeom>
        </p:spPr>
      </p:pic>
      <p:sp>
        <p:nvSpPr>
          <p:cNvPr id="32" name="그림 개체 틀 11">
            <a:extLst>
              <a:ext uri="{FF2B5EF4-FFF2-40B4-BE49-F238E27FC236}">
                <a16:creationId xmlns:a16="http://schemas.microsoft.com/office/drawing/2014/main" id="{88085D42-2E5D-49CD-8701-BE5603C3A7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5802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FC5C5F3B-A6E5-47CA-8C84-3A679E4B2B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9737258" y="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0FCF132-246B-45CC-9990-FC95AF53017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4851400"/>
            <a:ext cx="3621912" cy="20066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94A00D7-1321-4699-BC9B-A3BA31D067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0606" b="37359"/>
          <a:stretch/>
        </p:blipFill>
        <p:spPr>
          <a:xfrm>
            <a:off x="0" y="5778793"/>
            <a:ext cx="4249208" cy="1079207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FC7A0A4-1530-4E75-AE4A-C3CE8504FD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36150" r="41343"/>
          <a:stretch/>
        </p:blipFill>
        <p:spPr>
          <a:xfrm>
            <a:off x="9266078" y="0"/>
            <a:ext cx="2925922" cy="148703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71B8CEC-27F7-44C6-8E37-C59177508E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11812"/>
          <a:stretch/>
        </p:blipFill>
        <p:spPr>
          <a:xfrm>
            <a:off x="77404" y="5980819"/>
            <a:ext cx="2946334" cy="877181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C9293BB1-71EA-4BE5-B132-51A705E1A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29356"/>
          <a:stretch/>
        </p:blipFill>
        <p:spPr>
          <a:xfrm>
            <a:off x="11058141" y="315374"/>
            <a:ext cx="1133859" cy="90424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9ADECBF1-AFA4-4561-835B-891106BDE200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98382" y="5149024"/>
            <a:ext cx="1221177" cy="125953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892A437-F7CC-49FE-90A2-016455B629C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 rot="1411972">
            <a:off x="11529811" y="2196035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FFA0FA9B-DEB7-4D8A-945C-49C82C1117C5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20058965">
            <a:off x="9586470" y="838899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2E2B7A26-D770-40AE-8A8D-805904F9C8D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309907">
            <a:off x="4543887" y="6442352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308B265C-9659-4B20-AA00-0D5B7826FEE8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140471" y="5237508"/>
            <a:ext cx="160570" cy="160570"/>
          </a:xfrm>
          <a:prstGeom prst="rect">
            <a:avLst/>
          </a:prstGeom>
        </p:spPr>
      </p:pic>
      <p:sp>
        <p:nvSpPr>
          <p:cNvPr id="32" name="그림 개체 틀 5">
            <a:extLst>
              <a:ext uri="{FF2B5EF4-FFF2-40B4-BE49-F238E27FC236}">
                <a16:creationId xmlns:a16="http://schemas.microsoft.com/office/drawing/2014/main" id="{109B23A6-8CA6-49EF-9038-F28DFA77C6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57237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래픽 25">
            <a:extLst>
              <a:ext uri="{FF2B5EF4-FFF2-40B4-BE49-F238E27FC236}">
                <a16:creationId xmlns:a16="http://schemas.microsoft.com/office/drawing/2014/main" id="{4484BC70-6767-407B-AE7B-DEAEE1EAD5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27980" y="4188487"/>
            <a:ext cx="829813" cy="1016928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70088" y="4851400"/>
            <a:ext cx="3621912" cy="20066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33D5E32-1573-4066-8ACA-C147C3F3FA0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26A800D-57EF-4737-9690-51CBF40979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16163" b="24626"/>
          <a:stretch/>
        </p:blipFill>
        <p:spPr>
          <a:xfrm>
            <a:off x="7705036" y="5559429"/>
            <a:ext cx="4486964" cy="129857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5DEBE35-D0F7-4F02-84FD-38D1D1963A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5466" t="16765"/>
          <a:stretch/>
        </p:blipFill>
        <p:spPr>
          <a:xfrm>
            <a:off x="-1" y="0"/>
            <a:ext cx="4715597" cy="193852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A4953BCE-0C75-48C5-AF65-F28344B0EA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9894"/>
          <a:stretch/>
        </p:blipFill>
        <p:spPr>
          <a:xfrm>
            <a:off x="-1" y="396934"/>
            <a:ext cx="2360200" cy="99467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63D9FC4-63A2-4673-8CD3-C03A6C6C321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8583854" y="5870644"/>
            <a:ext cx="1797190" cy="85903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A144E60A-237B-44FC-8768-F6AE218B7527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85589" y="227866"/>
            <a:ext cx="1355442" cy="193725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7E296A4-95D1-43CC-AC95-B39DD746DFDA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253434" y="116563"/>
            <a:ext cx="1019780" cy="87272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5AFA528C-B600-4EC5-9571-8AB64D89A8AF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1411972">
            <a:off x="10112253" y="5275139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6EED0FA6-F7AE-4EF3-BA8E-D678F738DFF6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20058965">
            <a:off x="122774" y="2373124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3C31B951-6F95-4C92-B681-0D3A7546F587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1309907">
            <a:off x="8110926" y="6470741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64008C84-28BA-43EF-937A-2541054AB376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504883" y="399629"/>
            <a:ext cx="160570" cy="160570"/>
          </a:xfrm>
          <a:prstGeom prst="rect">
            <a:avLst/>
          </a:prstGeom>
        </p:spPr>
      </p:pic>
      <p:sp>
        <p:nvSpPr>
          <p:cNvPr id="32" name="그림 개체 틀 8">
            <a:extLst>
              <a:ext uri="{FF2B5EF4-FFF2-40B4-BE49-F238E27FC236}">
                <a16:creationId xmlns:a16="http://schemas.microsoft.com/office/drawing/2014/main" id="{9063F198-FFB9-418E-A8E3-658328CA5B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614803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0DFFB020-BF88-4F41-8A9E-E3481FA57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2E1FA8DE-C280-4005-83F5-A119E2C3534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18B0D1AA-CD1A-4FF2-8C5A-9D428E9E9B0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9737258" y="0"/>
            <a:ext cx="2454741" cy="200660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262A2CCD-9A4E-43FD-BEAC-7641ADAFC92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4851400"/>
            <a:ext cx="3621912" cy="20066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86B31E7-1E05-4151-BFCD-EA0962CDDB2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70088" y="4851400"/>
            <a:ext cx="3621912" cy="200660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3B354026-774A-47BE-B251-A9E29C02A9E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DD040597-9605-4096-83FD-47D69121E3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4721" b="50000"/>
          <a:stretch/>
        </p:blipFill>
        <p:spPr>
          <a:xfrm flipH="1">
            <a:off x="0" y="5996572"/>
            <a:ext cx="4564140" cy="861428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0E2191CF-AD95-4153-BBB6-581462AD3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3573" t="17004"/>
          <a:stretch/>
        </p:blipFill>
        <p:spPr>
          <a:xfrm>
            <a:off x="0" y="0"/>
            <a:ext cx="3812334" cy="1932965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F1382178-F45F-4DD4-9FD4-4F838176BE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5859"/>
          <a:stretch/>
        </p:blipFill>
        <p:spPr>
          <a:xfrm>
            <a:off x="-1" y="5863329"/>
            <a:ext cx="2773716" cy="994671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AF612AE3-1C66-495A-B2BC-14C74D175D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r="21857"/>
          <a:stretch/>
        </p:blipFill>
        <p:spPr>
          <a:xfrm rot="16200000">
            <a:off x="698937" y="-231298"/>
            <a:ext cx="642967" cy="1105560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2993076E-1DBD-4F62-93D5-0FC8C7025DE4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88747" y="196399"/>
            <a:ext cx="1355442" cy="1937259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C5EE9DAA-BE52-4DEE-A81E-544599F3E4D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39362" y="4283071"/>
            <a:ext cx="1221177" cy="1259538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55872AF1-5073-448A-8889-F317293BD893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9780567" y="4828127"/>
            <a:ext cx="829813" cy="101692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9F59B3A2-E9EB-4886-ACE6-D3B9DB8F624C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85958" y="4667421"/>
            <a:ext cx="878625" cy="1195907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9AA41B6D-FEAD-485B-8874-E7EC85245A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23916" b="11972"/>
          <a:stretch/>
        </p:blipFill>
        <p:spPr>
          <a:xfrm flipV="1">
            <a:off x="8119976" y="-1"/>
            <a:ext cx="4072024" cy="1516587"/>
          </a:xfrm>
          <a:prstGeom prst="rect">
            <a:avLst/>
          </a:prstGeom>
        </p:spPr>
      </p:pic>
      <p:pic>
        <p:nvPicPr>
          <p:cNvPr id="58" name="그래픽 57">
            <a:extLst>
              <a:ext uri="{FF2B5EF4-FFF2-40B4-BE49-F238E27FC236}">
                <a16:creationId xmlns:a16="http://schemas.microsoft.com/office/drawing/2014/main" id="{3101D51E-EFBF-411D-ACDA-BF08E9AFE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8502" t="21684"/>
          <a:stretch/>
        </p:blipFill>
        <p:spPr>
          <a:xfrm rot="10800000">
            <a:off x="7627860" y="5034051"/>
            <a:ext cx="4564140" cy="1823948"/>
          </a:xfrm>
          <a:prstGeom prst="rect">
            <a:avLst/>
          </a:prstGeom>
        </p:spPr>
      </p:pic>
      <p:pic>
        <p:nvPicPr>
          <p:cNvPr id="40" name="그래픽 39">
            <a:extLst>
              <a:ext uri="{FF2B5EF4-FFF2-40B4-BE49-F238E27FC236}">
                <a16:creationId xmlns:a16="http://schemas.microsoft.com/office/drawing/2014/main" id="{722EF02F-468D-469C-B579-9FAA5AFE87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r="30811"/>
          <a:stretch/>
        </p:blipFill>
        <p:spPr>
          <a:xfrm>
            <a:off x="11081494" y="5544448"/>
            <a:ext cx="1110506" cy="90424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160C6178-751D-44D6-873B-EBF925A9A9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r="19104"/>
          <a:stretch/>
        </p:blipFill>
        <p:spPr>
          <a:xfrm>
            <a:off x="10738152" y="392345"/>
            <a:ext cx="1453848" cy="859035"/>
          </a:xfrm>
          <a:prstGeom prst="rect">
            <a:avLst/>
          </a:prstGeom>
        </p:spPr>
      </p:pic>
      <p:pic>
        <p:nvPicPr>
          <p:cNvPr id="45" name="그래픽 44">
            <a:extLst>
              <a:ext uri="{FF2B5EF4-FFF2-40B4-BE49-F238E27FC236}">
                <a16:creationId xmlns:a16="http://schemas.microsoft.com/office/drawing/2014/main" id="{938E41E9-8349-4C21-A197-04CAF8AFCAD6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>
            <a:off x="10041117" y="682188"/>
            <a:ext cx="1588810" cy="1217981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CC41D27F-F890-4392-BAB5-E37A75D0730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1411972">
            <a:off x="11524172" y="4024131"/>
            <a:ext cx="225148" cy="225148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FC3729C2-C52E-44C6-A6A3-9F28D3CEA5EA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rot="20058965">
            <a:off x="9097606" y="269229"/>
            <a:ext cx="225148" cy="225148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47308253-CBA6-4023-B4D7-E37DD41553CF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rot="1309907">
            <a:off x="1054212" y="4170497"/>
            <a:ext cx="225148" cy="225148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41995EBD-7F36-44EB-9D35-AA8C827C9AC1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1360539" y="1090810"/>
            <a:ext cx="160570" cy="160570"/>
          </a:xfrm>
          <a:prstGeom prst="rect">
            <a:avLst/>
          </a:prstGeom>
        </p:spPr>
      </p:pic>
      <p:pic>
        <p:nvPicPr>
          <p:cNvPr id="59" name="그래픽 58">
            <a:extLst>
              <a:ext uri="{FF2B5EF4-FFF2-40B4-BE49-F238E27FC236}">
                <a16:creationId xmlns:a16="http://schemas.microsoft.com/office/drawing/2014/main" id="{FD346C05-9812-4AFF-B768-861074841C2D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7833788" flipH="1" flipV="1">
            <a:off x="3668063" y="398563"/>
            <a:ext cx="225148" cy="225148"/>
          </a:xfrm>
          <a:prstGeom prst="rect">
            <a:avLst/>
          </a:prstGeom>
        </p:spPr>
      </p:pic>
      <p:pic>
        <p:nvPicPr>
          <p:cNvPr id="60" name="그래픽 59">
            <a:extLst>
              <a:ext uri="{FF2B5EF4-FFF2-40B4-BE49-F238E27FC236}">
                <a16:creationId xmlns:a16="http://schemas.microsoft.com/office/drawing/2014/main" id="{7130B5F8-37E9-4C02-A76A-6BFD0D627452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rot="4880781" flipH="1" flipV="1">
            <a:off x="7516220" y="6263341"/>
            <a:ext cx="225148" cy="225148"/>
          </a:xfrm>
          <a:prstGeom prst="rect">
            <a:avLst/>
          </a:prstGeom>
        </p:spPr>
      </p:pic>
      <p:pic>
        <p:nvPicPr>
          <p:cNvPr id="61" name="그래픽 60">
            <a:extLst>
              <a:ext uri="{FF2B5EF4-FFF2-40B4-BE49-F238E27FC236}">
                <a16:creationId xmlns:a16="http://schemas.microsoft.com/office/drawing/2014/main" id="{403A6FE6-F5BE-482D-8787-9DD9FF23D979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 rot="7731723" flipH="1" flipV="1">
            <a:off x="11687549" y="2272997"/>
            <a:ext cx="225148" cy="225148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147CD689-4C3C-4A0F-8776-791E012CDAEE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6421816" flipH="1" flipV="1">
            <a:off x="4585970" y="6280379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162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691413B6-A7D0-4627-8585-A382214942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CF8516DC-20F3-4347-A08F-AF17BF948ED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0DFFB020-BF88-4F41-8A9E-E3481FA57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2E1FA8DE-C280-4005-83F5-A119E2C3534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E7588812-E376-4E6F-BEF7-76B1B1F4621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9737259" y="0"/>
            <a:ext cx="2454741" cy="20066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7D3CABA3-0A20-49D8-B477-C2A18AF19C0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4851400"/>
            <a:ext cx="3621912" cy="20066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6F5694F5-E583-4460-90A6-1D683B9D1DA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70088" y="4851400"/>
            <a:ext cx="3621912" cy="20066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133C9DD-8904-431C-8B1B-5E9C0C276F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1E702A13-6F36-47EE-A45D-3183AC53D7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21272" b="38650"/>
          <a:stretch/>
        </p:blipFill>
        <p:spPr>
          <a:xfrm>
            <a:off x="7978505" y="5801043"/>
            <a:ext cx="4213495" cy="105695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68B1335-E7D0-4B74-A4D8-36E563240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6159" t="24484"/>
          <a:stretch/>
        </p:blipFill>
        <p:spPr>
          <a:xfrm>
            <a:off x="-1" y="-1"/>
            <a:ext cx="3683396" cy="175873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1A63957-66C3-47FE-A4B0-14695ADCD4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28544"/>
          <a:stretch/>
        </p:blipFill>
        <p:spPr>
          <a:xfrm>
            <a:off x="429518" y="6001873"/>
            <a:ext cx="2151350" cy="856127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AC1EC54-6277-4048-8680-A25B9F9558DE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226898" y="144264"/>
            <a:ext cx="1797190" cy="85903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C5044674-F175-4DAC-819C-5E56CEC1AE2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27102" y="4358601"/>
            <a:ext cx="700098" cy="149609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ACAF9ABA-9076-4F3F-B43A-7620D3D3B96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181582" y="381803"/>
            <a:ext cx="1297900" cy="107092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4B0680E-A2FE-4602-9990-2CAFE348B81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238103" y="4297531"/>
            <a:ext cx="1355442" cy="193725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8DBEA631-B4F3-459B-A116-A45E363C3086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103648" y="5106650"/>
            <a:ext cx="1339457" cy="1560533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F93DEB89-3636-4355-9863-63C4D8531C00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336037" y="357205"/>
            <a:ext cx="1454545" cy="1182816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3D41191E-B40D-4AE0-8B7C-3E191CF90B3B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9125493" y="4554196"/>
            <a:ext cx="829813" cy="101692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553017E-26FA-4D76-BB15-47A7FB82AB4A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rot="1411972">
            <a:off x="10217168" y="2404217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86B9A014-FEE9-4A19-B058-2E62CB595B84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 rot="20058965">
            <a:off x="6984247" y="6181774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F10A901C-7CF4-42B1-B766-E2D7D167254C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 rot="1309907">
            <a:off x="6528664" y="575999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7EFF5C5D-D1F7-4CD8-BD23-F866A0062C2E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394482" y="1412883"/>
            <a:ext cx="160570" cy="16057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0BEE8B21-5F9E-43C8-AABC-B3D1BB02CC1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2896477">
            <a:off x="1568227" y="5332543"/>
            <a:ext cx="225148" cy="2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8761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3">
            <a:hlinkClick r:id="rId2"/>
            <a:extLst>
              <a:ext uri="{FF2B5EF4-FFF2-40B4-BE49-F238E27FC236}">
                <a16:creationId xmlns:a16="http://schemas.microsoft.com/office/drawing/2014/main" id="{0DFFB020-BF88-4F41-8A9E-E3481FA57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5"/>
            <a:extLst>
              <a:ext uri="{FF2B5EF4-FFF2-40B4-BE49-F238E27FC236}">
                <a16:creationId xmlns:a16="http://schemas.microsoft.com/office/drawing/2014/main" id="{2E1FA8DE-C280-4005-83F5-A119E2C3534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13381C4F-19E5-49A7-883B-ACD2A71AA88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9737258" y="0"/>
            <a:ext cx="2454741" cy="200660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2282C59-50DA-4B46-BD3E-5C663BC53E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4851400"/>
            <a:ext cx="3621912" cy="2006600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B10D3B54-FC4F-4837-86A0-740590E56D4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570088" y="4851400"/>
            <a:ext cx="3621912" cy="2006600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1F13851D-887F-4CBA-9FD3-987565FC458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250F2259-76CF-4695-AB54-ED0AF3D156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44469" b="41765"/>
          <a:stretch/>
        </p:blipFill>
        <p:spPr>
          <a:xfrm>
            <a:off x="9219975" y="5854700"/>
            <a:ext cx="2972025" cy="1003300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7A5582D8-A1CF-4239-A39D-D3EBC75C9D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24778"/>
          <a:stretch/>
        </p:blipFill>
        <p:spPr>
          <a:xfrm flipV="1">
            <a:off x="0" y="5106105"/>
            <a:ext cx="4988242" cy="1751895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EAC17E9B-A653-4CF5-B2A4-81801B6EF0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t="22182"/>
          <a:stretch/>
        </p:blipFill>
        <p:spPr>
          <a:xfrm>
            <a:off x="1720613" y="0"/>
            <a:ext cx="2946334" cy="77403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2E39BBE-C287-4FB2-BA14-26F0D2001D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25006"/>
          <a:stretch/>
        </p:blipFill>
        <p:spPr>
          <a:xfrm>
            <a:off x="10189675" y="6179875"/>
            <a:ext cx="1605038" cy="6781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6267431-CF51-4A3F-9D5E-782E45D08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r="28801"/>
          <a:stretch/>
        </p:blipFill>
        <p:spPr>
          <a:xfrm rot="5400000">
            <a:off x="359093" y="6012308"/>
            <a:ext cx="585830" cy="110556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D4603015-AA21-4A09-B3F1-B73BE7FE33C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83547" y="806705"/>
            <a:ext cx="700098" cy="1496099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3D8F2C00-C614-43D6-98A1-00D95FCE5FD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692410" y="2041270"/>
            <a:ext cx="1355442" cy="1937259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7BD4C513-9458-4158-A8B9-FA1B84E2BA86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267592" y="292520"/>
            <a:ext cx="1339457" cy="1560533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38E3EC47-84AE-472A-8DD8-FF8F1D083312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2173362" y="5351107"/>
            <a:ext cx="1454545" cy="118281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A43AAC1F-CD5B-4A9A-844B-A739F58E12DA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694898" y="4987872"/>
            <a:ext cx="1019780" cy="872727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22504399-270A-49F4-877A-4F42FB3D2530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flipH="1">
            <a:off x="10381606" y="4920337"/>
            <a:ext cx="1221177" cy="1259538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7213F713-F968-4CDB-B929-1B0E94633BF3}"/>
              </a:ext>
            </a:extLst>
          </p:cNvPr>
          <p:cNvPicPr>
            <a:picLocks noChangeAspect="1"/>
          </p:cNvPicPr>
          <p:nvPr userDrawn="1"/>
        </p:nvPicPr>
        <p:blipFill>
          <a:blip r:embed="rId37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577287" y="989874"/>
            <a:ext cx="829813" cy="1016928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B2105B7-67F9-41FB-8C32-96D49DBD3B5B}"/>
              </a:ext>
            </a:extLst>
          </p:cNvPr>
          <p:cNvPicPr>
            <a:picLocks noChangeAspect="1"/>
          </p:cNvPicPr>
          <p:nvPr userDrawn="1"/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1714678" y="4625801"/>
            <a:ext cx="878625" cy="119590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E613975B-53D4-4300-A377-5920A3E42C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7040" t="20434"/>
          <a:stretch/>
        </p:blipFill>
        <p:spPr>
          <a:xfrm flipH="1">
            <a:off x="8552616" y="-1"/>
            <a:ext cx="3639384" cy="1853054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E71E36AD-EC26-45E5-8C2C-6FC17A09B1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17135" b="58984"/>
          <a:stretch/>
        </p:blipFill>
        <p:spPr>
          <a:xfrm flipV="1">
            <a:off x="-2" y="-1"/>
            <a:ext cx="4434977" cy="706643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8F607DF-B223-47FB-B290-2D52D96A5D32}"/>
              </a:ext>
            </a:extLst>
          </p:cNvPr>
          <p:cNvPicPr>
            <a:picLocks noChangeAspect="1"/>
          </p:cNvPicPr>
          <p:nvPr userDrawn="1"/>
        </p:nvPicPr>
        <p:blipFill>
          <a:blip r:embed="rId41"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9828952" y="657799"/>
            <a:ext cx="1297900" cy="1070928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935FB75D-CAD6-4986-9077-942F15214AB4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411972">
            <a:off x="8833873" y="480831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02C42AC1-8C53-4BAF-B6CD-0176AA238050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 rot="20058965">
            <a:off x="9049865" y="5742126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B98213F8-04F9-4628-91B4-D8BAF74D723B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 rot="1309907">
            <a:off x="771071" y="4117769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AC84151F-4FC6-481C-BE02-2614FBEAA66C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3377282" y="1116211"/>
            <a:ext cx="160570" cy="160570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E6AC8C1C-0F8D-4BA6-890F-614F3DBF4493}"/>
              </a:ext>
            </a:extLst>
          </p:cNvPr>
          <p:cNvPicPr>
            <a:picLocks noChangeAspect="1"/>
          </p:cNvPicPr>
          <p:nvPr userDrawn="1"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0632413">
            <a:off x="4429997" y="6452514"/>
            <a:ext cx="225148" cy="225148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A0F10F4A-F2C8-4BE0-B2D0-E0343C12C83B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 rot="7679406">
            <a:off x="710102" y="2361811"/>
            <a:ext cx="225148" cy="225148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CBFF5241-C1C3-44B7-9DB4-5B6BE2D0DEE6}"/>
              </a:ext>
            </a:extLst>
          </p:cNvPr>
          <p:cNvPicPr>
            <a:picLocks noChangeAspect="1"/>
          </p:cNvPicPr>
          <p:nvPr userDrawn="1"/>
        </p:nvPicPr>
        <p:blipFill>
          <a:blip r:embed="rId47">
            <a:extLst>
              <a:ext uri="{96DAC541-7B7A-43D3-8B79-37D633B846F1}">
                <asvg:svgBlip xmlns:asvg="http://schemas.microsoft.com/office/drawing/2016/SVG/main" r:embed="rId48"/>
              </a:ext>
            </a:extLst>
          </a:blip>
          <a:stretch>
            <a:fillRect/>
          </a:stretch>
        </p:blipFill>
        <p:spPr>
          <a:xfrm rot="10530348">
            <a:off x="11766399" y="3437475"/>
            <a:ext cx="225148" cy="225148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A540CB61-D9D7-471B-B351-D4801C4C3D8C}"/>
              </a:ext>
            </a:extLst>
          </p:cNvPr>
          <p:cNvPicPr>
            <a:picLocks noChangeAspect="1"/>
          </p:cNvPicPr>
          <p:nvPr userDrawn="1"/>
        </p:nvPicPr>
        <p:blipFill>
          <a:blip r:embed="rId49">
            <a:extLs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 rot="9220441">
            <a:off x="11462946" y="4498817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902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52F91A6F-753B-4ADD-9B87-860AF9F3E2F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 flipV="1">
            <a:off x="9737258" y="0"/>
            <a:ext cx="2454741" cy="2006600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13284E34-42AA-4800-9C8A-BEA49ED0081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0" y="4851400"/>
            <a:ext cx="3621912" cy="2006600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63E2F31A-F862-4A1A-B9B6-45E7CD699A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1985" b="21673"/>
          <a:stretch/>
        </p:blipFill>
        <p:spPr>
          <a:xfrm>
            <a:off x="0" y="5508547"/>
            <a:ext cx="3640183" cy="1349453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68DDD89E-86F4-49B6-BE50-05630C35E8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59132"/>
          <a:stretch/>
        </p:blipFill>
        <p:spPr>
          <a:xfrm flipH="1">
            <a:off x="10153412" y="231561"/>
            <a:ext cx="2038587" cy="232896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36CE1C77-F4FE-4CD7-B7CB-8BA7045531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58342"/>
          <a:stretch/>
        </p:blipFill>
        <p:spPr>
          <a:xfrm>
            <a:off x="10964628" y="1207841"/>
            <a:ext cx="1227372" cy="994671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FE33FF55-9914-4A37-989A-8E72B18C9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6987"/>
          <a:stretch/>
        </p:blipFill>
        <p:spPr>
          <a:xfrm>
            <a:off x="-1" y="5279026"/>
            <a:ext cx="1332393" cy="904247"/>
          </a:xfrm>
          <a:prstGeom prst="rect">
            <a:avLst/>
          </a:prstGeom>
        </p:spPr>
      </p:pic>
      <p:pic>
        <p:nvPicPr>
          <p:cNvPr id="46" name="그래픽 45">
            <a:extLst>
              <a:ext uri="{FF2B5EF4-FFF2-40B4-BE49-F238E27FC236}">
                <a16:creationId xmlns:a16="http://schemas.microsoft.com/office/drawing/2014/main" id="{D3B10A3E-E377-4141-90ED-FE5383C67BBA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408131" y="5704605"/>
            <a:ext cx="1297900" cy="1070928"/>
          </a:xfrm>
          <a:prstGeom prst="rect">
            <a:avLst/>
          </a:prstGeom>
        </p:spPr>
      </p:pic>
      <p:pic>
        <p:nvPicPr>
          <p:cNvPr id="52" name="그래픽 51">
            <a:extLst>
              <a:ext uri="{FF2B5EF4-FFF2-40B4-BE49-F238E27FC236}">
                <a16:creationId xmlns:a16="http://schemas.microsoft.com/office/drawing/2014/main" id="{934E733C-DA95-4FAE-B999-9A56571B41CA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045582" y="169508"/>
            <a:ext cx="1221177" cy="1259538"/>
          </a:xfrm>
          <a:prstGeom prst="rect">
            <a:avLst/>
          </a:prstGeom>
        </p:spPr>
      </p:pic>
      <p:pic>
        <p:nvPicPr>
          <p:cNvPr id="62" name="그래픽 61">
            <a:extLst>
              <a:ext uri="{FF2B5EF4-FFF2-40B4-BE49-F238E27FC236}">
                <a16:creationId xmlns:a16="http://schemas.microsoft.com/office/drawing/2014/main" id="{433649DF-82CA-47B5-AFF2-ADE33516CB6E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411972">
            <a:off x="4174242" y="6514799"/>
            <a:ext cx="225148" cy="225148"/>
          </a:xfrm>
          <a:prstGeom prst="rect">
            <a:avLst/>
          </a:prstGeom>
        </p:spPr>
      </p:pic>
      <p:pic>
        <p:nvPicPr>
          <p:cNvPr id="63" name="그래픽 62">
            <a:extLst>
              <a:ext uri="{FF2B5EF4-FFF2-40B4-BE49-F238E27FC236}">
                <a16:creationId xmlns:a16="http://schemas.microsoft.com/office/drawing/2014/main" id="{289E4DE8-3E90-4CA5-BCD0-30BB1E862CD7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058965">
            <a:off x="378500" y="4129793"/>
            <a:ext cx="225148" cy="225148"/>
          </a:xfrm>
          <a:prstGeom prst="rect">
            <a:avLst/>
          </a:prstGeom>
        </p:spPr>
      </p:pic>
      <p:pic>
        <p:nvPicPr>
          <p:cNvPr id="64" name="그래픽 63">
            <a:extLst>
              <a:ext uri="{FF2B5EF4-FFF2-40B4-BE49-F238E27FC236}">
                <a16:creationId xmlns:a16="http://schemas.microsoft.com/office/drawing/2014/main" id="{CEED7443-B815-462E-BAE3-1152D1B792B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309907">
            <a:off x="11547742" y="2363637"/>
            <a:ext cx="225148" cy="225148"/>
          </a:xfrm>
          <a:prstGeom prst="rect">
            <a:avLst/>
          </a:prstGeom>
        </p:spPr>
      </p:pic>
      <p:pic>
        <p:nvPicPr>
          <p:cNvPr id="65" name="그래픽 64">
            <a:extLst>
              <a:ext uri="{FF2B5EF4-FFF2-40B4-BE49-F238E27FC236}">
                <a16:creationId xmlns:a16="http://schemas.microsoft.com/office/drawing/2014/main" id="{5E12912B-58EF-4D94-AD20-6A38406DD375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843368" y="322550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691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3BAA625D-D355-4658-B141-4A53B3B6E47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0" y="0"/>
            <a:ext cx="3621912" cy="2006600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20176CB-111E-4041-BC17-0881885004C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9737259" y="4851400"/>
            <a:ext cx="2454741" cy="2006600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60A7529-7A64-4828-98B5-C1762E70BF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17730" t="21899"/>
          <a:stretch/>
        </p:blipFill>
        <p:spPr>
          <a:xfrm>
            <a:off x="0" y="0"/>
            <a:ext cx="4403090" cy="1345567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DE29744B-9D29-4D20-BFD7-138FEF0626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30300" b="39087"/>
          <a:stretch/>
        </p:blipFill>
        <p:spPr>
          <a:xfrm>
            <a:off x="8715194" y="5439363"/>
            <a:ext cx="3476806" cy="1418637"/>
          </a:xfrm>
          <a:prstGeom prst="rect">
            <a:avLst/>
          </a:prstGeom>
        </p:spPr>
      </p:pic>
      <p:pic>
        <p:nvPicPr>
          <p:cNvPr id="56" name="그래픽 55">
            <a:extLst>
              <a:ext uri="{FF2B5EF4-FFF2-40B4-BE49-F238E27FC236}">
                <a16:creationId xmlns:a16="http://schemas.microsoft.com/office/drawing/2014/main" id="{5C85E3FF-37E9-4B35-BCB4-55BD65EAC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b="33307"/>
          <a:stretch/>
        </p:blipFill>
        <p:spPr>
          <a:xfrm>
            <a:off x="9059938" y="6254927"/>
            <a:ext cx="1605038" cy="603073"/>
          </a:xfrm>
          <a:prstGeom prst="rect">
            <a:avLst/>
          </a:prstGeom>
        </p:spPr>
      </p:pic>
      <p:pic>
        <p:nvPicPr>
          <p:cNvPr id="57" name="그래픽 56">
            <a:extLst>
              <a:ext uri="{FF2B5EF4-FFF2-40B4-BE49-F238E27FC236}">
                <a16:creationId xmlns:a16="http://schemas.microsoft.com/office/drawing/2014/main" id="{60893863-9BE6-42E4-974B-14267C7924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3358"/>
          <a:stretch/>
        </p:blipFill>
        <p:spPr>
          <a:xfrm>
            <a:off x="0" y="799681"/>
            <a:ext cx="1557116" cy="859035"/>
          </a:xfrm>
          <a:prstGeom prst="rect">
            <a:avLst/>
          </a:prstGeom>
        </p:spPr>
      </p:pic>
      <p:pic>
        <p:nvPicPr>
          <p:cNvPr id="66" name="그래픽 65">
            <a:extLst>
              <a:ext uri="{FF2B5EF4-FFF2-40B4-BE49-F238E27FC236}">
                <a16:creationId xmlns:a16="http://schemas.microsoft.com/office/drawing/2014/main" id="{2DA0F7E3-36E1-4777-B323-73703E686A3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66381" y="127586"/>
            <a:ext cx="1588810" cy="1217981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39D25949-4C0B-440B-82CD-2D039A4E28F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437632" y="4979578"/>
            <a:ext cx="1339457" cy="1560533"/>
          </a:xfrm>
          <a:prstGeom prst="rect">
            <a:avLst/>
          </a:prstGeom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FD2D1D57-453F-48BC-83F5-FF0F99F7195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411972">
            <a:off x="8797436" y="5669133"/>
            <a:ext cx="225148" cy="225148"/>
          </a:xfrm>
          <a:prstGeom prst="rect">
            <a:avLst/>
          </a:prstGeom>
        </p:spPr>
      </p:pic>
      <p:pic>
        <p:nvPicPr>
          <p:cNvPr id="75" name="그래픽 74">
            <a:extLst>
              <a:ext uri="{FF2B5EF4-FFF2-40B4-BE49-F238E27FC236}">
                <a16:creationId xmlns:a16="http://schemas.microsoft.com/office/drawing/2014/main" id="{170A6E3C-B5A6-40F0-B2E5-314648EEE7B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058965">
            <a:off x="11514273" y="4270694"/>
            <a:ext cx="225148" cy="225148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DF3AA467-1FF8-4281-87A5-58822DA9F080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309907">
            <a:off x="3861870" y="560209"/>
            <a:ext cx="225148" cy="225148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18628E24-28BB-4B97-AF0E-1FF214A9DC41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64282" y="1958209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6498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12042"/>
          <a:stretch/>
        </p:blipFill>
        <p:spPr>
          <a:xfrm flipH="1">
            <a:off x="0" y="5093033"/>
            <a:ext cx="3621912" cy="176496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33D5E32-1573-4066-8ACA-C147C3F3FA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V="1">
            <a:off x="9737259" y="0"/>
            <a:ext cx="2454741" cy="20066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C6F162C-C6F7-40EC-9D53-CCF8A145D0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34234" r="24376"/>
          <a:stretch/>
        </p:blipFill>
        <p:spPr>
          <a:xfrm>
            <a:off x="8144594" y="0"/>
            <a:ext cx="4047406" cy="1133058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219A2278-3FFE-4AC4-ADBC-9582EA473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23749" b="61703"/>
          <a:stretch/>
        </p:blipFill>
        <p:spPr>
          <a:xfrm>
            <a:off x="0" y="5966085"/>
            <a:ext cx="3803559" cy="89191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9DCE167-722F-40C4-849A-B6C1A80B9D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31641"/>
          <a:stretch/>
        </p:blipFill>
        <p:spPr>
          <a:xfrm>
            <a:off x="11094810" y="1291179"/>
            <a:ext cx="1097190" cy="90424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5601944-5FF5-44E8-BDBE-E5CDFB6A099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56010" y="5241063"/>
            <a:ext cx="700098" cy="1496099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D4CBED1B-6CDF-4A52-B324-0AD4521D16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27269"/>
          <a:stretch/>
        </p:blipFill>
        <p:spPr>
          <a:xfrm>
            <a:off x="664280" y="5997724"/>
            <a:ext cx="1454545" cy="860276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25246FA3-1699-4961-951A-FBA9F8C3CCE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484221" y="54536"/>
            <a:ext cx="1221177" cy="125953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C8BBCF50-35B3-4871-A02F-6F40C9889C80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411972">
            <a:off x="11740983" y="2375294"/>
            <a:ext cx="225148" cy="225148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7E419D1F-E86A-4267-B75A-54B15B766D13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058965">
            <a:off x="9097606" y="269229"/>
            <a:ext cx="225148" cy="225148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7F951FD0-FB06-4DCF-AF63-99A0ED44D3E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309907">
            <a:off x="4145620" y="6438315"/>
            <a:ext cx="225148" cy="225148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15322555-DB52-4744-8075-7BF640F18EBF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985829" y="5774415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580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70088" y="4851400"/>
            <a:ext cx="3621912" cy="20066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33D5E32-1573-4066-8ACA-C147C3F3FA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7C4DF69-CE97-4218-931F-5D646F114F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42737" b="30450"/>
          <a:stretch/>
        </p:blipFill>
        <p:spPr>
          <a:xfrm>
            <a:off x="9127305" y="5659759"/>
            <a:ext cx="3064695" cy="119824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C93A27B8-6108-4411-B054-4EDA66072F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1723" t="20278"/>
          <a:stretch/>
        </p:blipFill>
        <p:spPr>
          <a:xfrm>
            <a:off x="0" y="0"/>
            <a:ext cx="4403483" cy="185667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61BF825-A297-4DE5-9080-95E78DAC07D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586962" y="5501630"/>
            <a:ext cx="1605038" cy="90424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691B95E8-72D9-481E-992B-9059879DD2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2463" t="39286"/>
          <a:stretch/>
        </p:blipFill>
        <p:spPr>
          <a:xfrm>
            <a:off x="319992" y="0"/>
            <a:ext cx="1573202" cy="521553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D0BC12AC-1084-422B-8CF8-B62E939E69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b="12821"/>
          <a:stretch/>
        </p:blipFill>
        <p:spPr>
          <a:xfrm>
            <a:off x="9369614" y="5924374"/>
            <a:ext cx="1297900" cy="933626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B8018D99-CBF8-4CD2-9E4B-5493F8F29FB9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00893" y="295099"/>
            <a:ext cx="1339457" cy="156053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8E9223AA-5586-4B4B-AD48-63D7812C4476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 rot="1411972">
            <a:off x="11417009" y="4286703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0A6922D6-629B-4630-8E1B-8897BA005E6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20058965">
            <a:off x="8059483" y="6340352"/>
            <a:ext cx="225148" cy="225148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2D646708-2D0F-4662-BD7A-0AD1D890BA05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309907">
            <a:off x="2642464" y="472477"/>
            <a:ext cx="225148" cy="225148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98E0F72F-7FC3-4474-B403-0B62B0E403DD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041171" y="1319411"/>
            <a:ext cx="160570" cy="1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204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85D79E61-4CFF-4B52-AB8A-FB7272851B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6E3E32B-554C-46D4-90CD-154C01E6E84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47F0E7DF-4053-40E6-A11A-18886827911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8570088" y="0"/>
            <a:ext cx="3621912" cy="200660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433D5E32-1573-4066-8ACA-C147C3F3FA0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 flipH="1">
            <a:off x="0" y="4851400"/>
            <a:ext cx="2454741" cy="20066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65FE0A9-2067-4BE3-ACD8-600AC7B6E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26585" b="31345"/>
          <a:stretch/>
        </p:blipFill>
        <p:spPr>
          <a:xfrm>
            <a:off x="0" y="5675184"/>
            <a:ext cx="3929188" cy="1182816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AADCF8D-1AE1-4267-96D9-B5AEE7E07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t="26376" r="43235"/>
          <a:stretch/>
        </p:blipFill>
        <p:spPr>
          <a:xfrm>
            <a:off x="9360422" y="0"/>
            <a:ext cx="2831578" cy="1714672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99211C8-3F34-44B6-BD97-1413E880C0D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4359223"/>
            <a:ext cx="2151350" cy="119812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F01BB4D-8980-4ADA-B36B-46952DB81E9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608433" y="-3790"/>
            <a:ext cx="1605038" cy="90424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C94BA830-BDA0-47A7-9D97-CAD6818C42A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86048" y="5479273"/>
            <a:ext cx="1588810" cy="121798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C272565D-8AD1-4AAA-B225-AA8866B1F0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35264"/>
          <a:stretch/>
        </p:blipFill>
        <p:spPr>
          <a:xfrm>
            <a:off x="549650" y="0"/>
            <a:ext cx="1355442" cy="125410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D471AE45-65CF-48A3-8011-717F0F65FC9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776211" y="1116211"/>
            <a:ext cx="1019780" cy="872727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2C7B4DF-2C5A-4B6C-8A18-4DB048AE77F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2271758" y="5546520"/>
            <a:ext cx="878625" cy="1195907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5186BBD4-8A15-45FD-AAEF-12F40654A0DC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 rot="1411972">
            <a:off x="3412867" y="6437227"/>
            <a:ext cx="225148" cy="225148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D3BF1516-732E-485F-9163-A8FA509B37F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 rot="20058965">
            <a:off x="9097606" y="269229"/>
            <a:ext cx="225148" cy="225148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613FC56A-82B5-44C4-A5AC-5B22912B10E9}"/>
              </a:ext>
            </a:extLst>
          </p:cNvPr>
          <p:cNvPicPr>
            <a:picLocks noChangeAspect="1"/>
          </p:cNvPicPr>
          <p:nvPr userDrawn="1"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1309907">
            <a:off x="11537052" y="2190141"/>
            <a:ext cx="225148" cy="225148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9F594CD1-A12D-42C2-9AEC-02AAC57E7F2C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278482" y="4278938"/>
            <a:ext cx="160570" cy="160570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1E5CFB6D-8864-4DA1-9F66-F69B2DBA6C86}"/>
              </a:ext>
            </a:extLst>
          </p:cNvPr>
          <p:cNvPicPr>
            <a:picLocks noChangeAspect="1"/>
          </p:cNvPicPr>
          <p:nvPr userDrawn="1"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9537992" y="293036"/>
            <a:ext cx="1221177" cy="125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458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F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8" r:id="rId2"/>
    <p:sldLayoutId id="2147483699" r:id="rId3"/>
    <p:sldLayoutId id="2147483700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svg"/><Relationship Id="rId7" Type="http://schemas.openxmlformats.org/officeDocument/2006/relationships/image" Target="../media/image121.sv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0.png"/><Relationship Id="rId5" Type="http://schemas.openxmlformats.org/officeDocument/2006/relationships/image" Target="../media/image119.svg"/><Relationship Id="rId4" Type="http://schemas.openxmlformats.org/officeDocument/2006/relationships/image" Target="../media/image1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6.svg"/><Relationship Id="rId18" Type="http://schemas.openxmlformats.org/officeDocument/2006/relationships/image" Target="../media/image39.png"/><Relationship Id="rId3" Type="http://schemas.openxmlformats.org/officeDocument/2006/relationships/image" Target="../media/image22.svg"/><Relationship Id="rId7" Type="http://schemas.openxmlformats.org/officeDocument/2006/relationships/image" Target="../media/image91.svg"/><Relationship Id="rId12" Type="http://schemas.openxmlformats.org/officeDocument/2006/relationships/image" Target="../media/image15.png"/><Relationship Id="rId17" Type="http://schemas.openxmlformats.org/officeDocument/2006/relationships/image" Target="../media/image26.svg"/><Relationship Id="rId2" Type="http://schemas.openxmlformats.org/officeDocument/2006/relationships/image" Target="../media/image2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0.png"/><Relationship Id="rId11" Type="http://schemas.openxmlformats.org/officeDocument/2006/relationships/image" Target="../media/image95.svg"/><Relationship Id="rId5" Type="http://schemas.openxmlformats.org/officeDocument/2006/relationships/image" Target="../media/image36.svg"/><Relationship Id="rId15" Type="http://schemas.openxmlformats.org/officeDocument/2006/relationships/image" Target="../media/image24.svg"/><Relationship Id="rId10" Type="http://schemas.openxmlformats.org/officeDocument/2006/relationships/image" Target="../media/image94.png"/><Relationship Id="rId19" Type="http://schemas.openxmlformats.org/officeDocument/2006/relationships/image" Target="../media/image40.svg"/><Relationship Id="rId4" Type="http://schemas.openxmlformats.org/officeDocument/2006/relationships/image" Target="../media/image35.png"/><Relationship Id="rId9" Type="http://schemas.openxmlformats.org/officeDocument/2006/relationships/image" Target="../media/image6.sv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Fredoka+One" TargetMode="External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70.svg"/><Relationship Id="rId7" Type="http://schemas.openxmlformats.org/officeDocument/2006/relationships/image" Target="../media/image2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sv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3C95EE9-5812-44B5-BDD3-59FC15450C25}"/>
              </a:ext>
            </a:extLst>
          </p:cNvPr>
          <p:cNvSpPr txBox="1"/>
          <p:nvPr/>
        </p:nvSpPr>
        <p:spPr>
          <a:xfrm>
            <a:off x="2150073" y="1688056"/>
            <a:ext cx="78918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cs typeface="Arial" panose="020B0604020202020204" pitchFamily="34" charset="0"/>
              </a:rPr>
              <a:t>Universal</a:t>
            </a:r>
          </a:p>
          <a:p>
            <a:pPr algn="ctr"/>
            <a:r>
              <a:rPr lang="en-US" altLang="ko-KR" sz="6000" dirty="0">
                <a:latin typeface="+mj-lt"/>
                <a:cs typeface="Arial" panose="020B0604020202020204" pitchFamily="34" charset="0"/>
              </a:rPr>
              <a:t>Children's Day</a:t>
            </a:r>
            <a:endParaRPr lang="ko-KR" altLang="en-US" sz="6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9113A5-3C69-4C21-BF71-7098D76FCA33}"/>
              </a:ext>
            </a:extLst>
          </p:cNvPr>
          <p:cNvSpPr txBox="1"/>
          <p:nvPr/>
        </p:nvSpPr>
        <p:spPr>
          <a:xfrm>
            <a:off x="2376221" y="3750239"/>
            <a:ext cx="7439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2C8AE7C5-2DD7-4133-8684-EA4AD63CFA36}"/>
              </a:ext>
            </a:extLst>
          </p:cNvPr>
          <p:cNvGrpSpPr/>
          <p:nvPr/>
        </p:nvGrpSpPr>
        <p:grpSpPr>
          <a:xfrm>
            <a:off x="4225528" y="4427428"/>
            <a:ext cx="3740944" cy="742517"/>
            <a:chOff x="4225528" y="4793698"/>
            <a:chExt cx="3740944" cy="742517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A3C90C3-2F6C-4372-9AB1-64B6C043DAF6}"/>
                </a:ext>
              </a:extLst>
            </p:cNvPr>
            <p:cNvSpPr/>
            <p:nvPr/>
          </p:nvSpPr>
          <p:spPr>
            <a:xfrm>
              <a:off x="7408834" y="4992875"/>
              <a:ext cx="557638" cy="543340"/>
            </a:xfrm>
            <a:custGeom>
              <a:avLst/>
              <a:gdLst>
                <a:gd name="connsiteX0" fmla="*/ 7144 w 1114425"/>
                <a:gd name="connsiteY0" fmla="*/ 1081659 h 1085850"/>
                <a:gd name="connsiteX1" fmla="*/ 1114901 w 1114425"/>
                <a:gd name="connsiteY1" fmla="*/ 1081659 h 1085850"/>
                <a:gd name="connsiteX2" fmla="*/ 675894 w 1114425"/>
                <a:gd name="connsiteY2" fmla="*/ 544354 h 1085850"/>
                <a:gd name="connsiteX3" fmla="*/ 1114901 w 1114425"/>
                <a:gd name="connsiteY3" fmla="*/ 7144 h 1085850"/>
                <a:gd name="connsiteX4" fmla="*/ 7144 w 1114425"/>
                <a:gd name="connsiteY4" fmla="*/ 7144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5" h="1085850">
                  <a:moveTo>
                    <a:pt x="7144" y="1081659"/>
                  </a:moveTo>
                  <a:lnTo>
                    <a:pt x="1114901" y="1081659"/>
                  </a:lnTo>
                  <a:lnTo>
                    <a:pt x="675894" y="544354"/>
                  </a:lnTo>
                  <a:lnTo>
                    <a:pt x="1114901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048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57B1CEA-E995-433E-BBA1-AD77D3C786CF}"/>
                </a:ext>
              </a:extLst>
            </p:cNvPr>
            <p:cNvSpPr/>
            <p:nvPr/>
          </p:nvSpPr>
          <p:spPr>
            <a:xfrm>
              <a:off x="7408834" y="4986965"/>
              <a:ext cx="285968" cy="548106"/>
            </a:xfrm>
            <a:custGeom>
              <a:avLst/>
              <a:gdLst>
                <a:gd name="connsiteX0" fmla="*/ 561022 w 571500"/>
                <a:gd name="connsiteY0" fmla="*/ 7144 h 1095375"/>
                <a:gd name="connsiteX1" fmla="*/ 549307 w 571500"/>
                <a:gd name="connsiteY1" fmla="*/ 18859 h 1095375"/>
                <a:gd name="connsiteX2" fmla="*/ 549307 w 571500"/>
                <a:gd name="connsiteY2" fmla="*/ 912495 h 1095375"/>
                <a:gd name="connsiteX3" fmla="*/ 7144 w 571500"/>
                <a:gd name="connsiteY3" fmla="*/ 912495 h 1095375"/>
                <a:gd name="connsiteX4" fmla="*/ 7144 w 571500"/>
                <a:gd name="connsiteY4" fmla="*/ 1093375 h 1095375"/>
                <a:gd name="connsiteX5" fmla="*/ 549973 w 571500"/>
                <a:gd name="connsiteY5" fmla="*/ 916019 h 1095375"/>
                <a:gd name="connsiteX6" fmla="*/ 561022 w 571500"/>
                <a:gd name="connsiteY6" fmla="*/ 924211 h 1095375"/>
                <a:gd name="connsiteX7" fmla="*/ 572738 w 571500"/>
                <a:gd name="connsiteY7" fmla="*/ 912495 h 1095375"/>
                <a:gd name="connsiteX8" fmla="*/ 572738 w 571500"/>
                <a:gd name="connsiteY8" fmla="*/ 18955 h 1095375"/>
                <a:gd name="connsiteX9" fmla="*/ 561022 w 571500"/>
                <a:gd name="connsiteY9" fmla="*/ 714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1095375">
                  <a:moveTo>
                    <a:pt x="561022" y="7144"/>
                  </a:moveTo>
                  <a:cubicBezTo>
                    <a:pt x="554545" y="7144"/>
                    <a:pt x="549307" y="12382"/>
                    <a:pt x="549307" y="18859"/>
                  </a:cubicBezTo>
                  <a:lnTo>
                    <a:pt x="549307" y="912495"/>
                  </a:lnTo>
                  <a:lnTo>
                    <a:pt x="7144" y="912495"/>
                  </a:lnTo>
                  <a:lnTo>
                    <a:pt x="7144" y="1093375"/>
                  </a:lnTo>
                  <a:lnTo>
                    <a:pt x="549973" y="916019"/>
                  </a:lnTo>
                  <a:cubicBezTo>
                    <a:pt x="551497" y="920687"/>
                    <a:pt x="555784" y="924211"/>
                    <a:pt x="561022" y="924211"/>
                  </a:cubicBezTo>
                  <a:cubicBezTo>
                    <a:pt x="567499" y="924211"/>
                    <a:pt x="572738" y="918972"/>
                    <a:pt x="572738" y="912495"/>
                  </a:cubicBezTo>
                  <a:lnTo>
                    <a:pt x="572738" y="18955"/>
                  </a:lnTo>
                  <a:cubicBezTo>
                    <a:pt x="572833" y="12382"/>
                    <a:pt x="567499" y="7144"/>
                    <a:pt x="561022" y="71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C94596D-6609-4E8B-A119-AB55C98CFCCC}"/>
                </a:ext>
              </a:extLst>
            </p:cNvPr>
            <p:cNvSpPr/>
            <p:nvPr/>
          </p:nvSpPr>
          <p:spPr>
            <a:xfrm flipH="1">
              <a:off x="4225528" y="4992875"/>
              <a:ext cx="557638" cy="543340"/>
            </a:xfrm>
            <a:custGeom>
              <a:avLst/>
              <a:gdLst>
                <a:gd name="connsiteX0" fmla="*/ 7144 w 1114425"/>
                <a:gd name="connsiteY0" fmla="*/ 1081659 h 1085850"/>
                <a:gd name="connsiteX1" fmla="*/ 1114901 w 1114425"/>
                <a:gd name="connsiteY1" fmla="*/ 1081659 h 1085850"/>
                <a:gd name="connsiteX2" fmla="*/ 675894 w 1114425"/>
                <a:gd name="connsiteY2" fmla="*/ 544354 h 1085850"/>
                <a:gd name="connsiteX3" fmla="*/ 1114901 w 1114425"/>
                <a:gd name="connsiteY3" fmla="*/ 7144 h 1085850"/>
                <a:gd name="connsiteX4" fmla="*/ 7144 w 1114425"/>
                <a:gd name="connsiteY4" fmla="*/ 7144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5" h="1085850">
                  <a:moveTo>
                    <a:pt x="7144" y="1081659"/>
                  </a:moveTo>
                  <a:lnTo>
                    <a:pt x="1114901" y="1081659"/>
                  </a:lnTo>
                  <a:lnTo>
                    <a:pt x="675894" y="544354"/>
                  </a:lnTo>
                  <a:lnTo>
                    <a:pt x="1114901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rgbClr val="F048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B6BE5C12-09D9-4B2D-A828-D77A478FB331}"/>
                </a:ext>
              </a:extLst>
            </p:cNvPr>
            <p:cNvSpPr/>
            <p:nvPr/>
          </p:nvSpPr>
          <p:spPr>
            <a:xfrm flipH="1">
              <a:off x="4497198" y="4986965"/>
              <a:ext cx="285968" cy="548106"/>
            </a:xfrm>
            <a:custGeom>
              <a:avLst/>
              <a:gdLst>
                <a:gd name="connsiteX0" fmla="*/ 561022 w 571500"/>
                <a:gd name="connsiteY0" fmla="*/ 7144 h 1095375"/>
                <a:gd name="connsiteX1" fmla="*/ 549307 w 571500"/>
                <a:gd name="connsiteY1" fmla="*/ 18859 h 1095375"/>
                <a:gd name="connsiteX2" fmla="*/ 549307 w 571500"/>
                <a:gd name="connsiteY2" fmla="*/ 912495 h 1095375"/>
                <a:gd name="connsiteX3" fmla="*/ 7144 w 571500"/>
                <a:gd name="connsiteY3" fmla="*/ 912495 h 1095375"/>
                <a:gd name="connsiteX4" fmla="*/ 7144 w 571500"/>
                <a:gd name="connsiteY4" fmla="*/ 1093375 h 1095375"/>
                <a:gd name="connsiteX5" fmla="*/ 549973 w 571500"/>
                <a:gd name="connsiteY5" fmla="*/ 916019 h 1095375"/>
                <a:gd name="connsiteX6" fmla="*/ 561022 w 571500"/>
                <a:gd name="connsiteY6" fmla="*/ 924211 h 1095375"/>
                <a:gd name="connsiteX7" fmla="*/ 572738 w 571500"/>
                <a:gd name="connsiteY7" fmla="*/ 912495 h 1095375"/>
                <a:gd name="connsiteX8" fmla="*/ 572738 w 571500"/>
                <a:gd name="connsiteY8" fmla="*/ 18955 h 1095375"/>
                <a:gd name="connsiteX9" fmla="*/ 561022 w 571500"/>
                <a:gd name="connsiteY9" fmla="*/ 7144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0" h="1095375">
                  <a:moveTo>
                    <a:pt x="561022" y="7144"/>
                  </a:moveTo>
                  <a:cubicBezTo>
                    <a:pt x="554545" y="7144"/>
                    <a:pt x="549307" y="12382"/>
                    <a:pt x="549307" y="18859"/>
                  </a:cubicBezTo>
                  <a:lnTo>
                    <a:pt x="549307" y="912495"/>
                  </a:lnTo>
                  <a:lnTo>
                    <a:pt x="7144" y="912495"/>
                  </a:lnTo>
                  <a:lnTo>
                    <a:pt x="7144" y="1093375"/>
                  </a:lnTo>
                  <a:lnTo>
                    <a:pt x="549973" y="916019"/>
                  </a:lnTo>
                  <a:cubicBezTo>
                    <a:pt x="551497" y="920687"/>
                    <a:pt x="555784" y="924211"/>
                    <a:pt x="561022" y="924211"/>
                  </a:cubicBezTo>
                  <a:cubicBezTo>
                    <a:pt x="567499" y="924211"/>
                    <a:pt x="572738" y="918972"/>
                    <a:pt x="572738" y="912495"/>
                  </a:cubicBezTo>
                  <a:lnTo>
                    <a:pt x="572738" y="18955"/>
                  </a:lnTo>
                  <a:cubicBezTo>
                    <a:pt x="572833" y="12382"/>
                    <a:pt x="567499" y="7144"/>
                    <a:pt x="561022" y="71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3B06B376-63E8-47EE-8517-D0906F0B3EA2}"/>
                </a:ext>
              </a:extLst>
            </p:cNvPr>
            <p:cNvSpPr/>
            <p:nvPr userDrawn="1"/>
          </p:nvSpPr>
          <p:spPr>
            <a:xfrm>
              <a:off x="4502679" y="4793698"/>
              <a:ext cx="3188548" cy="652961"/>
            </a:xfrm>
            <a:prstGeom prst="rect">
              <a:avLst/>
            </a:prstGeom>
            <a:solidFill>
              <a:srgbClr val="FFBC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dirty="0">
                  <a:solidFill>
                    <a:schemeClr val="tx1"/>
                  </a:solidFill>
                </a:rPr>
                <a:t>November 20. 20XX</a:t>
              </a:r>
              <a:endParaRPr lang="ko-KR" altLang="en-US" sz="2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>
            <a:extLst>
              <a:ext uri="{FF2B5EF4-FFF2-40B4-BE49-F238E27FC236}">
                <a16:creationId xmlns:a16="http://schemas.microsoft.com/office/drawing/2014/main" id="{C8DEDCA3-569F-428B-A6C0-C40640DE43E2}"/>
              </a:ext>
            </a:extLst>
          </p:cNvPr>
          <p:cNvSpPr/>
          <p:nvPr/>
        </p:nvSpPr>
        <p:spPr>
          <a:xfrm>
            <a:off x="787566" y="1454969"/>
            <a:ext cx="2630555" cy="1316017"/>
          </a:xfrm>
          <a:prstGeom prst="rect">
            <a:avLst/>
          </a:prstGeom>
          <a:solidFill>
            <a:srgbClr val="FFBC0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solidFill>
                  <a:srgbClr val="F2EFEE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F2EFEE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AC779C1-2849-41DF-A8D0-DE22286D2FC2}"/>
              </a:ext>
            </a:extLst>
          </p:cNvPr>
          <p:cNvSpPr/>
          <p:nvPr/>
        </p:nvSpPr>
        <p:spPr>
          <a:xfrm>
            <a:off x="6112816" y="1454969"/>
            <a:ext cx="2630555" cy="1316017"/>
          </a:xfrm>
          <a:prstGeom prst="rect">
            <a:avLst/>
          </a:prstGeom>
          <a:solidFill>
            <a:srgbClr val="F0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2EFEE"/>
                </a:solidFill>
                <a:latin typeface="+mj-lt"/>
              </a:rPr>
              <a:t>Sed do eiusmod tempor</a:t>
            </a:r>
            <a:endParaRPr lang="en-US" altLang="ko-KR" sz="2000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8B5EF98-8D9A-4DB2-9511-197A19FCA263}"/>
              </a:ext>
            </a:extLst>
          </p:cNvPr>
          <p:cNvSpPr/>
          <p:nvPr/>
        </p:nvSpPr>
        <p:spPr>
          <a:xfrm>
            <a:off x="3449452" y="4087014"/>
            <a:ext cx="2632034" cy="1316017"/>
          </a:xfrm>
          <a:prstGeom prst="rect">
            <a:avLst/>
          </a:prstGeom>
          <a:solidFill>
            <a:srgbClr val="3ED6C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>
                <a:solidFill>
                  <a:srgbClr val="F2EFEE"/>
                </a:solidFill>
                <a:latin typeface="+mj-lt"/>
              </a:rPr>
              <a:t>Consectetur adipiscing elit</a:t>
            </a:r>
            <a:endParaRPr lang="en-US" altLang="ko-KR" sz="2000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718223E-C47E-4AF5-AC8C-98CB7195C3ED}"/>
              </a:ext>
            </a:extLst>
          </p:cNvPr>
          <p:cNvSpPr/>
          <p:nvPr/>
        </p:nvSpPr>
        <p:spPr>
          <a:xfrm>
            <a:off x="8774702" y="4087014"/>
            <a:ext cx="2632034" cy="1316017"/>
          </a:xfrm>
          <a:prstGeom prst="rect">
            <a:avLst/>
          </a:prstGeom>
          <a:solidFill>
            <a:srgbClr val="0043C4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80000" tIns="46800" rIns="180000" bIns="468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 err="1">
                <a:solidFill>
                  <a:srgbClr val="F2EFEE"/>
                </a:solidFill>
                <a:latin typeface="+mj-lt"/>
              </a:rPr>
              <a:t>Incididunt</a:t>
            </a:r>
            <a:r>
              <a:rPr lang="en-US" altLang="ko-KR" sz="2000" dirty="0">
                <a:solidFill>
                  <a:srgbClr val="F2EFE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2EFEE"/>
                </a:solidFill>
                <a:latin typeface="+mj-lt"/>
              </a:rPr>
              <a:t>ut</a:t>
            </a:r>
            <a:r>
              <a:rPr lang="en-US" altLang="ko-KR" sz="2000" dirty="0">
                <a:solidFill>
                  <a:srgbClr val="F2EFEE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F2EFEE"/>
                </a:solidFill>
                <a:latin typeface="+mj-lt"/>
              </a:rPr>
              <a:t>labore</a:t>
            </a:r>
            <a:endParaRPr lang="en-US" altLang="ko-KR" sz="2000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C73DBAF-DFCE-4C16-BC73-0EC0BBAE58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4B21BF0C-4283-4E5D-9819-7C9B5232346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7E37B2AA-D0BF-4D44-8142-8E3249697F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865106A-7F3D-4E66-8303-0441F8640C9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2659726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E5DAAF92-A07C-48CE-A1DC-3170B820BB88}"/>
              </a:ext>
            </a:extLst>
          </p:cNvPr>
          <p:cNvSpPr txBox="1"/>
          <p:nvPr/>
        </p:nvSpPr>
        <p:spPr>
          <a:xfrm>
            <a:off x="2484726" y="1386870"/>
            <a:ext cx="72225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46EDE4A-FF40-455E-B60C-21D8311B5D5D}"/>
              </a:ext>
            </a:extLst>
          </p:cNvPr>
          <p:cNvSpPr/>
          <p:nvPr/>
        </p:nvSpPr>
        <p:spPr>
          <a:xfrm>
            <a:off x="783771" y="4517023"/>
            <a:ext cx="304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 </a:t>
            </a:r>
            <a:r>
              <a:rPr lang="en-US" altLang="ko-KR" sz="2800">
                <a:latin typeface="+mj-lt"/>
              </a:rPr>
              <a:t>sit amet</a:t>
            </a:r>
            <a:endParaRPr lang="en-US" altLang="ko-KR" sz="2800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419D49D-342F-4DA3-9ADA-F30947B16127}"/>
              </a:ext>
            </a:extLst>
          </p:cNvPr>
          <p:cNvSpPr/>
          <p:nvPr/>
        </p:nvSpPr>
        <p:spPr>
          <a:xfrm>
            <a:off x="4574916" y="4517023"/>
            <a:ext cx="304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 err="1">
                <a:latin typeface="+mj-lt"/>
              </a:rPr>
              <a:t>Consectetur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adipisicing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elit</a:t>
            </a:r>
            <a:endParaRPr lang="en-US" altLang="ko-KR" sz="28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D95FDF1-DAB6-44CD-A276-BF5ED16D14E1}"/>
              </a:ext>
            </a:extLst>
          </p:cNvPr>
          <p:cNvSpPr/>
          <p:nvPr/>
        </p:nvSpPr>
        <p:spPr>
          <a:xfrm>
            <a:off x="8366061" y="4517023"/>
            <a:ext cx="30421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Sed do </a:t>
            </a:r>
            <a:r>
              <a:rPr lang="en-US" altLang="ko-KR" sz="2800" dirty="0" err="1">
                <a:latin typeface="+mj-lt"/>
              </a:rPr>
              <a:t>eiusmod</a:t>
            </a:r>
            <a:r>
              <a:rPr lang="en-US" altLang="ko-KR" sz="2800" dirty="0">
                <a:latin typeface="+mj-lt"/>
              </a:rPr>
              <a:t> </a:t>
            </a:r>
            <a:r>
              <a:rPr lang="en-US" altLang="ko-KR" sz="2800" dirty="0" err="1">
                <a:latin typeface="+mj-lt"/>
              </a:rPr>
              <a:t>tempor</a:t>
            </a:r>
            <a:endParaRPr lang="ko-KR" altLang="en-US" sz="2800" dirty="0">
              <a:latin typeface="+mj-lt"/>
            </a:endParaRPr>
          </a:p>
        </p:txBody>
      </p:sp>
      <p:pic>
        <p:nvPicPr>
          <p:cNvPr id="26" name="그래픽 25">
            <a:extLst>
              <a:ext uri="{FF2B5EF4-FFF2-40B4-BE49-F238E27FC236}">
                <a16:creationId xmlns:a16="http://schemas.microsoft.com/office/drawing/2014/main" id="{7C9AA6FA-ABAA-4351-966D-B6B7D22BC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13716" y="2246399"/>
            <a:ext cx="1146858" cy="226590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1A2C8359-30DB-4139-A59A-8F2EC8870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59107" y="2516429"/>
            <a:ext cx="1273786" cy="172584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8B7A0C69-2169-4C7C-8E3A-540169A24B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8534" y="2468511"/>
            <a:ext cx="2072643" cy="182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68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5970CFEF-0277-4CC1-A132-EE4AA28B68C7}"/>
              </a:ext>
            </a:extLst>
          </p:cNvPr>
          <p:cNvSpPr txBox="1"/>
          <p:nvPr/>
        </p:nvSpPr>
        <p:spPr>
          <a:xfrm>
            <a:off x="2120900" y="926245"/>
            <a:ext cx="795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5" name="그래픽 1">
            <a:extLst>
              <a:ext uri="{FF2B5EF4-FFF2-40B4-BE49-F238E27FC236}">
                <a16:creationId xmlns:a16="http://schemas.microsoft.com/office/drawing/2014/main" id="{4AE4C031-0443-4A38-9D96-885F27C0E5B1}"/>
              </a:ext>
            </a:extLst>
          </p:cNvPr>
          <p:cNvSpPr/>
          <p:nvPr/>
        </p:nvSpPr>
        <p:spPr>
          <a:xfrm>
            <a:off x="1781001" y="2923291"/>
            <a:ext cx="8748475" cy="549304"/>
          </a:xfrm>
          <a:custGeom>
            <a:avLst/>
            <a:gdLst>
              <a:gd name="connsiteX0" fmla="*/ 95250 w 10315575"/>
              <a:gd name="connsiteY0" fmla="*/ 501110 h 647700"/>
              <a:gd name="connsiteX1" fmla="*/ 369760 w 10315575"/>
              <a:gd name="connsiteY1" fmla="*/ 557593 h 647700"/>
              <a:gd name="connsiteX2" fmla="*/ 1400080 w 10315575"/>
              <a:gd name="connsiteY2" fmla="*/ 95250 h 647700"/>
              <a:gd name="connsiteX3" fmla="*/ 2430399 w 10315575"/>
              <a:gd name="connsiteY3" fmla="*/ 557689 h 647700"/>
              <a:gd name="connsiteX4" fmla="*/ 3460718 w 10315575"/>
              <a:gd name="connsiteY4" fmla="*/ 95250 h 647700"/>
              <a:gd name="connsiteX5" fmla="*/ 4491037 w 10315575"/>
              <a:gd name="connsiteY5" fmla="*/ 557689 h 647700"/>
              <a:gd name="connsiteX6" fmla="*/ 5521452 w 10315575"/>
              <a:gd name="connsiteY6" fmla="*/ 95250 h 647700"/>
              <a:gd name="connsiteX7" fmla="*/ 6551771 w 10315575"/>
              <a:gd name="connsiteY7" fmla="*/ 557689 h 647700"/>
              <a:gd name="connsiteX8" fmla="*/ 7581995 w 10315575"/>
              <a:gd name="connsiteY8" fmla="*/ 95250 h 647700"/>
              <a:gd name="connsiteX9" fmla="*/ 8612314 w 10315575"/>
              <a:gd name="connsiteY9" fmla="*/ 557689 h 647700"/>
              <a:gd name="connsiteX10" fmla="*/ 9642633 w 10315575"/>
              <a:gd name="connsiteY10" fmla="*/ 95250 h 647700"/>
              <a:gd name="connsiteX11" fmla="*/ 10229659 w 10315575"/>
              <a:gd name="connsiteY11" fmla="*/ 389572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315575" h="647700">
                <a:moveTo>
                  <a:pt x="95250" y="501110"/>
                </a:moveTo>
                <a:cubicBezTo>
                  <a:pt x="169354" y="535591"/>
                  <a:pt x="257270" y="557593"/>
                  <a:pt x="369760" y="557593"/>
                </a:cubicBezTo>
                <a:cubicBezTo>
                  <a:pt x="884872" y="557689"/>
                  <a:pt x="884872" y="95250"/>
                  <a:pt x="1400080" y="95250"/>
                </a:cubicBezTo>
                <a:cubicBezTo>
                  <a:pt x="1915287" y="95250"/>
                  <a:pt x="1915287" y="557689"/>
                  <a:pt x="2430399" y="557689"/>
                </a:cubicBezTo>
                <a:cubicBezTo>
                  <a:pt x="2945606" y="557689"/>
                  <a:pt x="2945606" y="95250"/>
                  <a:pt x="3460718" y="95250"/>
                </a:cubicBezTo>
                <a:cubicBezTo>
                  <a:pt x="3975925" y="95250"/>
                  <a:pt x="3975925" y="557689"/>
                  <a:pt x="4491037" y="557689"/>
                </a:cubicBezTo>
                <a:cubicBezTo>
                  <a:pt x="5006245" y="557689"/>
                  <a:pt x="5006245" y="95250"/>
                  <a:pt x="5521452" y="95250"/>
                </a:cubicBezTo>
                <a:cubicBezTo>
                  <a:pt x="6036659" y="95250"/>
                  <a:pt x="6036659" y="557689"/>
                  <a:pt x="6551771" y="557689"/>
                </a:cubicBezTo>
                <a:cubicBezTo>
                  <a:pt x="7066883" y="557689"/>
                  <a:pt x="7066883" y="95250"/>
                  <a:pt x="7581995" y="95250"/>
                </a:cubicBezTo>
                <a:cubicBezTo>
                  <a:pt x="8097202" y="95250"/>
                  <a:pt x="8097202" y="557689"/>
                  <a:pt x="8612314" y="557689"/>
                </a:cubicBezTo>
                <a:cubicBezTo>
                  <a:pt x="9127426" y="557689"/>
                  <a:pt x="9127426" y="95250"/>
                  <a:pt x="9642633" y="95250"/>
                </a:cubicBezTo>
                <a:cubicBezTo>
                  <a:pt x="9947624" y="95250"/>
                  <a:pt x="10072021" y="257365"/>
                  <a:pt x="10229659" y="389572"/>
                </a:cubicBezTo>
              </a:path>
            </a:pathLst>
          </a:custGeom>
          <a:ln w="63500" cap="rnd">
            <a:solidFill>
              <a:srgbClr val="F0480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0E0F72E0-7055-4857-9581-2D554D9E993C}"/>
              </a:ext>
            </a:extLst>
          </p:cNvPr>
          <p:cNvSpPr/>
          <p:nvPr/>
        </p:nvSpPr>
        <p:spPr>
          <a:xfrm>
            <a:off x="1688137" y="2173416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0480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01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3F0BA4E3-C9F6-4051-9A21-29E9F8732602}"/>
              </a:ext>
            </a:extLst>
          </p:cNvPr>
          <p:cNvSpPr/>
          <p:nvPr/>
        </p:nvSpPr>
        <p:spPr>
          <a:xfrm>
            <a:off x="4359263" y="3498208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0480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02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B9F5E64C-B9E2-4124-9041-A27A0C8888A4}"/>
              </a:ext>
            </a:extLst>
          </p:cNvPr>
          <p:cNvSpPr/>
          <p:nvPr/>
        </p:nvSpPr>
        <p:spPr>
          <a:xfrm>
            <a:off x="7005805" y="2173416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0480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03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29400059-D7E4-4CA5-A23B-E8E4B7943577}"/>
              </a:ext>
            </a:extLst>
          </p:cNvPr>
          <p:cNvSpPr/>
          <p:nvPr/>
        </p:nvSpPr>
        <p:spPr>
          <a:xfrm>
            <a:off x="9590765" y="3498208"/>
            <a:ext cx="724262" cy="724262"/>
          </a:xfrm>
          <a:prstGeom prst="ellipse">
            <a:avLst/>
          </a:prstGeom>
          <a:solidFill>
            <a:srgbClr val="F2F2F0"/>
          </a:solidFill>
          <a:ln w="63500" cap="rnd">
            <a:solidFill>
              <a:srgbClr val="F0480F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04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82C6BC-16F8-44AD-B3DF-ED14CC0FBF2F}"/>
              </a:ext>
            </a:extLst>
          </p:cNvPr>
          <p:cNvSpPr txBox="1"/>
          <p:nvPr/>
        </p:nvSpPr>
        <p:spPr>
          <a:xfrm>
            <a:off x="939597" y="4143894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D5F6E92-E104-42CE-BEC2-949A1B5FD925}"/>
              </a:ext>
            </a:extLst>
          </p:cNvPr>
          <p:cNvSpPr/>
          <p:nvPr/>
        </p:nvSpPr>
        <p:spPr>
          <a:xfrm>
            <a:off x="939597" y="3748190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45C423B-5C97-488E-853B-681BF41E479A}"/>
              </a:ext>
            </a:extLst>
          </p:cNvPr>
          <p:cNvSpPr txBox="1"/>
          <p:nvPr/>
        </p:nvSpPr>
        <p:spPr>
          <a:xfrm>
            <a:off x="3610723" y="5193091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D6C204D-AAC7-4E1B-B293-33929984C6CF}"/>
              </a:ext>
            </a:extLst>
          </p:cNvPr>
          <p:cNvSpPr/>
          <p:nvPr/>
        </p:nvSpPr>
        <p:spPr>
          <a:xfrm>
            <a:off x="3610723" y="4797387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BD89871-53C3-4C10-8BD1-100FF4C2A51A}"/>
              </a:ext>
            </a:extLst>
          </p:cNvPr>
          <p:cNvSpPr txBox="1"/>
          <p:nvPr/>
        </p:nvSpPr>
        <p:spPr>
          <a:xfrm>
            <a:off x="6257265" y="4143894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838AB04-B8A6-4ED7-8FD0-9BE2F3DDB7D9}"/>
              </a:ext>
            </a:extLst>
          </p:cNvPr>
          <p:cNvSpPr/>
          <p:nvPr/>
        </p:nvSpPr>
        <p:spPr>
          <a:xfrm>
            <a:off x="6257265" y="3748190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26DE54-0AFF-48CB-B3C5-71BD2363A45C}"/>
              </a:ext>
            </a:extLst>
          </p:cNvPr>
          <p:cNvSpPr txBox="1"/>
          <p:nvPr/>
        </p:nvSpPr>
        <p:spPr>
          <a:xfrm>
            <a:off x="8842225" y="5193091"/>
            <a:ext cx="2221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6C0F32D6-21D0-463A-9C91-51DB6D2020E9}"/>
              </a:ext>
            </a:extLst>
          </p:cNvPr>
          <p:cNvSpPr/>
          <p:nvPr/>
        </p:nvSpPr>
        <p:spPr>
          <a:xfrm>
            <a:off x="8842225" y="4797387"/>
            <a:ext cx="22213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073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797291C5-65B4-4C6F-B414-3E5113008307}"/>
              </a:ext>
            </a:extLst>
          </p:cNvPr>
          <p:cNvSpPr/>
          <p:nvPr/>
        </p:nvSpPr>
        <p:spPr>
          <a:xfrm>
            <a:off x="1196348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F048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2EFEE"/>
                </a:solidFill>
                <a:latin typeface="+mj-lt"/>
              </a:rPr>
              <a:t>20XX</a:t>
            </a:r>
            <a:endParaRPr lang="ko-KR" altLang="en-US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522BE6A6-6307-4C85-9078-EF36E450DA7B}"/>
              </a:ext>
            </a:extLst>
          </p:cNvPr>
          <p:cNvSpPr/>
          <p:nvPr/>
        </p:nvSpPr>
        <p:spPr>
          <a:xfrm>
            <a:off x="3249950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00B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F2EFEE"/>
                </a:solidFill>
                <a:latin typeface="+mj-lt"/>
              </a:rPr>
              <a:t>20XX</a:t>
            </a:r>
            <a:endParaRPr lang="ko-KR" altLang="en-US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3BA26448-176D-430E-B6C6-8F39F29F0B6E}"/>
              </a:ext>
            </a:extLst>
          </p:cNvPr>
          <p:cNvSpPr/>
          <p:nvPr/>
        </p:nvSpPr>
        <p:spPr>
          <a:xfrm>
            <a:off x="5592874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F048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>
                <a:solidFill>
                  <a:srgbClr val="F2EFEE"/>
                </a:solidFill>
                <a:latin typeface="+mj-lt"/>
              </a:rPr>
              <a:t>20XX</a:t>
            </a:r>
            <a:endParaRPr lang="ko-KR" altLang="en-US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96C4D29B-D196-4FE0-97A6-67CB70A155EE}"/>
              </a:ext>
            </a:extLst>
          </p:cNvPr>
          <p:cNvSpPr/>
          <p:nvPr/>
        </p:nvSpPr>
        <p:spPr>
          <a:xfrm>
            <a:off x="7935799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00B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>
                <a:solidFill>
                  <a:srgbClr val="F2EFEE"/>
                </a:solidFill>
                <a:latin typeface="+mj-lt"/>
              </a:rPr>
              <a:t>20XX</a:t>
            </a:r>
            <a:endParaRPr lang="ko-KR" altLang="en-US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19B906E1-05A1-43BD-94ED-499E0A6DEA01}"/>
              </a:ext>
            </a:extLst>
          </p:cNvPr>
          <p:cNvSpPr/>
          <p:nvPr/>
        </p:nvSpPr>
        <p:spPr>
          <a:xfrm>
            <a:off x="2308219" y="1579471"/>
            <a:ext cx="26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38604253-F88C-4C7D-B141-8D98312B8F3C}"/>
              </a:ext>
            </a:extLst>
          </p:cNvPr>
          <p:cNvSpPr/>
          <p:nvPr/>
        </p:nvSpPr>
        <p:spPr>
          <a:xfrm>
            <a:off x="2308220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8F1AA7ED-3F3B-4594-8ECF-8BBBC0D27E28}"/>
              </a:ext>
            </a:extLst>
          </p:cNvPr>
          <p:cNvSpPr/>
          <p:nvPr/>
        </p:nvSpPr>
        <p:spPr>
          <a:xfrm>
            <a:off x="1252052" y="1590873"/>
            <a:ext cx="931780" cy="931777"/>
          </a:xfrm>
          <a:prstGeom prst="ellipse">
            <a:avLst/>
          </a:pr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2EFEE"/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AD135F-67D3-463D-B9DE-768CB5250B0C}"/>
              </a:ext>
            </a:extLst>
          </p:cNvPr>
          <p:cNvGrpSpPr/>
          <p:nvPr/>
        </p:nvGrpSpPr>
        <p:grpSpPr>
          <a:xfrm>
            <a:off x="1492708" y="1865289"/>
            <a:ext cx="446552" cy="345696"/>
            <a:chOff x="4105742" y="3611499"/>
            <a:chExt cx="390525" cy="302323"/>
          </a:xfrm>
          <a:solidFill>
            <a:srgbClr val="F2EFEE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97622559-FF5B-4131-8E01-4EEA3F0D09E9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36EFD101-A230-4175-900D-D0AEFABC51F7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BF0738E-E35C-47A0-B62A-344BA0D06F59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07291B24-A3BB-4BAB-93FF-6EF0F28ED41F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61C5FE-E998-4916-81B0-B832ABD92E40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9FEAD41-D7A0-4919-98A7-0CA5F375801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C9A83F4A-C78A-4543-A6BE-123AD79F6C9D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95726899-3A14-42FE-83CE-04A3B244CEBE}"/>
              </a:ext>
            </a:extLst>
          </p:cNvPr>
          <p:cNvSpPr/>
          <p:nvPr/>
        </p:nvSpPr>
        <p:spPr>
          <a:xfrm>
            <a:off x="4361574" y="4386170"/>
            <a:ext cx="26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2D390EF0-6FBD-46BB-A6F0-D38282D69B88}"/>
              </a:ext>
            </a:extLst>
          </p:cNvPr>
          <p:cNvSpPr/>
          <p:nvPr/>
        </p:nvSpPr>
        <p:spPr>
          <a:xfrm>
            <a:off x="4361575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C7F7012D-0A63-4007-AD32-9DF58AD22C0F}"/>
              </a:ext>
            </a:extLst>
          </p:cNvPr>
          <p:cNvSpPr/>
          <p:nvPr/>
        </p:nvSpPr>
        <p:spPr>
          <a:xfrm>
            <a:off x="3305408" y="4397572"/>
            <a:ext cx="931780" cy="931777"/>
          </a:xfrm>
          <a:prstGeom prst="ellipse">
            <a:avLst/>
          </a:prstGeom>
          <a:solidFill>
            <a:srgbClr val="00B9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723925A4-C5B5-4BFC-9BEA-87814B1319D7}"/>
              </a:ext>
            </a:extLst>
          </p:cNvPr>
          <p:cNvGrpSpPr/>
          <p:nvPr/>
        </p:nvGrpSpPr>
        <p:grpSpPr>
          <a:xfrm>
            <a:off x="3547965" y="4654234"/>
            <a:ext cx="446660" cy="381203"/>
            <a:chOff x="6126185" y="3592734"/>
            <a:chExt cx="390620" cy="333375"/>
          </a:xfrm>
          <a:solidFill>
            <a:srgbClr val="F2EFEE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DDEC4198-EA30-43DA-8738-B9BCE0ABD3A1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2E7A8D5-1351-41F4-AA52-2759BC16494C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3DB8FD4C-CF3E-4D97-8356-287E05D47557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42870121-DF70-4FA2-B793-D34F5A04A4C3}"/>
              </a:ext>
            </a:extLst>
          </p:cNvPr>
          <p:cNvSpPr/>
          <p:nvPr/>
        </p:nvSpPr>
        <p:spPr>
          <a:xfrm>
            <a:off x="6745767" y="1579471"/>
            <a:ext cx="26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B06875B-C378-49B3-BDD3-78CEBE2BE797}"/>
              </a:ext>
            </a:extLst>
          </p:cNvPr>
          <p:cNvSpPr/>
          <p:nvPr/>
        </p:nvSpPr>
        <p:spPr>
          <a:xfrm>
            <a:off x="6745768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59A8D3E7-07F3-445B-84FA-46EA36A4F41A}"/>
              </a:ext>
            </a:extLst>
          </p:cNvPr>
          <p:cNvSpPr/>
          <p:nvPr/>
        </p:nvSpPr>
        <p:spPr>
          <a:xfrm>
            <a:off x="5689600" y="1590873"/>
            <a:ext cx="931780" cy="931777"/>
          </a:xfrm>
          <a:prstGeom prst="ellipse">
            <a:avLst/>
          </a:pr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2EFEE"/>
              </a:solidFill>
            </a:endParaRPr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844B29C5-DDA9-43B5-8298-A2328827434F}"/>
              </a:ext>
            </a:extLst>
          </p:cNvPr>
          <p:cNvGrpSpPr/>
          <p:nvPr/>
        </p:nvGrpSpPr>
        <p:grpSpPr>
          <a:xfrm>
            <a:off x="5932211" y="1833485"/>
            <a:ext cx="446552" cy="446552"/>
            <a:chOff x="746465" y="2902362"/>
            <a:chExt cx="390525" cy="390525"/>
          </a:xfrm>
          <a:solidFill>
            <a:srgbClr val="F2EFEE"/>
          </a:solidFill>
        </p:grpSpPr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22CD7577-822A-45A4-9A97-B8813FC6B55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5A858097-425F-4D5A-949F-04CA9E63C4A6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F3D18C6C-EB4F-4C95-BD94-752993BAA6E0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FFE5DFE4-0FC5-46B6-A73D-60DC7AF272E9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AB8D2E79-9A8B-4FFA-8F25-38C549547297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2B8DDDC4-7584-4073-8485-EAE2A98382BE}"/>
              </a:ext>
            </a:extLst>
          </p:cNvPr>
          <p:cNvSpPr/>
          <p:nvPr/>
        </p:nvSpPr>
        <p:spPr>
          <a:xfrm>
            <a:off x="9082820" y="4386170"/>
            <a:ext cx="26125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CA317A9C-81C9-4A25-933E-3B19FB96745C}"/>
              </a:ext>
            </a:extLst>
          </p:cNvPr>
          <p:cNvSpPr/>
          <p:nvPr/>
        </p:nvSpPr>
        <p:spPr>
          <a:xfrm>
            <a:off x="908282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8BBE1D02-A417-4EC0-93AA-B6A9242720AC}"/>
              </a:ext>
            </a:extLst>
          </p:cNvPr>
          <p:cNvSpPr/>
          <p:nvPr/>
        </p:nvSpPr>
        <p:spPr>
          <a:xfrm>
            <a:off x="8026653" y="4397572"/>
            <a:ext cx="931780" cy="931777"/>
          </a:xfrm>
          <a:prstGeom prst="ellipse">
            <a:avLst/>
          </a:prstGeom>
          <a:solidFill>
            <a:srgbClr val="00B9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0" name="자유형: 도형 129">
            <a:extLst>
              <a:ext uri="{FF2B5EF4-FFF2-40B4-BE49-F238E27FC236}">
                <a16:creationId xmlns:a16="http://schemas.microsoft.com/office/drawing/2014/main" id="{A7524A4D-BE6A-4EDB-8148-872D1085D730}"/>
              </a:ext>
            </a:extLst>
          </p:cNvPr>
          <p:cNvSpPr/>
          <p:nvPr/>
        </p:nvSpPr>
        <p:spPr>
          <a:xfrm>
            <a:off x="8271222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0541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1CF4ACB9-4CCA-487F-8A2E-3E1E75221E5B}"/>
              </a:ext>
            </a:extLst>
          </p:cNvPr>
          <p:cNvSpPr txBox="1"/>
          <p:nvPr/>
        </p:nvSpPr>
        <p:spPr>
          <a:xfrm>
            <a:off x="2484725" y="3784541"/>
            <a:ext cx="7222548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Image &amp; Text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80CD574-93D1-4B41-8F02-85D4560D9405}"/>
              </a:ext>
            </a:extLst>
          </p:cNvPr>
          <p:cNvSpPr txBox="1"/>
          <p:nvPr/>
        </p:nvSpPr>
        <p:spPr>
          <a:xfrm>
            <a:off x="1156106" y="5307079"/>
            <a:ext cx="2625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1616525A-7194-4883-83ED-983C6FCFBF89}"/>
              </a:ext>
            </a:extLst>
          </p:cNvPr>
          <p:cNvSpPr/>
          <p:nvPr/>
        </p:nvSpPr>
        <p:spPr>
          <a:xfrm>
            <a:off x="1156106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3E95CED-4896-4E63-B7E7-D920E80FAC98}"/>
              </a:ext>
            </a:extLst>
          </p:cNvPr>
          <p:cNvSpPr txBox="1"/>
          <p:nvPr/>
        </p:nvSpPr>
        <p:spPr>
          <a:xfrm>
            <a:off x="4783340" y="5307079"/>
            <a:ext cx="2625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55319319-9C2F-47C0-A7B5-C779A77DCC3D}"/>
              </a:ext>
            </a:extLst>
          </p:cNvPr>
          <p:cNvSpPr/>
          <p:nvPr/>
        </p:nvSpPr>
        <p:spPr>
          <a:xfrm>
            <a:off x="4783339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A78A7F1-45C0-418B-915C-F0931C16ADA8}"/>
              </a:ext>
            </a:extLst>
          </p:cNvPr>
          <p:cNvSpPr txBox="1"/>
          <p:nvPr/>
        </p:nvSpPr>
        <p:spPr>
          <a:xfrm>
            <a:off x="8410576" y="5307079"/>
            <a:ext cx="2625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FFF7012D-FBDC-43E4-B21C-765B85302C8D}"/>
              </a:ext>
            </a:extLst>
          </p:cNvPr>
          <p:cNvSpPr/>
          <p:nvPr/>
        </p:nvSpPr>
        <p:spPr>
          <a:xfrm>
            <a:off x="8410575" y="4850774"/>
            <a:ext cx="2625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F5B85F8-714C-4056-B8D4-9C51AE8CC3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DD1D95C5-62B6-420A-85ED-B86BB9654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25397" y="2989985"/>
            <a:ext cx="1297900" cy="107092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C83DF449-5FB6-4293-826A-1DB5BBFC50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5928" r="11584"/>
          <a:stretch/>
        </p:blipFill>
        <p:spPr>
          <a:xfrm>
            <a:off x="10993579" y="0"/>
            <a:ext cx="1198421" cy="143495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53C2BBE-CBBA-4D7C-A2A6-8288789A58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 flipH="1" flipV="1">
            <a:off x="0" y="0"/>
            <a:ext cx="2454741" cy="20066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D2CE952-DBF8-437F-A7AF-5B5345EC23F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1231" t="15489"/>
          <a:stretch/>
        </p:blipFill>
        <p:spPr>
          <a:xfrm>
            <a:off x="0" y="0"/>
            <a:ext cx="3929189" cy="196824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3567817-BECF-49A8-B9F6-5B59436768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87860" y="28314"/>
            <a:ext cx="822809" cy="110556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F4E79767-2D5C-4036-8A3E-7E8D7C642E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0725" y="1291179"/>
            <a:ext cx="1019780" cy="872727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EE69662-C018-47EC-B02D-D1D73D38A5C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4664" y="205169"/>
            <a:ext cx="1221177" cy="125953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7B5C322-1584-4F0F-9FC0-9A3638D0904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411972">
            <a:off x="2544623" y="574205"/>
            <a:ext cx="225148" cy="22514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4D2E3C3-DB51-4B60-9519-DDAC3BCA9A7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309907">
            <a:off x="358150" y="2226424"/>
            <a:ext cx="225148" cy="2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27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타원 62">
            <a:extLst>
              <a:ext uri="{FF2B5EF4-FFF2-40B4-BE49-F238E27FC236}">
                <a16:creationId xmlns:a16="http://schemas.microsoft.com/office/drawing/2014/main" id="{5DE44CDC-C399-4846-BE72-7BC5A333258C}"/>
              </a:ext>
            </a:extLst>
          </p:cNvPr>
          <p:cNvSpPr/>
          <p:nvPr/>
        </p:nvSpPr>
        <p:spPr>
          <a:xfrm>
            <a:off x="1595381" y="1443040"/>
            <a:ext cx="1894589" cy="1894590"/>
          </a:xfrm>
          <a:prstGeom prst="ellipse">
            <a:avLst/>
          </a:prstGeom>
          <a:solidFill>
            <a:srgbClr val="FFBC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338F24F-D060-41F1-B378-38675EBE0B74}"/>
              </a:ext>
            </a:extLst>
          </p:cNvPr>
          <p:cNvSpPr txBox="1"/>
          <p:nvPr/>
        </p:nvSpPr>
        <p:spPr>
          <a:xfrm>
            <a:off x="1190170" y="4583964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30B51390-4E99-4396-B574-1A320B1A8C23}"/>
              </a:ext>
            </a:extLst>
          </p:cNvPr>
          <p:cNvSpPr/>
          <p:nvPr/>
        </p:nvSpPr>
        <p:spPr>
          <a:xfrm>
            <a:off x="1190170" y="3616670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</a:t>
            </a:r>
            <a:r>
              <a:rPr lang="en-US" altLang="ko-KR" sz="2400">
                <a:latin typeface="+mj-lt"/>
              </a:rPr>
              <a:t>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ko-KR" altLang="en-US" sz="2400" dirty="0">
              <a:latin typeface="+mj-lt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B64B65D2-8292-4D68-9759-CD9893A9A997}"/>
              </a:ext>
            </a:extLst>
          </p:cNvPr>
          <p:cNvGrpSpPr/>
          <p:nvPr/>
        </p:nvGrpSpPr>
        <p:grpSpPr>
          <a:xfrm>
            <a:off x="2282516" y="2005739"/>
            <a:ext cx="708404" cy="706165"/>
            <a:chOff x="4152034" y="5552122"/>
            <a:chExt cx="391763" cy="390525"/>
          </a:xfrm>
          <a:solidFill>
            <a:srgbClr val="F2EFEE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E08532B-2695-4375-9E04-69A2D52CBC7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165A4AA-627B-4584-B2D7-8B9147CCB4E3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2FB1CB05-DA1D-4486-9F13-562A6AB2E3BE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AB0DC27D-DB97-42EA-B1A1-083FB6AB41AA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A76303C8-93B3-4CCB-ABEB-461C7141B2F9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D790FA99-A3A3-472E-B886-3F369944F3FE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3" name="타원 72">
            <a:extLst>
              <a:ext uri="{FF2B5EF4-FFF2-40B4-BE49-F238E27FC236}">
                <a16:creationId xmlns:a16="http://schemas.microsoft.com/office/drawing/2014/main" id="{ED5E855C-E039-4573-A65C-7E807E736A1E}"/>
              </a:ext>
            </a:extLst>
          </p:cNvPr>
          <p:cNvSpPr/>
          <p:nvPr/>
        </p:nvSpPr>
        <p:spPr>
          <a:xfrm>
            <a:off x="8702029" y="1443040"/>
            <a:ext cx="1894589" cy="1894590"/>
          </a:xfrm>
          <a:prstGeom prst="ellipse">
            <a:avLst/>
          </a:pr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5B55C76-DB76-48DD-A7D2-C744D8919E7D}"/>
              </a:ext>
            </a:extLst>
          </p:cNvPr>
          <p:cNvSpPr txBox="1"/>
          <p:nvPr/>
        </p:nvSpPr>
        <p:spPr>
          <a:xfrm>
            <a:off x="8296818" y="4583964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</a:t>
            </a:r>
            <a:endParaRPr lang="ko-KR" altLang="en-US" dirty="0"/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33836BA3-04F7-4F1E-81D6-76BABF25399F}"/>
              </a:ext>
            </a:extLst>
          </p:cNvPr>
          <p:cNvSpPr/>
          <p:nvPr/>
        </p:nvSpPr>
        <p:spPr>
          <a:xfrm>
            <a:off x="8296818" y="3755169"/>
            <a:ext cx="2705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>
                <a:latin typeface="+mj-lt"/>
              </a:rPr>
              <a:t>Adipisicing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50980979-ED27-4F95-93F2-AD0FA6BA00F2}"/>
              </a:ext>
            </a:extLst>
          </p:cNvPr>
          <p:cNvGrpSpPr/>
          <p:nvPr/>
        </p:nvGrpSpPr>
        <p:grpSpPr>
          <a:xfrm>
            <a:off x="9299236" y="2054649"/>
            <a:ext cx="700173" cy="671373"/>
            <a:chOff x="2771338" y="5552146"/>
            <a:chExt cx="387211" cy="371284"/>
          </a:xfrm>
          <a:solidFill>
            <a:srgbClr val="F2EFEE"/>
          </a:solidFill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65A52EC8-D3E5-46DC-B798-42307A42B481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2663A55-A2F5-4999-B480-597A16F5C337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537A91D-3DC6-4DEA-AF10-41498503E636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1D6EF1C-4D68-4981-8B4B-DD1A5BB45285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DE104D84-7F48-438A-AC65-DF0608AB3325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0F71B05-B03D-4681-85DF-E7FE5CE364A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1FC6F8C7-08CD-42D7-A0D9-73DD6518839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16512223-1E38-421E-9ED2-E8807613600F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D0D081C-6E86-4711-8F89-F778ACB9EE8A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6" name="타원 85">
            <a:extLst>
              <a:ext uri="{FF2B5EF4-FFF2-40B4-BE49-F238E27FC236}">
                <a16:creationId xmlns:a16="http://schemas.microsoft.com/office/drawing/2014/main" id="{8738A688-9880-4A9A-9DAB-A911DE2CB7C4}"/>
              </a:ext>
            </a:extLst>
          </p:cNvPr>
          <p:cNvSpPr/>
          <p:nvPr/>
        </p:nvSpPr>
        <p:spPr>
          <a:xfrm>
            <a:off x="5148705" y="1443040"/>
            <a:ext cx="1894589" cy="1894590"/>
          </a:xfrm>
          <a:prstGeom prst="ellipse">
            <a:avLst/>
          </a:prstGeom>
          <a:solidFill>
            <a:srgbClr val="3ED6C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6587FF2-71E5-472A-9340-EAAC106FDB99}"/>
              </a:ext>
            </a:extLst>
          </p:cNvPr>
          <p:cNvSpPr txBox="1"/>
          <p:nvPr/>
        </p:nvSpPr>
        <p:spPr>
          <a:xfrm>
            <a:off x="4743494" y="4583964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lnSpc>
                <a:spcPct val="100000"/>
              </a:lnSpc>
              <a:defRPr sz="1600"/>
            </a:lvl1pPr>
          </a:lstStyle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</a:t>
            </a:r>
            <a:endParaRPr lang="ko-KR" altLang="en-US" dirty="0"/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A4485834-72E3-4C41-BC95-6A0915DAEEA0}"/>
              </a:ext>
            </a:extLst>
          </p:cNvPr>
          <p:cNvSpPr/>
          <p:nvPr/>
        </p:nvSpPr>
        <p:spPr>
          <a:xfrm>
            <a:off x="4743494" y="3616670"/>
            <a:ext cx="2705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>
                <a:latin typeface="+mj-lt"/>
              </a:rPr>
              <a:t>Consectetur </a:t>
            </a:r>
            <a:r>
              <a:rPr lang="en-US" altLang="ko-KR" sz="2400" dirty="0" err="1">
                <a:latin typeface="+mj-lt"/>
              </a:rPr>
              <a:t>adipisicing</a:t>
            </a:r>
            <a:endParaRPr lang="ko-KR" altLang="en-US" sz="2400" dirty="0">
              <a:latin typeface="+mj-lt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AB5E8748-0E4F-4CE6-89D2-79D20F605B07}"/>
              </a:ext>
            </a:extLst>
          </p:cNvPr>
          <p:cNvGrpSpPr/>
          <p:nvPr/>
        </p:nvGrpSpPr>
        <p:grpSpPr>
          <a:xfrm>
            <a:off x="5742917" y="1972378"/>
            <a:ext cx="706165" cy="688942"/>
            <a:chOff x="4116315" y="3561492"/>
            <a:chExt cx="390525" cy="381000"/>
          </a:xfrm>
          <a:solidFill>
            <a:srgbClr val="F2EFEE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31ECD121-3BB1-49E8-8DB3-91BA7088E7DB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3C0BCE78-F2DA-46FB-A43E-DA1EAC2B7644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6B8E5BE5-21AF-4034-8005-59EC16AEA460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50836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4DB18FD-3D3E-4CB3-8D72-3E4E9D19BD62}"/>
              </a:ext>
            </a:extLst>
          </p:cNvPr>
          <p:cNvSpPr/>
          <p:nvPr/>
        </p:nvSpPr>
        <p:spPr>
          <a:xfrm>
            <a:off x="6373198" y="4539106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EF3F8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560019-119D-4CF2-A4E1-F39A2D346DC8}"/>
              </a:ext>
            </a:extLst>
          </p:cNvPr>
          <p:cNvSpPr txBox="1"/>
          <p:nvPr/>
        </p:nvSpPr>
        <p:spPr>
          <a:xfrm>
            <a:off x="1685504" y="2830649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0E209D-B0D3-47C6-BC6D-34010FCDF310}"/>
              </a:ext>
            </a:extLst>
          </p:cNvPr>
          <p:cNvSpPr txBox="1"/>
          <p:nvPr/>
        </p:nvSpPr>
        <p:spPr>
          <a:xfrm>
            <a:off x="1720140" y="3256608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322678-F919-42AF-92BE-B5EA21EC6D9A}"/>
              </a:ext>
            </a:extLst>
          </p:cNvPr>
          <p:cNvSpPr txBox="1"/>
          <p:nvPr/>
        </p:nvSpPr>
        <p:spPr>
          <a:xfrm>
            <a:off x="6982090" y="2830649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035BD-4D7D-4266-875B-CA0AAF2A37EA}"/>
              </a:ext>
            </a:extLst>
          </p:cNvPr>
          <p:cNvSpPr txBox="1"/>
          <p:nvPr/>
        </p:nvSpPr>
        <p:spPr>
          <a:xfrm>
            <a:off x="7016726" y="3256608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C83720-1542-44F3-856B-6A2E6EFF818E}"/>
              </a:ext>
            </a:extLst>
          </p:cNvPr>
          <p:cNvSpPr txBox="1"/>
          <p:nvPr/>
        </p:nvSpPr>
        <p:spPr>
          <a:xfrm>
            <a:off x="1685504" y="4500357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568D68-FF82-42B3-A20B-D73EB78E8456}"/>
              </a:ext>
            </a:extLst>
          </p:cNvPr>
          <p:cNvSpPr txBox="1"/>
          <p:nvPr/>
        </p:nvSpPr>
        <p:spPr>
          <a:xfrm>
            <a:off x="1720140" y="4926316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9E501-62F4-4223-B8BD-06C554814E99}"/>
              </a:ext>
            </a:extLst>
          </p:cNvPr>
          <p:cNvSpPr txBox="1"/>
          <p:nvPr/>
        </p:nvSpPr>
        <p:spPr>
          <a:xfrm>
            <a:off x="6982090" y="4500357"/>
            <a:ext cx="41470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r>
              <a:rPr lang="en-US" altLang="ko-KR" sz="2000" dirty="0">
                <a:latin typeface="+mj-lt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647AC-5819-4C17-9126-FEC965A420B0}"/>
              </a:ext>
            </a:extLst>
          </p:cNvPr>
          <p:cNvSpPr txBox="1"/>
          <p:nvPr/>
        </p:nvSpPr>
        <p:spPr>
          <a:xfrm>
            <a:off x="7016726" y="4926316"/>
            <a:ext cx="4113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10" name="그래픽 2">
            <a:extLst>
              <a:ext uri="{FF2B5EF4-FFF2-40B4-BE49-F238E27FC236}">
                <a16:creationId xmlns:a16="http://schemas.microsoft.com/office/drawing/2014/main" id="{9D8BA956-6164-446E-9CFC-0D135F2BDE4B}"/>
              </a:ext>
            </a:extLst>
          </p:cNvPr>
          <p:cNvSpPr/>
          <p:nvPr/>
        </p:nvSpPr>
        <p:spPr>
          <a:xfrm>
            <a:off x="1061891" y="2869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1" name="그래픽 8">
            <a:extLst>
              <a:ext uri="{FF2B5EF4-FFF2-40B4-BE49-F238E27FC236}">
                <a16:creationId xmlns:a16="http://schemas.microsoft.com/office/drawing/2014/main" id="{0CF0BE42-3E17-4728-8817-6D3FE903A27F}"/>
              </a:ext>
            </a:extLst>
          </p:cNvPr>
          <p:cNvSpPr/>
          <p:nvPr/>
        </p:nvSpPr>
        <p:spPr>
          <a:xfrm>
            <a:off x="1061891" y="4539106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2" name="그래픽 5">
            <a:extLst>
              <a:ext uri="{FF2B5EF4-FFF2-40B4-BE49-F238E27FC236}">
                <a16:creationId xmlns:a16="http://schemas.microsoft.com/office/drawing/2014/main" id="{34647293-E63B-42B6-97AA-8B9FBACCCD54}"/>
              </a:ext>
            </a:extLst>
          </p:cNvPr>
          <p:cNvSpPr/>
          <p:nvPr/>
        </p:nvSpPr>
        <p:spPr>
          <a:xfrm>
            <a:off x="6358477" y="286939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00B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B5F3C4-F98B-465E-91EB-56CDA883AA7B}"/>
              </a:ext>
            </a:extLst>
          </p:cNvPr>
          <p:cNvSpPr txBox="1"/>
          <p:nvPr/>
        </p:nvSpPr>
        <p:spPr>
          <a:xfrm>
            <a:off x="2917373" y="1408465"/>
            <a:ext cx="6357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Use a To-Do List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226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5C5DE66-B297-49E3-8CF5-69645ACC393F}"/>
              </a:ext>
            </a:extLst>
          </p:cNvPr>
          <p:cNvCxnSpPr>
            <a:cxnSpLocks/>
            <a:stCxn id="50" idx="6"/>
          </p:cNvCxnSpPr>
          <p:nvPr/>
        </p:nvCxnSpPr>
        <p:spPr>
          <a:xfrm flipV="1">
            <a:off x="5185054" y="2403076"/>
            <a:ext cx="920034" cy="638"/>
          </a:xfrm>
          <a:prstGeom prst="line">
            <a:avLst/>
          </a:prstGeom>
          <a:ln w="25400">
            <a:solidFill>
              <a:srgbClr val="FFBC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A0D438E1-A18C-4276-AE11-39B9380F50C9}"/>
              </a:ext>
            </a:extLst>
          </p:cNvPr>
          <p:cNvCxnSpPr>
            <a:cxnSpLocks/>
          </p:cNvCxnSpPr>
          <p:nvPr/>
        </p:nvCxnSpPr>
        <p:spPr>
          <a:xfrm flipV="1">
            <a:off x="5185054" y="3974002"/>
            <a:ext cx="920034" cy="638"/>
          </a:xfrm>
          <a:prstGeom prst="line">
            <a:avLst/>
          </a:prstGeom>
          <a:ln w="25400">
            <a:solidFill>
              <a:srgbClr val="3ED6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E2F07CE1-AF88-40FA-9EDA-C136CD5F94C6}"/>
              </a:ext>
            </a:extLst>
          </p:cNvPr>
          <p:cNvCxnSpPr>
            <a:cxnSpLocks/>
          </p:cNvCxnSpPr>
          <p:nvPr/>
        </p:nvCxnSpPr>
        <p:spPr>
          <a:xfrm flipV="1">
            <a:off x="6116194" y="2711514"/>
            <a:ext cx="920034" cy="638"/>
          </a:xfrm>
          <a:prstGeom prst="line">
            <a:avLst/>
          </a:prstGeom>
          <a:ln w="25400">
            <a:solidFill>
              <a:srgbClr val="F048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CDDD0E3F-6A0E-4695-89AE-21B80D763664}"/>
              </a:ext>
            </a:extLst>
          </p:cNvPr>
          <p:cNvCxnSpPr>
            <a:cxnSpLocks/>
          </p:cNvCxnSpPr>
          <p:nvPr/>
        </p:nvCxnSpPr>
        <p:spPr>
          <a:xfrm flipV="1">
            <a:off x="6116194" y="4288330"/>
            <a:ext cx="920034" cy="638"/>
          </a:xfrm>
          <a:prstGeom prst="line">
            <a:avLst/>
          </a:prstGeom>
          <a:ln w="25400">
            <a:solidFill>
              <a:srgbClr val="0043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9C83981-87B2-4943-B2A0-2DB5F879C56B}"/>
              </a:ext>
            </a:extLst>
          </p:cNvPr>
          <p:cNvSpPr/>
          <p:nvPr/>
        </p:nvSpPr>
        <p:spPr>
          <a:xfrm>
            <a:off x="550546" y="1961270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B9ECEC7C-789D-4F66-90AB-764A6B9B1FC8}"/>
              </a:ext>
            </a:extLst>
          </p:cNvPr>
          <p:cNvSpPr/>
          <p:nvPr/>
        </p:nvSpPr>
        <p:spPr>
          <a:xfrm>
            <a:off x="550545" y="2288405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941D7A3E-94F9-4F0E-8BFC-D6EF33CB0CF7}"/>
              </a:ext>
            </a:extLst>
          </p:cNvPr>
          <p:cNvSpPr/>
          <p:nvPr/>
        </p:nvSpPr>
        <p:spPr>
          <a:xfrm>
            <a:off x="4216138" y="1919258"/>
            <a:ext cx="968916" cy="968912"/>
          </a:xfrm>
          <a:prstGeom prst="ellipse">
            <a:avLst/>
          </a:prstGeom>
          <a:solidFill>
            <a:srgbClr val="FFBC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F94CA44-7096-4B45-8E72-3622BF1DD216}"/>
              </a:ext>
            </a:extLst>
          </p:cNvPr>
          <p:cNvGrpSpPr/>
          <p:nvPr/>
        </p:nvGrpSpPr>
        <p:grpSpPr>
          <a:xfrm>
            <a:off x="4485855" y="2220364"/>
            <a:ext cx="425566" cy="329450"/>
            <a:chOff x="4105742" y="3611499"/>
            <a:chExt cx="390525" cy="302323"/>
          </a:xfrm>
          <a:solidFill>
            <a:srgbClr val="F2EFEE"/>
          </a:solidFill>
        </p:grpSpPr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C4F40C0-70AF-4F0B-9325-2B3820ABBD5E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6F6F6E8-5A7D-45D1-9FB5-BEA0492420CC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A9713E6-E302-4F94-9AC4-A0108CCE6C17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BDE8470E-D1DD-43EA-BF5B-E108269E08E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96981EE8-7CD6-4B02-932D-1B469B4F5EB8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71FE3001-784F-422E-A7DF-EE2DC1AD3F35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4DE13C5-A585-42DE-96DE-B4D9C8B00714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281D8E07-6BC7-492B-9299-08C01157F96F}"/>
              </a:ext>
            </a:extLst>
          </p:cNvPr>
          <p:cNvSpPr/>
          <p:nvPr/>
        </p:nvSpPr>
        <p:spPr>
          <a:xfrm>
            <a:off x="4216138" y="3490184"/>
            <a:ext cx="968916" cy="968912"/>
          </a:xfrm>
          <a:prstGeom prst="ellipse">
            <a:avLst/>
          </a:prstGeom>
          <a:solidFill>
            <a:srgbClr val="3ED6C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64913079-E7B9-46AB-AFAD-5FE1DB7BAFB3}"/>
              </a:ext>
            </a:extLst>
          </p:cNvPr>
          <p:cNvSpPr/>
          <p:nvPr/>
        </p:nvSpPr>
        <p:spPr>
          <a:xfrm>
            <a:off x="594837" y="3532196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ACC7466C-F4DF-404A-8265-3CB8E9E78592}"/>
              </a:ext>
            </a:extLst>
          </p:cNvPr>
          <p:cNvSpPr/>
          <p:nvPr/>
        </p:nvSpPr>
        <p:spPr>
          <a:xfrm>
            <a:off x="594836" y="3859331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23B9242C-D73A-40A9-B7F2-83D36A73BA8F}"/>
              </a:ext>
            </a:extLst>
          </p:cNvPr>
          <p:cNvGrpSpPr/>
          <p:nvPr/>
        </p:nvGrpSpPr>
        <p:grpSpPr>
          <a:xfrm>
            <a:off x="4487758" y="3774371"/>
            <a:ext cx="425670" cy="363288"/>
            <a:chOff x="6126185" y="3592734"/>
            <a:chExt cx="390620" cy="333375"/>
          </a:xfrm>
          <a:solidFill>
            <a:srgbClr val="F2EFEE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DB640EFB-277A-4D30-AFC9-D6E0DC587154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CC333562-7F08-4F78-8E25-E2D26729C800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46B09615-1481-4568-B76C-11AC9774B63D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1BFCC0B3-D6C8-47E4-B63C-82B9BE512514}"/>
              </a:ext>
            </a:extLst>
          </p:cNvPr>
          <p:cNvSpPr/>
          <p:nvPr/>
        </p:nvSpPr>
        <p:spPr>
          <a:xfrm>
            <a:off x="8260633" y="3846205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6B2DFF3-F46E-4857-A681-31B2774B2FEC}"/>
              </a:ext>
            </a:extLst>
          </p:cNvPr>
          <p:cNvSpPr/>
          <p:nvPr/>
        </p:nvSpPr>
        <p:spPr>
          <a:xfrm>
            <a:off x="8260632" y="4173340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F214C971-442E-4393-A269-116F9F3F65C7}"/>
              </a:ext>
            </a:extLst>
          </p:cNvPr>
          <p:cNvSpPr/>
          <p:nvPr/>
        </p:nvSpPr>
        <p:spPr>
          <a:xfrm>
            <a:off x="7035945" y="3804193"/>
            <a:ext cx="968916" cy="968912"/>
          </a:xfrm>
          <a:prstGeom prst="ellipse">
            <a:avLst/>
          </a:prstGeom>
          <a:solidFill>
            <a:srgbClr val="0043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754E80BF-E9AC-4F0F-9BC4-089B7A72DA6E}"/>
              </a:ext>
            </a:extLst>
          </p:cNvPr>
          <p:cNvGrpSpPr/>
          <p:nvPr/>
        </p:nvGrpSpPr>
        <p:grpSpPr>
          <a:xfrm>
            <a:off x="7307617" y="4075865"/>
            <a:ext cx="425566" cy="425566"/>
            <a:chOff x="746465" y="2902362"/>
            <a:chExt cx="390525" cy="390525"/>
          </a:xfrm>
          <a:solidFill>
            <a:srgbClr val="F2EFEE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1C6D08DC-B25C-4B0E-8CFB-50CE571F319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C75894B3-FEE8-4522-AEB1-85F6C59EDBD8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0A0AF51-B876-4369-9DD5-58DC5D5789D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184EC489-6834-498C-A449-A22A9340DC6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8AF6E52F-4FE8-459C-9043-CEBF6193A981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5" name="타원 74">
            <a:extLst>
              <a:ext uri="{FF2B5EF4-FFF2-40B4-BE49-F238E27FC236}">
                <a16:creationId xmlns:a16="http://schemas.microsoft.com/office/drawing/2014/main" id="{B43BC443-B5AF-4426-B72F-9CFF8948DEC5}"/>
              </a:ext>
            </a:extLst>
          </p:cNvPr>
          <p:cNvSpPr/>
          <p:nvPr/>
        </p:nvSpPr>
        <p:spPr>
          <a:xfrm>
            <a:off x="7035945" y="2227377"/>
            <a:ext cx="968916" cy="968912"/>
          </a:xfrm>
          <a:prstGeom prst="ellipse">
            <a:avLst/>
          </a:pr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3EECB116-FEAE-4949-BB89-051237DA1976}"/>
              </a:ext>
            </a:extLst>
          </p:cNvPr>
          <p:cNvSpPr/>
          <p:nvPr/>
        </p:nvSpPr>
        <p:spPr>
          <a:xfrm>
            <a:off x="8260633" y="2269389"/>
            <a:ext cx="33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latin typeface="+mj-lt"/>
              </a:rPr>
              <a:t>Lorem ipsum</a:t>
            </a:r>
            <a:endParaRPr lang="ko-KR" altLang="en-US" sz="2000" b="1" dirty="0">
              <a:latin typeface="+mj-lt"/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B76A1773-34DB-49EF-9E5D-108666DF946B}"/>
              </a:ext>
            </a:extLst>
          </p:cNvPr>
          <p:cNvSpPr/>
          <p:nvPr/>
        </p:nvSpPr>
        <p:spPr>
          <a:xfrm>
            <a:off x="8260632" y="2596524"/>
            <a:ext cx="3380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307EE538-06EF-43D0-A179-7281C48E50DF}"/>
              </a:ext>
            </a:extLst>
          </p:cNvPr>
          <p:cNvSpPr/>
          <p:nvPr/>
        </p:nvSpPr>
        <p:spPr>
          <a:xfrm>
            <a:off x="7280850" y="2472281"/>
            <a:ext cx="479107" cy="47910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B9D2F35-DDDF-4D56-A87A-DCA28A8376CA}"/>
              </a:ext>
            </a:extLst>
          </p:cNvPr>
          <p:cNvGrpSpPr/>
          <p:nvPr/>
        </p:nvGrpSpPr>
        <p:grpSpPr>
          <a:xfrm>
            <a:off x="4207781" y="898479"/>
            <a:ext cx="3791428" cy="5061043"/>
            <a:chOff x="4198693" y="1395767"/>
            <a:chExt cx="3791428" cy="5061043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70BCE144-C201-4EE9-9C95-A2FD29AB1ABD}"/>
                </a:ext>
              </a:extLst>
            </p:cNvPr>
            <p:cNvSpPr/>
            <p:nvPr/>
          </p:nvSpPr>
          <p:spPr>
            <a:xfrm>
              <a:off x="4198775" y="5525839"/>
              <a:ext cx="3791346" cy="930971"/>
            </a:xfrm>
            <a:custGeom>
              <a:avLst/>
              <a:gdLst>
                <a:gd name="connsiteX0" fmla="*/ 3789188 w 3791346"/>
                <a:gd name="connsiteY0" fmla="*/ 481744 h 930971"/>
                <a:gd name="connsiteX1" fmla="*/ 3789255 w 3791346"/>
                <a:gd name="connsiteY1" fmla="*/ 461977 h 930971"/>
                <a:gd name="connsiteX2" fmla="*/ 3789525 w 3791346"/>
                <a:gd name="connsiteY2" fmla="*/ 353904 h 930971"/>
                <a:gd name="connsiteX3" fmla="*/ 3728877 w 3791346"/>
                <a:gd name="connsiteY3" fmla="*/ 353836 h 930971"/>
                <a:gd name="connsiteX4" fmla="*/ 3715520 w 3791346"/>
                <a:gd name="connsiteY4" fmla="*/ 341693 h 930971"/>
                <a:gd name="connsiteX5" fmla="*/ 1897427 w 3791346"/>
                <a:gd name="connsiteY5" fmla="*/ 5060 h 930971"/>
                <a:gd name="connsiteX6" fmla="*/ 79335 w 3791346"/>
                <a:gd name="connsiteY6" fmla="*/ 341693 h 930971"/>
                <a:gd name="connsiteX7" fmla="*/ 69013 w 3791346"/>
                <a:gd name="connsiteY7" fmla="*/ 351070 h 930971"/>
                <a:gd name="connsiteX8" fmla="*/ 5060 w 3791346"/>
                <a:gd name="connsiteY8" fmla="*/ 351003 h 930971"/>
                <a:gd name="connsiteX9" fmla="*/ 5869 w 3791346"/>
                <a:gd name="connsiteY9" fmla="*/ 458739 h 930971"/>
                <a:gd name="connsiteX10" fmla="*/ 6072 w 3791346"/>
                <a:gd name="connsiteY10" fmla="*/ 487613 h 930971"/>
                <a:gd name="connsiteX11" fmla="*/ 6072 w 3791346"/>
                <a:gd name="connsiteY11" fmla="*/ 487680 h 930971"/>
                <a:gd name="connsiteX12" fmla="*/ 6072 w 3791346"/>
                <a:gd name="connsiteY12" fmla="*/ 487680 h 930971"/>
                <a:gd name="connsiteX13" fmla="*/ 1897427 w 3791346"/>
                <a:gd name="connsiteY13" fmla="*/ 932253 h 930971"/>
                <a:gd name="connsiteX14" fmla="*/ 3789255 w 3791346"/>
                <a:gd name="connsiteY14" fmla="*/ 482351 h 930971"/>
                <a:gd name="connsiteX15" fmla="*/ 3789322 w 3791346"/>
                <a:gd name="connsiteY15" fmla="*/ 482351 h 930971"/>
                <a:gd name="connsiteX16" fmla="*/ 3789322 w 3791346"/>
                <a:gd name="connsiteY16" fmla="*/ 481744 h 93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791346" h="930971">
                  <a:moveTo>
                    <a:pt x="3789188" y="481744"/>
                  </a:moveTo>
                  <a:cubicBezTo>
                    <a:pt x="3789727" y="475133"/>
                    <a:pt x="3789795" y="468589"/>
                    <a:pt x="3789255" y="461977"/>
                  </a:cubicBezTo>
                  <a:lnTo>
                    <a:pt x="3789525" y="353904"/>
                  </a:lnTo>
                  <a:lnTo>
                    <a:pt x="3728877" y="353836"/>
                  </a:lnTo>
                  <a:cubicBezTo>
                    <a:pt x="3724627" y="349789"/>
                    <a:pt x="3720174" y="345741"/>
                    <a:pt x="3715520" y="341693"/>
                  </a:cubicBezTo>
                  <a:cubicBezTo>
                    <a:pt x="3476638" y="136003"/>
                    <a:pt x="2685447" y="5060"/>
                    <a:pt x="1897427" y="5060"/>
                  </a:cubicBezTo>
                  <a:cubicBezTo>
                    <a:pt x="1109407" y="5060"/>
                    <a:pt x="318217" y="136003"/>
                    <a:pt x="79335" y="341693"/>
                  </a:cubicBezTo>
                  <a:cubicBezTo>
                    <a:pt x="75692" y="344797"/>
                    <a:pt x="72386" y="347967"/>
                    <a:pt x="69013" y="351070"/>
                  </a:cubicBezTo>
                  <a:lnTo>
                    <a:pt x="5060" y="351003"/>
                  </a:lnTo>
                  <a:lnTo>
                    <a:pt x="5869" y="458739"/>
                  </a:lnTo>
                  <a:cubicBezTo>
                    <a:pt x="4790" y="468386"/>
                    <a:pt x="4790" y="478033"/>
                    <a:pt x="6072" y="487613"/>
                  </a:cubicBezTo>
                  <a:lnTo>
                    <a:pt x="6072" y="487680"/>
                  </a:lnTo>
                  <a:lnTo>
                    <a:pt x="6072" y="487680"/>
                  </a:lnTo>
                  <a:cubicBezTo>
                    <a:pt x="36902" y="719209"/>
                    <a:pt x="754087" y="932253"/>
                    <a:pt x="1897427" y="932253"/>
                  </a:cubicBezTo>
                  <a:cubicBezTo>
                    <a:pt x="3049470" y="932253"/>
                    <a:pt x="3768747" y="715903"/>
                    <a:pt x="3789255" y="482351"/>
                  </a:cubicBezTo>
                  <a:lnTo>
                    <a:pt x="3789322" y="482351"/>
                  </a:lnTo>
                  <a:lnTo>
                    <a:pt x="3789322" y="481744"/>
                  </a:lnTo>
                  <a:close/>
                </a:path>
              </a:pathLst>
            </a:custGeom>
            <a:solidFill>
              <a:srgbClr val="DC6A1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4BDC4B4-7B4B-484F-AF46-D589D5BE6855}"/>
                </a:ext>
              </a:extLst>
            </p:cNvPr>
            <p:cNvSpPr/>
            <p:nvPr/>
          </p:nvSpPr>
          <p:spPr>
            <a:xfrm>
              <a:off x="4283601" y="5415134"/>
              <a:ext cx="3622692" cy="890494"/>
            </a:xfrm>
            <a:custGeom>
              <a:avLst/>
              <a:gdLst>
                <a:gd name="connsiteX0" fmla="*/ 1812534 w 3622691"/>
                <a:gd name="connsiteY0" fmla="*/ 5060 h 890494"/>
                <a:gd name="connsiteX1" fmla="*/ 76003 w 3622691"/>
                <a:gd name="connsiteY1" fmla="*/ 326582 h 890494"/>
                <a:gd name="connsiteX2" fmla="*/ 1812534 w 3622691"/>
                <a:gd name="connsiteY2" fmla="*/ 890697 h 890494"/>
                <a:gd name="connsiteX3" fmla="*/ 3549065 w 3622691"/>
                <a:gd name="connsiteY3" fmla="*/ 326582 h 890494"/>
                <a:gd name="connsiteX4" fmla="*/ 1812534 w 3622691"/>
                <a:gd name="connsiteY4" fmla="*/ 5060 h 89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22691" h="890494">
                  <a:moveTo>
                    <a:pt x="1812534" y="5060"/>
                  </a:moveTo>
                  <a:cubicBezTo>
                    <a:pt x="1059864" y="5060"/>
                    <a:pt x="304158" y="130134"/>
                    <a:pt x="76003" y="326582"/>
                  </a:cubicBezTo>
                  <a:cubicBezTo>
                    <a:pt x="-233444" y="593123"/>
                    <a:pt x="491971" y="890697"/>
                    <a:pt x="1812534" y="890697"/>
                  </a:cubicBezTo>
                  <a:cubicBezTo>
                    <a:pt x="3133096" y="890697"/>
                    <a:pt x="3858579" y="593056"/>
                    <a:pt x="3549065" y="326582"/>
                  </a:cubicBezTo>
                  <a:cubicBezTo>
                    <a:pt x="3320909" y="130134"/>
                    <a:pt x="2565204" y="5060"/>
                    <a:pt x="1812534" y="506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4EBF3D1-B553-41DD-810E-91481602A9E6}"/>
                </a:ext>
              </a:extLst>
            </p:cNvPr>
            <p:cNvSpPr/>
            <p:nvPr/>
          </p:nvSpPr>
          <p:spPr>
            <a:xfrm>
              <a:off x="4198693" y="5401642"/>
              <a:ext cx="3791346" cy="930971"/>
            </a:xfrm>
            <a:custGeom>
              <a:avLst/>
              <a:gdLst>
                <a:gd name="connsiteX0" fmla="*/ 1897442 w 3791346"/>
                <a:gd name="connsiteY0" fmla="*/ 5060 h 930971"/>
                <a:gd name="connsiteX1" fmla="*/ 79350 w 3791346"/>
                <a:gd name="connsiteY1" fmla="*/ 341694 h 930971"/>
                <a:gd name="connsiteX2" fmla="*/ 1897442 w 3791346"/>
                <a:gd name="connsiteY2" fmla="*/ 932321 h 930971"/>
                <a:gd name="connsiteX3" fmla="*/ 3715534 w 3791346"/>
                <a:gd name="connsiteY3" fmla="*/ 341694 h 930971"/>
                <a:gd name="connsiteX4" fmla="*/ 1897442 w 3791346"/>
                <a:gd name="connsiteY4" fmla="*/ 5060 h 930971"/>
                <a:gd name="connsiteX5" fmla="*/ 1897442 w 3791346"/>
                <a:gd name="connsiteY5" fmla="*/ 710237 h 930971"/>
                <a:gd name="connsiteX6" fmla="*/ 468941 w 3791346"/>
                <a:gd name="connsiteY6" fmla="*/ 305736 h 930971"/>
                <a:gd name="connsiteX7" fmla="*/ 1897442 w 3791346"/>
                <a:gd name="connsiteY7" fmla="*/ 44525 h 930971"/>
                <a:gd name="connsiteX8" fmla="*/ 3325943 w 3791346"/>
                <a:gd name="connsiteY8" fmla="*/ 305736 h 930971"/>
                <a:gd name="connsiteX9" fmla="*/ 1897442 w 3791346"/>
                <a:gd name="connsiteY9" fmla="*/ 710237 h 930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91346" h="930971">
                  <a:moveTo>
                    <a:pt x="1897442" y="5060"/>
                  </a:moveTo>
                  <a:cubicBezTo>
                    <a:pt x="1109422" y="5060"/>
                    <a:pt x="318231" y="136003"/>
                    <a:pt x="79350" y="341694"/>
                  </a:cubicBezTo>
                  <a:cubicBezTo>
                    <a:pt x="-244669" y="620715"/>
                    <a:pt x="514815" y="932321"/>
                    <a:pt x="1897442" y="932321"/>
                  </a:cubicBezTo>
                  <a:cubicBezTo>
                    <a:pt x="3280069" y="932321"/>
                    <a:pt x="4039620" y="620715"/>
                    <a:pt x="3715534" y="341694"/>
                  </a:cubicBezTo>
                  <a:cubicBezTo>
                    <a:pt x="3476652" y="135935"/>
                    <a:pt x="2685462" y="5060"/>
                    <a:pt x="1897442" y="5060"/>
                  </a:cubicBezTo>
                  <a:close/>
                  <a:moveTo>
                    <a:pt x="1897442" y="710237"/>
                  </a:moveTo>
                  <a:cubicBezTo>
                    <a:pt x="892263" y="710237"/>
                    <a:pt x="276270" y="504681"/>
                    <a:pt x="468941" y="305736"/>
                  </a:cubicBezTo>
                  <a:cubicBezTo>
                    <a:pt x="620730" y="149091"/>
                    <a:pt x="1248326" y="44525"/>
                    <a:pt x="1897442" y="44525"/>
                  </a:cubicBezTo>
                  <a:cubicBezTo>
                    <a:pt x="2546558" y="44525"/>
                    <a:pt x="3174222" y="149023"/>
                    <a:pt x="3325943" y="305736"/>
                  </a:cubicBezTo>
                  <a:cubicBezTo>
                    <a:pt x="3518614" y="504681"/>
                    <a:pt x="2902553" y="710237"/>
                    <a:pt x="1897442" y="710237"/>
                  </a:cubicBezTo>
                  <a:close/>
                </a:path>
              </a:pathLst>
            </a:custGeom>
            <a:solidFill>
              <a:srgbClr val="FFB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A215712F-7906-4B37-9BE8-4D9E61A604BA}"/>
                </a:ext>
              </a:extLst>
            </p:cNvPr>
            <p:cNvSpPr/>
            <p:nvPr/>
          </p:nvSpPr>
          <p:spPr>
            <a:xfrm>
              <a:off x="5009337" y="5485227"/>
              <a:ext cx="2172266" cy="492470"/>
            </a:xfrm>
            <a:custGeom>
              <a:avLst/>
              <a:gdLst>
                <a:gd name="connsiteX0" fmla="*/ 1086798 w 2172265"/>
                <a:gd name="connsiteY0" fmla="*/ 5060 h 492470"/>
                <a:gd name="connsiteX1" fmla="*/ 19487 w 2172265"/>
                <a:gd name="connsiteY1" fmla="*/ 209333 h 492470"/>
                <a:gd name="connsiteX2" fmla="*/ 1086798 w 2172265"/>
                <a:gd name="connsiteY2" fmla="*/ 491930 h 492470"/>
                <a:gd name="connsiteX3" fmla="*/ 2154109 w 2172265"/>
                <a:gd name="connsiteY3" fmla="*/ 209333 h 492470"/>
                <a:gd name="connsiteX4" fmla="*/ 1086798 w 2172265"/>
                <a:gd name="connsiteY4" fmla="*/ 5060 h 492470"/>
                <a:gd name="connsiteX5" fmla="*/ 1086798 w 2172265"/>
                <a:gd name="connsiteY5" fmla="*/ 397349 h 492470"/>
                <a:gd name="connsiteX6" fmla="*/ 276516 w 2172265"/>
                <a:gd name="connsiteY6" fmla="*/ 197123 h 492470"/>
                <a:gd name="connsiteX7" fmla="*/ 1086798 w 2172265"/>
                <a:gd name="connsiteY7" fmla="*/ 33596 h 492470"/>
                <a:gd name="connsiteX8" fmla="*/ 1897012 w 2172265"/>
                <a:gd name="connsiteY8" fmla="*/ 197123 h 492470"/>
                <a:gd name="connsiteX9" fmla="*/ 1086798 w 2172265"/>
                <a:gd name="connsiteY9" fmla="*/ 397349 h 492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72265" h="492470">
                  <a:moveTo>
                    <a:pt x="1086798" y="5060"/>
                  </a:moveTo>
                  <a:cubicBezTo>
                    <a:pt x="579081" y="5060"/>
                    <a:pt x="106512" y="89050"/>
                    <a:pt x="19487" y="209333"/>
                  </a:cubicBezTo>
                  <a:cubicBezTo>
                    <a:pt x="-84539" y="353095"/>
                    <a:pt x="384522" y="491930"/>
                    <a:pt x="1086798" y="491930"/>
                  </a:cubicBezTo>
                  <a:cubicBezTo>
                    <a:pt x="1789074" y="491930"/>
                    <a:pt x="2258135" y="353027"/>
                    <a:pt x="2154109" y="209333"/>
                  </a:cubicBezTo>
                  <a:cubicBezTo>
                    <a:pt x="2067083" y="89117"/>
                    <a:pt x="1594514" y="5060"/>
                    <a:pt x="1086798" y="5060"/>
                  </a:cubicBezTo>
                  <a:close/>
                  <a:moveTo>
                    <a:pt x="1086798" y="397349"/>
                  </a:moveTo>
                  <a:cubicBezTo>
                    <a:pt x="589200" y="397349"/>
                    <a:pt x="228753" y="302431"/>
                    <a:pt x="276516" y="197123"/>
                  </a:cubicBezTo>
                  <a:cubicBezTo>
                    <a:pt x="319286" y="102947"/>
                    <a:pt x="680409" y="33596"/>
                    <a:pt x="1086798" y="33596"/>
                  </a:cubicBezTo>
                  <a:cubicBezTo>
                    <a:pt x="1493187" y="33596"/>
                    <a:pt x="1854242" y="102947"/>
                    <a:pt x="1897012" y="197123"/>
                  </a:cubicBezTo>
                  <a:cubicBezTo>
                    <a:pt x="1944775" y="302431"/>
                    <a:pt x="1584395" y="397349"/>
                    <a:pt x="1086798" y="397349"/>
                  </a:cubicBezTo>
                  <a:close/>
                </a:path>
              </a:pathLst>
            </a:custGeom>
            <a:solidFill>
              <a:srgbClr val="FFB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450F63A-3EAC-43C7-9AE8-B93269B0542A}"/>
                </a:ext>
              </a:extLst>
            </p:cNvPr>
            <p:cNvSpPr/>
            <p:nvPr/>
          </p:nvSpPr>
          <p:spPr>
            <a:xfrm>
              <a:off x="5617674" y="5552014"/>
              <a:ext cx="951210" cy="215877"/>
            </a:xfrm>
            <a:custGeom>
              <a:avLst/>
              <a:gdLst>
                <a:gd name="connsiteX0" fmla="*/ 951030 w 951209"/>
                <a:gd name="connsiteY0" fmla="*/ 104768 h 215877"/>
                <a:gd name="connsiteX1" fmla="*/ 478394 w 951209"/>
                <a:gd name="connsiteY1" fmla="*/ 215742 h 215877"/>
                <a:gd name="connsiteX2" fmla="*/ 5757 w 951209"/>
                <a:gd name="connsiteY2" fmla="*/ 104768 h 215877"/>
                <a:gd name="connsiteX3" fmla="*/ 478394 w 951209"/>
                <a:gd name="connsiteY3" fmla="*/ 5060 h 215877"/>
                <a:gd name="connsiteX4" fmla="*/ 951030 w 951209"/>
                <a:gd name="connsiteY4" fmla="*/ 104768 h 215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1209" h="215877">
                  <a:moveTo>
                    <a:pt x="951030" y="104768"/>
                  </a:moveTo>
                  <a:cubicBezTo>
                    <a:pt x="965400" y="164539"/>
                    <a:pt x="754110" y="215742"/>
                    <a:pt x="478394" y="215742"/>
                  </a:cubicBezTo>
                  <a:cubicBezTo>
                    <a:pt x="202678" y="215742"/>
                    <a:pt x="-8680" y="164539"/>
                    <a:pt x="5757" y="104768"/>
                  </a:cubicBezTo>
                  <a:cubicBezTo>
                    <a:pt x="19317" y="48437"/>
                    <a:pt x="230674" y="5060"/>
                    <a:pt x="478394" y="5060"/>
                  </a:cubicBezTo>
                  <a:cubicBezTo>
                    <a:pt x="726181" y="5060"/>
                    <a:pt x="937471" y="48437"/>
                    <a:pt x="951030" y="104768"/>
                  </a:cubicBezTo>
                  <a:close/>
                </a:path>
              </a:pathLst>
            </a:custGeom>
            <a:solidFill>
              <a:srgbClr val="FFBC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DC2ADBA-6715-4DB6-8E7B-6B9E4FD63FF5}"/>
                </a:ext>
              </a:extLst>
            </p:cNvPr>
            <p:cNvSpPr/>
            <p:nvPr/>
          </p:nvSpPr>
          <p:spPr>
            <a:xfrm>
              <a:off x="6073324" y="5427412"/>
              <a:ext cx="775809" cy="242862"/>
            </a:xfrm>
            <a:custGeom>
              <a:avLst/>
              <a:gdLst>
                <a:gd name="connsiteX0" fmla="*/ 35696 w 775809"/>
                <a:gd name="connsiteY0" fmla="*/ 238679 h 242862"/>
                <a:gd name="connsiteX1" fmla="*/ 777369 w 775809"/>
                <a:gd name="connsiteY1" fmla="*/ 19429 h 242862"/>
                <a:gd name="connsiteX2" fmla="*/ 629224 w 775809"/>
                <a:gd name="connsiteY2" fmla="*/ 5060 h 242862"/>
                <a:gd name="connsiteX3" fmla="*/ 17616 w 775809"/>
                <a:gd name="connsiteY3" fmla="*/ 224175 h 242862"/>
                <a:gd name="connsiteX4" fmla="*/ 11409 w 775809"/>
                <a:gd name="connsiteY4" fmla="*/ 235037 h 242862"/>
                <a:gd name="connsiteX5" fmla="*/ 35696 w 775809"/>
                <a:gd name="connsiteY5" fmla="*/ 238679 h 24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5809" h="242862">
                  <a:moveTo>
                    <a:pt x="35696" y="238679"/>
                  </a:moveTo>
                  <a:lnTo>
                    <a:pt x="777369" y="19429"/>
                  </a:lnTo>
                  <a:cubicBezTo>
                    <a:pt x="728730" y="14100"/>
                    <a:pt x="679280" y="9310"/>
                    <a:pt x="629224" y="5060"/>
                  </a:cubicBezTo>
                  <a:lnTo>
                    <a:pt x="17616" y="224175"/>
                  </a:lnTo>
                  <a:cubicBezTo>
                    <a:pt x="13771" y="225524"/>
                    <a:pt x="-4377" y="232001"/>
                    <a:pt x="11409" y="235037"/>
                  </a:cubicBezTo>
                  <a:cubicBezTo>
                    <a:pt x="11409" y="234969"/>
                    <a:pt x="31850" y="239961"/>
                    <a:pt x="35696" y="238679"/>
                  </a:cubicBezTo>
                  <a:close/>
                </a:path>
              </a:pathLst>
            </a:custGeom>
            <a:solidFill>
              <a:srgbClr val="939598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3BEFB09C-B0AB-4657-868B-2088FE039175}"/>
                </a:ext>
              </a:extLst>
            </p:cNvPr>
            <p:cNvSpPr/>
            <p:nvPr/>
          </p:nvSpPr>
          <p:spPr>
            <a:xfrm>
              <a:off x="6107738" y="1404942"/>
              <a:ext cx="242862" cy="816286"/>
            </a:xfrm>
            <a:custGeom>
              <a:avLst/>
              <a:gdLst>
                <a:gd name="connsiteX0" fmla="*/ 5060 w 242862"/>
                <a:gd name="connsiteY0" fmla="*/ 82775 h 816286"/>
                <a:gd name="connsiteX1" fmla="*/ 240636 w 242862"/>
                <a:gd name="connsiteY1" fmla="*/ 5060 h 816286"/>
                <a:gd name="connsiteX2" fmla="*/ 240636 w 242862"/>
                <a:gd name="connsiteY2" fmla="*/ 497328 h 816286"/>
                <a:gd name="connsiteX3" fmla="*/ 5060 w 242862"/>
                <a:gd name="connsiteY3" fmla="*/ 813386 h 816286"/>
                <a:gd name="connsiteX4" fmla="*/ 5060 w 242862"/>
                <a:gd name="connsiteY4" fmla="*/ 82775 h 81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62" h="816286">
                  <a:moveTo>
                    <a:pt x="5060" y="82775"/>
                  </a:moveTo>
                  <a:lnTo>
                    <a:pt x="240636" y="5060"/>
                  </a:lnTo>
                  <a:lnTo>
                    <a:pt x="240636" y="497328"/>
                  </a:lnTo>
                  <a:cubicBezTo>
                    <a:pt x="240636" y="497328"/>
                    <a:pt x="234092" y="709764"/>
                    <a:pt x="5060" y="813386"/>
                  </a:cubicBezTo>
                  <a:lnTo>
                    <a:pt x="5060" y="82775"/>
                  </a:lnTo>
                  <a:close/>
                </a:path>
              </a:pathLst>
            </a:custGeom>
            <a:solidFill>
              <a:srgbClr val="F048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4F6A259E-CC1B-4559-93F1-57A50E18A470}"/>
                </a:ext>
              </a:extLst>
            </p:cNvPr>
            <p:cNvSpPr/>
            <p:nvPr/>
          </p:nvSpPr>
          <p:spPr>
            <a:xfrm>
              <a:off x="5833237" y="1404942"/>
              <a:ext cx="242862" cy="816286"/>
            </a:xfrm>
            <a:custGeom>
              <a:avLst/>
              <a:gdLst>
                <a:gd name="connsiteX0" fmla="*/ 240703 w 242862"/>
                <a:gd name="connsiteY0" fmla="*/ 82775 h 816286"/>
                <a:gd name="connsiteX1" fmla="*/ 5060 w 242862"/>
                <a:gd name="connsiteY1" fmla="*/ 5060 h 816286"/>
                <a:gd name="connsiteX2" fmla="*/ 5060 w 242862"/>
                <a:gd name="connsiteY2" fmla="*/ 497328 h 816286"/>
                <a:gd name="connsiteX3" fmla="*/ 240636 w 242862"/>
                <a:gd name="connsiteY3" fmla="*/ 813386 h 816286"/>
                <a:gd name="connsiteX4" fmla="*/ 240636 w 242862"/>
                <a:gd name="connsiteY4" fmla="*/ 82775 h 816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862" h="816286">
                  <a:moveTo>
                    <a:pt x="240703" y="82775"/>
                  </a:moveTo>
                  <a:lnTo>
                    <a:pt x="5060" y="5060"/>
                  </a:lnTo>
                  <a:lnTo>
                    <a:pt x="5060" y="497328"/>
                  </a:lnTo>
                  <a:cubicBezTo>
                    <a:pt x="5060" y="497328"/>
                    <a:pt x="11603" y="709764"/>
                    <a:pt x="240636" y="813386"/>
                  </a:cubicBezTo>
                  <a:lnTo>
                    <a:pt x="240636" y="82775"/>
                  </a:lnTo>
                  <a:close/>
                </a:path>
              </a:pathLst>
            </a:custGeom>
            <a:solidFill>
              <a:srgbClr val="F0480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BCF140E-C0C2-4B1C-9751-D184579FF399}"/>
                </a:ext>
              </a:extLst>
            </p:cNvPr>
            <p:cNvSpPr/>
            <p:nvPr/>
          </p:nvSpPr>
          <p:spPr>
            <a:xfrm>
              <a:off x="6067464" y="1395767"/>
              <a:ext cx="47223" cy="4277071"/>
            </a:xfrm>
            <a:custGeom>
              <a:avLst/>
              <a:gdLst>
                <a:gd name="connsiteX0" fmla="*/ 47898 w 47223"/>
                <a:gd name="connsiteY0" fmla="*/ 4254269 h 4277070"/>
                <a:gd name="connsiteX1" fmla="*/ 28604 w 47223"/>
                <a:gd name="connsiteY1" fmla="*/ 4273563 h 4277070"/>
                <a:gd name="connsiteX2" fmla="*/ 24354 w 47223"/>
                <a:gd name="connsiteY2" fmla="*/ 4273563 h 4277070"/>
                <a:gd name="connsiteX3" fmla="*/ 5060 w 47223"/>
                <a:gd name="connsiteY3" fmla="*/ 4254269 h 4277070"/>
                <a:gd name="connsiteX4" fmla="*/ 5060 w 47223"/>
                <a:gd name="connsiteY4" fmla="*/ 24354 h 4277070"/>
                <a:gd name="connsiteX5" fmla="*/ 24354 w 47223"/>
                <a:gd name="connsiteY5" fmla="*/ 5060 h 4277070"/>
                <a:gd name="connsiteX6" fmla="*/ 28604 w 47223"/>
                <a:gd name="connsiteY6" fmla="*/ 5060 h 4277070"/>
                <a:gd name="connsiteX7" fmla="*/ 47898 w 47223"/>
                <a:gd name="connsiteY7" fmla="*/ 24354 h 4277070"/>
                <a:gd name="connsiteX8" fmla="*/ 47898 w 47223"/>
                <a:gd name="connsiteY8" fmla="*/ 4254269 h 4277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23" h="4277070">
                  <a:moveTo>
                    <a:pt x="47898" y="4254269"/>
                  </a:moveTo>
                  <a:cubicBezTo>
                    <a:pt x="47898" y="4264860"/>
                    <a:pt x="39195" y="4273563"/>
                    <a:pt x="28604" y="4273563"/>
                  </a:cubicBezTo>
                  <a:lnTo>
                    <a:pt x="24354" y="4273563"/>
                  </a:lnTo>
                  <a:cubicBezTo>
                    <a:pt x="13762" y="4273563"/>
                    <a:pt x="5060" y="4264860"/>
                    <a:pt x="5060" y="4254269"/>
                  </a:cubicBezTo>
                  <a:lnTo>
                    <a:pt x="5060" y="24354"/>
                  </a:lnTo>
                  <a:cubicBezTo>
                    <a:pt x="5060" y="13762"/>
                    <a:pt x="13762" y="5060"/>
                    <a:pt x="24354" y="5060"/>
                  </a:cubicBezTo>
                  <a:lnTo>
                    <a:pt x="28604" y="5060"/>
                  </a:lnTo>
                  <a:cubicBezTo>
                    <a:pt x="39195" y="5060"/>
                    <a:pt x="47898" y="13762"/>
                    <a:pt x="47898" y="24354"/>
                  </a:cubicBezTo>
                  <a:lnTo>
                    <a:pt x="47898" y="4254269"/>
                  </a:lnTo>
                  <a:close/>
                </a:path>
              </a:pathLst>
            </a:custGeom>
            <a:solidFill>
              <a:srgbClr val="3ED6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6687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813751A4-A252-4871-A757-E457A69A6C37}"/>
              </a:ext>
            </a:extLst>
          </p:cNvPr>
          <p:cNvSpPr/>
          <p:nvPr/>
        </p:nvSpPr>
        <p:spPr>
          <a:xfrm flipH="1">
            <a:off x="2425967" y="2184400"/>
            <a:ext cx="1094135" cy="2883055"/>
          </a:xfrm>
          <a:custGeom>
            <a:avLst/>
            <a:gdLst>
              <a:gd name="connsiteX0" fmla="*/ 7144 w 1114425"/>
              <a:gd name="connsiteY0" fmla="*/ 1081659 h 1085850"/>
              <a:gd name="connsiteX1" fmla="*/ 1114901 w 1114425"/>
              <a:gd name="connsiteY1" fmla="*/ 1081659 h 1085850"/>
              <a:gd name="connsiteX2" fmla="*/ 675894 w 1114425"/>
              <a:gd name="connsiteY2" fmla="*/ 544354 h 1085850"/>
              <a:gd name="connsiteX3" fmla="*/ 1114901 w 1114425"/>
              <a:gd name="connsiteY3" fmla="*/ 7144 h 1085850"/>
              <a:gd name="connsiteX4" fmla="*/ 7144 w 1114425"/>
              <a:gd name="connsiteY4" fmla="*/ 7144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5" h="1085850">
                <a:moveTo>
                  <a:pt x="7144" y="1081659"/>
                </a:moveTo>
                <a:lnTo>
                  <a:pt x="1114901" y="1081659"/>
                </a:lnTo>
                <a:lnTo>
                  <a:pt x="675894" y="544354"/>
                </a:lnTo>
                <a:lnTo>
                  <a:pt x="1114901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DF9CFDA1-58AC-482C-A8F0-4F8AF7C541A3}"/>
              </a:ext>
            </a:extLst>
          </p:cNvPr>
          <p:cNvSpPr/>
          <p:nvPr/>
        </p:nvSpPr>
        <p:spPr>
          <a:xfrm flipH="1">
            <a:off x="2959009" y="1790545"/>
            <a:ext cx="555296" cy="3272702"/>
          </a:xfrm>
          <a:custGeom>
            <a:avLst/>
            <a:gdLst>
              <a:gd name="connsiteX0" fmla="*/ 544154 w 555296"/>
              <a:gd name="connsiteY0" fmla="*/ 0 h 3272702"/>
              <a:gd name="connsiteX1" fmla="*/ 554954 w 555296"/>
              <a:gd name="connsiteY1" fmla="*/ 10800 h 3272702"/>
              <a:gd name="connsiteX2" fmla="*/ 554954 w 555296"/>
              <a:gd name="connsiteY2" fmla="*/ 2216997 h 3272702"/>
              <a:gd name="connsiteX3" fmla="*/ 555296 w 555296"/>
              <a:gd name="connsiteY3" fmla="*/ 2217841 h 3272702"/>
              <a:gd name="connsiteX4" fmla="*/ 555296 w 555296"/>
              <a:gd name="connsiteY4" fmla="*/ 3095114 h 3272702"/>
              <a:gd name="connsiteX5" fmla="*/ 543794 w 555296"/>
              <a:gd name="connsiteY5" fmla="*/ 3106617 h 3272702"/>
              <a:gd name="connsiteX6" fmla="*/ 532946 w 555296"/>
              <a:gd name="connsiteY6" fmla="*/ 3098574 h 3272702"/>
              <a:gd name="connsiteX7" fmla="*/ 0 w 555296"/>
              <a:gd name="connsiteY7" fmla="*/ 3272702 h 3272702"/>
              <a:gd name="connsiteX8" fmla="*/ 0 w 555296"/>
              <a:gd name="connsiteY8" fmla="*/ 3095114 h 3272702"/>
              <a:gd name="connsiteX9" fmla="*/ 532292 w 555296"/>
              <a:gd name="connsiteY9" fmla="*/ 3095114 h 3272702"/>
              <a:gd name="connsiteX10" fmla="*/ 532292 w 555296"/>
              <a:gd name="connsiteY10" fmla="*/ 2217747 h 3272702"/>
              <a:gd name="connsiteX11" fmla="*/ 533354 w 555296"/>
              <a:gd name="connsiteY11" fmla="*/ 2215180 h 3272702"/>
              <a:gd name="connsiteX12" fmla="*/ 533354 w 555296"/>
              <a:gd name="connsiteY12" fmla="*/ 10800 h 3272702"/>
              <a:gd name="connsiteX13" fmla="*/ 544154 w 555296"/>
              <a:gd name="connsiteY13" fmla="*/ 0 h 327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5296" h="3272702">
                <a:moveTo>
                  <a:pt x="544154" y="0"/>
                </a:moveTo>
                <a:cubicBezTo>
                  <a:pt x="550119" y="0"/>
                  <a:pt x="554954" y="4835"/>
                  <a:pt x="554954" y="10800"/>
                </a:cubicBezTo>
                <a:lnTo>
                  <a:pt x="554954" y="2216997"/>
                </a:lnTo>
                <a:lnTo>
                  <a:pt x="555296" y="2217841"/>
                </a:lnTo>
                <a:lnTo>
                  <a:pt x="555296" y="3095114"/>
                </a:lnTo>
                <a:cubicBezTo>
                  <a:pt x="555296" y="3101474"/>
                  <a:pt x="550153" y="3106617"/>
                  <a:pt x="543794" y="3106617"/>
                </a:cubicBezTo>
                <a:cubicBezTo>
                  <a:pt x="538651" y="3106617"/>
                  <a:pt x="534442" y="3103157"/>
                  <a:pt x="532946" y="3098574"/>
                </a:cubicBezTo>
                <a:lnTo>
                  <a:pt x="0" y="3272702"/>
                </a:lnTo>
                <a:lnTo>
                  <a:pt x="0" y="3095114"/>
                </a:lnTo>
                <a:lnTo>
                  <a:pt x="532292" y="3095114"/>
                </a:lnTo>
                <a:lnTo>
                  <a:pt x="532292" y="2217747"/>
                </a:lnTo>
                <a:lnTo>
                  <a:pt x="533354" y="2215180"/>
                </a:lnTo>
                <a:lnTo>
                  <a:pt x="533354" y="10800"/>
                </a:lnTo>
                <a:cubicBezTo>
                  <a:pt x="533354" y="4835"/>
                  <a:pt x="538189" y="0"/>
                  <a:pt x="5441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64060487-5463-4AF8-8E94-0DD2F3B52EC8}"/>
              </a:ext>
            </a:extLst>
          </p:cNvPr>
          <p:cNvSpPr/>
          <p:nvPr/>
        </p:nvSpPr>
        <p:spPr>
          <a:xfrm>
            <a:off x="8671897" y="2184400"/>
            <a:ext cx="1094135" cy="2883055"/>
          </a:xfrm>
          <a:custGeom>
            <a:avLst/>
            <a:gdLst>
              <a:gd name="connsiteX0" fmla="*/ 7144 w 1114425"/>
              <a:gd name="connsiteY0" fmla="*/ 1081659 h 1085850"/>
              <a:gd name="connsiteX1" fmla="*/ 1114901 w 1114425"/>
              <a:gd name="connsiteY1" fmla="*/ 1081659 h 1085850"/>
              <a:gd name="connsiteX2" fmla="*/ 675894 w 1114425"/>
              <a:gd name="connsiteY2" fmla="*/ 544354 h 1085850"/>
              <a:gd name="connsiteX3" fmla="*/ 1114901 w 1114425"/>
              <a:gd name="connsiteY3" fmla="*/ 7144 h 1085850"/>
              <a:gd name="connsiteX4" fmla="*/ 7144 w 1114425"/>
              <a:gd name="connsiteY4" fmla="*/ 7144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5" h="1085850">
                <a:moveTo>
                  <a:pt x="7144" y="1081659"/>
                </a:moveTo>
                <a:lnTo>
                  <a:pt x="1114901" y="1081659"/>
                </a:lnTo>
                <a:lnTo>
                  <a:pt x="675894" y="544354"/>
                </a:lnTo>
                <a:lnTo>
                  <a:pt x="1114901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B36E502A-390D-4141-9FEB-A6A1D632AC81}"/>
              </a:ext>
            </a:extLst>
          </p:cNvPr>
          <p:cNvSpPr/>
          <p:nvPr/>
        </p:nvSpPr>
        <p:spPr>
          <a:xfrm>
            <a:off x="8678911" y="1790545"/>
            <a:ext cx="555296" cy="3272702"/>
          </a:xfrm>
          <a:custGeom>
            <a:avLst/>
            <a:gdLst>
              <a:gd name="connsiteX0" fmla="*/ 544154 w 555296"/>
              <a:gd name="connsiteY0" fmla="*/ 0 h 3272702"/>
              <a:gd name="connsiteX1" fmla="*/ 554954 w 555296"/>
              <a:gd name="connsiteY1" fmla="*/ 10800 h 3272702"/>
              <a:gd name="connsiteX2" fmla="*/ 554954 w 555296"/>
              <a:gd name="connsiteY2" fmla="*/ 2216997 h 3272702"/>
              <a:gd name="connsiteX3" fmla="*/ 555296 w 555296"/>
              <a:gd name="connsiteY3" fmla="*/ 2217841 h 3272702"/>
              <a:gd name="connsiteX4" fmla="*/ 555296 w 555296"/>
              <a:gd name="connsiteY4" fmla="*/ 3095114 h 3272702"/>
              <a:gd name="connsiteX5" fmla="*/ 543794 w 555296"/>
              <a:gd name="connsiteY5" fmla="*/ 3106617 h 3272702"/>
              <a:gd name="connsiteX6" fmla="*/ 532946 w 555296"/>
              <a:gd name="connsiteY6" fmla="*/ 3098574 h 3272702"/>
              <a:gd name="connsiteX7" fmla="*/ 0 w 555296"/>
              <a:gd name="connsiteY7" fmla="*/ 3272702 h 3272702"/>
              <a:gd name="connsiteX8" fmla="*/ 0 w 555296"/>
              <a:gd name="connsiteY8" fmla="*/ 3095114 h 3272702"/>
              <a:gd name="connsiteX9" fmla="*/ 532292 w 555296"/>
              <a:gd name="connsiteY9" fmla="*/ 3095114 h 3272702"/>
              <a:gd name="connsiteX10" fmla="*/ 532292 w 555296"/>
              <a:gd name="connsiteY10" fmla="*/ 2217747 h 3272702"/>
              <a:gd name="connsiteX11" fmla="*/ 533354 w 555296"/>
              <a:gd name="connsiteY11" fmla="*/ 2215180 h 3272702"/>
              <a:gd name="connsiteX12" fmla="*/ 533354 w 555296"/>
              <a:gd name="connsiteY12" fmla="*/ 10800 h 3272702"/>
              <a:gd name="connsiteX13" fmla="*/ 544154 w 555296"/>
              <a:gd name="connsiteY13" fmla="*/ 0 h 327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5296" h="3272702">
                <a:moveTo>
                  <a:pt x="544154" y="0"/>
                </a:moveTo>
                <a:cubicBezTo>
                  <a:pt x="550119" y="0"/>
                  <a:pt x="554954" y="4835"/>
                  <a:pt x="554954" y="10800"/>
                </a:cubicBezTo>
                <a:lnTo>
                  <a:pt x="554954" y="2216997"/>
                </a:lnTo>
                <a:lnTo>
                  <a:pt x="555296" y="2217841"/>
                </a:lnTo>
                <a:lnTo>
                  <a:pt x="555296" y="3095114"/>
                </a:lnTo>
                <a:cubicBezTo>
                  <a:pt x="555296" y="3101474"/>
                  <a:pt x="550153" y="3106617"/>
                  <a:pt x="543794" y="3106617"/>
                </a:cubicBezTo>
                <a:cubicBezTo>
                  <a:pt x="538651" y="3106617"/>
                  <a:pt x="534442" y="3103157"/>
                  <a:pt x="532946" y="3098574"/>
                </a:cubicBezTo>
                <a:lnTo>
                  <a:pt x="0" y="3272702"/>
                </a:lnTo>
                <a:lnTo>
                  <a:pt x="0" y="3095114"/>
                </a:lnTo>
                <a:lnTo>
                  <a:pt x="532292" y="3095114"/>
                </a:lnTo>
                <a:lnTo>
                  <a:pt x="532292" y="2217747"/>
                </a:lnTo>
                <a:lnTo>
                  <a:pt x="533354" y="2215180"/>
                </a:lnTo>
                <a:lnTo>
                  <a:pt x="533354" y="10800"/>
                </a:lnTo>
                <a:cubicBezTo>
                  <a:pt x="533354" y="4835"/>
                  <a:pt x="538189" y="0"/>
                  <a:pt x="5441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C5E3D7-8D86-4C39-B6CE-6D551DA531B3}"/>
              </a:ext>
            </a:extLst>
          </p:cNvPr>
          <p:cNvSpPr/>
          <p:nvPr/>
        </p:nvSpPr>
        <p:spPr>
          <a:xfrm>
            <a:off x="2969763" y="1790545"/>
            <a:ext cx="6256214" cy="3101193"/>
          </a:xfrm>
          <a:prstGeom prst="rect">
            <a:avLst/>
          </a:prstGeom>
          <a:solidFill>
            <a:srgbClr val="FFB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063473" y="3435386"/>
            <a:ext cx="4065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092704" y="4139223"/>
            <a:ext cx="4006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46250"/>
            <a:ext cx="1027384" cy="1170074"/>
            <a:chOff x="6830083" y="5571172"/>
            <a:chExt cx="342900" cy="390525"/>
          </a:xfrm>
          <a:solidFill>
            <a:srgbClr val="F0480F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54691" y="1018185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2EFE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38427" y="26759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28989" y="483855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73238" y="229698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1552202" y="378816"/>
            <a:ext cx="9290796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tx1"/>
                </a:solidFill>
                <a:latin typeface="+mj-lt"/>
                <a:cs typeface="+mn-cs"/>
              </a:rPr>
              <a:t>World map slide</a:t>
            </a:r>
            <a:endParaRPr lang="ko-KR" altLang="en-US" sz="2400" b="0" dirty="0">
              <a:solidFill>
                <a:schemeClr val="tx1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9F34D770-A592-4E21-A6B9-201406CC3989}"/>
              </a:ext>
            </a:extLst>
          </p:cNvPr>
          <p:cNvSpPr txBox="1"/>
          <p:nvPr/>
        </p:nvSpPr>
        <p:spPr>
          <a:xfrm>
            <a:off x="3017135" y="1492605"/>
            <a:ext cx="615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82FF5C-507C-41F1-848F-E97624DAB35F}"/>
              </a:ext>
            </a:extLst>
          </p:cNvPr>
          <p:cNvSpPr txBox="1"/>
          <p:nvPr/>
        </p:nvSpPr>
        <p:spPr>
          <a:xfrm>
            <a:off x="1543551" y="3980400"/>
            <a:ext cx="2528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F7098FE-EC95-45CE-885F-CEF51F43DC7B}"/>
              </a:ext>
            </a:extLst>
          </p:cNvPr>
          <p:cNvSpPr/>
          <p:nvPr/>
        </p:nvSpPr>
        <p:spPr>
          <a:xfrm>
            <a:off x="1543550" y="3429000"/>
            <a:ext cx="2528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23F9D6D-9075-4EA8-9354-98B915AC1F21}"/>
              </a:ext>
            </a:extLst>
          </p:cNvPr>
          <p:cNvSpPr/>
          <p:nvPr/>
        </p:nvSpPr>
        <p:spPr>
          <a:xfrm>
            <a:off x="1491771" y="2920425"/>
            <a:ext cx="217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4338D3-0AE6-41C3-927A-81DB22A8558F}"/>
              </a:ext>
            </a:extLst>
          </p:cNvPr>
          <p:cNvSpPr txBox="1"/>
          <p:nvPr/>
        </p:nvSpPr>
        <p:spPr>
          <a:xfrm>
            <a:off x="4857432" y="3980400"/>
            <a:ext cx="2528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575DF7E-05E4-4757-9972-D6C734C8E8F4}"/>
              </a:ext>
            </a:extLst>
          </p:cNvPr>
          <p:cNvSpPr/>
          <p:nvPr/>
        </p:nvSpPr>
        <p:spPr>
          <a:xfrm>
            <a:off x="4857431" y="3429000"/>
            <a:ext cx="2528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5FACCB9-3EAE-4FE5-8387-8FBB5C1A4039}"/>
              </a:ext>
            </a:extLst>
          </p:cNvPr>
          <p:cNvSpPr/>
          <p:nvPr/>
        </p:nvSpPr>
        <p:spPr>
          <a:xfrm>
            <a:off x="4805652" y="2920425"/>
            <a:ext cx="217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B803E67-C3A3-4564-9DFC-C781F8BA668F}"/>
              </a:ext>
            </a:extLst>
          </p:cNvPr>
          <p:cNvSpPr txBox="1"/>
          <p:nvPr/>
        </p:nvSpPr>
        <p:spPr>
          <a:xfrm>
            <a:off x="8171313" y="3980400"/>
            <a:ext cx="25289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D0ACEAE-858A-433B-B88E-FE7AF990E0E5}"/>
              </a:ext>
            </a:extLst>
          </p:cNvPr>
          <p:cNvSpPr/>
          <p:nvPr/>
        </p:nvSpPr>
        <p:spPr>
          <a:xfrm>
            <a:off x="8171312" y="3429000"/>
            <a:ext cx="25289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5AFCB71-3AAE-4FD9-853B-2E5E3FC7CBA8}"/>
              </a:ext>
            </a:extLst>
          </p:cNvPr>
          <p:cNvSpPr/>
          <p:nvPr/>
        </p:nvSpPr>
        <p:spPr>
          <a:xfrm>
            <a:off x="8119533" y="2920425"/>
            <a:ext cx="2170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89C6070E-A7F8-43BF-A7CD-E5D56CDD0AE5}"/>
              </a:ext>
            </a:extLst>
          </p:cNvPr>
          <p:cNvSpPr txBox="1"/>
          <p:nvPr/>
        </p:nvSpPr>
        <p:spPr>
          <a:xfrm>
            <a:off x="1569822" y="1480691"/>
            <a:ext cx="3062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B956896-867B-4CEA-A3D4-25920C246A6D}"/>
              </a:ext>
            </a:extLst>
          </p:cNvPr>
          <p:cNvSpPr txBox="1"/>
          <p:nvPr/>
        </p:nvSpPr>
        <p:spPr>
          <a:xfrm>
            <a:off x="1569822" y="2557909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</a:t>
            </a: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613D3FA6-497B-4787-833B-3005AD4A7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D1F0918-46FB-4B25-961E-5A1C6EBC38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36880CFE-D7F1-4D6B-A757-E1811B2E0F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D013C541-BF89-45E7-A5D9-998DF8F338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901"/>
          <a:stretch/>
        </p:blipFill>
        <p:spPr>
          <a:xfrm>
            <a:off x="10016816" y="0"/>
            <a:ext cx="1355442" cy="180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F5D4C1BC-2B5C-4D12-BB3B-D0BF286E9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6" y="4953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B6EF9F-17A1-4E9D-BB5C-BFCAE1AEE2C6}"/>
              </a:ext>
            </a:extLst>
          </p:cNvPr>
          <p:cNvSpPr txBox="1"/>
          <p:nvPr/>
        </p:nvSpPr>
        <p:spPr>
          <a:xfrm>
            <a:off x="1114743" y="1225715"/>
            <a:ext cx="30620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BBCF3-9654-44EB-9EB2-EF67736519A8}"/>
              </a:ext>
            </a:extLst>
          </p:cNvPr>
          <p:cNvSpPr txBox="1"/>
          <p:nvPr/>
        </p:nvSpPr>
        <p:spPr>
          <a:xfrm>
            <a:off x="1114743" y="2302933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F33B689-1C44-4BC1-9D1C-193E3BAE6A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935EE4E3-E623-495F-B43F-C6EF8FA427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9709647" y="162534"/>
            <a:ext cx="1588810" cy="121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194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F871D8-328E-45BE-BB3A-B7B47F7E14E2}"/>
              </a:ext>
            </a:extLst>
          </p:cNvPr>
          <p:cNvSpPr txBox="1"/>
          <p:nvPr/>
        </p:nvSpPr>
        <p:spPr>
          <a:xfrm>
            <a:off x="972946" y="2147812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4A33F1-E637-41C4-A0C8-9F482C4D30FF}"/>
              </a:ext>
            </a:extLst>
          </p:cNvPr>
          <p:cNvSpPr txBox="1"/>
          <p:nvPr/>
        </p:nvSpPr>
        <p:spPr>
          <a:xfrm>
            <a:off x="972946" y="3194709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2CF755E-2313-4482-8584-5F20EA23C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2DBD87A-EAF6-48B5-B9C8-B548EE3AEA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00C4A9AC-88C6-46A6-8B47-0F2D5E2CD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59590" y="5052970"/>
            <a:ext cx="1339457" cy="15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68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48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rgbClr val="F2EFEE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rgbClr val="F2EFEE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rgbClr val="F2EFEE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rgbClr val="F2EFEE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rgbClr val="F2EFEE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rgbClr val="F2EFEE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rgbClr val="F2EFEE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rgbClr val="F2EFEE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rgbClr val="F2EFEE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rgbClr val="F2EFEE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rgbClr val="F2EFEE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rgbClr val="F2EFEE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rgbClr val="F2EFEE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rgbClr val="F2EFEE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rgbClr val="F2EFEE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rgbClr val="F2EFEE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rgbClr val="F2EFEE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rgbClr val="F2EFEE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rgbClr val="F2EFEE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rgbClr val="F2EFEE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rgbClr val="F2EFEE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rgbClr val="F2EFEE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rgbClr val="F2EFEE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rgbClr val="F2EFEE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rgbClr val="F2EFEE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rgbClr val="F2EFEE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rgbClr val="F2EFEE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rgbClr val="F2EFEE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rgbClr val="F2EFEE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rgbClr val="F2EFEE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rgbClr val="F2EFEE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rgbClr val="F2EFEE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rgbClr val="F2EFEE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rgbClr val="F2EFEE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rgbClr val="F2EFEE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rgbClr val="F2EFEE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rgbClr val="F2EFEE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rgbClr val="F2EFEE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rgbClr val="F2EFEE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rgbClr val="F2EFEE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rgbClr val="F2EFEE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rgbClr val="F2EFEE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rgbClr val="F2EFEE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rgbClr val="F2EFEE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rgbClr val="F2EFEE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rgbClr val="F2EFEE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rgbClr val="F2EFEE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rgbClr val="F2EFEE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rgbClr val="F2EFEE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rgbClr val="F2EFEE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rgbClr val="F2EFEE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rgbClr val="F2EFEE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rgbClr val="F2EFEE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rgbClr val="F2EFEE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rgbClr val="F2EFEE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rgbClr val="F2EFEE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rgbClr val="F2EFEE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rgbClr val="F2EFEE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rgbClr val="F2EFEE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rgbClr val="F2EFEE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rgbClr val="F2EFEE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rgbClr val="F2EFEE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rgbClr val="F2EFEE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rgbClr val="F2EFEE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rgbClr val="F2EFEE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rgbClr val="F2EFEE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rgbClr val="F2EFEE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rgbClr val="F2EFEE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rgbClr val="F2EFEE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rgbClr val="F2EFEE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rgbClr val="F2EFEE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rgbClr val="F2EFEE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rgbClr val="F2EFEE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rgbClr val="F2EFEE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rgbClr val="F2EFEE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rgbClr val="F2EFEE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rgbClr val="F2EFEE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rgbClr val="F2EFEE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rgbClr val="F2EFEE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rgbClr val="F2EFEE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rgbClr val="F2EFEE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rgbClr val="F2EFEE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rgbClr val="F2EFEE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rgbClr val="F2EFEE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rgbClr val="F2EFEE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DB3D7443-F9A8-4ADA-8D6C-F8B76928EAB4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F2EFEE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CEE90D99-8923-4112-8060-C97B5E32226E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2EFEE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2EFEE"/>
              </a:solidFill>
            </a:endParaRPr>
          </a:p>
          <a:p>
            <a:r>
              <a:rPr lang="en-US" altLang="ko-KR" sz="1400" dirty="0">
                <a:solidFill>
                  <a:srgbClr val="F2EFEE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48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rgbClr val="F2EFEE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rgbClr val="F2EFEE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rgbClr val="F2EFEE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rgbClr val="F2EFEE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rgbClr val="F2EFEE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rgbClr val="F2EFEE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rgbClr val="F2EFEE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rgbClr val="F2EFEE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rgbClr val="F2EFEE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rgbClr val="F2EFEE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rgbClr val="F2EFEE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rgbClr val="F2EFEE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rgbClr val="F2EFEE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rgbClr val="F2EFEE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rgbClr val="F2EFEE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rgbClr val="F2EFEE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rgbClr val="F2EFEE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rgbClr val="F2EFEE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rgbClr val="F2EFEE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rgbClr val="F2EFEE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rgbClr val="F2EFEE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rgbClr val="F2EFEE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rgbClr val="F2EFEE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rgbClr val="F2EFEE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rgbClr val="F2EFEE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rgbClr val="F2EFEE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rgbClr val="F2EFEE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rgbClr val="F2EFEE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rgbClr val="F2EFEE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rgbClr val="F2EFEE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rgbClr val="F2EFEE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rgbClr val="F2EFEE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rgbClr val="F2EFEE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rgbClr val="F2EFEE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rgbClr val="F2EFEE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rgbClr val="F2EFEE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rgbClr val="F2EFEE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rgbClr val="F2EFEE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rgbClr val="F2EFEE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rgbClr val="F2EFEE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rgbClr val="F2EFEE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rgbClr val="F2EFEE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rgbClr val="F2EFEE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rgbClr val="F2EFEE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rgbClr val="F2EFEE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rgbClr val="F2EFEE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rgbClr val="F2EFEE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rgbClr val="F2EFEE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rgbClr val="F2EFEE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rgbClr val="F2EFEE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rgbClr val="F2EFEE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rgbClr val="F2EFEE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rgbClr val="F2EFEE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rgbClr val="F2EFEE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rgbClr val="F2EFEE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rgbClr val="F2EFEE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rgbClr val="F2EFEE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rgbClr val="F2EFEE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rgbClr val="F2EFEE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rgbClr val="F2EFEE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rgbClr val="F2EFEE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rgbClr val="F2EFEE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rgbClr val="F2EFEE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rgbClr val="F2EFEE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rgbClr val="F2EFEE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rgbClr val="F2EFEE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rgbClr val="F2EFEE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rgbClr val="F2EFEE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rgbClr val="F2EFEE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rgbClr val="F2EFEE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rgbClr val="F2EFEE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rgbClr val="F2EFEE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2EFE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rgbClr val="F2EFEE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4B9D4A88-6470-4AD6-8EBD-24A69A78AD49}"/>
              </a:ext>
            </a:extLst>
          </p:cNvPr>
          <p:cNvSpPr txBox="1"/>
          <p:nvPr/>
        </p:nvSpPr>
        <p:spPr>
          <a:xfrm>
            <a:off x="8978001" y="3806833"/>
            <a:ext cx="26820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rgbClr val="F2EFEE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3550157E-28AB-4217-87D9-B76FF88A96FA}"/>
              </a:ext>
            </a:extLst>
          </p:cNvPr>
          <p:cNvSpPr txBox="1"/>
          <p:nvPr/>
        </p:nvSpPr>
        <p:spPr>
          <a:xfrm>
            <a:off x="9037297" y="4390810"/>
            <a:ext cx="2622724" cy="160043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2EFEE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rgbClr val="F2EFEE"/>
              </a:solidFill>
            </a:endParaRPr>
          </a:p>
          <a:p>
            <a:r>
              <a:rPr lang="en-US" altLang="ko-KR" sz="1400" dirty="0">
                <a:solidFill>
                  <a:srgbClr val="F2EFEE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74D8A8E7-1FEB-49E9-97A6-DABE02272E11}"/>
              </a:ext>
            </a:extLst>
          </p:cNvPr>
          <p:cNvSpPr/>
          <p:nvPr/>
        </p:nvSpPr>
        <p:spPr>
          <a:xfrm flipH="1">
            <a:off x="2425967" y="2184400"/>
            <a:ext cx="1094135" cy="2883055"/>
          </a:xfrm>
          <a:custGeom>
            <a:avLst/>
            <a:gdLst>
              <a:gd name="connsiteX0" fmla="*/ 7144 w 1114425"/>
              <a:gd name="connsiteY0" fmla="*/ 1081659 h 1085850"/>
              <a:gd name="connsiteX1" fmla="*/ 1114901 w 1114425"/>
              <a:gd name="connsiteY1" fmla="*/ 1081659 h 1085850"/>
              <a:gd name="connsiteX2" fmla="*/ 675894 w 1114425"/>
              <a:gd name="connsiteY2" fmla="*/ 544354 h 1085850"/>
              <a:gd name="connsiteX3" fmla="*/ 1114901 w 1114425"/>
              <a:gd name="connsiteY3" fmla="*/ 7144 h 1085850"/>
              <a:gd name="connsiteX4" fmla="*/ 7144 w 1114425"/>
              <a:gd name="connsiteY4" fmla="*/ 7144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5" h="1085850">
                <a:moveTo>
                  <a:pt x="7144" y="1081659"/>
                </a:moveTo>
                <a:lnTo>
                  <a:pt x="1114901" y="1081659"/>
                </a:lnTo>
                <a:lnTo>
                  <a:pt x="675894" y="544354"/>
                </a:lnTo>
                <a:lnTo>
                  <a:pt x="1114901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F4E8C006-9359-4EE6-9A9A-A8C200576428}"/>
              </a:ext>
            </a:extLst>
          </p:cNvPr>
          <p:cNvSpPr/>
          <p:nvPr/>
        </p:nvSpPr>
        <p:spPr>
          <a:xfrm flipH="1">
            <a:off x="2959009" y="1790545"/>
            <a:ext cx="555296" cy="3272702"/>
          </a:xfrm>
          <a:custGeom>
            <a:avLst/>
            <a:gdLst>
              <a:gd name="connsiteX0" fmla="*/ 544154 w 555296"/>
              <a:gd name="connsiteY0" fmla="*/ 0 h 3272702"/>
              <a:gd name="connsiteX1" fmla="*/ 554954 w 555296"/>
              <a:gd name="connsiteY1" fmla="*/ 10800 h 3272702"/>
              <a:gd name="connsiteX2" fmla="*/ 554954 w 555296"/>
              <a:gd name="connsiteY2" fmla="*/ 2216997 h 3272702"/>
              <a:gd name="connsiteX3" fmla="*/ 555296 w 555296"/>
              <a:gd name="connsiteY3" fmla="*/ 2217841 h 3272702"/>
              <a:gd name="connsiteX4" fmla="*/ 555296 w 555296"/>
              <a:gd name="connsiteY4" fmla="*/ 3095114 h 3272702"/>
              <a:gd name="connsiteX5" fmla="*/ 543794 w 555296"/>
              <a:gd name="connsiteY5" fmla="*/ 3106617 h 3272702"/>
              <a:gd name="connsiteX6" fmla="*/ 532946 w 555296"/>
              <a:gd name="connsiteY6" fmla="*/ 3098574 h 3272702"/>
              <a:gd name="connsiteX7" fmla="*/ 0 w 555296"/>
              <a:gd name="connsiteY7" fmla="*/ 3272702 h 3272702"/>
              <a:gd name="connsiteX8" fmla="*/ 0 w 555296"/>
              <a:gd name="connsiteY8" fmla="*/ 3095114 h 3272702"/>
              <a:gd name="connsiteX9" fmla="*/ 532292 w 555296"/>
              <a:gd name="connsiteY9" fmla="*/ 3095114 h 3272702"/>
              <a:gd name="connsiteX10" fmla="*/ 532292 w 555296"/>
              <a:gd name="connsiteY10" fmla="*/ 2217747 h 3272702"/>
              <a:gd name="connsiteX11" fmla="*/ 533354 w 555296"/>
              <a:gd name="connsiteY11" fmla="*/ 2215180 h 3272702"/>
              <a:gd name="connsiteX12" fmla="*/ 533354 w 555296"/>
              <a:gd name="connsiteY12" fmla="*/ 10800 h 3272702"/>
              <a:gd name="connsiteX13" fmla="*/ 544154 w 555296"/>
              <a:gd name="connsiteY13" fmla="*/ 0 h 327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5296" h="3272702">
                <a:moveTo>
                  <a:pt x="544154" y="0"/>
                </a:moveTo>
                <a:cubicBezTo>
                  <a:pt x="550119" y="0"/>
                  <a:pt x="554954" y="4835"/>
                  <a:pt x="554954" y="10800"/>
                </a:cubicBezTo>
                <a:lnTo>
                  <a:pt x="554954" y="2216997"/>
                </a:lnTo>
                <a:lnTo>
                  <a:pt x="555296" y="2217841"/>
                </a:lnTo>
                <a:lnTo>
                  <a:pt x="555296" y="3095114"/>
                </a:lnTo>
                <a:cubicBezTo>
                  <a:pt x="555296" y="3101474"/>
                  <a:pt x="550153" y="3106617"/>
                  <a:pt x="543794" y="3106617"/>
                </a:cubicBezTo>
                <a:cubicBezTo>
                  <a:pt x="538651" y="3106617"/>
                  <a:pt x="534442" y="3103157"/>
                  <a:pt x="532946" y="3098574"/>
                </a:cubicBezTo>
                <a:lnTo>
                  <a:pt x="0" y="3272702"/>
                </a:lnTo>
                <a:lnTo>
                  <a:pt x="0" y="3095114"/>
                </a:lnTo>
                <a:lnTo>
                  <a:pt x="532292" y="3095114"/>
                </a:lnTo>
                <a:lnTo>
                  <a:pt x="532292" y="2217747"/>
                </a:lnTo>
                <a:lnTo>
                  <a:pt x="533354" y="2215180"/>
                </a:lnTo>
                <a:lnTo>
                  <a:pt x="533354" y="10800"/>
                </a:lnTo>
                <a:cubicBezTo>
                  <a:pt x="533354" y="4835"/>
                  <a:pt x="538189" y="0"/>
                  <a:pt x="5441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30EA785-D36F-4BEC-ACE6-9E48390922CA}"/>
              </a:ext>
            </a:extLst>
          </p:cNvPr>
          <p:cNvSpPr/>
          <p:nvPr/>
        </p:nvSpPr>
        <p:spPr>
          <a:xfrm>
            <a:off x="8671897" y="2184400"/>
            <a:ext cx="1094135" cy="2883055"/>
          </a:xfrm>
          <a:custGeom>
            <a:avLst/>
            <a:gdLst>
              <a:gd name="connsiteX0" fmla="*/ 7144 w 1114425"/>
              <a:gd name="connsiteY0" fmla="*/ 1081659 h 1085850"/>
              <a:gd name="connsiteX1" fmla="*/ 1114901 w 1114425"/>
              <a:gd name="connsiteY1" fmla="*/ 1081659 h 1085850"/>
              <a:gd name="connsiteX2" fmla="*/ 675894 w 1114425"/>
              <a:gd name="connsiteY2" fmla="*/ 544354 h 1085850"/>
              <a:gd name="connsiteX3" fmla="*/ 1114901 w 1114425"/>
              <a:gd name="connsiteY3" fmla="*/ 7144 h 1085850"/>
              <a:gd name="connsiteX4" fmla="*/ 7144 w 1114425"/>
              <a:gd name="connsiteY4" fmla="*/ 7144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5" h="1085850">
                <a:moveTo>
                  <a:pt x="7144" y="1081659"/>
                </a:moveTo>
                <a:lnTo>
                  <a:pt x="1114901" y="1081659"/>
                </a:lnTo>
                <a:lnTo>
                  <a:pt x="675894" y="544354"/>
                </a:lnTo>
                <a:lnTo>
                  <a:pt x="1114901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5A4C261B-3D72-4F87-8E05-468BE384ECCF}"/>
              </a:ext>
            </a:extLst>
          </p:cNvPr>
          <p:cNvSpPr/>
          <p:nvPr/>
        </p:nvSpPr>
        <p:spPr>
          <a:xfrm>
            <a:off x="8678911" y="1790545"/>
            <a:ext cx="555296" cy="3272702"/>
          </a:xfrm>
          <a:custGeom>
            <a:avLst/>
            <a:gdLst>
              <a:gd name="connsiteX0" fmla="*/ 544154 w 555296"/>
              <a:gd name="connsiteY0" fmla="*/ 0 h 3272702"/>
              <a:gd name="connsiteX1" fmla="*/ 554954 w 555296"/>
              <a:gd name="connsiteY1" fmla="*/ 10800 h 3272702"/>
              <a:gd name="connsiteX2" fmla="*/ 554954 w 555296"/>
              <a:gd name="connsiteY2" fmla="*/ 2216997 h 3272702"/>
              <a:gd name="connsiteX3" fmla="*/ 555296 w 555296"/>
              <a:gd name="connsiteY3" fmla="*/ 2217841 h 3272702"/>
              <a:gd name="connsiteX4" fmla="*/ 555296 w 555296"/>
              <a:gd name="connsiteY4" fmla="*/ 3095114 h 3272702"/>
              <a:gd name="connsiteX5" fmla="*/ 543794 w 555296"/>
              <a:gd name="connsiteY5" fmla="*/ 3106617 h 3272702"/>
              <a:gd name="connsiteX6" fmla="*/ 532946 w 555296"/>
              <a:gd name="connsiteY6" fmla="*/ 3098574 h 3272702"/>
              <a:gd name="connsiteX7" fmla="*/ 0 w 555296"/>
              <a:gd name="connsiteY7" fmla="*/ 3272702 h 3272702"/>
              <a:gd name="connsiteX8" fmla="*/ 0 w 555296"/>
              <a:gd name="connsiteY8" fmla="*/ 3095114 h 3272702"/>
              <a:gd name="connsiteX9" fmla="*/ 532292 w 555296"/>
              <a:gd name="connsiteY9" fmla="*/ 3095114 h 3272702"/>
              <a:gd name="connsiteX10" fmla="*/ 532292 w 555296"/>
              <a:gd name="connsiteY10" fmla="*/ 2217747 h 3272702"/>
              <a:gd name="connsiteX11" fmla="*/ 533354 w 555296"/>
              <a:gd name="connsiteY11" fmla="*/ 2215180 h 3272702"/>
              <a:gd name="connsiteX12" fmla="*/ 533354 w 555296"/>
              <a:gd name="connsiteY12" fmla="*/ 10800 h 3272702"/>
              <a:gd name="connsiteX13" fmla="*/ 544154 w 555296"/>
              <a:gd name="connsiteY13" fmla="*/ 0 h 327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5296" h="3272702">
                <a:moveTo>
                  <a:pt x="544154" y="0"/>
                </a:moveTo>
                <a:cubicBezTo>
                  <a:pt x="550119" y="0"/>
                  <a:pt x="554954" y="4835"/>
                  <a:pt x="554954" y="10800"/>
                </a:cubicBezTo>
                <a:lnTo>
                  <a:pt x="554954" y="2216997"/>
                </a:lnTo>
                <a:lnTo>
                  <a:pt x="555296" y="2217841"/>
                </a:lnTo>
                <a:lnTo>
                  <a:pt x="555296" y="3095114"/>
                </a:lnTo>
                <a:cubicBezTo>
                  <a:pt x="555296" y="3101474"/>
                  <a:pt x="550153" y="3106617"/>
                  <a:pt x="543794" y="3106617"/>
                </a:cubicBezTo>
                <a:cubicBezTo>
                  <a:pt x="538651" y="3106617"/>
                  <a:pt x="534442" y="3103157"/>
                  <a:pt x="532946" y="3098574"/>
                </a:cubicBezTo>
                <a:lnTo>
                  <a:pt x="0" y="3272702"/>
                </a:lnTo>
                <a:lnTo>
                  <a:pt x="0" y="3095114"/>
                </a:lnTo>
                <a:lnTo>
                  <a:pt x="532292" y="3095114"/>
                </a:lnTo>
                <a:lnTo>
                  <a:pt x="532292" y="2217747"/>
                </a:lnTo>
                <a:lnTo>
                  <a:pt x="533354" y="2215180"/>
                </a:lnTo>
                <a:lnTo>
                  <a:pt x="533354" y="10800"/>
                </a:lnTo>
                <a:cubicBezTo>
                  <a:pt x="533354" y="4835"/>
                  <a:pt x="538189" y="0"/>
                  <a:pt x="5441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0EE4D2-24D5-43CC-8AD8-65CFDD92BB2E}"/>
              </a:ext>
            </a:extLst>
          </p:cNvPr>
          <p:cNvSpPr/>
          <p:nvPr/>
        </p:nvSpPr>
        <p:spPr>
          <a:xfrm>
            <a:off x="2969763" y="1790545"/>
            <a:ext cx="6256214" cy="3101193"/>
          </a:xfrm>
          <a:prstGeom prst="rect">
            <a:avLst/>
          </a:prstGeom>
          <a:solidFill>
            <a:srgbClr val="FFB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dirty="0">
                <a:solidFill>
                  <a:schemeClr val="tx1"/>
                </a:solidFill>
                <a:latin typeface="+mj-lt"/>
              </a:rPr>
              <a:t>Thanks !</a:t>
            </a:r>
            <a:endParaRPr lang="ko-KR" altLang="en-US" sz="60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79623883-BE7A-4806-912D-FD41DC205D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575A72A4-A372-4E97-9330-EE72C399C8EA}"/>
              </a:ext>
            </a:extLst>
          </p:cNvPr>
          <p:cNvSpPr/>
          <p:nvPr/>
        </p:nvSpPr>
        <p:spPr>
          <a:xfrm>
            <a:off x="4048196" y="272227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4DB4F305-330C-4C13-AFB7-593C16DDEE24}"/>
              </a:ext>
            </a:extLst>
          </p:cNvPr>
          <p:cNvSpPr/>
          <p:nvPr/>
        </p:nvSpPr>
        <p:spPr>
          <a:xfrm>
            <a:off x="4630492" y="357086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930C861-E64B-401D-96BB-CD62AE6C6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884E8BA-D1B1-4FFA-BD7F-56BF76AD8F49}"/>
              </a:ext>
            </a:extLst>
          </p:cNvPr>
          <p:cNvSpPr/>
          <p:nvPr/>
        </p:nvSpPr>
        <p:spPr>
          <a:xfrm>
            <a:off x="3889954" y="3381059"/>
            <a:ext cx="44204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Fredoka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61E9D87-033E-4AC3-8A28-BC2B4E6F98E7}"/>
              </a:ext>
            </a:extLst>
          </p:cNvPr>
          <p:cNvSpPr/>
          <p:nvPr/>
        </p:nvSpPr>
        <p:spPr>
          <a:xfrm>
            <a:off x="3889954" y="3642669"/>
            <a:ext cx="596524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https://fonts.google.com/specimen/Fredoka+One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277659C-124C-465F-836E-98BB0264524B}"/>
              </a:ext>
            </a:extLst>
          </p:cNvPr>
          <p:cNvSpPr/>
          <p:nvPr/>
        </p:nvSpPr>
        <p:spPr>
          <a:xfrm>
            <a:off x="3889954" y="4165889"/>
            <a:ext cx="44204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Poppins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73255927-C5D8-4098-9F2D-A59F12D13BDF}"/>
              </a:ext>
            </a:extLst>
          </p:cNvPr>
          <p:cNvSpPr/>
          <p:nvPr/>
        </p:nvSpPr>
        <p:spPr>
          <a:xfrm>
            <a:off x="3889954" y="4427499"/>
            <a:ext cx="59126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07883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>
            <a:extLst>
              <a:ext uri="{FF2B5EF4-FFF2-40B4-BE49-F238E27FC236}">
                <a16:creationId xmlns:a16="http://schemas.microsoft.com/office/drawing/2014/main" id="{2D6298CB-84AD-41D7-879F-12D2265E99B5}"/>
              </a:ext>
            </a:extLst>
          </p:cNvPr>
          <p:cNvSpPr/>
          <p:nvPr/>
        </p:nvSpPr>
        <p:spPr>
          <a:xfrm>
            <a:off x="8867346" y="2674200"/>
            <a:ext cx="1131551" cy="1131551"/>
          </a:xfrm>
          <a:prstGeom prst="ellipse">
            <a:avLst/>
          </a:prstGeom>
          <a:solidFill>
            <a:srgbClr val="F048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D3044-7B59-4825-AFD1-D47E1831072E}"/>
              </a:ext>
            </a:extLst>
          </p:cNvPr>
          <p:cNvSpPr txBox="1"/>
          <p:nvPr/>
        </p:nvSpPr>
        <p:spPr>
          <a:xfrm>
            <a:off x="8037615" y="4647847"/>
            <a:ext cx="2791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E03305-A268-4D91-866E-ADA2757016B6}"/>
              </a:ext>
            </a:extLst>
          </p:cNvPr>
          <p:cNvSpPr/>
          <p:nvPr/>
        </p:nvSpPr>
        <p:spPr>
          <a:xfrm>
            <a:off x="8037614" y="4118444"/>
            <a:ext cx="2791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795A45C-4AC3-43DD-9BFE-B72A2EBCF229}"/>
              </a:ext>
            </a:extLst>
          </p:cNvPr>
          <p:cNvGrpSpPr/>
          <p:nvPr/>
        </p:nvGrpSpPr>
        <p:grpSpPr>
          <a:xfrm>
            <a:off x="9167755" y="2978277"/>
            <a:ext cx="530730" cy="508706"/>
            <a:chOff x="6793030" y="2235612"/>
            <a:chExt cx="390240" cy="374047"/>
          </a:xfrm>
          <a:solidFill>
            <a:srgbClr val="F2EFEE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786AF44-F364-444F-B910-DDC9FD61B1B7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92821BA-2FC7-44AB-BF3B-FEDC3F9A1678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7A98A685-AE4F-4353-883C-96A63F00C968}"/>
              </a:ext>
            </a:extLst>
          </p:cNvPr>
          <p:cNvSpPr/>
          <p:nvPr/>
        </p:nvSpPr>
        <p:spPr>
          <a:xfrm>
            <a:off x="2193103" y="2674200"/>
            <a:ext cx="1131551" cy="1131551"/>
          </a:xfrm>
          <a:prstGeom prst="ellipse">
            <a:avLst/>
          </a:prstGeom>
          <a:solidFill>
            <a:srgbClr val="F048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35C909B-7703-4421-A493-DBBC420DC812}"/>
              </a:ext>
            </a:extLst>
          </p:cNvPr>
          <p:cNvSpPr txBox="1"/>
          <p:nvPr/>
        </p:nvSpPr>
        <p:spPr>
          <a:xfrm>
            <a:off x="1363373" y="4647847"/>
            <a:ext cx="2791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5A95DA1-765C-4C9B-ACE2-303ADBDF4728}"/>
              </a:ext>
            </a:extLst>
          </p:cNvPr>
          <p:cNvSpPr/>
          <p:nvPr/>
        </p:nvSpPr>
        <p:spPr>
          <a:xfrm>
            <a:off x="1363372" y="4118444"/>
            <a:ext cx="2791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AE215D1-101D-41A7-A5DF-477513EB848C}"/>
              </a:ext>
            </a:extLst>
          </p:cNvPr>
          <p:cNvGrpSpPr/>
          <p:nvPr/>
        </p:nvGrpSpPr>
        <p:grpSpPr>
          <a:xfrm>
            <a:off x="2558090" y="2964870"/>
            <a:ext cx="401576" cy="535520"/>
            <a:chOff x="3471472" y="902398"/>
            <a:chExt cx="295275" cy="393763"/>
          </a:xfrm>
          <a:solidFill>
            <a:srgbClr val="F2EFEE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C0EB11A-CF40-47E4-9541-5374AD4B649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337EB64-68FE-42DC-85A5-2869E1E4D462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DA2BD24C-538F-4940-A439-16CC6BD3D3E9}"/>
              </a:ext>
            </a:extLst>
          </p:cNvPr>
          <p:cNvSpPr/>
          <p:nvPr/>
        </p:nvSpPr>
        <p:spPr>
          <a:xfrm>
            <a:off x="5530225" y="2674200"/>
            <a:ext cx="1131551" cy="1131551"/>
          </a:xfrm>
          <a:prstGeom prst="ellipse">
            <a:avLst/>
          </a:prstGeom>
          <a:solidFill>
            <a:srgbClr val="F048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8DA4B4-CD04-463A-9888-E959FE3E1AB8}"/>
              </a:ext>
            </a:extLst>
          </p:cNvPr>
          <p:cNvSpPr txBox="1"/>
          <p:nvPr/>
        </p:nvSpPr>
        <p:spPr>
          <a:xfrm>
            <a:off x="4700494" y="4647847"/>
            <a:ext cx="2791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53BB0C97-3B1D-4ED5-A340-1AD02D6094C1}"/>
              </a:ext>
            </a:extLst>
          </p:cNvPr>
          <p:cNvSpPr/>
          <p:nvPr/>
        </p:nvSpPr>
        <p:spPr>
          <a:xfrm>
            <a:off x="4700493" y="4118444"/>
            <a:ext cx="2791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78677E1-4202-4982-819F-6828DAAB54CE}"/>
              </a:ext>
            </a:extLst>
          </p:cNvPr>
          <p:cNvGrpSpPr/>
          <p:nvPr/>
        </p:nvGrpSpPr>
        <p:grpSpPr>
          <a:xfrm>
            <a:off x="5813139" y="2967073"/>
            <a:ext cx="531118" cy="531114"/>
            <a:chOff x="752656" y="1562597"/>
            <a:chExt cx="390525" cy="390525"/>
          </a:xfrm>
          <a:solidFill>
            <a:srgbClr val="F2EFEE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C3A90F5-EAE1-4B6D-B7EE-4829534068B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CE2C7F2-668C-4506-98C5-3C1702B198C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08A0E6F-B088-46C3-9213-4680F3B5877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77CD63B-2C1D-4CEC-A258-CBAA3378F49D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816833E-251A-4301-A8C9-8126496E4EC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2A2D691-A779-4829-88A1-6A68E088E7C2}"/>
              </a:ext>
            </a:extLst>
          </p:cNvPr>
          <p:cNvSpPr txBox="1"/>
          <p:nvPr/>
        </p:nvSpPr>
        <p:spPr>
          <a:xfrm>
            <a:off x="3017135" y="1492605"/>
            <a:ext cx="615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375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B8F6C7A8-10C0-4DB9-9C96-C0340F2305A8}"/>
              </a:ext>
            </a:extLst>
          </p:cNvPr>
          <p:cNvSpPr/>
          <p:nvPr/>
        </p:nvSpPr>
        <p:spPr>
          <a:xfrm flipH="1">
            <a:off x="2425967" y="2184400"/>
            <a:ext cx="1094135" cy="2883055"/>
          </a:xfrm>
          <a:custGeom>
            <a:avLst/>
            <a:gdLst>
              <a:gd name="connsiteX0" fmla="*/ 7144 w 1114425"/>
              <a:gd name="connsiteY0" fmla="*/ 1081659 h 1085850"/>
              <a:gd name="connsiteX1" fmla="*/ 1114901 w 1114425"/>
              <a:gd name="connsiteY1" fmla="*/ 1081659 h 1085850"/>
              <a:gd name="connsiteX2" fmla="*/ 675894 w 1114425"/>
              <a:gd name="connsiteY2" fmla="*/ 544354 h 1085850"/>
              <a:gd name="connsiteX3" fmla="*/ 1114901 w 1114425"/>
              <a:gd name="connsiteY3" fmla="*/ 7144 h 1085850"/>
              <a:gd name="connsiteX4" fmla="*/ 7144 w 1114425"/>
              <a:gd name="connsiteY4" fmla="*/ 7144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5" h="1085850">
                <a:moveTo>
                  <a:pt x="7144" y="1081659"/>
                </a:moveTo>
                <a:lnTo>
                  <a:pt x="1114901" y="1081659"/>
                </a:lnTo>
                <a:lnTo>
                  <a:pt x="675894" y="544354"/>
                </a:lnTo>
                <a:lnTo>
                  <a:pt x="1114901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A5FFF3F4-68EB-49D2-9C9D-8497DCBC77AB}"/>
              </a:ext>
            </a:extLst>
          </p:cNvPr>
          <p:cNvSpPr/>
          <p:nvPr/>
        </p:nvSpPr>
        <p:spPr>
          <a:xfrm flipH="1">
            <a:off x="2959009" y="1790545"/>
            <a:ext cx="555296" cy="3272702"/>
          </a:xfrm>
          <a:custGeom>
            <a:avLst/>
            <a:gdLst>
              <a:gd name="connsiteX0" fmla="*/ 544154 w 555296"/>
              <a:gd name="connsiteY0" fmla="*/ 0 h 3272702"/>
              <a:gd name="connsiteX1" fmla="*/ 554954 w 555296"/>
              <a:gd name="connsiteY1" fmla="*/ 10800 h 3272702"/>
              <a:gd name="connsiteX2" fmla="*/ 554954 w 555296"/>
              <a:gd name="connsiteY2" fmla="*/ 2216997 h 3272702"/>
              <a:gd name="connsiteX3" fmla="*/ 555296 w 555296"/>
              <a:gd name="connsiteY3" fmla="*/ 2217841 h 3272702"/>
              <a:gd name="connsiteX4" fmla="*/ 555296 w 555296"/>
              <a:gd name="connsiteY4" fmla="*/ 3095114 h 3272702"/>
              <a:gd name="connsiteX5" fmla="*/ 543794 w 555296"/>
              <a:gd name="connsiteY5" fmla="*/ 3106617 h 3272702"/>
              <a:gd name="connsiteX6" fmla="*/ 532946 w 555296"/>
              <a:gd name="connsiteY6" fmla="*/ 3098574 h 3272702"/>
              <a:gd name="connsiteX7" fmla="*/ 0 w 555296"/>
              <a:gd name="connsiteY7" fmla="*/ 3272702 h 3272702"/>
              <a:gd name="connsiteX8" fmla="*/ 0 w 555296"/>
              <a:gd name="connsiteY8" fmla="*/ 3095114 h 3272702"/>
              <a:gd name="connsiteX9" fmla="*/ 532292 w 555296"/>
              <a:gd name="connsiteY9" fmla="*/ 3095114 h 3272702"/>
              <a:gd name="connsiteX10" fmla="*/ 532292 w 555296"/>
              <a:gd name="connsiteY10" fmla="*/ 2217747 h 3272702"/>
              <a:gd name="connsiteX11" fmla="*/ 533354 w 555296"/>
              <a:gd name="connsiteY11" fmla="*/ 2215180 h 3272702"/>
              <a:gd name="connsiteX12" fmla="*/ 533354 w 555296"/>
              <a:gd name="connsiteY12" fmla="*/ 10800 h 3272702"/>
              <a:gd name="connsiteX13" fmla="*/ 544154 w 555296"/>
              <a:gd name="connsiteY13" fmla="*/ 0 h 327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5296" h="3272702">
                <a:moveTo>
                  <a:pt x="544154" y="0"/>
                </a:moveTo>
                <a:cubicBezTo>
                  <a:pt x="550119" y="0"/>
                  <a:pt x="554954" y="4835"/>
                  <a:pt x="554954" y="10800"/>
                </a:cubicBezTo>
                <a:lnTo>
                  <a:pt x="554954" y="2216997"/>
                </a:lnTo>
                <a:lnTo>
                  <a:pt x="555296" y="2217841"/>
                </a:lnTo>
                <a:lnTo>
                  <a:pt x="555296" y="3095114"/>
                </a:lnTo>
                <a:cubicBezTo>
                  <a:pt x="555296" y="3101474"/>
                  <a:pt x="550153" y="3106617"/>
                  <a:pt x="543794" y="3106617"/>
                </a:cubicBezTo>
                <a:cubicBezTo>
                  <a:pt x="538651" y="3106617"/>
                  <a:pt x="534442" y="3103157"/>
                  <a:pt x="532946" y="3098574"/>
                </a:cubicBezTo>
                <a:lnTo>
                  <a:pt x="0" y="3272702"/>
                </a:lnTo>
                <a:lnTo>
                  <a:pt x="0" y="3095114"/>
                </a:lnTo>
                <a:lnTo>
                  <a:pt x="532292" y="3095114"/>
                </a:lnTo>
                <a:lnTo>
                  <a:pt x="532292" y="2217747"/>
                </a:lnTo>
                <a:lnTo>
                  <a:pt x="533354" y="2215180"/>
                </a:lnTo>
                <a:lnTo>
                  <a:pt x="533354" y="10800"/>
                </a:lnTo>
                <a:cubicBezTo>
                  <a:pt x="533354" y="4835"/>
                  <a:pt x="538189" y="0"/>
                  <a:pt x="5441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5429F26E-8028-4366-A148-960E189D7C3D}"/>
              </a:ext>
            </a:extLst>
          </p:cNvPr>
          <p:cNvSpPr/>
          <p:nvPr/>
        </p:nvSpPr>
        <p:spPr>
          <a:xfrm>
            <a:off x="8671897" y="2184400"/>
            <a:ext cx="1094135" cy="2883055"/>
          </a:xfrm>
          <a:custGeom>
            <a:avLst/>
            <a:gdLst>
              <a:gd name="connsiteX0" fmla="*/ 7144 w 1114425"/>
              <a:gd name="connsiteY0" fmla="*/ 1081659 h 1085850"/>
              <a:gd name="connsiteX1" fmla="*/ 1114901 w 1114425"/>
              <a:gd name="connsiteY1" fmla="*/ 1081659 h 1085850"/>
              <a:gd name="connsiteX2" fmla="*/ 675894 w 1114425"/>
              <a:gd name="connsiteY2" fmla="*/ 544354 h 1085850"/>
              <a:gd name="connsiteX3" fmla="*/ 1114901 w 1114425"/>
              <a:gd name="connsiteY3" fmla="*/ 7144 h 1085850"/>
              <a:gd name="connsiteX4" fmla="*/ 7144 w 1114425"/>
              <a:gd name="connsiteY4" fmla="*/ 7144 h 108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5" h="1085850">
                <a:moveTo>
                  <a:pt x="7144" y="1081659"/>
                </a:moveTo>
                <a:lnTo>
                  <a:pt x="1114901" y="1081659"/>
                </a:lnTo>
                <a:lnTo>
                  <a:pt x="675894" y="544354"/>
                </a:lnTo>
                <a:lnTo>
                  <a:pt x="1114901" y="7144"/>
                </a:lnTo>
                <a:lnTo>
                  <a:pt x="7144" y="7144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B4280326-302A-4780-98F3-D1C1856D932D}"/>
              </a:ext>
            </a:extLst>
          </p:cNvPr>
          <p:cNvSpPr/>
          <p:nvPr/>
        </p:nvSpPr>
        <p:spPr>
          <a:xfrm>
            <a:off x="8678911" y="1790545"/>
            <a:ext cx="555296" cy="3272702"/>
          </a:xfrm>
          <a:custGeom>
            <a:avLst/>
            <a:gdLst>
              <a:gd name="connsiteX0" fmla="*/ 544154 w 555296"/>
              <a:gd name="connsiteY0" fmla="*/ 0 h 3272702"/>
              <a:gd name="connsiteX1" fmla="*/ 554954 w 555296"/>
              <a:gd name="connsiteY1" fmla="*/ 10800 h 3272702"/>
              <a:gd name="connsiteX2" fmla="*/ 554954 w 555296"/>
              <a:gd name="connsiteY2" fmla="*/ 2216997 h 3272702"/>
              <a:gd name="connsiteX3" fmla="*/ 555296 w 555296"/>
              <a:gd name="connsiteY3" fmla="*/ 2217841 h 3272702"/>
              <a:gd name="connsiteX4" fmla="*/ 555296 w 555296"/>
              <a:gd name="connsiteY4" fmla="*/ 3095114 h 3272702"/>
              <a:gd name="connsiteX5" fmla="*/ 543794 w 555296"/>
              <a:gd name="connsiteY5" fmla="*/ 3106617 h 3272702"/>
              <a:gd name="connsiteX6" fmla="*/ 532946 w 555296"/>
              <a:gd name="connsiteY6" fmla="*/ 3098574 h 3272702"/>
              <a:gd name="connsiteX7" fmla="*/ 0 w 555296"/>
              <a:gd name="connsiteY7" fmla="*/ 3272702 h 3272702"/>
              <a:gd name="connsiteX8" fmla="*/ 0 w 555296"/>
              <a:gd name="connsiteY8" fmla="*/ 3095114 h 3272702"/>
              <a:gd name="connsiteX9" fmla="*/ 532292 w 555296"/>
              <a:gd name="connsiteY9" fmla="*/ 3095114 h 3272702"/>
              <a:gd name="connsiteX10" fmla="*/ 532292 w 555296"/>
              <a:gd name="connsiteY10" fmla="*/ 2217747 h 3272702"/>
              <a:gd name="connsiteX11" fmla="*/ 533354 w 555296"/>
              <a:gd name="connsiteY11" fmla="*/ 2215180 h 3272702"/>
              <a:gd name="connsiteX12" fmla="*/ 533354 w 555296"/>
              <a:gd name="connsiteY12" fmla="*/ 10800 h 3272702"/>
              <a:gd name="connsiteX13" fmla="*/ 544154 w 555296"/>
              <a:gd name="connsiteY13" fmla="*/ 0 h 3272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55296" h="3272702">
                <a:moveTo>
                  <a:pt x="544154" y="0"/>
                </a:moveTo>
                <a:cubicBezTo>
                  <a:pt x="550119" y="0"/>
                  <a:pt x="554954" y="4835"/>
                  <a:pt x="554954" y="10800"/>
                </a:cubicBezTo>
                <a:lnTo>
                  <a:pt x="554954" y="2216997"/>
                </a:lnTo>
                <a:lnTo>
                  <a:pt x="555296" y="2217841"/>
                </a:lnTo>
                <a:lnTo>
                  <a:pt x="555296" y="3095114"/>
                </a:lnTo>
                <a:cubicBezTo>
                  <a:pt x="555296" y="3101474"/>
                  <a:pt x="550153" y="3106617"/>
                  <a:pt x="543794" y="3106617"/>
                </a:cubicBezTo>
                <a:cubicBezTo>
                  <a:pt x="538651" y="3106617"/>
                  <a:pt x="534442" y="3103157"/>
                  <a:pt x="532946" y="3098574"/>
                </a:cubicBezTo>
                <a:lnTo>
                  <a:pt x="0" y="3272702"/>
                </a:lnTo>
                <a:lnTo>
                  <a:pt x="0" y="3095114"/>
                </a:lnTo>
                <a:lnTo>
                  <a:pt x="532292" y="3095114"/>
                </a:lnTo>
                <a:lnTo>
                  <a:pt x="532292" y="2217747"/>
                </a:lnTo>
                <a:lnTo>
                  <a:pt x="533354" y="2215180"/>
                </a:lnTo>
                <a:lnTo>
                  <a:pt x="533354" y="10800"/>
                </a:lnTo>
                <a:cubicBezTo>
                  <a:pt x="533354" y="4835"/>
                  <a:pt x="538189" y="0"/>
                  <a:pt x="544154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latin typeface="+mj-lt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61A1C5D-3975-4E95-8F06-899400C06D3E}"/>
              </a:ext>
            </a:extLst>
          </p:cNvPr>
          <p:cNvSpPr/>
          <p:nvPr userDrawn="1"/>
        </p:nvSpPr>
        <p:spPr>
          <a:xfrm>
            <a:off x="2969763" y="1790545"/>
            <a:ext cx="6256214" cy="3101193"/>
          </a:xfrm>
          <a:prstGeom prst="rect">
            <a:avLst/>
          </a:prstGeom>
          <a:solidFill>
            <a:srgbClr val="FFBC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dirty="0">
                <a:solidFill>
                  <a:schemeClr val="tx1"/>
                </a:solidFill>
                <a:latin typeface="+mj-lt"/>
              </a:rPr>
              <a:t>Section break</a:t>
            </a:r>
          </a:p>
          <a:p>
            <a:pPr algn="ctr"/>
            <a:r>
              <a:rPr lang="en-US" altLang="ko-KR" sz="3600" dirty="0">
                <a:solidFill>
                  <a:schemeClr val="tx1"/>
                </a:solidFill>
                <a:latin typeface="+mj-lt"/>
              </a:rPr>
              <a:t>slide title</a:t>
            </a:r>
            <a:endParaRPr lang="ko-KR" altLang="en-US" sz="3600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309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3263900" y="1198868"/>
            <a:ext cx="5664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CA177-0610-4B53-A1C1-55D382D5E21F}"/>
              </a:ext>
            </a:extLst>
          </p:cNvPr>
          <p:cNvSpPr txBox="1"/>
          <p:nvPr/>
        </p:nvSpPr>
        <p:spPr>
          <a:xfrm>
            <a:off x="1828800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D108698-E766-4495-9A07-204B2E253614}"/>
              </a:ext>
            </a:extLst>
          </p:cNvPr>
          <p:cNvSpPr/>
          <p:nvPr/>
        </p:nvSpPr>
        <p:spPr>
          <a:xfrm>
            <a:off x="1828799" y="4082150"/>
            <a:ext cx="1955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40164A7-11A1-4C76-A093-2C10F8E53761}"/>
              </a:ext>
            </a:extLst>
          </p:cNvPr>
          <p:cNvSpPr/>
          <p:nvPr/>
        </p:nvSpPr>
        <p:spPr>
          <a:xfrm>
            <a:off x="1975025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A4BF68-CCE9-4BFC-B471-30EA94D47C54}"/>
              </a:ext>
            </a:extLst>
          </p:cNvPr>
          <p:cNvSpPr txBox="1"/>
          <p:nvPr/>
        </p:nvSpPr>
        <p:spPr>
          <a:xfrm>
            <a:off x="4021921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D83BA5F-759F-40FA-B76E-D3F847FAEBAD}"/>
              </a:ext>
            </a:extLst>
          </p:cNvPr>
          <p:cNvSpPr/>
          <p:nvPr/>
        </p:nvSpPr>
        <p:spPr>
          <a:xfrm>
            <a:off x="4021920" y="4082150"/>
            <a:ext cx="1955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EB2EF55-0D5F-464A-AE48-A92450CC09ED}"/>
              </a:ext>
            </a:extLst>
          </p:cNvPr>
          <p:cNvSpPr/>
          <p:nvPr/>
        </p:nvSpPr>
        <p:spPr>
          <a:xfrm>
            <a:off x="4168146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595308-DDC1-4F3F-8A9F-5452C6F9D9F2}"/>
              </a:ext>
            </a:extLst>
          </p:cNvPr>
          <p:cNvSpPr txBox="1"/>
          <p:nvPr/>
        </p:nvSpPr>
        <p:spPr>
          <a:xfrm>
            <a:off x="6215042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ADA01F-4B82-4759-B0DF-0226AAFB199F}"/>
              </a:ext>
            </a:extLst>
          </p:cNvPr>
          <p:cNvSpPr/>
          <p:nvPr/>
        </p:nvSpPr>
        <p:spPr>
          <a:xfrm>
            <a:off x="6215041" y="4082150"/>
            <a:ext cx="1955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DB77057-4B4D-4EB9-AB23-8B0096D8114F}"/>
              </a:ext>
            </a:extLst>
          </p:cNvPr>
          <p:cNvSpPr/>
          <p:nvPr/>
        </p:nvSpPr>
        <p:spPr>
          <a:xfrm>
            <a:off x="6361267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B461D4-59A7-4915-B567-A8C1DF966D2A}"/>
              </a:ext>
            </a:extLst>
          </p:cNvPr>
          <p:cNvSpPr txBox="1"/>
          <p:nvPr/>
        </p:nvSpPr>
        <p:spPr>
          <a:xfrm>
            <a:off x="8408164" y="4489582"/>
            <a:ext cx="19550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C713278-5804-4EBE-BA22-B6A81BB67828}"/>
              </a:ext>
            </a:extLst>
          </p:cNvPr>
          <p:cNvSpPr/>
          <p:nvPr/>
        </p:nvSpPr>
        <p:spPr>
          <a:xfrm>
            <a:off x="8408163" y="4082150"/>
            <a:ext cx="19550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3C1AE15-D418-4C68-81D7-D8B2F7CCF07C}"/>
              </a:ext>
            </a:extLst>
          </p:cNvPr>
          <p:cNvSpPr/>
          <p:nvPr/>
        </p:nvSpPr>
        <p:spPr>
          <a:xfrm>
            <a:off x="8554389" y="3562005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509560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8973E522-CEC2-4B2F-97E7-E88743F8363A}"/>
              </a:ext>
            </a:extLst>
          </p:cNvPr>
          <p:cNvSpPr txBox="1"/>
          <p:nvPr/>
        </p:nvSpPr>
        <p:spPr>
          <a:xfrm>
            <a:off x="748947" y="3773824"/>
            <a:ext cx="2586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 dolor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D1603C-7038-44EE-AA71-227FDB88629D}"/>
              </a:ext>
            </a:extLst>
          </p:cNvPr>
          <p:cNvSpPr txBox="1"/>
          <p:nvPr/>
        </p:nvSpPr>
        <p:spPr>
          <a:xfrm>
            <a:off x="748947" y="4230969"/>
            <a:ext cx="2586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25C29A-6192-4E7E-B11A-7404CA9B1F3E}"/>
              </a:ext>
            </a:extLst>
          </p:cNvPr>
          <p:cNvSpPr txBox="1"/>
          <p:nvPr/>
        </p:nvSpPr>
        <p:spPr>
          <a:xfrm>
            <a:off x="748947" y="1766931"/>
            <a:ext cx="2586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01091A5-955A-4368-8BC6-FE630981A96F}"/>
              </a:ext>
            </a:extLst>
          </p:cNvPr>
          <p:cNvSpPr/>
          <p:nvPr/>
        </p:nvSpPr>
        <p:spPr>
          <a:xfrm>
            <a:off x="3708400" y="1535491"/>
            <a:ext cx="2387600" cy="3787018"/>
          </a:xfrm>
          <a:prstGeom prst="rect">
            <a:avLst/>
          </a:prstGeom>
          <a:solidFill>
            <a:srgbClr val="F2EFEE"/>
          </a:solidFill>
          <a:ln w="63500" cap="flat">
            <a:solidFill>
              <a:srgbClr val="F0480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4BDD2B-758F-4305-9ACF-EC62212C88BC}"/>
              </a:ext>
            </a:extLst>
          </p:cNvPr>
          <p:cNvSpPr/>
          <p:nvPr/>
        </p:nvSpPr>
        <p:spPr>
          <a:xfrm>
            <a:off x="6352605" y="1535491"/>
            <a:ext cx="2387600" cy="3787018"/>
          </a:xfrm>
          <a:prstGeom prst="rect">
            <a:avLst/>
          </a:prstGeom>
          <a:solidFill>
            <a:srgbClr val="F2EFEE"/>
          </a:solidFill>
          <a:ln w="63500" cap="flat">
            <a:solidFill>
              <a:srgbClr val="F0480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2B11886-B955-4038-8C76-42C22A1D9767}"/>
              </a:ext>
            </a:extLst>
          </p:cNvPr>
          <p:cNvSpPr/>
          <p:nvPr/>
        </p:nvSpPr>
        <p:spPr>
          <a:xfrm>
            <a:off x="8996810" y="1535491"/>
            <a:ext cx="2387600" cy="3787018"/>
          </a:xfrm>
          <a:prstGeom prst="rect">
            <a:avLst/>
          </a:prstGeom>
          <a:solidFill>
            <a:srgbClr val="F2EFEE"/>
          </a:solidFill>
          <a:ln w="63500" cap="flat">
            <a:solidFill>
              <a:srgbClr val="F0480F"/>
            </a:solidFill>
            <a:prstDash val="solid"/>
            <a:miter/>
          </a:ln>
          <a:effectLst>
            <a:outerShdw blurRad="127000" dist="635000" dir="5400000" algn="t" rotWithShape="0">
              <a:prstClr val="black">
                <a:alpha val="15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301539-F65E-4428-AFA4-BD30D9DB7ECB}"/>
              </a:ext>
            </a:extLst>
          </p:cNvPr>
          <p:cNvSpPr txBox="1"/>
          <p:nvPr/>
        </p:nvSpPr>
        <p:spPr>
          <a:xfrm>
            <a:off x="3946983" y="39032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111EC70-4CFB-4398-B253-E618A9E3159E}"/>
              </a:ext>
            </a:extLst>
          </p:cNvPr>
          <p:cNvSpPr/>
          <p:nvPr/>
        </p:nvSpPr>
        <p:spPr>
          <a:xfrm>
            <a:off x="3946982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E854874-47DA-47D9-8D48-BDC958ECF6BC}"/>
              </a:ext>
            </a:extLst>
          </p:cNvPr>
          <p:cNvGrpSpPr/>
          <p:nvPr/>
        </p:nvGrpSpPr>
        <p:grpSpPr>
          <a:xfrm>
            <a:off x="4592866" y="2317263"/>
            <a:ext cx="618668" cy="618668"/>
            <a:chOff x="2801293" y="892968"/>
            <a:chExt cx="390525" cy="390525"/>
          </a:xfrm>
          <a:solidFill>
            <a:srgbClr val="F0480F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FE0FEF7-E3BD-410C-82A4-E789A2E6BC05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D2B960C-0FF4-4139-AF1E-099B8FCE3215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44ECF69-BAEE-41EB-84FC-537867953764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955E876-2863-4814-B130-6433B1283C9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E3C0A93-1F99-4854-B9FC-E2F7C340870E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83AD624-1F20-4B08-B7C4-938453A2CC5C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1ED05E4F-1A12-46A6-8F0C-110FF7FFD4CE}"/>
              </a:ext>
            </a:extLst>
          </p:cNvPr>
          <p:cNvSpPr/>
          <p:nvPr/>
        </p:nvSpPr>
        <p:spPr>
          <a:xfrm>
            <a:off x="9881276" y="2317263"/>
            <a:ext cx="618668" cy="618668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0480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76CFF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80BE3F9-C8A4-4970-9E03-383806BDF167}"/>
              </a:ext>
            </a:extLst>
          </p:cNvPr>
          <p:cNvGrpSpPr/>
          <p:nvPr/>
        </p:nvGrpSpPr>
        <p:grpSpPr>
          <a:xfrm>
            <a:off x="7237071" y="2317263"/>
            <a:ext cx="618668" cy="618668"/>
            <a:chOff x="4144033" y="2229040"/>
            <a:chExt cx="390525" cy="390525"/>
          </a:xfrm>
          <a:solidFill>
            <a:srgbClr val="F0480F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146E059-CF04-4D28-8E79-5FC2DAE23EB4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80EC7CC-8A40-436C-BC08-DA7A2114BF3E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FE3A93-36A9-41FF-9E14-D40FC21FA7A8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3B82F4D-9F91-455C-A690-5F63A67227E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1B55D2F-C303-4BFB-8D9C-0965BBEAEF3B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76CFF"/>
                </a:solidFill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0D3908F-C546-4D3B-ABFD-D4C40954F6F6}"/>
              </a:ext>
            </a:extLst>
          </p:cNvPr>
          <p:cNvSpPr txBox="1"/>
          <p:nvPr/>
        </p:nvSpPr>
        <p:spPr>
          <a:xfrm>
            <a:off x="6591187" y="39032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86AF627-CDA5-4568-A6E9-1B46BF746670}"/>
              </a:ext>
            </a:extLst>
          </p:cNvPr>
          <p:cNvSpPr/>
          <p:nvPr/>
        </p:nvSpPr>
        <p:spPr>
          <a:xfrm>
            <a:off x="6591186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A155D2-81F9-4454-A146-1E100D846A9A}"/>
              </a:ext>
            </a:extLst>
          </p:cNvPr>
          <p:cNvSpPr txBox="1"/>
          <p:nvPr/>
        </p:nvSpPr>
        <p:spPr>
          <a:xfrm>
            <a:off x="9235391" y="3903237"/>
            <a:ext cx="191043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0ACE6A8-26FB-443E-8AF9-522295F0254C}"/>
              </a:ext>
            </a:extLst>
          </p:cNvPr>
          <p:cNvSpPr/>
          <p:nvPr/>
        </p:nvSpPr>
        <p:spPr>
          <a:xfrm>
            <a:off x="9235390" y="3446775"/>
            <a:ext cx="191043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249142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14FDFE2-2E95-4CD7-983C-CB449DC930F6}"/>
              </a:ext>
            </a:extLst>
          </p:cNvPr>
          <p:cNvSpPr txBox="1"/>
          <p:nvPr/>
        </p:nvSpPr>
        <p:spPr>
          <a:xfrm>
            <a:off x="965200" y="43857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E64378-9CED-4255-BBC4-54523D614557}"/>
              </a:ext>
            </a:extLst>
          </p:cNvPr>
          <p:cNvSpPr txBox="1"/>
          <p:nvPr/>
        </p:nvSpPr>
        <p:spPr>
          <a:xfrm>
            <a:off x="965200" y="48207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CAE862-268A-420C-A74E-CB61DC919D69}"/>
              </a:ext>
            </a:extLst>
          </p:cNvPr>
          <p:cNvSpPr txBox="1"/>
          <p:nvPr/>
        </p:nvSpPr>
        <p:spPr>
          <a:xfrm>
            <a:off x="4711700" y="43857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Dolor sit </a:t>
            </a:r>
            <a:r>
              <a:rPr lang="en-US" altLang="ko-KR" b="1" dirty="0" err="1"/>
              <a:t>amet</a:t>
            </a:r>
            <a:endParaRPr lang="en-US" altLang="ko-KR" b="1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17E2338-A200-435A-80C6-E775F3BADE6D}"/>
              </a:ext>
            </a:extLst>
          </p:cNvPr>
          <p:cNvSpPr txBox="1"/>
          <p:nvPr/>
        </p:nvSpPr>
        <p:spPr>
          <a:xfrm>
            <a:off x="4711700" y="4820703"/>
            <a:ext cx="2768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60A7211-DEB4-4B22-93DF-A0433FA11D8C}"/>
              </a:ext>
            </a:extLst>
          </p:cNvPr>
          <p:cNvSpPr txBox="1"/>
          <p:nvPr/>
        </p:nvSpPr>
        <p:spPr>
          <a:xfrm>
            <a:off x="8458200" y="438574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err="1"/>
              <a:t>Consectetur</a:t>
            </a:r>
            <a:endParaRPr lang="en-US" altLang="ko-KR" b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E5A99A-534D-418D-999E-845D6A278C72}"/>
              </a:ext>
            </a:extLst>
          </p:cNvPr>
          <p:cNvSpPr txBox="1"/>
          <p:nvPr/>
        </p:nvSpPr>
        <p:spPr>
          <a:xfrm>
            <a:off x="8458200" y="4820703"/>
            <a:ext cx="276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8A0620A-D670-45BC-A73E-4FA158A91D6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C295E336-6067-4DF0-99A8-5CB715F693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2351641-8782-4CC5-BB7C-2D6C1164622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F4EFFAA1-A678-46F1-9E1C-B2A94BE64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404" y="401044"/>
            <a:ext cx="1297900" cy="10709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9C4E28C3-0525-48F3-ACCA-8DAC274246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9898" y="319507"/>
            <a:ext cx="1339457" cy="156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0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F93F6CA5-DEF4-42AB-B206-5A84C880EFA4}"/>
              </a:ext>
            </a:extLst>
          </p:cNvPr>
          <p:cNvSpPr txBox="1"/>
          <p:nvPr/>
        </p:nvSpPr>
        <p:spPr>
          <a:xfrm>
            <a:off x="6687022" y="1048974"/>
            <a:ext cx="4886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+mj-lt"/>
                <a:cs typeface="Arial" panose="020B0604020202020204" pitchFamily="34" charset="0"/>
              </a:rPr>
              <a:t>Timeline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B3C4CC50-9811-420F-88ED-6C3BD16DA01D}"/>
              </a:ext>
            </a:extLst>
          </p:cNvPr>
          <p:cNvCxnSpPr>
            <a:cxnSpLocks/>
            <a:stCxn id="19" idx="0"/>
            <a:endCxn id="25" idx="4"/>
          </p:cNvCxnSpPr>
          <p:nvPr/>
        </p:nvCxnSpPr>
        <p:spPr>
          <a:xfrm>
            <a:off x="7175683" y="2229089"/>
            <a:ext cx="0" cy="3579938"/>
          </a:xfrm>
          <a:prstGeom prst="line">
            <a:avLst/>
          </a:prstGeom>
          <a:ln w="88900">
            <a:solidFill>
              <a:srgbClr val="FF59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타원 18">
            <a:extLst>
              <a:ext uri="{FF2B5EF4-FFF2-40B4-BE49-F238E27FC236}">
                <a16:creationId xmlns:a16="http://schemas.microsoft.com/office/drawing/2014/main" id="{F43D2C13-9283-46BD-BE3C-850ED1FAE9A3}"/>
              </a:ext>
            </a:extLst>
          </p:cNvPr>
          <p:cNvSpPr/>
          <p:nvPr/>
        </p:nvSpPr>
        <p:spPr>
          <a:xfrm>
            <a:off x="6687021" y="2229089"/>
            <a:ext cx="977324" cy="977324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AF56BE-C053-4AA1-965B-492DD3E9322D}"/>
              </a:ext>
            </a:extLst>
          </p:cNvPr>
          <p:cNvSpPr txBox="1"/>
          <p:nvPr/>
        </p:nvSpPr>
        <p:spPr>
          <a:xfrm>
            <a:off x="7951920" y="2757465"/>
            <a:ext cx="362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F6F2012-0B8B-462B-8BC2-447CFC793C2C}"/>
              </a:ext>
            </a:extLst>
          </p:cNvPr>
          <p:cNvSpPr/>
          <p:nvPr/>
        </p:nvSpPr>
        <p:spPr>
          <a:xfrm>
            <a:off x="7951919" y="2346698"/>
            <a:ext cx="3621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D5B5BE2D-26BD-4B4A-AAD3-31D82AB5032C}"/>
              </a:ext>
            </a:extLst>
          </p:cNvPr>
          <p:cNvSpPr/>
          <p:nvPr/>
        </p:nvSpPr>
        <p:spPr>
          <a:xfrm>
            <a:off x="6687021" y="3530396"/>
            <a:ext cx="977324" cy="977324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08E127-37ED-49C3-9238-9B5CF9FFA6BC}"/>
              </a:ext>
            </a:extLst>
          </p:cNvPr>
          <p:cNvSpPr txBox="1"/>
          <p:nvPr/>
        </p:nvSpPr>
        <p:spPr>
          <a:xfrm>
            <a:off x="7951920" y="4059534"/>
            <a:ext cx="362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AEAA554-572E-42C1-8EF8-881A7F60700C}"/>
              </a:ext>
            </a:extLst>
          </p:cNvPr>
          <p:cNvSpPr/>
          <p:nvPr/>
        </p:nvSpPr>
        <p:spPr>
          <a:xfrm>
            <a:off x="7951919" y="3648767"/>
            <a:ext cx="3621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356B76DC-FA4B-43BF-BE2C-B4F45CD463F7}"/>
              </a:ext>
            </a:extLst>
          </p:cNvPr>
          <p:cNvSpPr/>
          <p:nvPr/>
        </p:nvSpPr>
        <p:spPr>
          <a:xfrm>
            <a:off x="6687021" y="4831703"/>
            <a:ext cx="977324" cy="977324"/>
          </a:xfrm>
          <a:prstGeom prst="ellipse">
            <a:avLst/>
          </a:prstGeom>
          <a:solidFill>
            <a:srgbClr val="FF593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851A135-BD92-48AA-8A38-3AD79488C8EA}"/>
              </a:ext>
            </a:extLst>
          </p:cNvPr>
          <p:cNvSpPr txBox="1"/>
          <p:nvPr/>
        </p:nvSpPr>
        <p:spPr>
          <a:xfrm>
            <a:off x="7951920" y="5361603"/>
            <a:ext cx="3621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CB9D790-5D3B-4244-9B02-8C0517388871}"/>
              </a:ext>
            </a:extLst>
          </p:cNvPr>
          <p:cNvSpPr/>
          <p:nvPr/>
        </p:nvSpPr>
        <p:spPr>
          <a:xfrm>
            <a:off x="7951919" y="4950836"/>
            <a:ext cx="3621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9A1FABB-6A1B-4F67-92BF-68082518920A}"/>
              </a:ext>
            </a:extLst>
          </p:cNvPr>
          <p:cNvGrpSpPr/>
          <p:nvPr/>
        </p:nvGrpSpPr>
        <p:grpSpPr>
          <a:xfrm>
            <a:off x="6939138" y="2445306"/>
            <a:ext cx="473088" cy="473088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09F0B1B-3037-42F1-B9C4-CEDD13BBD9C1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697F026-0EA1-4F92-A491-F4164327B7D0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49B5256-6171-478E-A266-ACCC4494B96E}"/>
              </a:ext>
            </a:extLst>
          </p:cNvPr>
          <p:cNvGrpSpPr/>
          <p:nvPr/>
        </p:nvGrpSpPr>
        <p:grpSpPr>
          <a:xfrm>
            <a:off x="6939138" y="5112667"/>
            <a:ext cx="473088" cy="415394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58AABCC-A1D1-4674-B153-30BCCE99BD96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4A0116B-F79A-4D1A-8627-DB9BA38DC03A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63F4FCD-BF18-462E-B705-F90D93DB8678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EFDEC88-B7C1-4CD7-9D98-EBD1B3FA1805}"/>
              </a:ext>
            </a:extLst>
          </p:cNvPr>
          <p:cNvGrpSpPr/>
          <p:nvPr/>
        </p:nvGrpSpPr>
        <p:grpSpPr>
          <a:xfrm>
            <a:off x="6939138" y="3824805"/>
            <a:ext cx="465242" cy="36127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080D9FD-8ACD-41A9-8601-308E2D658AC9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709AACB-99DB-4145-B35C-F9033AF11A57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40FCBB0-E6D2-4F4C-A601-9F21FB0A1409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56E0F3F6-F23C-488D-8A4E-ABE65768ACF1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B9B5F57-23CF-4629-B086-E1427C8B157F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3466BDA-1F79-4DC0-BB6A-D36860F11F47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AF87F01-67DC-4F1B-B225-A83ED1FA5B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BE789B0-FAAC-4BDC-A28F-8138E0842EC3}"/>
              </a:ext>
            </a:extLst>
          </p:cNvPr>
          <p:cNvGrpSpPr/>
          <p:nvPr/>
        </p:nvGrpSpPr>
        <p:grpSpPr>
          <a:xfrm>
            <a:off x="0" y="4313839"/>
            <a:ext cx="2454741" cy="2544161"/>
            <a:chOff x="0" y="4313839"/>
            <a:chExt cx="2454741" cy="2544161"/>
          </a:xfrm>
        </p:grpSpPr>
        <p:pic>
          <p:nvPicPr>
            <p:cNvPr id="42" name="그래픽 41">
              <a:extLst>
                <a:ext uri="{FF2B5EF4-FFF2-40B4-BE49-F238E27FC236}">
                  <a16:creationId xmlns:a16="http://schemas.microsoft.com/office/drawing/2014/main" id="{0E92103B-2C8A-4A32-90F1-8FFFE08CC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 flipH="1">
              <a:off x="0" y="4851400"/>
              <a:ext cx="2454741" cy="2006600"/>
            </a:xfrm>
            <a:prstGeom prst="rect">
              <a:avLst/>
            </a:prstGeom>
          </p:spPr>
        </p:pic>
        <p:pic>
          <p:nvPicPr>
            <p:cNvPr id="43" name="그래픽 42">
              <a:extLst>
                <a:ext uri="{FF2B5EF4-FFF2-40B4-BE49-F238E27FC236}">
                  <a16:creationId xmlns:a16="http://schemas.microsoft.com/office/drawing/2014/main" id="{D98673AA-63F5-4007-9A7B-7E43E7CCA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7404" y="5659875"/>
              <a:ext cx="2151350" cy="1198125"/>
            </a:xfrm>
            <a:prstGeom prst="rect">
              <a:avLst/>
            </a:prstGeom>
          </p:spPr>
        </p:pic>
        <p:pic>
          <p:nvPicPr>
            <p:cNvPr id="44" name="그래픽 43">
              <a:extLst>
                <a:ext uri="{FF2B5EF4-FFF2-40B4-BE49-F238E27FC236}">
                  <a16:creationId xmlns:a16="http://schemas.microsoft.com/office/drawing/2014/main" id="{2926950F-E342-4B42-8827-CF4F28C90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404" y="4313839"/>
              <a:ext cx="1221177" cy="1259538"/>
            </a:xfrm>
            <a:prstGeom prst="rect">
              <a:avLst/>
            </a:prstGeom>
          </p:spPr>
        </p:pic>
        <p:pic>
          <p:nvPicPr>
            <p:cNvPr id="45" name="그래픽 44">
              <a:extLst>
                <a:ext uri="{FF2B5EF4-FFF2-40B4-BE49-F238E27FC236}">
                  <a16:creationId xmlns:a16="http://schemas.microsoft.com/office/drawing/2014/main" id="{C40EDCC9-95FE-4E09-B6E7-30C88269648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15546" y="5493092"/>
              <a:ext cx="160570" cy="160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1951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740E41C5-3B9F-4EFF-8DF3-DDCD94EB5797}"/>
              </a:ext>
            </a:extLst>
          </p:cNvPr>
          <p:cNvSpPr txBox="1"/>
          <p:nvPr/>
        </p:nvSpPr>
        <p:spPr>
          <a:xfrm>
            <a:off x="2484726" y="988215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8EA950-704F-45A0-AF3B-FDB397B634FE}"/>
              </a:ext>
            </a:extLst>
          </p:cNvPr>
          <p:cNvSpPr txBox="1"/>
          <p:nvPr/>
        </p:nvSpPr>
        <p:spPr>
          <a:xfrm>
            <a:off x="6776937" y="2896331"/>
            <a:ext cx="43787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6FC7CCCD-8E5B-44C2-827E-33C47315772A}"/>
              </a:ext>
            </a:extLst>
          </p:cNvPr>
          <p:cNvSpPr/>
          <p:nvPr/>
        </p:nvSpPr>
        <p:spPr>
          <a:xfrm>
            <a:off x="6776937" y="2519670"/>
            <a:ext cx="4369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 dolor sit </a:t>
            </a:r>
            <a:r>
              <a:rPr lang="en-US" altLang="ko-KR" sz="2000" dirty="0" err="1">
                <a:latin typeface="+mj-lt"/>
              </a:rPr>
              <a:t>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00F0754F-1EA7-42B5-A730-D4BFF0786AE2}"/>
              </a:ext>
            </a:extLst>
          </p:cNvPr>
          <p:cNvSpPr/>
          <p:nvPr/>
        </p:nvSpPr>
        <p:spPr>
          <a:xfrm>
            <a:off x="5545037" y="2639182"/>
            <a:ext cx="914400" cy="914400"/>
          </a:xfrm>
          <a:prstGeom prst="ellipse">
            <a:avLst/>
          </a:prstGeom>
          <a:solidFill>
            <a:srgbClr val="F0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2EFEE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F2EFEE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F20D8D8-C8A8-4AC6-9630-5FC5AC80FBC0}"/>
              </a:ext>
            </a:extLst>
          </p:cNvPr>
          <p:cNvSpPr txBox="1"/>
          <p:nvPr/>
        </p:nvSpPr>
        <p:spPr>
          <a:xfrm>
            <a:off x="6776937" y="4979643"/>
            <a:ext cx="43787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A9F0E50-BA34-48FC-8F3A-C524706F3F8D}"/>
              </a:ext>
            </a:extLst>
          </p:cNvPr>
          <p:cNvSpPr/>
          <p:nvPr/>
        </p:nvSpPr>
        <p:spPr>
          <a:xfrm>
            <a:off x="6776937" y="4602982"/>
            <a:ext cx="43692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latin typeface="+mj-lt"/>
              </a:rPr>
              <a:t>Consectetur adipiscing 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17B831DC-2666-4E7D-AE24-E340C1EAD69D}"/>
              </a:ext>
            </a:extLst>
          </p:cNvPr>
          <p:cNvSpPr/>
          <p:nvPr/>
        </p:nvSpPr>
        <p:spPr>
          <a:xfrm>
            <a:off x="5545037" y="4722494"/>
            <a:ext cx="914400" cy="914400"/>
          </a:xfrm>
          <a:prstGeom prst="ellipse">
            <a:avLst/>
          </a:prstGeom>
          <a:solidFill>
            <a:srgbClr val="F0480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F2EFEE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F2EFEE"/>
              </a:solidFill>
              <a:latin typeface="+mj-lt"/>
            </a:endParaRPr>
          </a:p>
        </p:txBody>
      </p:sp>
      <p:pic>
        <p:nvPicPr>
          <p:cNvPr id="28" name="그래픽 27">
            <a:extLst>
              <a:ext uri="{FF2B5EF4-FFF2-40B4-BE49-F238E27FC236}">
                <a16:creationId xmlns:a16="http://schemas.microsoft.com/office/drawing/2014/main" id="{D42D27B5-CC05-46BA-BD1B-1B2E11A6C3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799"/>
          <a:stretch/>
        </p:blipFill>
        <p:spPr>
          <a:xfrm>
            <a:off x="339986" y="2172255"/>
            <a:ext cx="4665433" cy="4685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7689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Poppins Light">
      <a:majorFont>
        <a:latin typeface="Fredok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0480F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3527</TotalTime>
  <Words>1059</Words>
  <Application>Microsoft Office PowerPoint</Application>
  <PresentationFormat>와이드스크린</PresentationFormat>
  <Paragraphs>165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</vt:lpstr>
      <vt:lpstr>Wingdings</vt:lpstr>
      <vt:lpstr>Poppins Light</vt:lpstr>
      <vt:lpstr>Fredoka One</vt:lpstr>
      <vt:lpstr>Arial Unicode MS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260</cp:revision>
  <dcterms:created xsi:type="dcterms:W3CDTF">2019-04-06T05:20:47Z</dcterms:created>
  <dcterms:modified xsi:type="dcterms:W3CDTF">2021-10-29T08:45:02Z</dcterms:modified>
</cp:coreProperties>
</file>